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318" r:id="rId2"/>
    <p:sldId id="326" r:id="rId3"/>
    <p:sldId id="327" r:id="rId4"/>
    <p:sldId id="328" r:id="rId5"/>
    <p:sldId id="329" r:id="rId6"/>
    <p:sldId id="330" r:id="rId7"/>
    <p:sldId id="331" r:id="rId8"/>
    <p:sldId id="333" r:id="rId9"/>
    <p:sldId id="332" r:id="rId10"/>
    <p:sldId id="335" r:id="rId11"/>
    <p:sldId id="334" r:id="rId12"/>
    <p:sldId id="348" r:id="rId13"/>
    <p:sldId id="338" r:id="rId14"/>
    <p:sldId id="337" r:id="rId15"/>
    <p:sldId id="339" r:id="rId16"/>
    <p:sldId id="340" r:id="rId17"/>
    <p:sldId id="341" r:id="rId18"/>
    <p:sldId id="343" r:id="rId19"/>
    <p:sldId id="342" r:id="rId20"/>
    <p:sldId id="344" r:id="rId21"/>
    <p:sldId id="345" r:id="rId22"/>
    <p:sldId id="346" r:id="rId23"/>
    <p:sldId id="347" r:id="rId24"/>
    <p:sldId id="350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pos="710" userDrawn="1">
          <p15:clr>
            <a:srgbClr val="A4A3A4"/>
          </p15:clr>
        </p15:guide>
        <p15:guide id="4" pos="697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D3FB"/>
    <a:srgbClr val="1587FD"/>
    <a:srgbClr val="4472C4"/>
    <a:srgbClr val="FA67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402" y="636"/>
      </p:cViewPr>
      <p:guideLst>
        <p:guide orient="horz" pos="2160"/>
        <p:guide pos="3840"/>
        <p:guide pos="710"/>
        <p:guide pos="697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675AFBF-E88A-497C-86F0-7D6E2354644A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1AAB2E7-FAD7-4F33-974A-B682430DCC9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08422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716958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960393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29268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7246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56082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257139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36020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41812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5377496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308265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62628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679456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11061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645172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567387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77666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9E6FDB6-6D2B-46C1-9FA1-D82906A37C3A}" type="slidenum">
              <a:rPr lang="zh-CN" altLang="en-US" smtClean="0"/>
              <a:pPr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659754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0018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4802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33246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552222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65372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7803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15973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66A889D-CF66-C86E-BB69-FC3FA180312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7D827AD2-E86C-F4F3-6DBB-E16CE4EDEAA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457C7B-C9D4-3867-3D15-A88119E6FB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D45D-670A-4B2D-B092-61B7D8AAF406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7931578-DD5A-D8DB-A50A-47723AA358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A4F22787-77CB-E9D3-0F61-0D528E98AD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7F1F9-F335-4E3F-8127-3509BD38C4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54547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1150B3EC-53E0-F41E-F339-25D1338D5AF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99D45D-670A-4B2D-B092-61B7D8AAF406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0DEB034B-C091-D7C1-AEC3-0B41B56795B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63EAE380-ED54-6CF7-C570-F76EFD47A9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7F1F9-F335-4E3F-8127-3509BD38C4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49660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5A7B861-FCA5-F726-579B-2BC89F9362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995877759"/>
      </p:ext>
    </p:extLst>
  </p:cSld>
  <p:clrMapOvr>
    <a:masterClrMapping/>
  </p:clrMapOvr>
  <p:hf sldNum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页   www.51pptmoban.c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>
            <a:extLst>
              <a:ext uri="{FF2B5EF4-FFF2-40B4-BE49-F238E27FC236}">
                <a16:creationId xmlns:a16="http://schemas.microsoft.com/office/drawing/2014/main" id="{4A422596-0B53-E2B6-5147-6CEFD29098B9}"/>
              </a:ext>
            </a:extLst>
          </p:cNvPr>
          <p:cNvSpPr txBox="1"/>
          <p:nvPr userDrawn="1"/>
        </p:nvSpPr>
        <p:spPr>
          <a:xfrm>
            <a:off x="159658" y="6482185"/>
            <a:ext cx="638629" cy="1231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sz="100" dirty="0"/>
              <a:t>51PPT模板网，幻灯片演示模板及素材免费下载！</a:t>
            </a:r>
          </a:p>
          <a:p>
            <a:r>
              <a:rPr lang="zh-CN" altLang="en-US" sz="100" dirty="0"/>
              <a:t>51PPT模板网 唯一访问网址：www.51pptmoban.com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95A7B861-FCA5-F726-579B-2BC89F93629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schemeClr val="bg2">
                <a:shade val="45000"/>
                <a:satMod val="135000"/>
              </a:schemeClr>
              <a:prstClr val="white"/>
            </a:duotone>
            <a:alphaModFix amt="20000"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0" y="0"/>
            <a:ext cx="12192000" cy="6858000"/>
          </a:xfrm>
          <a:custGeom>
            <a:avLst/>
            <a:gdLst>
              <a:gd name="connsiteX0" fmla="*/ 0 w 12192000"/>
              <a:gd name="connsiteY0" fmla="*/ 0 h 6858000"/>
              <a:gd name="connsiteX1" fmla="*/ 12192000 w 12192000"/>
              <a:gd name="connsiteY1" fmla="*/ 0 h 6858000"/>
              <a:gd name="connsiteX2" fmla="*/ 12192000 w 12192000"/>
              <a:gd name="connsiteY2" fmla="*/ 6858000 h 6858000"/>
              <a:gd name="connsiteX3" fmla="*/ 0 w 12192000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192000" h="6858000">
                <a:moveTo>
                  <a:pt x="0" y="0"/>
                </a:moveTo>
                <a:lnTo>
                  <a:pt x="12192000" y="0"/>
                </a:lnTo>
                <a:lnTo>
                  <a:pt x="12192000" y="6858000"/>
                </a:lnTo>
                <a:lnTo>
                  <a:pt x="0" y="6858000"/>
                </a:lnTo>
                <a:close/>
              </a:path>
            </a:pathLst>
          </a:custGeom>
        </p:spPr>
      </p:pic>
      <p:grpSp>
        <p:nvGrpSpPr>
          <p:cNvPr id="4" name="组合 3">
            <a:extLst>
              <a:ext uri="{FF2B5EF4-FFF2-40B4-BE49-F238E27FC236}">
                <a16:creationId xmlns:a16="http://schemas.microsoft.com/office/drawing/2014/main" id="{FC683491-747F-D412-E647-E3A19BACC2AC}"/>
              </a:ext>
            </a:extLst>
          </p:cNvPr>
          <p:cNvGrpSpPr/>
          <p:nvPr userDrawn="1"/>
        </p:nvGrpSpPr>
        <p:grpSpPr>
          <a:xfrm>
            <a:off x="9128555" y="0"/>
            <a:ext cx="3063445" cy="2641600"/>
            <a:chOff x="4872136" y="0"/>
            <a:chExt cx="7319865" cy="631190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498521C6-F282-C756-FE08-56FAE184CDDC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EC2E053-34FD-6FFD-67E3-3242B1454CF3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2112DD8-B796-834E-A952-6F4ED560427D}"/>
              </a:ext>
            </a:extLst>
          </p:cNvPr>
          <p:cNvGrpSpPr/>
          <p:nvPr userDrawn="1"/>
        </p:nvGrpSpPr>
        <p:grpSpPr>
          <a:xfrm rot="10800000">
            <a:off x="0" y="3364574"/>
            <a:ext cx="4051300" cy="3493425"/>
            <a:chOff x="4872136" y="0"/>
            <a:chExt cx="7319865" cy="63119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F5E3278A-B43D-8F9A-934C-AD95379AFF8C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82C8C5A3-A94C-A566-BDBC-DC77E72942A6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Shape 182">
            <a:extLst>
              <a:ext uri="{FF2B5EF4-FFF2-40B4-BE49-F238E27FC236}">
                <a16:creationId xmlns:a16="http://schemas.microsoft.com/office/drawing/2014/main" id="{4D782276-42E2-C576-B20F-FAA6B8E392BA}"/>
              </a:ext>
            </a:extLst>
          </p:cNvPr>
          <p:cNvSpPr/>
          <p:nvPr userDrawn="1"/>
        </p:nvSpPr>
        <p:spPr>
          <a:xfrm flipH="1">
            <a:off x="10011179" y="5366498"/>
            <a:ext cx="932989" cy="10175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2DD3FB">
                  <a:alpha val="34000"/>
                </a:srgbClr>
              </a:gs>
              <a:gs pos="49000">
                <a:schemeClr val="accent1">
                  <a:lumMod val="30000"/>
                  <a:lumOff val="70000"/>
                  <a:alpha val="0"/>
                </a:schemeClr>
              </a:gs>
            </a:gsLst>
            <a:lin ang="7200000" scaled="0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solidFill>
                <a:schemeClr val="tx1"/>
              </a:solidFill>
            </a:endParaRPr>
          </a:p>
        </p:txBody>
      </p:sp>
      <p:sp>
        <p:nvSpPr>
          <p:cNvPr id="11" name="任意多边形: 形状 10">
            <a:extLst>
              <a:ext uri="{FF2B5EF4-FFF2-40B4-BE49-F238E27FC236}">
                <a16:creationId xmlns:a16="http://schemas.microsoft.com/office/drawing/2014/main" id="{00FF90AC-419E-1B8F-1AA5-AAE878AEBD22}"/>
              </a:ext>
            </a:extLst>
          </p:cNvPr>
          <p:cNvSpPr/>
          <p:nvPr userDrawn="1"/>
        </p:nvSpPr>
        <p:spPr>
          <a:xfrm flipH="1">
            <a:off x="7678056" y="5448630"/>
            <a:ext cx="4180451" cy="1424589"/>
          </a:xfrm>
          <a:custGeom>
            <a:avLst/>
            <a:gdLst>
              <a:gd name="connsiteX0" fmla="*/ 828076 w 4604444"/>
              <a:gd name="connsiteY0" fmla="*/ -716 h 1720306"/>
              <a:gd name="connsiteX1" fmla="*/ 821081 w 4604444"/>
              <a:gd name="connsiteY1" fmla="*/ 292025 h 1720306"/>
              <a:gd name="connsiteX2" fmla="*/ 811705 w 4604444"/>
              <a:gd name="connsiteY2" fmla="*/ 311372 h 1720306"/>
              <a:gd name="connsiteX3" fmla="*/ 828373 w 4604444"/>
              <a:gd name="connsiteY3" fmla="*/ 332952 h 1720306"/>
              <a:gd name="connsiteX4" fmla="*/ 844894 w 4604444"/>
              <a:gd name="connsiteY4" fmla="*/ 311372 h 1720306"/>
              <a:gd name="connsiteX5" fmla="*/ 836410 w 4604444"/>
              <a:gd name="connsiteY5" fmla="*/ 292769 h 1720306"/>
              <a:gd name="connsiteX6" fmla="*/ 828374 w 4604444"/>
              <a:gd name="connsiteY6" fmla="*/ -420 h 1720306"/>
              <a:gd name="connsiteX7" fmla="*/ 828076 w 4604444"/>
              <a:gd name="connsiteY7" fmla="*/ -717 h 1720306"/>
              <a:gd name="connsiteX8" fmla="*/ 836261 w 4604444"/>
              <a:gd name="connsiteY8" fmla="*/ 331468 h 1720306"/>
              <a:gd name="connsiteX9" fmla="*/ 820486 w 4604444"/>
              <a:gd name="connsiteY9" fmla="*/ 336231 h 1720306"/>
              <a:gd name="connsiteX10" fmla="*/ 818551 w 4604444"/>
              <a:gd name="connsiteY10" fmla="*/ 384749 h 1720306"/>
              <a:gd name="connsiteX11" fmla="*/ 797417 w 4604444"/>
              <a:gd name="connsiteY11" fmla="*/ 411837 h 1720306"/>
              <a:gd name="connsiteX12" fmla="*/ 810217 w 4604444"/>
              <a:gd name="connsiteY12" fmla="*/ 435352 h 1720306"/>
              <a:gd name="connsiteX13" fmla="*/ 813640 w 4604444"/>
              <a:gd name="connsiteY13" fmla="*/ 533431 h 1720306"/>
              <a:gd name="connsiteX14" fmla="*/ 805454 w 4604444"/>
              <a:gd name="connsiteY14" fmla="*/ 534622 h 1720306"/>
              <a:gd name="connsiteX15" fmla="*/ 800692 w 4604444"/>
              <a:gd name="connsiteY15" fmla="*/ 589539 h 1720306"/>
              <a:gd name="connsiteX16" fmla="*/ 742798 w 4604444"/>
              <a:gd name="connsiteY16" fmla="*/ 669310 h 1720306"/>
              <a:gd name="connsiteX17" fmla="*/ 780601 w 4604444"/>
              <a:gd name="connsiteY17" fmla="*/ 739409 h 1720306"/>
              <a:gd name="connsiteX18" fmla="*/ 772118 w 4604444"/>
              <a:gd name="connsiteY18" fmla="*/ 1271466 h 1720306"/>
              <a:gd name="connsiteX19" fmla="*/ 723599 w 4604444"/>
              <a:gd name="connsiteY19" fmla="*/ 1351237 h 1720306"/>
              <a:gd name="connsiteX20" fmla="*/ 746221 w 4604444"/>
              <a:gd name="connsiteY20" fmla="*/ 1410322 h 1720306"/>
              <a:gd name="connsiteX21" fmla="*/ 689220 w 4604444"/>
              <a:gd name="connsiteY21" fmla="*/ 1416126 h 1720306"/>
              <a:gd name="connsiteX22" fmla="*/ 679546 w 4604444"/>
              <a:gd name="connsiteY22" fmla="*/ 1651280 h 1720306"/>
              <a:gd name="connsiteX23" fmla="*/ 609746 w 4604444"/>
              <a:gd name="connsiteY23" fmla="*/ 1651280 h 1720306"/>
              <a:gd name="connsiteX24" fmla="*/ 609746 w 4604444"/>
              <a:gd name="connsiteY24" fmla="*/ 1542333 h 1720306"/>
              <a:gd name="connsiteX25" fmla="*/ 579236 w 4604444"/>
              <a:gd name="connsiteY25" fmla="*/ 1547244 h 1720306"/>
              <a:gd name="connsiteX26" fmla="*/ 578195 w 4604444"/>
              <a:gd name="connsiteY26" fmla="*/ 1586832 h 1720306"/>
              <a:gd name="connsiteX27" fmla="*/ 577004 w 4604444"/>
              <a:gd name="connsiteY27" fmla="*/ 1549625 h 1720306"/>
              <a:gd name="connsiteX28" fmla="*/ 538457 w 4604444"/>
              <a:gd name="connsiteY28" fmla="*/ 1544863 h 1720306"/>
              <a:gd name="connsiteX29" fmla="*/ 538457 w 4604444"/>
              <a:gd name="connsiteY29" fmla="*/ 1651276 h 1720306"/>
              <a:gd name="connsiteX30" fmla="*/ 506162 w 4604444"/>
              <a:gd name="connsiteY30" fmla="*/ 1651276 h 1720306"/>
              <a:gd name="connsiteX31" fmla="*/ 499911 w 4604444"/>
              <a:gd name="connsiteY31" fmla="*/ 1515992 h 1720306"/>
              <a:gd name="connsiteX32" fmla="*/ 382039 w 4604444"/>
              <a:gd name="connsiteY32" fmla="*/ 1477446 h 1720306"/>
              <a:gd name="connsiteX33" fmla="*/ 383974 w 4604444"/>
              <a:gd name="connsiteY33" fmla="*/ 1553794 h 1720306"/>
              <a:gd name="connsiteX34" fmla="*/ 380402 w 4604444"/>
              <a:gd name="connsiteY34" fmla="*/ 1553794 h 1720306"/>
              <a:gd name="connsiteX35" fmla="*/ 381294 w 4604444"/>
              <a:gd name="connsiteY35" fmla="*/ 1477297 h 1720306"/>
              <a:gd name="connsiteX36" fmla="*/ 348404 w 4604444"/>
              <a:gd name="connsiteY36" fmla="*/ 1497835 h 1720306"/>
              <a:gd name="connsiteX37" fmla="*/ 247353 w 4604444"/>
              <a:gd name="connsiteY37" fmla="*/ 1434285 h 1720306"/>
              <a:gd name="connsiteX38" fmla="*/ 229047 w 4604444"/>
              <a:gd name="connsiteY38" fmla="*/ 1435774 h 1720306"/>
              <a:gd name="connsiteX39" fmla="*/ 237828 w 4604444"/>
              <a:gd name="connsiteY39" fmla="*/ 1431755 h 1720306"/>
              <a:gd name="connsiteX40" fmla="*/ 237828 w 4604444"/>
              <a:gd name="connsiteY40" fmla="*/ 1366866 h 1720306"/>
              <a:gd name="connsiteX41" fmla="*/ 232916 w 4604444"/>
              <a:gd name="connsiteY41" fmla="*/ 1366866 h 1720306"/>
              <a:gd name="connsiteX42" fmla="*/ 228451 w 4604444"/>
              <a:gd name="connsiteY42" fmla="*/ 1313288 h 1720306"/>
              <a:gd name="connsiteX43" fmla="*/ 231279 w 4604444"/>
              <a:gd name="connsiteY43" fmla="*/ 1282332 h 1720306"/>
              <a:gd name="connsiteX44" fmla="*/ 228154 w 4604444"/>
              <a:gd name="connsiteY44" fmla="*/ 1282629 h 1720306"/>
              <a:gd name="connsiteX45" fmla="*/ 148829 w 4604444"/>
              <a:gd name="connsiteY45" fmla="*/ 1282629 h 1720306"/>
              <a:gd name="connsiteX46" fmla="*/ 141685 w 4604444"/>
              <a:gd name="connsiteY46" fmla="*/ 1311204 h 1720306"/>
              <a:gd name="connsiteX47" fmla="*/ 134392 w 4604444"/>
              <a:gd name="connsiteY47" fmla="*/ 1311501 h 1720306"/>
              <a:gd name="connsiteX48" fmla="*/ 136774 w 4604444"/>
              <a:gd name="connsiteY48" fmla="*/ 1369246 h 1720306"/>
              <a:gd name="connsiteX49" fmla="*/ 189608 w 4604444"/>
              <a:gd name="connsiteY49" fmla="*/ 1364633 h 1720306"/>
              <a:gd name="connsiteX50" fmla="*/ 189608 w 4604444"/>
              <a:gd name="connsiteY50" fmla="*/ 1369246 h 1720306"/>
              <a:gd name="connsiteX51" fmla="*/ 189756 w 4604444"/>
              <a:gd name="connsiteY51" fmla="*/ 1369246 h 1720306"/>
              <a:gd name="connsiteX52" fmla="*/ 192435 w 4604444"/>
              <a:gd name="connsiteY52" fmla="*/ 1414193 h 1720306"/>
              <a:gd name="connsiteX53" fmla="*/ 187226 w 4604444"/>
              <a:gd name="connsiteY53" fmla="*/ 1366865 h 1720306"/>
              <a:gd name="connsiteX54" fmla="*/ 131862 w 4604444"/>
              <a:gd name="connsiteY54" fmla="*/ 1376539 h 1720306"/>
              <a:gd name="connsiteX55" fmla="*/ 134392 w 4604444"/>
              <a:gd name="connsiteY55" fmla="*/ 1443809 h 1720306"/>
              <a:gd name="connsiteX56" fmla="*/ 164307 w 4604444"/>
              <a:gd name="connsiteY56" fmla="*/ 1449613 h 1720306"/>
              <a:gd name="connsiteX57" fmla="*/ 110282 w 4604444"/>
              <a:gd name="connsiteY57" fmla="*/ 1448572 h 1720306"/>
              <a:gd name="connsiteX58" fmla="*/ 48816 w 4604444"/>
              <a:gd name="connsiteY58" fmla="*/ 1493220 h 1720306"/>
              <a:gd name="connsiteX59" fmla="*/ 35719 w 4604444"/>
              <a:gd name="connsiteY59" fmla="*/ 1494411 h 1720306"/>
              <a:gd name="connsiteX60" fmla="*/ 35719 w 4604444"/>
              <a:gd name="connsiteY60" fmla="*/ 1651278 h 1720306"/>
              <a:gd name="connsiteX61" fmla="*/ 5507 w 4604444"/>
              <a:gd name="connsiteY61" fmla="*/ 1651278 h 1720306"/>
              <a:gd name="connsiteX62" fmla="*/ 0 w 4604444"/>
              <a:gd name="connsiteY62" fmla="*/ 1656784 h 1720306"/>
              <a:gd name="connsiteX63" fmla="*/ 0 w 4604444"/>
              <a:gd name="connsiteY63" fmla="*/ 1714232 h 1720306"/>
              <a:gd name="connsiteX64" fmla="*/ 5507 w 4604444"/>
              <a:gd name="connsiteY64" fmla="*/ 1719589 h 1720306"/>
              <a:gd name="connsiteX65" fmla="*/ 4598938 w 4604444"/>
              <a:gd name="connsiteY65" fmla="*/ 1719589 h 1720306"/>
              <a:gd name="connsiteX66" fmla="*/ 4604445 w 4604444"/>
              <a:gd name="connsiteY66" fmla="*/ 1714232 h 1720306"/>
              <a:gd name="connsiteX67" fmla="*/ 4604445 w 4604444"/>
              <a:gd name="connsiteY67" fmla="*/ 1656784 h 1720306"/>
              <a:gd name="connsiteX68" fmla="*/ 4598938 w 4604444"/>
              <a:gd name="connsiteY68" fmla="*/ 1651278 h 1720306"/>
              <a:gd name="connsiteX69" fmla="*/ 4544021 w 4604444"/>
              <a:gd name="connsiteY69" fmla="*/ 1651278 h 1720306"/>
              <a:gd name="connsiteX70" fmla="*/ 4544021 w 4604444"/>
              <a:gd name="connsiteY70" fmla="*/ 1500068 h 1720306"/>
              <a:gd name="connsiteX71" fmla="*/ 4533901 w 4604444"/>
              <a:gd name="connsiteY71" fmla="*/ 1489948 h 1720306"/>
              <a:gd name="connsiteX72" fmla="*/ 4509344 w 4604444"/>
              <a:gd name="connsiteY72" fmla="*/ 1489948 h 1720306"/>
              <a:gd name="connsiteX73" fmla="*/ 4499224 w 4604444"/>
              <a:gd name="connsiteY73" fmla="*/ 1500068 h 1720306"/>
              <a:gd name="connsiteX74" fmla="*/ 4499224 w 4604444"/>
              <a:gd name="connsiteY74" fmla="*/ 1651278 h 1720306"/>
              <a:gd name="connsiteX75" fmla="*/ 4489550 w 4604444"/>
              <a:gd name="connsiteY75" fmla="*/ 1651278 h 1720306"/>
              <a:gd name="connsiteX76" fmla="*/ 4489550 w 4604444"/>
              <a:gd name="connsiteY76" fmla="*/ 1590853 h 1720306"/>
              <a:gd name="connsiteX77" fmla="*/ 4483895 w 4604444"/>
              <a:gd name="connsiteY77" fmla="*/ 1585198 h 1720306"/>
              <a:gd name="connsiteX78" fmla="*/ 4457254 w 4604444"/>
              <a:gd name="connsiteY78" fmla="*/ 1585198 h 1720306"/>
              <a:gd name="connsiteX79" fmla="*/ 4451599 w 4604444"/>
              <a:gd name="connsiteY79" fmla="*/ 1590853 h 1720306"/>
              <a:gd name="connsiteX80" fmla="*/ 4451599 w 4604444"/>
              <a:gd name="connsiteY80" fmla="*/ 1651278 h 1720306"/>
              <a:gd name="connsiteX81" fmla="*/ 4448771 w 4604444"/>
              <a:gd name="connsiteY81" fmla="*/ 1651278 h 1720306"/>
              <a:gd name="connsiteX82" fmla="*/ 4448771 w 4604444"/>
              <a:gd name="connsiteY82" fmla="*/ 1590853 h 1720306"/>
              <a:gd name="connsiteX83" fmla="*/ 4443116 w 4604444"/>
              <a:gd name="connsiteY83" fmla="*/ 1585198 h 1720306"/>
              <a:gd name="connsiteX84" fmla="*/ 4416475 w 4604444"/>
              <a:gd name="connsiteY84" fmla="*/ 1585198 h 1720306"/>
              <a:gd name="connsiteX85" fmla="*/ 4410820 w 4604444"/>
              <a:gd name="connsiteY85" fmla="*/ 1590853 h 1720306"/>
              <a:gd name="connsiteX86" fmla="*/ 4410820 w 4604444"/>
              <a:gd name="connsiteY86" fmla="*/ 1651278 h 1720306"/>
              <a:gd name="connsiteX87" fmla="*/ 4407992 w 4604444"/>
              <a:gd name="connsiteY87" fmla="*/ 1651278 h 1720306"/>
              <a:gd name="connsiteX88" fmla="*/ 4407992 w 4604444"/>
              <a:gd name="connsiteY88" fmla="*/ 1519718 h 1720306"/>
              <a:gd name="connsiteX89" fmla="*/ 4398616 w 4604444"/>
              <a:gd name="connsiteY89" fmla="*/ 1510342 h 1720306"/>
              <a:gd name="connsiteX90" fmla="*/ 4352181 w 4604444"/>
              <a:gd name="connsiteY90" fmla="*/ 1510342 h 1720306"/>
              <a:gd name="connsiteX91" fmla="*/ 4342805 w 4604444"/>
              <a:gd name="connsiteY91" fmla="*/ 1519718 h 1720306"/>
              <a:gd name="connsiteX92" fmla="*/ 4342805 w 4604444"/>
              <a:gd name="connsiteY92" fmla="*/ 1651278 h 1720306"/>
              <a:gd name="connsiteX93" fmla="*/ 4339977 w 4604444"/>
              <a:gd name="connsiteY93" fmla="*/ 1651278 h 1720306"/>
              <a:gd name="connsiteX94" fmla="*/ 4339977 w 4604444"/>
              <a:gd name="connsiteY94" fmla="*/ 1512870 h 1720306"/>
              <a:gd name="connsiteX95" fmla="*/ 4330601 w 4604444"/>
              <a:gd name="connsiteY95" fmla="*/ 1503643 h 1720306"/>
              <a:gd name="connsiteX96" fmla="*/ 4284019 w 4604444"/>
              <a:gd name="connsiteY96" fmla="*/ 1503643 h 1720306"/>
              <a:gd name="connsiteX97" fmla="*/ 4282679 w 4604444"/>
              <a:gd name="connsiteY97" fmla="*/ 1503791 h 1720306"/>
              <a:gd name="connsiteX98" fmla="*/ 4282679 w 4604444"/>
              <a:gd name="connsiteY98" fmla="*/ 1373566 h 1720306"/>
              <a:gd name="connsiteX99" fmla="*/ 4265266 w 4604444"/>
              <a:gd name="connsiteY99" fmla="*/ 1356153 h 1720306"/>
              <a:gd name="connsiteX100" fmla="*/ 4247110 w 4604444"/>
              <a:gd name="connsiteY100" fmla="*/ 1356153 h 1720306"/>
              <a:gd name="connsiteX101" fmla="*/ 4229697 w 4604444"/>
              <a:gd name="connsiteY101" fmla="*/ 1373566 h 1720306"/>
              <a:gd name="connsiteX102" fmla="*/ 4229697 w 4604444"/>
              <a:gd name="connsiteY102" fmla="*/ 1415089 h 1720306"/>
              <a:gd name="connsiteX103" fmla="*/ 4214219 w 4604444"/>
              <a:gd name="connsiteY103" fmla="*/ 1399462 h 1720306"/>
              <a:gd name="connsiteX104" fmla="*/ 4178054 w 4604444"/>
              <a:gd name="connsiteY104" fmla="*/ 1399462 h 1720306"/>
              <a:gd name="connsiteX105" fmla="*/ 4162427 w 4604444"/>
              <a:gd name="connsiteY105" fmla="*/ 1415089 h 1720306"/>
              <a:gd name="connsiteX106" fmla="*/ 4162427 w 4604444"/>
              <a:gd name="connsiteY106" fmla="*/ 1309571 h 1720306"/>
              <a:gd name="connsiteX107" fmla="*/ 4141591 w 4604444"/>
              <a:gd name="connsiteY107" fmla="*/ 1288884 h 1720306"/>
              <a:gd name="connsiteX108" fmla="*/ 4115844 w 4604444"/>
              <a:gd name="connsiteY108" fmla="*/ 1288884 h 1720306"/>
              <a:gd name="connsiteX109" fmla="*/ 4095008 w 4604444"/>
              <a:gd name="connsiteY109" fmla="*/ 1309571 h 1720306"/>
              <a:gd name="connsiteX110" fmla="*/ 4095008 w 4604444"/>
              <a:gd name="connsiteY110" fmla="*/ 1346034 h 1720306"/>
              <a:gd name="connsiteX111" fmla="*/ 4076405 w 4604444"/>
              <a:gd name="connsiteY111" fmla="*/ 1327281 h 1720306"/>
              <a:gd name="connsiteX112" fmla="*/ 4075214 w 4604444"/>
              <a:gd name="connsiteY112" fmla="*/ 1327281 h 1720306"/>
              <a:gd name="connsiteX113" fmla="*/ 4056611 w 4604444"/>
              <a:gd name="connsiteY113" fmla="*/ 1346034 h 1720306"/>
              <a:gd name="connsiteX114" fmla="*/ 4056611 w 4604444"/>
              <a:gd name="connsiteY114" fmla="*/ 1352731 h 1720306"/>
              <a:gd name="connsiteX115" fmla="*/ 4042918 w 4604444"/>
              <a:gd name="connsiteY115" fmla="*/ 1346629 h 1720306"/>
              <a:gd name="connsiteX116" fmla="*/ 4012409 w 4604444"/>
              <a:gd name="connsiteY116" fmla="*/ 1346629 h 1720306"/>
              <a:gd name="connsiteX117" fmla="*/ 3994103 w 4604444"/>
              <a:gd name="connsiteY117" fmla="*/ 1365084 h 1720306"/>
              <a:gd name="connsiteX118" fmla="*/ 3994103 w 4604444"/>
              <a:gd name="connsiteY118" fmla="*/ 1246916 h 1720306"/>
              <a:gd name="connsiteX119" fmla="*/ 3968653 w 4604444"/>
              <a:gd name="connsiteY119" fmla="*/ 1221466 h 1720306"/>
              <a:gd name="connsiteX120" fmla="*/ 3913587 w 4604444"/>
              <a:gd name="connsiteY120" fmla="*/ 1221466 h 1720306"/>
              <a:gd name="connsiteX121" fmla="*/ 3888137 w 4604444"/>
              <a:gd name="connsiteY121" fmla="*/ 1246916 h 1720306"/>
              <a:gd name="connsiteX122" fmla="*/ 3888137 w 4604444"/>
              <a:gd name="connsiteY122" fmla="*/ 1333980 h 1720306"/>
              <a:gd name="connsiteX123" fmla="*/ 3873701 w 4604444"/>
              <a:gd name="connsiteY123" fmla="*/ 1327284 h 1720306"/>
              <a:gd name="connsiteX124" fmla="*/ 3854503 w 4604444"/>
              <a:gd name="connsiteY124" fmla="*/ 1347077 h 1720306"/>
              <a:gd name="connsiteX125" fmla="*/ 3854503 w 4604444"/>
              <a:gd name="connsiteY125" fmla="*/ 1651287 h 1720306"/>
              <a:gd name="connsiteX126" fmla="*/ 3838429 w 4604444"/>
              <a:gd name="connsiteY126" fmla="*/ 1651287 h 1720306"/>
              <a:gd name="connsiteX127" fmla="*/ 3838429 w 4604444"/>
              <a:gd name="connsiteY127" fmla="*/ 1237540 h 1720306"/>
              <a:gd name="connsiteX128" fmla="*/ 3812087 w 4604444"/>
              <a:gd name="connsiteY128" fmla="*/ 1211198 h 1720306"/>
              <a:gd name="connsiteX129" fmla="*/ 3715046 w 4604444"/>
              <a:gd name="connsiteY129" fmla="*/ 1211198 h 1720306"/>
              <a:gd name="connsiteX130" fmla="*/ 3688852 w 4604444"/>
              <a:gd name="connsiteY130" fmla="*/ 1237540 h 1720306"/>
              <a:gd name="connsiteX131" fmla="*/ 3688852 w 4604444"/>
              <a:gd name="connsiteY131" fmla="*/ 1651287 h 1720306"/>
              <a:gd name="connsiteX132" fmla="*/ 3665040 w 4604444"/>
              <a:gd name="connsiteY132" fmla="*/ 1651287 h 1720306"/>
              <a:gd name="connsiteX133" fmla="*/ 3665040 w 4604444"/>
              <a:gd name="connsiteY133" fmla="*/ 951494 h 1720306"/>
              <a:gd name="connsiteX134" fmla="*/ 3559074 w 4604444"/>
              <a:gd name="connsiteY134" fmla="*/ 951494 h 1720306"/>
              <a:gd name="connsiteX135" fmla="*/ 3559074 w 4604444"/>
              <a:gd name="connsiteY135" fmla="*/ 971438 h 1720306"/>
              <a:gd name="connsiteX136" fmla="*/ 3453709 w 4604444"/>
              <a:gd name="connsiteY136" fmla="*/ 980368 h 1720306"/>
              <a:gd name="connsiteX137" fmla="*/ 3444184 w 4604444"/>
              <a:gd name="connsiteY137" fmla="*/ 1651289 h 1720306"/>
              <a:gd name="connsiteX138" fmla="*/ 3429301 w 4604444"/>
              <a:gd name="connsiteY138" fmla="*/ 1651289 h 1720306"/>
              <a:gd name="connsiteX139" fmla="*/ 3429301 w 4604444"/>
              <a:gd name="connsiteY139" fmla="*/ 908187 h 1720306"/>
              <a:gd name="connsiteX140" fmla="*/ 3213198 w 4604444"/>
              <a:gd name="connsiteY140" fmla="*/ 917861 h 1720306"/>
              <a:gd name="connsiteX141" fmla="*/ 3222127 w 4604444"/>
              <a:gd name="connsiteY141" fmla="*/ 1651286 h 1720306"/>
              <a:gd name="connsiteX142" fmla="*/ 3199208 w 4604444"/>
              <a:gd name="connsiteY142" fmla="*/ 1651286 h 1720306"/>
              <a:gd name="connsiteX143" fmla="*/ 3199208 w 4604444"/>
              <a:gd name="connsiteY143" fmla="*/ 831545 h 1720306"/>
              <a:gd name="connsiteX144" fmla="*/ 3103806 w 4604444"/>
              <a:gd name="connsiteY144" fmla="*/ 826932 h 1720306"/>
              <a:gd name="connsiteX145" fmla="*/ 3102467 w 4604444"/>
              <a:gd name="connsiteY145" fmla="*/ 941079 h 1720306"/>
              <a:gd name="connsiteX146" fmla="*/ 3102467 w 4604444"/>
              <a:gd name="connsiteY146" fmla="*/ 823950 h 1720306"/>
              <a:gd name="connsiteX147" fmla="*/ 2996206 w 4604444"/>
              <a:gd name="connsiteY147" fmla="*/ 847316 h 1720306"/>
              <a:gd name="connsiteX148" fmla="*/ 3014362 w 4604444"/>
              <a:gd name="connsiteY148" fmla="*/ 1651283 h 1720306"/>
              <a:gd name="connsiteX149" fmla="*/ 3009451 w 4604444"/>
              <a:gd name="connsiteY149" fmla="*/ 1651283 h 1720306"/>
              <a:gd name="connsiteX150" fmla="*/ 2991888 w 4604444"/>
              <a:gd name="connsiteY150" fmla="*/ 1071744 h 1720306"/>
              <a:gd name="connsiteX151" fmla="*/ 2972243 w 4604444"/>
              <a:gd name="connsiteY151" fmla="*/ 1073083 h 1720306"/>
              <a:gd name="connsiteX152" fmla="*/ 2972243 w 4604444"/>
              <a:gd name="connsiteY152" fmla="*/ 949411 h 1720306"/>
              <a:gd name="connsiteX153" fmla="*/ 2947687 w 4604444"/>
              <a:gd name="connsiteY153" fmla="*/ 947327 h 1720306"/>
              <a:gd name="connsiteX154" fmla="*/ 2938459 w 4604444"/>
              <a:gd name="connsiteY154" fmla="*/ 831237 h 1720306"/>
              <a:gd name="connsiteX155" fmla="*/ 2927000 w 4604444"/>
              <a:gd name="connsiteY155" fmla="*/ 830790 h 1720306"/>
              <a:gd name="connsiteX156" fmla="*/ 2930721 w 4604444"/>
              <a:gd name="connsiteY156" fmla="*/ 816205 h 1720306"/>
              <a:gd name="connsiteX157" fmla="*/ 2868213 w 4604444"/>
              <a:gd name="connsiteY157" fmla="*/ 772896 h 1720306"/>
              <a:gd name="connsiteX158" fmla="*/ 2805705 w 4604444"/>
              <a:gd name="connsiteY158" fmla="*/ 816205 h 1720306"/>
              <a:gd name="connsiteX159" fmla="*/ 2807640 w 4604444"/>
              <a:gd name="connsiteY159" fmla="*/ 826921 h 1720306"/>
              <a:gd name="connsiteX160" fmla="*/ 2794096 w 4604444"/>
              <a:gd name="connsiteY160" fmla="*/ 826474 h 1720306"/>
              <a:gd name="connsiteX161" fmla="*/ 2794096 w 4604444"/>
              <a:gd name="connsiteY161" fmla="*/ 934669 h 1720306"/>
              <a:gd name="connsiteX162" fmla="*/ 2779809 w 4604444"/>
              <a:gd name="connsiteY162" fmla="*/ 933478 h 1720306"/>
              <a:gd name="connsiteX163" fmla="*/ 2775046 w 4604444"/>
              <a:gd name="connsiteY163" fmla="*/ 1076058 h 1720306"/>
              <a:gd name="connsiteX164" fmla="*/ 2905120 w 4604444"/>
              <a:gd name="connsiteY164" fmla="*/ 1077546 h 1720306"/>
              <a:gd name="connsiteX165" fmla="*/ 2779809 w 4604444"/>
              <a:gd name="connsiteY165" fmla="*/ 1085880 h 1720306"/>
              <a:gd name="connsiteX166" fmla="*/ 2779809 w 4604444"/>
              <a:gd name="connsiteY166" fmla="*/ 1125320 h 1720306"/>
              <a:gd name="connsiteX167" fmla="*/ 2659556 w 4604444"/>
              <a:gd name="connsiteY167" fmla="*/ 1220865 h 1720306"/>
              <a:gd name="connsiteX168" fmla="*/ 2655091 w 4604444"/>
              <a:gd name="connsiteY168" fmla="*/ 1651281 h 1720306"/>
              <a:gd name="connsiteX169" fmla="*/ 2650477 w 4604444"/>
              <a:gd name="connsiteY169" fmla="*/ 1651281 h 1720306"/>
              <a:gd name="connsiteX170" fmla="*/ 2654644 w 4604444"/>
              <a:gd name="connsiteY170" fmla="*/ 1216103 h 1720306"/>
              <a:gd name="connsiteX171" fmla="*/ 2642738 w 4604444"/>
              <a:gd name="connsiteY171" fmla="*/ 1218484 h 1720306"/>
              <a:gd name="connsiteX172" fmla="*/ 2643482 w 4604444"/>
              <a:gd name="connsiteY172" fmla="*/ 1060731 h 1720306"/>
              <a:gd name="connsiteX173" fmla="*/ 2638719 w 4604444"/>
              <a:gd name="connsiteY173" fmla="*/ 1062070 h 1720306"/>
              <a:gd name="connsiteX174" fmla="*/ 2649882 w 4604444"/>
              <a:gd name="connsiteY174" fmla="*/ 1057308 h 1720306"/>
              <a:gd name="connsiteX175" fmla="*/ 2640208 w 4604444"/>
              <a:gd name="connsiteY175" fmla="*/ 1023673 h 1720306"/>
              <a:gd name="connsiteX176" fmla="*/ 2529632 w 4604444"/>
              <a:gd name="connsiteY176" fmla="*/ 1052545 h 1720306"/>
              <a:gd name="connsiteX177" fmla="*/ 2404617 w 4604444"/>
              <a:gd name="connsiteY177" fmla="*/ 985126 h 1720306"/>
              <a:gd name="connsiteX178" fmla="*/ 2394943 w 4604444"/>
              <a:gd name="connsiteY178" fmla="*/ 1018761 h 1720306"/>
              <a:gd name="connsiteX179" fmla="*/ 2400450 w 4604444"/>
              <a:gd name="connsiteY179" fmla="*/ 1022630 h 1720306"/>
              <a:gd name="connsiteX180" fmla="*/ 2398962 w 4604444"/>
              <a:gd name="connsiteY180" fmla="*/ 1651280 h 1720306"/>
              <a:gd name="connsiteX181" fmla="*/ 2380507 w 4604444"/>
              <a:gd name="connsiteY181" fmla="*/ 1651280 h 1720306"/>
              <a:gd name="connsiteX182" fmla="*/ 2385121 w 4604444"/>
              <a:gd name="connsiteY182" fmla="*/ 1466286 h 1720306"/>
              <a:gd name="connsiteX183" fmla="*/ 2192087 w 4604444"/>
              <a:gd name="connsiteY183" fmla="*/ 1464202 h 1720306"/>
              <a:gd name="connsiteX184" fmla="*/ 2193724 w 4604444"/>
              <a:gd name="connsiteY184" fmla="*/ 1339482 h 1720306"/>
              <a:gd name="connsiteX185" fmla="*/ 2203993 w 4604444"/>
              <a:gd name="connsiteY185" fmla="*/ 1339035 h 1720306"/>
              <a:gd name="connsiteX186" fmla="*/ 2205779 w 4604444"/>
              <a:gd name="connsiteY186" fmla="*/ 1267002 h 1720306"/>
              <a:gd name="connsiteX187" fmla="*/ 2133002 w 4604444"/>
              <a:gd name="connsiteY187" fmla="*/ 1266258 h 1720306"/>
              <a:gd name="connsiteX188" fmla="*/ 2121989 w 4604444"/>
              <a:gd name="connsiteY188" fmla="*/ 1173687 h 1720306"/>
              <a:gd name="connsiteX189" fmla="*/ 2114250 w 4604444"/>
              <a:gd name="connsiteY189" fmla="*/ 1208215 h 1720306"/>
              <a:gd name="connsiteX190" fmla="*/ 2109190 w 4604444"/>
              <a:gd name="connsiteY190" fmla="*/ 1265961 h 1720306"/>
              <a:gd name="connsiteX191" fmla="*/ 2056654 w 4604444"/>
              <a:gd name="connsiteY191" fmla="*/ 1265365 h 1720306"/>
              <a:gd name="connsiteX192" fmla="*/ 2055314 w 4604444"/>
              <a:gd name="connsiteY192" fmla="*/ 1325790 h 1720306"/>
              <a:gd name="connsiteX193" fmla="*/ 2047873 w 4604444"/>
              <a:gd name="connsiteY193" fmla="*/ 1325641 h 1720306"/>
              <a:gd name="connsiteX194" fmla="*/ 2046236 w 4604444"/>
              <a:gd name="connsiteY194" fmla="*/ 1462715 h 1720306"/>
              <a:gd name="connsiteX195" fmla="*/ 1979709 w 4604444"/>
              <a:gd name="connsiteY195" fmla="*/ 1461971 h 1720306"/>
              <a:gd name="connsiteX196" fmla="*/ 1976435 w 4604444"/>
              <a:gd name="connsiteY196" fmla="*/ 1418067 h 1720306"/>
              <a:gd name="connsiteX197" fmla="*/ 1971524 w 4604444"/>
              <a:gd name="connsiteY197" fmla="*/ 1418364 h 1720306"/>
              <a:gd name="connsiteX198" fmla="*/ 1971524 w 4604444"/>
              <a:gd name="connsiteY198" fmla="*/ 1389194 h 1720306"/>
              <a:gd name="connsiteX199" fmla="*/ 1904254 w 4604444"/>
              <a:gd name="connsiteY199" fmla="*/ 1394105 h 1720306"/>
              <a:gd name="connsiteX200" fmla="*/ 1904254 w 4604444"/>
              <a:gd name="connsiteY200" fmla="*/ 1413899 h 1720306"/>
              <a:gd name="connsiteX201" fmla="*/ 1869874 w 4604444"/>
              <a:gd name="connsiteY201" fmla="*/ 1361214 h 1720306"/>
              <a:gd name="connsiteX202" fmla="*/ 1868833 w 4604444"/>
              <a:gd name="connsiteY202" fmla="*/ 1085885 h 1720306"/>
              <a:gd name="connsiteX203" fmla="*/ 1877613 w 4604444"/>
              <a:gd name="connsiteY203" fmla="*/ 1085885 h 1720306"/>
              <a:gd name="connsiteX204" fmla="*/ 1881036 w 4604444"/>
              <a:gd name="connsiteY204" fmla="*/ 1045106 h 1720306"/>
              <a:gd name="connsiteX205" fmla="*/ 1836835 w 4604444"/>
              <a:gd name="connsiteY205" fmla="*/ 1028140 h 1720306"/>
              <a:gd name="connsiteX206" fmla="*/ 1772244 w 4604444"/>
              <a:gd name="connsiteY206" fmla="*/ 1045106 h 1720306"/>
              <a:gd name="connsiteX207" fmla="*/ 1782364 w 4604444"/>
              <a:gd name="connsiteY207" fmla="*/ 1085885 h 1720306"/>
              <a:gd name="connsiteX208" fmla="*/ 1782959 w 4604444"/>
              <a:gd name="connsiteY208" fmla="*/ 1085885 h 1720306"/>
              <a:gd name="connsiteX209" fmla="*/ 1781917 w 4604444"/>
              <a:gd name="connsiteY209" fmla="*/ 1379969 h 1720306"/>
              <a:gd name="connsiteX210" fmla="*/ 1747241 w 4604444"/>
              <a:gd name="connsiteY210" fmla="*/ 1474922 h 1720306"/>
              <a:gd name="connsiteX211" fmla="*/ 1743967 w 4604444"/>
              <a:gd name="connsiteY211" fmla="*/ 1280554 h 1720306"/>
              <a:gd name="connsiteX212" fmla="*/ 1713754 w 4604444"/>
              <a:gd name="connsiteY212" fmla="*/ 1233972 h 1720306"/>
              <a:gd name="connsiteX213" fmla="*/ 1713010 w 4604444"/>
              <a:gd name="connsiteY213" fmla="*/ 1651281 h 1720306"/>
              <a:gd name="connsiteX214" fmla="*/ 1708397 w 4604444"/>
              <a:gd name="connsiteY214" fmla="*/ 1651281 h 1720306"/>
              <a:gd name="connsiteX215" fmla="*/ 1702741 w 4604444"/>
              <a:gd name="connsiteY215" fmla="*/ 1249593 h 1720306"/>
              <a:gd name="connsiteX216" fmla="*/ 1688751 w 4604444"/>
              <a:gd name="connsiteY216" fmla="*/ 1223846 h 1720306"/>
              <a:gd name="connsiteX217" fmla="*/ 1699764 w 4604444"/>
              <a:gd name="connsiteY217" fmla="*/ 1228757 h 1720306"/>
              <a:gd name="connsiteX218" fmla="*/ 1700210 w 4604444"/>
              <a:gd name="connsiteY218" fmla="*/ 1069661 h 1720306"/>
              <a:gd name="connsiteX219" fmla="*/ 1665236 w 4604444"/>
              <a:gd name="connsiteY219" fmla="*/ 1118180 h 1720306"/>
              <a:gd name="connsiteX220" fmla="*/ 1662705 w 4604444"/>
              <a:gd name="connsiteY220" fmla="*/ 1212090 h 1720306"/>
              <a:gd name="connsiteX221" fmla="*/ 1676249 w 4604444"/>
              <a:gd name="connsiteY221" fmla="*/ 1218192 h 1720306"/>
              <a:gd name="connsiteX222" fmla="*/ 1675505 w 4604444"/>
              <a:gd name="connsiteY222" fmla="*/ 1651284 h 1720306"/>
              <a:gd name="connsiteX223" fmla="*/ 1666278 w 4604444"/>
              <a:gd name="connsiteY223" fmla="*/ 1651284 h 1720306"/>
              <a:gd name="connsiteX224" fmla="*/ 1662111 w 4604444"/>
              <a:gd name="connsiteY224" fmla="*/ 1169976 h 1720306"/>
              <a:gd name="connsiteX225" fmla="*/ 1615379 w 4604444"/>
              <a:gd name="connsiteY225" fmla="*/ 1157475 h 1720306"/>
              <a:gd name="connsiteX226" fmla="*/ 1614337 w 4604444"/>
              <a:gd name="connsiteY226" fmla="*/ 1651289 h 1720306"/>
              <a:gd name="connsiteX227" fmla="*/ 1613445 w 4604444"/>
              <a:gd name="connsiteY227" fmla="*/ 1651289 h 1720306"/>
              <a:gd name="connsiteX228" fmla="*/ 1611361 w 4604444"/>
              <a:gd name="connsiteY228" fmla="*/ 1106878 h 1720306"/>
              <a:gd name="connsiteX229" fmla="*/ 1521171 w 4604444"/>
              <a:gd name="connsiteY229" fmla="*/ 1111641 h 1720306"/>
              <a:gd name="connsiteX230" fmla="*/ 1520724 w 4604444"/>
              <a:gd name="connsiteY230" fmla="*/ 1210168 h 1720306"/>
              <a:gd name="connsiteX231" fmla="*/ 1452412 w 4604444"/>
              <a:gd name="connsiteY231" fmla="*/ 1174449 h 1720306"/>
              <a:gd name="connsiteX232" fmla="*/ 1452412 w 4604444"/>
              <a:gd name="connsiteY232" fmla="*/ 1157333 h 1720306"/>
              <a:gd name="connsiteX233" fmla="*/ 1455984 w 4604444"/>
              <a:gd name="connsiteY233" fmla="*/ 1133520 h 1720306"/>
              <a:gd name="connsiteX234" fmla="*/ 1441548 w 4604444"/>
              <a:gd name="connsiteY234" fmla="*/ 1075775 h 1720306"/>
              <a:gd name="connsiteX235" fmla="*/ 1437976 w 4604444"/>
              <a:gd name="connsiteY235" fmla="*/ 1157333 h 1720306"/>
              <a:gd name="connsiteX236" fmla="*/ 1430832 w 4604444"/>
              <a:gd name="connsiteY236" fmla="*/ 1177722 h 1720306"/>
              <a:gd name="connsiteX237" fmla="*/ 1360585 w 4604444"/>
              <a:gd name="connsiteY237" fmla="*/ 1219245 h 1720306"/>
              <a:gd name="connsiteX238" fmla="*/ 1299417 w 4604444"/>
              <a:gd name="connsiteY238" fmla="*/ 1222073 h 1720306"/>
              <a:gd name="connsiteX239" fmla="*/ 1299417 w 4604444"/>
              <a:gd name="connsiteY239" fmla="*/ 1388761 h 1720306"/>
              <a:gd name="connsiteX240" fmla="*/ 1349869 w 4604444"/>
              <a:gd name="connsiteY240" fmla="*/ 1393970 h 1720306"/>
              <a:gd name="connsiteX241" fmla="*/ 1320997 w 4604444"/>
              <a:gd name="connsiteY241" fmla="*/ 1395458 h 1720306"/>
              <a:gd name="connsiteX242" fmla="*/ 1319956 w 4604444"/>
              <a:gd name="connsiteY242" fmla="*/ 1651290 h 1720306"/>
              <a:gd name="connsiteX243" fmla="*/ 1314598 w 4604444"/>
              <a:gd name="connsiteY243" fmla="*/ 1651290 h 1720306"/>
              <a:gd name="connsiteX244" fmla="*/ 1313556 w 4604444"/>
              <a:gd name="connsiteY244" fmla="*/ 1393077 h 1720306"/>
              <a:gd name="connsiteX245" fmla="*/ 1266526 w 4604444"/>
              <a:gd name="connsiteY245" fmla="*/ 1395458 h 1720306"/>
              <a:gd name="connsiteX246" fmla="*/ 1266526 w 4604444"/>
              <a:gd name="connsiteY246" fmla="*/ 1414360 h 1720306"/>
              <a:gd name="connsiteX247" fmla="*/ 1265336 w 4604444"/>
              <a:gd name="connsiteY247" fmla="*/ 1276400 h 1720306"/>
              <a:gd name="connsiteX248" fmla="*/ 1125880 w 4604444"/>
              <a:gd name="connsiteY248" fmla="*/ 1279823 h 1720306"/>
              <a:gd name="connsiteX249" fmla="*/ 1122755 w 4604444"/>
              <a:gd name="connsiteY249" fmla="*/ 1651298 h 1720306"/>
              <a:gd name="connsiteX250" fmla="*/ 1010988 w 4604444"/>
              <a:gd name="connsiteY250" fmla="*/ 1651298 h 1720306"/>
              <a:gd name="connsiteX251" fmla="*/ 895945 w 4604444"/>
              <a:gd name="connsiteY251" fmla="*/ 1414963 h 1720306"/>
              <a:gd name="connsiteX252" fmla="*/ 884336 w 4604444"/>
              <a:gd name="connsiteY252" fmla="*/ 1427018 h 1720306"/>
              <a:gd name="connsiteX253" fmla="*/ 884336 w 4604444"/>
              <a:gd name="connsiteY253" fmla="*/ 1423298 h 1720306"/>
              <a:gd name="connsiteX254" fmla="*/ 920948 w 4604444"/>
              <a:gd name="connsiteY254" fmla="*/ 1351265 h 1720306"/>
              <a:gd name="connsiteX255" fmla="*/ 881955 w 4604444"/>
              <a:gd name="connsiteY255" fmla="*/ 1277446 h 1720306"/>
              <a:gd name="connsiteX256" fmla="*/ 873323 w 4604444"/>
              <a:gd name="connsiteY256" fmla="*/ 746875 h 1720306"/>
              <a:gd name="connsiteX257" fmla="*/ 851148 w 4604444"/>
              <a:gd name="connsiteY257" fmla="*/ 750447 h 1720306"/>
              <a:gd name="connsiteX258" fmla="*/ 913804 w 4604444"/>
              <a:gd name="connsiteY258" fmla="*/ 669335 h 1720306"/>
              <a:gd name="connsiteX259" fmla="*/ 848468 w 4604444"/>
              <a:gd name="connsiteY259" fmla="*/ 587479 h 1720306"/>
              <a:gd name="connsiteX260" fmla="*/ 841473 w 4604444"/>
              <a:gd name="connsiteY260" fmla="*/ 529734 h 1720306"/>
              <a:gd name="connsiteX261" fmla="*/ 837455 w 4604444"/>
              <a:gd name="connsiteY261" fmla="*/ 530329 h 1720306"/>
              <a:gd name="connsiteX262" fmla="*/ 838943 w 4604444"/>
              <a:gd name="connsiteY262" fmla="*/ 437014 h 1720306"/>
              <a:gd name="connsiteX263" fmla="*/ 854570 w 4604444"/>
              <a:gd name="connsiteY263" fmla="*/ 411862 h 1720306"/>
              <a:gd name="connsiteX264" fmla="*/ 839241 w 4604444"/>
              <a:gd name="connsiteY264" fmla="*/ 386859 h 1720306"/>
              <a:gd name="connsiteX265" fmla="*/ 836264 w 4604444"/>
              <a:gd name="connsiteY265" fmla="*/ 331495 h 1720306"/>
              <a:gd name="connsiteX266" fmla="*/ 2994150 w 4604444"/>
              <a:gd name="connsiteY266" fmla="*/ 575699 h 1720306"/>
              <a:gd name="connsiteX267" fmla="*/ 3033144 w 4604444"/>
              <a:gd name="connsiteY267" fmla="*/ 794183 h 1720306"/>
              <a:gd name="connsiteX268" fmla="*/ 3042817 w 4604444"/>
              <a:gd name="connsiteY268" fmla="*/ 795076 h 1720306"/>
              <a:gd name="connsiteX269" fmla="*/ 2994150 w 4604444"/>
              <a:gd name="connsiteY269" fmla="*/ 575706 h 1720306"/>
              <a:gd name="connsiteX270" fmla="*/ 3070350 w 4604444"/>
              <a:gd name="connsiteY270" fmla="*/ 575699 h 1720306"/>
              <a:gd name="connsiteX271" fmla="*/ 3109344 w 4604444"/>
              <a:gd name="connsiteY271" fmla="*/ 794183 h 1720306"/>
              <a:gd name="connsiteX272" fmla="*/ 3119017 w 4604444"/>
              <a:gd name="connsiteY272" fmla="*/ 795076 h 1720306"/>
              <a:gd name="connsiteX273" fmla="*/ 3070350 w 4604444"/>
              <a:gd name="connsiteY273" fmla="*/ 575706 h 1720306"/>
              <a:gd name="connsiteX274" fmla="*/ 2863334 w 4604444"/>
              <a:gd name="connsiteY274" fmla="*/ 647880 h 1720306"/>
              <a:gd name="connsiteX275" fmla="*/ 2855744 w 4604444"/>
              <a:gd name="connsiteY275" fmla="*/ 671990 h 1720306"/>
              <a:gd name="connsiteX276" fmla="*/ 2844135 w 4604444"/>
              <a:gd name="connsiteY276" fmla="*/ 764859 h 1720306"/>
              <a:gd name="connsiteX277" fmla="*/ 2882532 w 4604444"/>
              <a:gd name="connsiteY277" fmla="*/ 760840 h 1720306"/>
              <a:gd name="connsiteX278" fmla="*/ 2863333 w 4604444"/>
              <a:gd name="connsiteY278" fmla="*/ 647883 h 1720306"/>
              <a:gd name="connsiteX279" fmla="*/ 810982 w 4604444"/>
              <a:gd name="connsiteY279" fmla="*/ 751912 h 1720306"/>
              <a:gd name="connsiteX280" fmla="*/ 828395 w 4604444"/>
              <a:gd name="connsiteY280" fmla="*/ 753549 h 1720306"/>
              <a:gd name="connsiteX281" fmla="*/ 843277 w 4604444"/>
              <a:gd name="connsiteY281" fmla="*/ 752210 h 1720306"/>
              <a:gd name="connsiteX282" fmla="*/ 843277 w 4604444"/>
              <a:gd name="connsiteY282" fmla="*/ 787482 h 1720306"/>
              <a:gd name="connsiteX283" fmla="*/ 810982 w 4604444"/>
              <a:gd name="connsiteY283" fmla="*/ 802513 h 1720306"/>
              <a:gd name="connsiteX284" fmla="*/ 810982 w 4604444"/>
              <a:gd name="connsiteY284" fmla="*/ 751912 h 1720306"/>
              <a:gd name="connsiteX285" fmla="*/ 810982 w 4604444"/>
              <a:gd name="connsiteY285" fmla="*/ 840019 h 1720306"/>
              <a:gd name="connsiteX286" fmla="*/ 843277 w 4604444"/>
              <a:gd name="connsiteY286" fmla="*/ 854157 h 1720306"/>
              <a:gd name="connsiteX287" fmla="*/ 843277 w 4604444"/>
              <a:gd name="connsiteY287" fmla="*/ 876333 h 1720306"/>
              <a:gd name="connsiteX288" fmla="*/ 812618 w 4604444"/>
              <a:gd name="connsiteY288" fmla="*/ 890620 h 1720306"/>
              <a:gd name="connsiteX289" fmla="*/ 810981 w 4604444"/>
              <a:gd name="connsiteY289" fmla="*/ 913688 h 1720306"/>
              <a:gd name="connsiteX290" fmla="*/ 810981 w 4604444"/>
              <a:gd name="connsiteY290" fmla="*/ 840019 h 1720306"/>
              <a:gd name="connsiteX291" fmla="*/ 810982 w 4604444"/>
              <a:gd name="connsiteY291" fmla="*/ 924553 h 1720306"/>
              <a:gd name="connsiteX292" fmla="*/ 843277 w 4604444"/>
              <a:gd name="connsiteY292" fmla="*/ 938692 h 1720306"/>
              <a:gd name="connsiteX293" fmla="*/ 843277 w 4604444"/>
              <a:gd name="connsiteY293" fmla="*/ 958039 h 1720306"/>
              <a:gd name="connsiteX294" fmla="*/ 812618 w 4604444"/>
              <a:gd name="connsiteY294" fmla="*/ 972326 h 1720306"/>
              <a:gd name="connsiteX295" fmla="*/ 810981 w 4604444"/>
              <a:gd name="connsiteY295" fmla="*/ 995543 h 1720306"/>
              <a:gd name="connsiteX296" fmla="*/ 810981 w 4604444"/>
              <a:gd name="connsiteY296" fmla="*/ 924553 h 1720306"/>
              <a:gd name="connsiteX297" fmla="*/ 810982 w 4604444"/>
              <a:gd name="connsiteY297" fmla="*/ 1006409 h 1720306"/>
              <a:gd name="connsiteX298" fmla="*/ 843277 w 4604444"/>
              <a:gd name="connsiteY298" fmla="*/ 1020548 h 1720306"/>
              <a:gd name="connsiteX299" fmla="*/ 843277 w 4604444"/>
              <a:gd name="connsiteY299" fmla="*/ 1042276 h 1720306"/>
              <a:gd name="connsiteX300" fmla="*/ 812618 w 4604444"/>
              <a:gd name="connsiteY300" fmla="*/ 1056564 h 1720306"/>
              <a:gd name="connsiteX301" fmla="*/ 810981 w 4604444"/>
              <a:gd name="connsiteY301" fmla="*/ 1079632 h 1720306"/>
              <a:gd name="connsiteX302" fmla="*/ 810981 w 4604444"/>
              <a:gd name="connsiteY302" fmla="*/ 1006409 h 1720306"/>
              <a:gd name="connsiteX303" fmla="*/ 1680434 w 4604444"/>
              <a:gd name="connsiteY303" fmla="*/ 1007748 h 1720306"/>
              <a:gd name="connsiteX304" fmla="*/ 1673587 w 4604444"/>
              <a:gd name="connsiteY304" fmla="*/ 1102998 h 1720306"/>
              <a:gd name="connsiteX305" fmla="*/ 1680434 w 4604444"/>
              <a:gd name="connsiteY305" fmla="*/ 1007748 h 1720306"/>
              <a:gd name="connsiteX306" fmla="*/ 810982 w 4604444"/>
              <a:gd name="connsiteY306" fmla="*/ 1090497 h 1720306"/>
              <a:gd name="connsiteX307" fmla="*/ 843277 w 4604444"/>
              <a:gd name="connsiteY307" fmla="*/ 1104636 h 1720306"/>
              <a:gd name="connsiteX308" fmla="*/ 843277 w 4604444"/>
              <a:gd name="connsiteY308" fmla="*/ 1203610 h 1720306"/>
              <a:gd name="connsiteX309" fmla="*/ 810982 w 4604444"/>
              <a:gd name="connsiteY309" fmla="*/ 1218641 h 1720306"/>
              <a:gd name="connsiteX310" fmla="*/ 810982 w 4604444"/>
              <a:gd name="connsiteY310" fmla="*/ 1171612 h 1720306"/>
              <a:gd name="connsiteX311" fmla="*/ 839110 w 4604444"/>
              <a:gd name="connsiteY311" fmla="*/ 1184113 h 1720306"/>
              <a:gd name="connsiteX312" fmla="*/ 839110 w 4604444"/>
              <a:gd name="connsiteY312" fmla="*/ 1116694 h 1720306"/>
              <a:gd name="connsiteX313" fmla="*/ 810982 w 4604444"/>
              <a:gd name="connsiteY313" fmla="*/ 1129791 h 1720306"/>
              <a:gd name="connsiteX314" fmla="*/ 810982 w 4604444"/>
              <a:gd name="connsiteY314" fmla="*/ 1090500 h 1720306"/>
              <a:gd name="connsiteX315" fmla="*/ 177722 w 4604444"/>
              <a:gd name="connsiteY315" fmla="*/ 1169673 h 1720306"/>
              <a:gd name="connsiteX316" fmla="*/ 180103 w 4604444"/>
              <a:gd name="connsiteY316" fmla="*/ 1244236 h 1720306"/>
              <a:gd name="connsiteX317" fmla="*/ 146319 w 4604444"/>
              <a:gd name="connsiteY317" fmla="*/ 1282633 h 1720306"/>
              <a:gd name="connsiteX318" fmla="*/ 223412 w 4604444"/>
              <a:gd name="connsiteY318" fmla="*/ 1280252 h 1720306"/>
              <a:gd name="connsiteX319" fmla="*/ 184866 w 4604444"/>
              <a:gd name="connsiteY319" fmla="*/ 1241855 h 1720306"/>
              <a:gd name="connsiteX320" fmla="*/ 177722 w 4604444"/>
              <a:gd name="connsiteY320" fmla="*/ 1169673 h 1720306"/>
              <a:gd name="connsiteX321" fmla="*/ 1520747 w 4604444"/>
              <a:gd name="connsiteY321" fmla="*/ 1214768 h 1720306"/>
              <a:gd name="connsiteX322" fmla="*/ 1519110 w 4604444"/>
              <a:gd name="connsiteY322" fmla="*/ 1651280 h 1720306"/>
              <a:gd name="connsiteX323" fmla="*/ 1504376 w 4604444"/>
              <a:gd name="connsiteY323" fmla="*/ 1651280 h 1720306"/>
              <a:gd name="connsiteX324" fmla="*/ 1502441 w 4604444"/>
              <a:gd name="connsiteY324" fmla="*/ 1318648 h 1720306"/>
              <a:gd name="connsiteX325" fmla="*/ 1412400 w 4604444"/>
              <a:gd name="connsiteY325" fmla="*/ 1321773 h 1720306"/>
              <a:gd name="connsiteX326" fmla="*/ 1411061 w 4604444"/>
              <a:gd name="connsiteY326" fmla="*/ 1557222 h 1720306"/>
              <a:gd name="connsiteX327" fmla="*/ 1410764 w 4604444"/>
              <a:gd name="connsiteY327" fmla="*/ 1557222 h 1720306"/>
              <a:gd name="connsiteX328" fmla="*/ 1409871 w 4604444"/>
              <a:gd name="connsiteY328" fmla="*/ 1365531 h 1720306"/>
              <a:gd name="connsiteX329" fmla="*/ 1370283 w 4604444"/>
              <a:gd name="connsiteY329" fmla="*/ 1367020 h 1720306"/>
              <a:gd name="connsiteX330" fmla="*/ 1369241 w 4604444"/>
              <a:gd name="connsiteY330" fmla="*/ 1557967 h 1720306"/>
              <a:gd name="connsiteX331" fmla="*/ 1368646 w 4604444"/>
              <a:gd name="connsiteY331" fmla="*/ 1557967 h 1720306"/>
              <a:gd name="connsiteX332" fmla="*/ 1368051 w 4604444"/>
              <a:gd name="connsiteY332" fmla="*/ 1393070 h 1720306"/>
              <a:gd name="connsiteX333" fmla="*/ 1364033 w 4604444"/>
              <a:gd name="connsiteY333" fmla="*/ 1393219 h 1720306"/>
              <a:gd name="connsiteX334" fmla="*/ 1362247 w 4604444"/>
              <a:gd name="connsiteY334" fmla="*/ 1328478 h 1720306"/>
              <a:gd name="connsiteX335" fmla="*/ 1367456 w 4604444"/>
              <a:gd name="connsiteY335" fmla="*/ 1364941 h 1720306"/>
              <a:gd name="connsiteX336" fmla="*/ 1404812 w 4604444"/>
              <a:gd name="connsiteY336" fmla="*/ 1364941 h 1720306"/>
              <a:gd name="connsiteX337" fmla="*/ 1404812 w 4604444"/>
              <a:gd name="connsiteY337" fmla="*/ 1320591 h 1720306"/>
              <a:gd name="connsiteX338" fmla="*/ 1513759 w 4604444"/>
              <a:gd name="connsiteY338" fmla="*/ 1317317 h 1720306"/>
              <a:gd name="connsiteX339" fmla="*/ 1513759 w 4604444"/>
              <a:gd name="connsiteY339" fmla="*/ 1266268 h 1720306"/>
              <a:gd name="connsiteX340" fmla="*/ 1495899 w 4604444"/>
              <a:gd name="connsiteY340" fmla="*/ 1266715 h 1720306"/>
              <a:gd name="connsiteX341" fmla="*/ 1502448 w 4604444"/>
              <a:gd name="connsiteY341" fmla="*/ 1232187 h 1720306"/>
              <a:gd name="connsiteX342" fmla="*/ 1520754 w 4604444"/>
              <a:gd name="connsiteY342" fmla="*/ 1214774 h 1720306"/>
              <a:gd name="connsiteX343" fmla="*/ 1377424 w 4604444"/>
              <a:gd name="connsiteY343" fmla="*/ 1236646 h 1720306"/>
              <a:gd name="connsiteX344" fmla="*/ 1391563 w 4604444"/>
              <a:gd name="connsiteY344" fmla="*/ 1266264 h 1720306"/>
              <a:gd name="connsiteX345" fmla="*/ 1439635 w 4604444"/>
              <a:gd name="connsiteY345" fmla="*/ 1267901 h 1720306"/>
              <a:gd name="connsiteX346" fmla="*/ 1383080 w 4604444"/>
              <a:gd name="connsiteY346" fmla="*/ 1269091 h 1720306"/>
              <a:gd name="connsiteX347" fmla="*/ 1377425 w 4604444"/>
              <a:gd name="connsiteY347" fmla="*/ 1236647 h 1720306"/>
              <a:gd name="connsiteX348" fmla="*/ 810982 w 4604444"/>
              <a:gd name="connsiteY348" fmla="*/ 1256143 h 1720306"/>
              <a:gd name="connsiteX349" fmla="*/ 816786 w 4604444"/>
              <a:gd name="connsiteY349" fmla="*/ 1258673 h 1720306"/>
              <a:gd name="connsiteX350" fmla="*/ 810982 w 4604444"/>
              <a:gd name="connsiteY350" fmla="*/ 1259120 h 1720306"/>
              <a:gd name="connsiteX351" fmla="*/ 810982 w 4604444"/>
              <a:gd name="connsiteY351" fmla="*/ 1256143 h 1720306"/>
              <a:gd name="connsiteX352" fmla="*/ 2390227 w 4604444"/>
              <a:gd name="connsiteY352" fmla="*/ 1403628 h 1720306"/>
              <a:gd name="connsiteX353" fmla="*/ 2318046 w 4604444"/>
              <a:gd name="connsiteY353" fmla="*/ 1408540 h 1720306"/>
              <a:gd name="connsiteX354" fmla="*/ 2313134 w 4604444"/>
              <a:gd name="connsiteY354" fmla="*/ 1456611 h 1720306"/>
              <a:gd name="connsiteX355" fmla="*/ 2390228 w 4604444"/>
              <a:gd name="connsiteY355" fmla="*/ 1456611 h 1720306"/>
              <a:gd name="connsiteX356" fmla="*/ 2390228 w 4604444"/>
              <a:gd name="connsiteY356" fmla="*/ 1403628 h 1720306"/>
              <a:gd name="connsiteX357" fmla="*/ 1913682 w 4604444"/>
              <a:gd name="connsiteY357" fmla="*/ 1428334 h 1720306"/>
              <a:gd name="connsiteX358" fmla="*/ 1942704 w 4604444"/>
              <a:gd name="connsiteY358" fmla="*/ 1461374 h 1720306"/>
              <a:gd name="connsiteX359" fmla="*/ 1942704 w 4604444"/>
              <a:gd name="connsiteY359" fmla="*/ 1461523 h 1720306"/>
              <a:gd name="connsiteX360" fmla="*/ 1937941 w 4604444"/>
              <a:gd name="connsiteY360" fmla="*/ 1461523 h 1720306"/>
              <a:gd name="connsiteX361" fmla="*/ 1934518 w 4604444"/>
              <a:gd name="connsiteY361" fmla="*/ 1616304 h 1720306"/>
              <a:gd name="connsiteX362" fmla="*/ 1930202 w 4604444"/>
              <a:gd name="connsiteY362" fmla="*/ 1453484 h 1720306"/>
              <a:gd name="connsiteX363" fmla="*/ 1913682 w 4604444"/>
              <a:gd name="connsiteY363" fmla="*/ 1428332 h 1720306"/>
              <a:gd name="connsiteX364" fmla="*/ 768015 w 4604444"/>
              <a:gd name="connsiteY364" fmla="*/ 1428632 h 1720306"/>
              <a:gd name="connsiteX365" fmla="*/ 769652 w 4604444"/>
              <a:gd name="connsiteY365" fmla="*/ 1429524 h 1720306"/>
              <a:gd name="connsiteX366" fmla="*/ 768015 w 4604444"/>
              <a:gd name="connsiteY366" fmla="*/ 1530575 h 1720306"/>
              <a:gd name="connsiteX367" fmla="*/ 768015 w 4604444"/>
              <a:gd name="connsiteY367" fmla="*/ 1428629 h 1720306"/>
              <a:gd name="connsiteX368" fmla="*/ 182970 w 4604444"/>
              <a:gd name="connsiteY368" fmla="*/ 1453188 h 1720306"/>
              <a:gd name="connsiteX369" fmla="*/ 184905 w 4604444"/>
              <a:gd name="connsiteY369" fmla="*/ 1453485 h 1720306"/>
              <a:gd name="connsiteX370" fmla="*/ 142191 w 4604444"/>
              <a:gd name="connsiteY370" fmla="*/ 1507658 h 1720306"/>
              <a:gd name="connsiteX371" fmla="*/ 141596 w 4604444"/>
              <a:gd name="connsiteY371" fmla="*/ 1484739 h 1720306"/>
              <a:gd name="connsiteX372" fmla="*/ 182524 w 4604444"/>
              <a:gd name="connsiteY372" fmla="*/ 1453486 h 1720306"/>
              <a:gd name="connsiteX373" fmla="*/ 182970 w 4604444"/>
              <a:gd name="connsiteY373" fmla="*/ 1453189 h 1720306"/>
              <a:gd name="connsiteX374" fmla="*/ 885144 w 4604444"/>
              <a:gd name="connsiteY374" fmla="*/ 1471642 h 1720306"/>
              <a:gd name="connsiteX375" fmla="*/ 914612 w 4604444"/>
              <a:gd name="connsiteY375" fmla="*/ 1532364 h 1720306"/>
              <a:gd name="connsiteX376" fmla="*/ 886484 w 4604444"/>
              <a:gd name="connsiteY376" fmla="*/ 1557664 h 1720306"/>
              <a:gd name="connsiteX377" fmla="*/ 885144 w 4604444"/>
              <a:gd name="connsiteY377" fmla="*/ 1471642 h 1720306"/>
              <a:gd name="connsiteX378" fmla="*/ 925922 w 4604444"/>
              <a:gd name="connsiteY378" fmla="*/ 1555880 h 1720306"/>
              <a:gd name="connsiteX379" fmla="*/ 972208 w 4604444"/>
              <a:gd name="connsiteY379" fmla="*/ 1651282 h 1720306"/>
              <a:gd name="connsiteX380" fmla="*/ 888120 w 4604444"/>
              <a:gd name="connsiteY380" fmla="*/ 1651282 h 1720306"/>
              <a:gd name="connsiteX381" fmla="*/ 887078 w 4604444"/>
              <a:gd name="connsiteY381" fmla="*/ 1595174 h 1720306"/>
              <a:gd name="connsiteX382" fmla="*/ 925922 w 4604444"/>
              <a:gd name="connsiteY382" fmla="*/ 1555884 h 1720306"/>
              <a:gd name="connsiteX383" fmla="*/ 768017 w 4604444"/>
              <a:gd name="connsiteY383" fmla="*/ 1642498 h 1720306"/>
              <a:gd name="connsiteX384" fmla="*/ 769951 w 4604444"/>
              <a:gd name="connsiteY384" fmla="*/ 1644284 h 1720306"/>
              <a:gd name="connsiteX385" fmla="*/ 769951 w 4604444"/>
              <a:gd name="connsiteY385" fmla="*/ 1651279 h 1720306"/>
              <a:gd name="connsiteX386" fmla="*/ 768017 w 4604444"/>
              <a:gd name="connsiteY386" fmla="*/ 1651279 h 1720306"/>
              <a:gd name="connsiteX387" fmla="*/ 768017 w 4604444"/>
              <a:gd name="connsiteY387" fmla="*/ 1642498 h 172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4604444" h="1720306">
                <a:moveTo>
                  <a:pt x="828076" y="-716"/>
                </a:moveTo>
                <a:lnTo>
                  <a:pt x="821081" y="292025"/>
                </a:lnTo>
                <a:cubicBezTo>
                  <a:pt x="815537" y="295501"/>
                  <a:pt x="811705" y="302839"/>
                  <a:pt x="811705" y="311372"/>
                </a:cubicBezTo>
                <a:cubicBezTo>
                  <a:pt x="811705" y="323252"/>
                  <a:pt x="819230" y="332952"/>
                  <a:pt x="828373" y="332952"/>
                </a:cubicBezTo>
                <a:cubicBezTo>
                  <a:pt x="837516" y="332952"/>
                  <a:pt x="844894" y="323251"/>
                  <a:pt x="844894" y="311372"/>
                </a:cubicBezTo>
                <a:cubicBezTo>
                  <a:pt x="844894" y="303340"/>
                  <a:pt x="841432" y="296463"/>
                  <a:pt x="836410" y="292769"/>
                </a:cubicBezTo>
                <a:lnTo>
                  <a:pt x="828374" y="-420"/>
                </a:lnTo>
                <a:lnTo>
                  <a:pt x="828076" y="-717"/>
                </a:lnTo>
                <a:close/>
                <a:moveTo>
                  <a:pt x="836261" y="331468"/>
                </a:moveTo>
                <a:lnTo>
                  <a:pt x="820486" y="336231"/>
                </a:lnTo>
                <a:lnTo>
                  <a:pt x="818551" y="384749"/>
                </a:lnTo>
                <a:cubicBezTo>
                  <a:pt x="806375" y="387979"/>
                  <a:pt x="797417" y="398812"/>
                  <a:pt x="797417" y="411837"/>
                </a:cubicBezTo>
                <a:cubicBezTo>
                  <a:pt x="797417" y="421639"/>
                  <a:pt x="802515" y="430302"/>
                  <a:pt x="810217" y="435352"/>
                </a:cubicBezTo>
                <a:lnTo>
                  <a:pt x="813640" y="533431"/>
                </a:lnTo>
                <a:lnTo>
                  <a:pt x="805454" y="534622"/>
                </a:lnTo>
                <a:lnTo>
                  <a:pt x="800692" y="589539"/>
                </a:lnTo>
                <a:cubicBezTo>
                  <a:pt x="767044" y="600877"/>
                  <a:pt x="742798" y="632295"/>
                  <a:pt x="742798" y="669310"/>
                </a:cubicBezTo>
                <a:cubicBezTo>
                  <a:pt x="742798" y="698485"/>
                  <a:pt x="757759" y="724272"/>
                  <a:pt x="780601" y="739409"/>
                </a:cubicBezTo>
                <a:lnTo>
                  <a:pt x="772118" y="1271466"/>
                </a:lnTo>
                <a:cubicBezTo>
                  <a:pt x="743099" y="1287605"/>
                  <a:pt x="723599" y="1317270"/>
                  <a:pt x="723599" y="1351237"/>
                </a:cubicBezTo>
                <a:cubicBezTo>
                  <a:pt x="723599" y="1373706"/>
                  <a:pt x="732058" y="1394278"/>
                  <a:pt x="746221" y="1410322"/>
                </a:cubicBezTo>
                <a:lnTo>
                  <a:pt x="689220" y="1416126"/>
                </a:lnTo>
                <a:lnTo>
                  <a:pt x="679546" y="1651280"/>
                </a:lnTo>
                <a:lnTo>
                  <a:pt x="609746" y="1651280"/>
                </a:lnTo>
                <a:lnTo>
                  <a:pt x="609746" y="1542333"/>
                </a:lnTo>
                <a:lnTo>
                  <a:pt x="579236" y="1547244"/>
                </a:lnTo>
                <a:lnTo>
                  <a:pt x="578195" y="1586832"/>
                </a:lnTo>
                <a:lnTo>
                  <a:pt x="577004" y="1549625"/>
                </a:lnTo>
                <a:lnTo>
                  <a:pt x="538457" y="1544863"/>
                </a:lnTo>
                <a:lnTo>
                  <a:pt x="538457" y="1651276"/>
                </a:lnTo>
                <a:lnTo>
                  <a:pt x="506162" y="1651276"/>
                </a:lnTo>
                <a:lnTo>
                  <a:pt x="499911" y="1515992"/>
                </a:lnTo>
                <a:lnTo>
                  <a:pt x="382039" y="1477446"/>
                </a:lnTo>
                <a:lnTo>
                  <a:pt x="383974" y="1553794"/>
                </a:lnTo>
                <a:lnTo>
                  <a:pt x="380402" y="1553794"/>
                </a:lnTo>
                <a:lnTo>
                  <a:pt x="381294" y="1477297"/>
                </a:lnTo>
                <a:lnTo>
                  <a:pt x="348404" y="1497835"/>
                </a:lnTo>
                <a:cubicBezTo>
                  <a:pt x="329801" y="1460119"/>
                  <a:pt x="291522" y="1434285"/>
                  <a:pt x="247353" y="1434285"/>
                </a:cubicBezTo>
                <a:cubicBezTo>
                  <a:pt x="241084" y="1434285"/>
                  <a:pt x="235039" y="1434771"/>
                  <a:pt x="229047" y="1435774"/>
                </a:cubicBezTo>
                <a:lnTo>
                  <a:pt x="237828" y="1431755"/>
                </a:lnTo>
                <a:cubicBezTo>
                  <a:pt x="237828" y="1431755"/>
                  <a:pt x="247450" y="1366866"/>
                  <a:pt x="237828" y="1366866"/>
                </a:cubicBezTo>
                <a:lnTo>
                  <a:pt x="232916" y="1366866"/>
                </a:lnTo>
                <a:lnTo>
                  <a:pt x="228451" y="1313288"/>
                </a:lnTo>
                <a:cubicBezTo>
                  <a:pt x="233088" y="1303476"/>
                  <a:pt x="241666" y="1282739"/>
                  <a:pt x="231279" y="1282332"/>
                </a:cubicBezTo>
                <a:cubicBezTo>
                  <a:pt x="230381" y="1282293"/>
                  <a:pt x="229357" y="1282329"/>
                  <a:pt x="228154" y="1282629"/>
                </a:cubicBezTo>
                <a:cubicBezTo>
                  <a:pt x="208910" y="1287440"/>
                  <a:pt x="148829" y="1282629"/>
                  <a:pt x="148829" y="1282629"/>
                </a:cubicBezTo>
                <a:lnTo>
                  <a:pt x="141685" y="1311204"/>
                </a:lnTo>
                <a:lnTo>
                  <a:pt x="134392" y="1311501"/>
                </a:lnTo>
                <a:lnTo>
                  <a:pt x="136774" y="1369246"/>
                </a:lnTo>
                <a:lnTo>
                  <a:pt x="189608" y="1364633"/>
                </a:lnTo>
                <a:lnTo>
                  <a:pt x="189608" y="1369246"/>
                </a:lnTo>
                <a:lnTo>
                  <a:pt x="189756" y="1369246"/>
                </a:lnTo>
                <a:lnTo>
                  <a:pt x="192435" y="1414193"/>
                </a:lnTo>
                <a:lnTo>
                  <a:pt x="187226" y="1366865"/>
                </a:lnTo>
                <a:lnTo>
                  <a:pt x="131862" y="1376539"/>
                </a:lnTo>
                <a:lnTo>
                  <a:pt x="134392" y="1443809"/>
                </a:lnTo>
                <a:lnTo>
                  <a:pt x="164307" y="1449613"/>
                </a:lnTo>
                <a:cubicBezTo>
                  <a:pt x="145924" y="1448708"/>
                  <a:pt x="119933" y="1448572"/>
                  <a:pt x="110282" y="1448572"/>
                </a:cubicBezTo>
                <a:cubicBezTo>
                  <a:pt x="95851" y="1448572"/>
                  <a:pt x="67288" y="1482106"/>
                  <a:pt x="48816" y="1493220"/>
                </a:cubicBezTo>
                <a:lnTo>
                  <a:pt x="35719" y="1494411"/>
                </a:lnTo>
                <a:lnTo>
                  <a:pt x="35719" y="1651278"/>
                </a:lnTo>
                <a:lnTo>
                  <a:pt x="5507" y="1651278"/>
                </a:lnTo>
                <a:cubicBezTo>
                  <a:pt x="2502" y="1651278"/>
                  <a:pt x="0" y="1653780"/>
                  <a:pt x="0" y="1656784"/>
                </a:cubicBezTo>
                <a:lnTo>
                  <a:pt x="0" y="1714232"/>
                </a:lnTo>
                <a:cubicBezTo>
                  <a:pt x="0" y="1717236"/>
                  <a:pt x="2502" y="1719589"/>
                  <a:pt x="5507" y="1719589"/>
                </a:cubicBezTo>
                <a:lnTo>
                  <a:pt x="4598938" y="1719589"/>
                </a:lnTo>
                <a:cubicBezTo>
                  <a:pt x="4601942" y="1719589"/>
                  <a:pt x="4604445" y="1717236"/>
                  <a:pt x="4604445" y="1714232"/>
                </a:cubicBezTo>
                <a:lnTo>
                  <a:pt x="4604445" y="1656784"/>
                </a:lnTo>
                <a:cubicBezTo>
                  <a:pt x="4604445" y="1653780"/>
                  <a:pt x="4601942" y="1651278"/>
                  <a:pt x="4598938" y="1651278"/>
                </a:cubicBezTo>
                <a:lnTo>
                  <a:pt x="4544021" y="1651278"/>
                </a:lnTo>
                <a:lnTo>
                  <a:pt x="4544021" y="1500068"/>
                </a:lnTo>
                <a:cubicBezTo>
                  <a:pt x="4544021" y="1494489"/>
                  <a:pt x="4539480" y="1489948"/>
                  <a:pt x="4533901" y="1489948"/>
                </a:cubicBezTo>
                <a:lnTo>
                  <a:pt x="4509344" y="1489948"/>
                </a:lnTo>
                <a:cubicBezTo>
                  <a:pt x="4503765" y="1489948"/>
                  <a:pt x="4499224" y="1494489"/>
                  <a:pt x="4499224" y="1500068"/>
                </a:cubicBezTo>
                <a:lnTo>
                  <a:pt x="4499224" y="1651278"/>
                </a:lnTo>
                <a:lnTo>
                  <a:pt x="4489550" y="1651278"/>
                </a:lnTo>
                <a:lnTo>
                  <a:pt x="4489550" y="1590853"/>
                </a:lnTo>
                <a:cubicBezTo>
                  <a:pt x="4489550" y="1587715"/>
                  <a:pt x="4487032" y="1585198"/>
                  <a:pt x="4483895" y="1585198"/>
                </a:cubicBezTo>
                <a:lnTo>
                  <a:pt x="4457254" y="1585198"/>
                </a:lnTo>
                <a:cubicBezTo>
                  <a:pt x="4454117" y="1585198"/>
                  <a:pt x="4451599" y="1587715"/>
                  <a:pt x="4451599" y="1590853"/>
                </a:cubicBezTo>
                <a:lnTo>
                  <a:pt x="4451599" y="1651278"/>
                </a:lnTo>
                <a:lnTo>
                  <a:pt x="4448771" y="1651278"/>
                </a:lnTo>
                <a:lnTo>
                  <a:pt x="4448771" y="1590853"/>
                </a:lnTo>
                <a:cubicBezTo>
                  <a:pt x="4448771" y="1587715"/>
                  <a:pt x="4446253" y="1585198"/>
                  <a:pt x="4443116" y="1585198"/>
                </a:cubicBezTo>
                <a:lnTo>
                  <a:pt x="4416475" y="1585198"/>
                </a:lnTo>
                <a:cubicBezTo>
                  <a:pt x="4413338" y="1585198"/>
                  <a:pt x="4410820" y="1587715"/>
                  <a:pt x="4410820" y="1590853"/>
                </a:cubicBezTo>
                <a:lnTo>
                  <a:pt x="4410820" y="1651278"/>
                </a:lnTo>
                <a:lnTo>
                  <a:pt x="4407992" y="1651278"/>
                </a:lnTo>
                <a:lnTo>
                  <a:pt x="4407992" y="1519718"/>
                </a:lnTo>
                <a:cubicBezTo>
                  <a:pt x="4407992" y="1514546"/>
                  <a:pt x="4403788" y="1510342"/>
                  <a:pt x="4398616" y="1510342"/>
                </a:cubicBezTo>
                <a:lnTo>
                  <a:pt x="4352181" y="1510342"/>
                </a:lnTo>
                <a:cubicBezTo>
                  <a:pt x="4347009" y="1510342"/>
                  <a:pt x="4342805" y="1514546"/>
                  <a:pt x="4342805" y="1519718"/>
                </a:cubicBezTo>
                <a:lnTo>
                  <a:pt x="4342805" y="1651278"/>
                </a:lnTo>
                <a:lnTo>
                  <a:pt x="4339977" y="1651278"/>
                </a:lnTo>
                <a:lnTo>
                  <a:pt x="4339977" y="1512870"/>
                </a:lnTo>
                <a:cubicBezTo>
                  <a:pt x="4339977" y="1507698"/>
                  <a:pt x="4335774" y="1503643"/>
                  <a:pt x="4330601" y="1503643"/>
                </a:cubicBezTo>
                <a:lnTo>
                  <a:pt x="4284019" y="1503643"/>
                </a:lnTo>
                <a:cubicBezTo>
                  <a:pt x="4283533" y="1503643"/>
                  <a:pt x="4283145" y="1503719"/>
                  <a:pt x="4282679" y="1503791"/>
                </a:cubicBezTo>
                <a:lnTo>
                  <a:pt x="4282679" y="1373566"/>
                </a:lnTo>
                <a:cubicBezTo>
                  <a:pt x="4282679" y="1363924"/>
                  <a:pt x="4274907" y="1356153"/>
                  <a:pt x="4265266" y="1356153"/>
                </a:cubicBezTo>
                <a:lnTo>
                  <a:pt x="4247110" y="1356153"/>
                </a:lnTo>
                <a:cubicBezTo>
                  <a:pt x="4237469" y="1356153"/>
                  <a:pt x="4229697" y="1363924"/>
                  <a:pt x="4229697" y="1373566"/>
                </a:cubicBezTo>
                <a:lnTo>
                  <a:pt x="4229697" y="1415089"/>
                </a:lnTo>
                <a:cubicBezTo>
                  <a:pt x="4229697" y="1406455"/>
                  <a:pt x="4222853" y="1399462"/>
                  <a:pt x="4214219" y="1399462"/>
                </a:cubicBezTo>
                <a:lnTo>
                  <a:pt x="4178054" y="1399462"/>
                </a:lnTo>
                <a:cubicBezTo>
                  <a:pt x="4169420" y="1399462"/>
                  <a:pt x="4162427" y="1406455"/>
                  <a:pt x="4162427" y="1415089"/>
                </a:cubicBezTo>
                <a:lnTo>
                  <a:pt x="4162427" y="1309571"/>
                </a:lnTo>
                <a:cubicBezTo>
                  <a:pt x="4162427" y="1298059"/>
                  <a:pt x="4153102" y="1288884"/>
                  <a:pt x="4141591" y="1288884"/>
                </a:cubicBezTo>
                <a:lnTo>
                  <a:pt x="4115844" y="1288884"/>
                </a:lnTo>
                <a:cubicBezTo>
                  <a:pt x="4104332" y="1288884"/>
                  <a:pt x="4095008" y="1298059"/>
                  <a:pt x="4095008" y="1309571"/>
                </a:cubicBezTo>
                <a:lnTo>
                  <a:pt x="4095008" y="1346034"/>
                </a:lnTo>
                <a:cubicBezTo>
                  <a:pt x="4095008" y="1335673"/>
                  <a:pt x="4086765" y="1327281"/>
                  <a:pt x="4076405" y="1327281"/>
                </a:cubicBezTo>
                <a:lnTo>
                  <a:pt x="4075214" y="1327281"/>
                </a:lnTo>
                <a:cubicBezTo>
                  <a:pt x="4064854" y="1327281"/>
                  <a:pt x="4056611" y="1335673"/>
                  <a:pt x="4056611" y="1346034"/>
                </a:cubicBezTo>
                <a:lnTo>
                  <a:pt x="4056611" y="1352731"/>
                </a:lnTo>
                <a:cubicBezTo>
                  <a:pt x="4053240" y="1348987"/>
                  <a:pt x="4048376" y="1346629"/>
                  <a:pt x="4042918" y="1346629"/>
                </a:cubicBezTo>
                <a:lnTo>
                  <a:pt x="4012409" y="1346629"/>
                </a:lnTo>
                <a:cubicBezTo>
                  <a:pt x="4002192" y="1346629"/>
                  <a:pt x="3994103" y="1354867"/>
                  <a:pt x="3994103" y="1365084"/>
                </a:cubicBezTo>
                <a:lnTo>
                  <a:pt x="3994103" y="1246916"/>
                </a:lnTo>
                <a:cubicBezTo>
                  <a:pt x="3994103" y="1232814"/>
                  <a:pt x="3982755" y="1221466"/>
                  <a:pt x="3968653" y="1221466"/>
                </a:cubicBezTo>
                <a:lnTo>
                  <a:pt x="3913587" y="1221466"/>
                </a:lnTo>
                <a:cubicBezTo>
                  <a:pt x="3899485" y="1221466"/>
                  <a:pt x="3888137" y="1232814"/>
                  <a:pt x="3888137" y="1246916"/>
                </a:cubicBezTo>
                <a:lnTo>
                  <a:pt x="3888137" y="1333980"/>
                </a:lnTo>
                <a:cubicBezTo>
                  <a:pt x="3884618" y="1329921"/>
                  <a:pt x="3879438" y="1327284"/>
                  <a:pt x="3873701" y="1327284"/>
                </a:cubicBezTo>
                <a:cubicBezTo>
                  <a:pt x="3863041" y="1327284"/>
                  <a:pt x="3854503" y="1336141"/>
                  <a:pt x="3854503" y="1347077"/>
                </a:cubicBezTo>
                <a:lnTo>
                  <a:pt x="3854503" y="1651287"/>
                </a:lnTo>
                <a:lnTo>
                  <a:pt x="3838429" y="1651287"/>
                </a:lnTo>
                <a:lnTo>
                  <a:pt x="3838429" y="1237540"/>
                </a:lnTo>
                <a:cubicBezTo>
                  <a:pt x="3838429" y="1223006"/>
                  <a:pt x="3826620" y="1211198"/>
                  <a:pt x="3812087" y="1211198"/>
                </a:cubicBezTo>
                <a:lnTo>
                  <a:pt x="3715046" y="1211198"/>
                </a:lnTo>
                <a:cubicBezTo>
                  <a:pt x="3700513" y="1211198"/>
                  <a:pt x="3688852" y="1223006"/>
                  <a:pt x="3688852" y="1237540"/>
                </a:cubicBezTo>
                <a:lnTo>
                  <a:pt x="3688852" y="1651287"/>
                </a:lnTo>
                <a:lnTo>
                  <a:pt x="3665040" y="1651287"/>
                </a:lnTo>
                <a:lnTo>
                  <a:pt x="3665040" y="951494"/>
                </a:lnTo>
                <a:lnTo>
                  <a:pt x="3559074" y="951494"/>
                </a:lnTo>
                <a:lnTo>
                  <a:pt x="3559074" y="971438"/>
                </a:lnTo>
                <a:lnTo>
                  <a:pt x="3453709" y="980368"/>
                </a:lnTo>
                <a:lnTo>
                  <a:pt x="3444184" y="1651289"/>
                </a:lnTo>
                <a:lnTo>
                  <a:pt x="3429301" y="1651289"/>
                </a:lnTo>
                <a:lnTo>
                  <a:pt x="3429301" y="908187"/>
                </a:lnTo>
                <a:lnTo>
                  <a:pt x="3213198" y="917861"/>
                </a:lnTo>
                <a:lnTo>
                  <a:pt x="3222127" y="1651286"/>
                </a:lnTo>
                <a:lnTo>
                  <a:pt x="3199208" y="1651286"/>
                </a:lnTo>
                <a:lnTo>
                  <a:pt x="3199208" y="831545"/>
                </a:lnTo>
                <a:lnTo>
                  <a:pt x="3103806" y="826932"/>
                </a:lnTo>
                <a:lnTo>
                  <a:pt x="3102467" y="941079"/>
                </a:lnTo>
                <a:lnTo>
                  <a:pt x="3102467" y="823950"/>
                </a:lnTo>
                <a:lnTo>
                  <a:pt x="2996206" y="847316"/>
                </a:lnTo>
                <a:lnTo>
                  <a:pt x="3014362" y="1651283"/>
                </a:lnTo>
                <a:lnTo>
                  <a:pt x="3009451" y="1651283"/>
                </a:lnTo>
                <a:lnTo>
                  <a:pt x="2991888" y="1071744"/>
                </a:lnTo>
                <a:lnTo>
                  <a:pt x="2972243" y="1073083"/>
                </a:lnTo>
                <a:lnTo>
                  <a:pt x="2972243" y="949411"/>
                </a:lnTo>
                <a:lnTo>
                  <a:pt x="2947687" y="947327"/>
                </a:lnTo>
                <a:lnTo>
                  <a:pt x="2938459" y="831237"/>
                </a:lnTo>
                <a:lnTo>
                  <a:pt x="2927000" y="830790"/>
                </a:lnTo>
                <a:cubicBezTo>
                  <a:pt x="2929355" y="826233"/>
                  <a:pt x="2930721" y="821323"/>
                  <a:pt x="2930721" y="816205"/>
                </a:cubicBezTo>
                <a:cubicBezTo>
                  <a:pt x="2930721" y="792293"/>
                  <a:pt x="2902753" y="772896"/>
                  <a:pt x="2868213" y="772896"/>
                </a:cubicBezTo>
                <a:cubicBezTo>
                  <a:pt x="2833673" y="772896"/>
                  <a:pt x="2805705" y="792293"/>
                  <a:pt x="2805705" y="816205"/>
                </a:cubicBezTo>
                <a:cubicBezTo>
                  <a:pt x="2805705" y="819886"/>
                  <a:pt x="2806391" y="823509"/>
                  <a:pt x="2807640" y="826921"/>
                </a:cubicBezTo>
                <a:lnTo>
                  <a:pt x="2794096" y="826474"/>
                </a:lnTo>
                <a:lnTo>
                  <a:pt x="2794096" y="934669"/>
                </a:lnTo>
                <a:lnTo>
                  <a:pt x="2779809" y="933478"/>
                </a:lnTo>
                <a:lnTo>
                  <a:pt x="2775046" y="1076058"/>
                </a:lnTo>
                <a:lnTo>
                  <a:pt x="2905120" y="1077546"/>
                </a:lnTo>
                <a:lnTo>
                  <a:pt x="2779809" y="1085880"/>
                </a:lnTo>
                <a:lnTo>
                  <a:pt x="2779809" y="1125320"/>
                </a:lnTo>
                <a:lnTo>
                  <a:pt x="2659556" y="1220865"/>
                </a:lnTo>
                <a:lnTo>
                  <a:pt x="2655091" y="1651281"/>
                </a:lnTo>
                <a:lnTo>
                  <a:pt x="2650477" y="1651281"/>
                </a:lnTo>
                <a:lnTo>
                  <a:pt x="2654644" y="1216103"/>
                </a:lnTo>
                <a:lnTo>
                  <a:pt x="2642738" y="1218484"/>
                </a:lnTo>
                <a:lnTo>
                  <a:pt x="2643482" y="1060731"/>
                </a:lnTo>
                <a:lnTo>
                  <a:pt x="2638719" y="1062070"/>
                </a:lnTo>
                <a:lnTo>
                  <a:pt x="2649882" y="1057308"/>
                </a:lnTo>
                <a:lnTo>
                  <a:pt x="2640208" y="1023673"/>
                </a:lnTo>
                <a:lnTo>
                  <a:pt x="2529632" y="1052545"/>
                </a:lnTo>
                <a:lnTo>
                  <a:pt x="2404617" y="985126"/>
                </a:lnTo>
                <a:lnTo>
                  <a:pt x="2394943" y="1018761"/>
                </a:lnTo>
                <a:lnTo>
                  <a:pt x="2400450" y="1022630"/>
                </a:lnTo>
                <a:lnTo>
                  <a:pt x="2398962" y="1651280"/>
                </a:lnTo>
                <a:lnTo>
                  <a:pt x="2380507" y="1651280"/>
                </a:lnTo>
                <a:lnTo>
                  <a:pt x="2385121" y="1466286"/>
                </a:lnTo>
                <a:lnTo>
                  <a:pt x="2192087" y="1464202"/>
                </a:lnTo>
                <a:lnTo>
                  <a:pt x="2193724" y="1339482"/>
                </a:lnTo>
                <a:lnTo>
                  <a:pt x="2203993" y="1339035"/>
                </a:lnTo>
                <a:lnTo>
                  <a:pt x="2205779" y="1267002"/>
                </a:lnTo>
                <a:lnTo>
                  <a:pt x="2133002" y="1266258"/>
                </a:lnTo>
                <a:lnTo>
                  <a:pt x="2121989" y="1173687"/>
                </a:lnTo>
                <a:lnTo>
                  <a:pt x="2114250" y="1208215"/>
                </a:lnTo>
                <a:lnTo>
                  <a:pt x="2109190" y="1265961"/>
                </a:lnTo>
                <a:lnTo>
                  <a:pt x="2056654" y="1265365"/>
                </a:lnTo>
                <a:lnTo>
                  <a:pt x="2055314" y="1325790"/>
                </a:lnTo>
                <a:lnTo>
                  <a:pt x="2047873" y="1325641"/>
                </a:lnTo>
                <a:lnTo>
                  <a:pt x="2046236" y="1462715"/>
                </a:lnTo>
                <a:lnTo>
                  <a:pt x="1979709" y="1461971"/>
                </a:lnTo>
                <a:lnTo>
                  <a:pt x="1976435" y="1418067"/>
                </a:lnTo>
                <a:lnTo>
                  <a:pt x="1971524" y="1418364"/>
                </a:lnTo>
                <a:lnTo>
                  <a:pt x="1971524" y="1389194"/>
                </a:lnTo>
                <a:lnTo>
                  <a:pt x="1904254" y="1394105"/>
                </a:lnTo>
                <a:lnTo>
                  <a:pt x="1904254" y="1413899"/>
                </a:lnTo>
                <a:lnTo>
                  <a:pt x="1869874" y="1361214"/>
                </a:lnTo>
                <a:lnTo>
                  <a:pt x="1868833" y="1085885"/>
                </a:lnTo>
                <a:lnTo>
                  <a:pt x="1877613" y="1085885"/>
                </a:lnTo>
                <a:lnTo>
                  <a:pt x="1881036" y="1045106"/>
                </a:lnTo>
                <a:cubicBezTo>
                  <a:pt x="1881036" y="1045106"/>
                  <a:pt x="1852604" y="1029007"/>
                  <a:pt x="1836835" y="1028140"/>
                </a:cubicBezTo>
                <a:cubicBezTo>
                  <a:pt x="1814590" y="1026917"/>
                  <a:pt x="1772244" y="1045106"/>
                  <a:pt x="1772244" y="1045106"/>
                </a:cubicBezTo>
                <a:lnTo>
                  <a:pt x="1782364" y="1085885"/>
                </a:lnTo>
                <a:lnTo>
                  <a:pt x="1782959" y="1085885"/>
                </a:lnTo>
                <a:lnTo>
                  <a:pt x="1781917" y="1379969"/>
                </a:lnTo>
                <a:cubicBezTo>
                  <a:pt x="1769223" y="1403484"/>
                  <a:pt x="1757340" y="1433364"/>
                  <a:pt x="1747241" y="1474922"/>
                </a:cubicBezTo>
                <a:lnTo>
                  <a:pt x="1743967" y="1280554"/>
                </a:lnTo>
                <a:lnTo>
                  <a:pt x="1713754" y="1233972"/>
                </a:lnTo>
                <a:lnTo>
                  <a:pt x="1713010" y="1651281"/>
                </a:lnTo>
                <a:lnTo>
                  <a:pt x="1708397" y="1651281"/>
                </a:lnTo>
                <a:lnTo>
                  <a:pt x="1702741" y="1249593"/>
                </a:lnTo>
                <a:lnTo>
                  <a:pt x="1688751" y="1223846"/>
                </a:lnTo>
                <a:lnTo>
                  <a:pt x="1699764" y="1228757"/>
                </a:lnTo>
                <a:lnTo>
                  <a:pt x="1700210" y="1069661"/>
                </a:lnTo>
                <a:lnTo>
                  <a:pt x="1665236" y="1118180"/>
                </a:lnTo>
                <a:lnTo>
                  <a:pt x="1662705" y="1212090"/>
                </a:lnTo>
                <a:lnTo>
                  <a:pt x="1676249" y="1218192"/>
                </a:lnTo>
                <a:lnTo>
                  <a:pt x="1675505" y="1651284"/>
                </a:lnTo>
                <a:lnTo>
                  <a:pt x="1666278" y="1651284"/>
                </a:lnTo>
                <a:lnTo>
                  <a:pt x="1662111" y="1169976"/>
                </a:lnTo>
                <a:lnTo>
                  <a:pt x="1615379" y="1157475"/>
                </a:lnTo>
                <a:lnTo>
                  <a:pt x="1614337" y="1651289"/>
                </a:lnTo>
                <a:lnTo>
                  <a:pt x="1613445" y="1651289"/>
                </a:lnTo>
                <a:lnTo>
                  <a:pt x="1611361" y="1106878"/>
                </a:lnTo>
                <a:lnTo>
                  <a:pt x="1521171" y="1111641"/>
                </a:lnTo>
                <a:lnTo>
                  <a:pt x="1520724" y="1210168"/>
                </a:lnTo>
                <a:lnTo>
                  <a:pt x="1452412" y="1174449"/>
                </a:lnTo>
                <a:lnTo>
                  <a:pt x="1452412" y="1157333"/>
                </a:lnTo>
                <a:lnTo>
                  <a:pt x="1455984" y="1133520"/>
                </a:lnTo>
                <a:lnTo>
                  <a:pt x="1441548" y="1075775"/>
                </a:lnTo>
                <a:lnTo>
                  <a:pt x="1437976" y="1157333"/>
                </a:lnTo>
                <a:lnTo>
                  <a:pt x="1430832" y="1177722"/>
                </a:lnTo>
                <a:lnTo>
                  <a:pt x="1360585" y="1219245"/>
                </a:lnTo>
                <a:lnTo>
                  <a:pt x="1299417" y="1222073"/>
                </a:lnTo>
                <a:lnTo>
                  <a:pt x="1299417" y="1388761"/>
                </a:lnTo>
                <a:lnTo>
                  <a:pt x="1349869" y="1393970"/>
                </a:lnTo>
                <a:lnTo>
                  <a:pt x="1320997" y="1395458"/>
                </a:lnTo>
                <a:lnTo>
                  <a:pt x="1319956" y="1651290"/>
                </a:lnTo>
                <a:lnTo>
                  <a:pt x="1314598" y="1651290"/>
                </a:lnTo>
                <a:lnTo>
                  <a:pt x="1313556" y="1393077"/>
                </a:lnTo>
                <a:lnTo>
                  <a:pt x="1266526" y="1395458"/>
                </a:lnTo>
                <a:lnTo>
                  <a:pt x="1266526" y="1414360"/>
                </a:lnTo>
                <a:lnTo>
                  <a:pt x="1265336" y="1276400"/>
                </a:lnTo>
                <a:lnTo>
                  <a:pt x="1125880" y="1279823"/>
                </a:lnTo>
                <a:lnTo>
                  <a:pt x="1122755" y="1651298"/>
                </a:lnTo>
                <a:lnTo>
                  <a:pt x="1010988" y="1651298"/>
                </a:lnTo>
                <a:lnTo>
                  <a:pt x="895945" y="1414963"/>
                </a:lnTo>
                <a:lnTo>
                  <a:pt x="884336" y="1427018"/>
                </a:lnTo>
                <a:lnTo>
                  <a:pt x="884336" y="1423298"/>
                </a:lnTo>
                <a:cubicBezTo>
                  <a:pt x="906704" y="1406306"/>
                  <a:pt x="920948" y="1380386"/>
                  <a:pt x="920948" y="1351265"/>
                </a:cubicBezTo>
                <a:cubicBezTo>
                  <a:pt x="920948" y="1321149"/>
                  <a:pt x="905649" y="1294375"/>
                  <a:pt x="881955" y="1277446"/>
                </a:cubicBezTo>
                <a:lnTo>
                  <a:pt x="873323" y="746875"/>
                </a:lnTo>
                <a:lnTo>
                  <a:pt x="851148" y="750447"/>
                </a:lnTo>
                <a:cubicBezTo>
                  <a:pt x="887235" y="740561"/>
                  <a:pt x="913804" y="708064"/>
                  <a:pt x="913804" y="669335"/>
                </a:cubicBezTo>
                <a:cubicBezTo>
                  <a:pt x="913804" y="629648"/>
                  <a:pt x="885924" y="596446"/>
                  <a:pt x="848468" y="587479"/>
                </a:cubicBezTo>
                <a:lnTo>
                  <a:pt x="841473" y="529734"/>
                </a:lnTo>
                <a:lnTo>
                  <a:pt x="837455" y="530329"/>
                </a:lnTo>
                <a:lnTo>
                  <a:pt x="838943" y="437014"/>
                </a:lnTo>
                <a:cubicBezTo>
                  <a:pt x="848235" y="432362"/>
                  <a:pt x="854570" y="422840"/>
                  <a:pt x="854570" y="411862"/>
                </a:cubicBezTo>
                <a:cubicBezTo>
                  <a:pt x="854570" y="400978"/>
                  <a:pt x="848404" y="391553"/>
                  <a:pt x="839241" y="386859"/>
                </a:cubicBezTo>
                <a:lnTo>
                  <a:pt x="836264" y="331495"/>
                </a:lnTo>
                <a:close/>
                <a:moveTo>
                  <a:pt x="2994150" y="575699"/>
                </a:moveTo>
                <a:lnTo>
                  <a:pt x="3033144" y="794183"/>
                </a:lnTo>
                <a:lnTo>
                  <a:pt x="3042817" y="795076"/>
                </a:lnTo>
                <a:lnTo>
                  <a:pt x="2994150" y="575706"/>
                </a:lnTo>
                <a:close/>
                <a:moveTo>
                  <a:pt x="3070350" y="575699"/>
                </a:moveTo>
                <a:lnTo>
                  <a:pt x="3109344" y="794183"/>
                </a:lnTo>
                <a:lnTo>
                  <a:pt x="3119017" y="795076"/>
                </a:lnTo>
                <a:lnTo>
                  <a:pt x="3070350" y="575706"/>
                </a:lnTo>
                <a:close/>
                <a:moveTo>
                  <a:pt x="2863334" y="647880"/>
                </a:moveTo>
                <a:lnTo>
                  <a:pt x="2855744" y="671990"/>
                </a:lnTo>
                <a:lnTo>
                  <a:pt x="2844135" y="764859"/>
                </a:lnTo>
                <a:lnTo>
                  <a:pt x="2882532" y="760840"/>
                </a:lnTo>
                <a:lnTo>
                  <a:pt x="2863333" y="647883"/>
                </a:lnTo>
                <a:close/>
                <a:moveTo>
                  <a:pt x="810982" y="751912"/>
                </a:moveTo>
                <a:cubicBezTo>
                  <a:pt x="816593" y="753054"/>
                  <a:pt x="822441" y="753549"/>
                  <a:pt x="828395" y="753549"/>
                </a:cubicBezTo>
                <a:cubicBezTo>
                  <a:pt x="833522" y="753549"/>
                  <a:pt x="838398" y="753063"/>
                  <a:pt x="843277" y="752210"/>
                </a:cubicBezTo>
                <a:lnTo>
                  <a:pt x="843277" y="787482"/>
                </a:lnTo>
                <a:lnTo>
                  <a:pt x="810982" y="802513"/>
                </a:lnTo>
                <a:lnTo>
                  <a:pt x="810982" y="751912"/>
                </a:lnTo>
                <a:close/>
                <a:moveTo>
                  <a:pt x="810982" y="840019"/>
                </a:moveTo>
                <a:lnTo>
                  <a:pt x="843277" y="854157"/>
                </a:lnTo>
                <a:lnTo>
                  <a:pt x="843277" y="876333"/>
                </a:lnTo>
                <a:lnTo>
                  <a:pt x="812618" y="890620"/>
                </a:lnTo>
                <a:lnTo>
                  <a:pt x="810981" y="913688"/>
                </a:lnTo>
                <a:lnTo>
                  <a:pt x="810981" y="840019"/>
                </a:lnTo>
                <a:close/>
                <a:moveTo>
                  <a:pt x="810982" y="924553"/>
                </a:moveTo>
                <a:lnTo>
                  <a:pt x="843277" y="938692"/>
                </a:lnTo>
                <a:lnTo>
                  <a:pt x="843277" y="958039"/>
                </a:lnTo>
                <a:lnTo>
                  <a:pt x="812618" y="972326"/>
                </a:lnTo>
                <a:lnTo>
                  <a:pt x="810981" y="995543"/>
                </a:lnTo>
                <a:lnTo>
                  <a:pt x="810981" y="924553"/>
                </a:lnTo>
                <a:close/>
                <a:moveTo>
                  <a:pt x="810982" y="1006409"/>
                </a:moveTo>
                <a:lnTo>
                  <a:pt x="843277" y="1020548"/>
                </a:lnTo>
                <a:lnTo>
                  <a:pt x="843277" y="1042276"/>
                </a:lnTo>
                <a:lnTo>
                  <a:pt x="812618" y="1056564"/>
                </a:lnTo>
                <a:lnTo>
                  <a:pt x="810981" y="1079632"/>
                </a:lnTo>
                <a:lnTo>
                  <a:pt x="810981" y="1006409"/>
                </a:lnTo>
                <a:close/>
                <a:moveTo>
                  <a:pt x="1680434" y="1007748"/>
                </a:moveTo>
                <a:lnTo>
                  <a:pt x="1673587" y="1102998"/>
                </a:lnTo>
                <a:lnTo>
                  <a:pt x="1680434" y="1007748"/>
                </a:lnTo>
                <a:close/>
                <a:moveTo>
                  <a:pt x="810982" y="1090497"/>
                </a:moveTo>
                <a:lnTo>
                  <a:pt x="843277" y="1104636"/>
                </a:lnTo>
                <a:lnTo>
                  <a:pt x="843277" y="1203610"/>
                </a:lnTo>
                <a:lnTo>
                  <a:pt x="810982" y="1218641"/>
                </a:lnTo>
                <a:lnTo>
                  <a:pt x="810982" y="1171612"/>
                </a:lnTo>
                <a:lnTo>
                  <a:pt x="839110" y="1184113"/>
                </a:lnTo>
                <a:lnTo>
                  <a:pt x="839110" y="1116694"/>
                </a:lnTo>
                <a:lnTo>
                  <a:pt x="810982" y="1129791"/>
                </a:lnTo>
                <a:lnTo>
                  <a:pt x="810982" y="1090500"/>
                </a:lnTo>
                <a:close/>
                <a:moveTo>
                  <a:pt x="177722" y="1169673"/>
                </a:moveTo>
                <a:lnTo>
                  <a:pt x="180103" y="1244236"/>
                </a:lnTo>
                <a:lnTo>
                  <a:pt x="146319" y="1282633"/>
                </a:lnTo>
                <a:lnTo>
                  <a:pt x="223412" y="1280252"/>
                </a:lnTo>
                <a:lnTo>
                  <a:pt x="184866" y="1241855"/>
                </a:lnTo>
                <a:lnTo>
                  <a:pt x="177722" y="1169673"/>
                </a:lnTo>
                <a:close/>
                <a:moveTo>
                  <a:pt x="1520747" y="1214768"/>
                </a:moveTo>
                <a:lnTo>
                  <a:pt x="1519110" y="1651280"/>
                </a:lnTo>
                <a:lnTo>
                  <a:pt x="1504376" y="1651280"/>
                </a:lnTo>
                <a:lnTo>
                  <a:pt x="1502441" y="1318648"/>
                </a:lnTo>
                <a:lnTo>
                  <a:pt x="1412400" y="1321773"/>
                </a:lnTo>
                <a:lnTo>
                  <a:pt x="1411061" y="1557222"/>
                </a:lnTo>
                <a:lnTo>
                  <a:pt x="1410764" y="1557222"/>
                </a:lnTo>
                <a:lnTo>
                  <a:pt x="1409871" y="1365531"/>
                </a:lnTo>
                <a:lnTo>
                  <a:pt x="1370283" y="1367020"/>
                </a:lnTo>
                <a:lnTo>
                  <a:pt x="1369241" y="1557967"/>
                </a:lnTo>
                <a:lnTo>
                  <a:pt x="1368646" y="1557967"/>
                </a:lnTo>
                <a:lnTo>
                  <a:pt x="1368051" y="1393070"/>
                </a:lnTo>
                <a:lnTo>
                  <a:pt x="1364033" y="1393219"/>
                </a:lnTo>
                <a:lnTo>
                  <a:pt x="1362247" y="1328478"/>
                </a:lnTo>
                <a:lnTo>
                  <a:pt x="1367456" y="1364941"/>
                </a:lnTo>
                <a:lnTo>
                  <a:pt x="1404812" y="1364941"/>
                </a:lnTo>
                <a:lnTo>
                  <a:pt x="1404812" y="1320591"/>
                </a:lnTo>
                <a:lnTo>
                  <a:pt x="1513759" y="1317317"/>
                </a:lnTo>
                <a:lnTo>
                  <a:pt x="1513759" y="1266268"/>
                </a:lnTo>
                <a:lnTo>
                  <a:pt x="1495899" y="1266715"/>
                </a:lnTo>
                <a:lnTo>
                  <a:pt x="1502448" y="1232187"/>
                </a:lnTo>
                <a:lnTo>
                  <a:pt x="1520754" y="1214774"/>
                </a:lnTo>
                <a:close/>
                <a:moveTo>
                  <a:pt x="1377424" y="1236646"/>
                </a:moveTo>
                <a:lnTo>
                  <a:pt x="1391563" y="1266264"/>
                </a:lnTo>
                <a:lnTo>
                  <a:pt x="1439635" y="1267901"/>
                </a:lnTo>
                <a:lnTo>
                  <a:pt x="1383080" y="1269091"/>
                </a:lnTo>
                <a:lnTo>
                  <a:pt x="1377425" y="1236647"/>
                </a:lnTo>
                <a:close/>
                <a:moveTo>
                  <a:pt x="810982" y="1256143"/>
                </a:moveTo>
                <a:lnTo>
                  <a:pt x="816786" y="1258673"/>
                </a:lnTo>
                <a:cubicBezTo>
                  <a:pt x="814848" y="1258773"/>
                  <a:pt x="812889" y="1258916"/>
                  <a:pt x="810982" y="1259120"/>
                </a:cubicBezTo>
                <a:lnTo>
                  <a:pt x="810982" y="1256143"/>
                </a:lnTo>
                <a:close/>
                <a:moveTo>
                  <a:pt x="2390227" y="1403628"/>
                </a:moveTo>
                <a:lnTo>
                  <a:pt x="2318046" y="1408540"/>
                </a:lnTo>
                <a:lnTo>
                  <a:pt x="2313134" y="1456611"/>
                </a:lnTo>
                <a:lnTo>
                  <a:pt x="2390228" y="1456611"/>
                </a:lnTo>
                <a:lnTo>
                  <a:pt x="2390228" y="1403628"/>
                </a:lnTo>
                <a:close/>
                <a:moveTo>
                  <a:pt x="1913682" y="1428334"/>
                </a:moveTo>
                <a:lnTo>
                  <a:pt x="1942704" y="1461374"/>
                </a:lnTo>
                <a:lnTo>
                  <a:pt x="1942704" y="1461523"/>
                </a:lnTo>
                <a:lnTo>
                  <a:pt x="1937941" y="1461523"/>
                </a:lnTo>
                <a:lnTo>
                  <a:pt x="1934518" y="1616304"/>
                </a:lnTo>
                <a:lnTo>
                  <a:pt x="1930202" y="1453484"/>
                </a:lnTo>
                <a:lnTo>
                  <a:pt x="1913682" y="1428332"/>
                </a:lnTo>
                <a:close/>
                <a:moveTo>
                  <a:pt x="768015" y="1428632"/>
                </a:moveTo>
                <a:lnTo>
                  <a:pt x="769652" y="1429524"/>
                </a:lnTo>
                <a:lnTo>
                  <a:pt x="768015" y="1530575"/>
                </a:lnTo>
                <a:lnTo>
                  <a:pt x="768015" y="1428629"/>
                </a:lnTo>
                <a:close/>
                <a:moveTo>
                  <a:pt x="182970" y="1453188"/>
                </a:moveTo>
                <a:lnTo>
                  <a:pt x="184905" y="1453485"/>
                </a:lnTo>
                <a:cubicBezTo>
                  <a:pt x="165730" y="1466526"/>
                  <a:pt x="150702" y="1485446"/>
                  <a:pt x="142191" y="1507658"/>
                </a:cubicBezTo>
                <a:lnTo>
                  <a:pt x="141596" y="1484739"/>
                </a:lnTo>
                <a:cubicBezTo>
                  <a:pt x="141596" y="1484739"/>
                  <a:pt x="170496" y="1458296"/>
                  <a:pt x="182524" y="1453486"/>
                </a:cubicBezTo>
                <a:cubicBezTo>
                  <a:pt x="182774" y="1453386"/>
                  <a:pt x="182787" y="1453284"/>
                  <a:pt x="182970" y="1453189"/>
                </a:cubicBezTo>
                <a:close/>
                <a:moveTo>
                  <a:pt x="885144" y="1471642"/>
                </a:moveTo>
                <a:lnTo>
                  <a:pt x="914612" y="1532364"/>
                </a:lnTo>
                <a:lnTo>
                  <a:pt x="886484" y="1557664"/>
                </a:lnTo>
                <a:lnTo>
                  <a:pt x="885144" y="1471642"/>
                </a:lnTo>
                <a:close/>
                <a:moveTo>
                  <a:pt x="925922" y="1555880"/>
                </a:moveTo>
                <a:lnTo>
                  <a:pt x="972208" y="1651282"/>
                </a:lnTo>
                <a:lnTo>
                  <a:pt x="888120" y="1651282"/>
                </a:lnTo>
                <a:lnTo>
                  <a:pt x="887078" y="1595174"/>
                </a:lnTo>
                <a:lnTo>
                  <a:pt x="925922" y="1555884"/>
                </a:lnTo>
                <a:close/>
                <a:moveTo>
                  <a:pt x="768017" y="1642498"/>
                </a:moveTo>
                <a:lnTo>
                  <a:pt x="769951" y="1644284"/>
                </a:lnTo>
                <a:lnTo>
                  <a:pt x="769951" y="1651279"/>
                </a:lnTo>
                <a:lnTo>
                  <a:pt x="768017" y="1651279"/>
                </a:lnTo>
                <a:lnTo>
                  <a:pt x="768017" y="1642498"/>
                </a:lnTo>
                <a:close/>
              </a:path>
            </a:pathLst>
          </a:custGeom>
          <a:gradFill>
            <a:gsLst>
              <a:gs pos="33000">
                <a:srgbClr val="2DD3FB">
                  <a:alpha val="55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6349671"/>
      </p:ext>
    </p:extLst>
  </p:cSld>
  <p:clrMapOvr>
    <a:masterClrMapping/>
  </p:clrMapOvr>
  <p:hf sldNum="0" ftr="0" dt="0"/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日期占位符 2">
            <a:extLst>
              <a:ext uri="{FF2B5EF4-FFF2-40B4-BE49-F238E27FC236}">
                <a16:creationId xmlns:a16="http://schemas.microsoft.com/office/drawing/2014/main" id="{1D0C2F07-2A9E-736E-FC24-83DC69757E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DC74CD26-9344-1448-F3F2-0DF0F604C4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084E2251-4F27-324D-0784-B44EAD4AF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43B410C9-6FC7-4C20-C7DA-CC8DB74ED36A}"/>
              </a:ext>
            </a:extLst>
          </p:cNvPr>
          <p:cNvGrpSpPr/>
          <p:nvPr userDrawn="1"/>
        </p:nvGrpSpPr>
        <p:grpSpPr>
          <a:xfrm>
            <a:off x="807247" y="3092887"/>
            <a:ext cx="3513983" cy="1204794"/>
            <a:chOff x="870547" y="7238685"/>
            <a:chExt cx="3333750" cy="1143000"/>
          </a:xfrm>
        </p:grpSpPr>
        <p:grpSp>
          <p:nvGrpSpPr>
            <p:cNvPr id="7" name="组合 6" descr="51PPT模板网，幻灯片演示模板及素材免费下载！&#10;51PPT模板网 唯一访问网址：www.51pptmoban.com">
              <a:extLst>
                <a:ext uri="{FF2B5EF4-FFF2-40B4-BE49-F238E27FC236}">
                  <a16:creationId xmlns:a16="http://schemas.microsoft.com/office/drawing/2014/main" id="{5576AB13-83B2-D672-64EE-2432417CF75F}"/>
                </a:ext>
              </a:extLst>
            </p:cNvPr>
            <p:cNvGrpSpPr/>
            <p:nvPr userDrawn="1"/>
          </p:nvGrpSpPr>
          <p:grpSpPr>
            <a:xfrm>
              <a:off x="1089945" y="7419206"/>
              <a:ext cx="2824283" cy="781959"/>
              <a:chOff x="1086173" y="3300162"/>
              <a:chExt cx="2824283" cy="781959"/>
            </a:xfrm>
          </p:grpSpPr>
          <p:sp>
            <p:nvSpPr>
              <p:cNvPr id="9" name="任意多边形: 形状 8">
                <a:extLst>
                  <a:ext uri="{FF2B5EF4-FFF2-40B4-BE49-F238E27FC236}">
                    <a16:creationId xmlns:a16="http://schemas.microsoft.com/office/drawing/2014/main" id="{A3477FDB-5FF7-3351-629E-F6CBD2CF5502}"/>
                  </a:ext>
                </a:extLst>
              </p:cNvPr>
              <p:cNvSpPr/>
              <p:nvPr userDrawn="1"/>
            </p:nvSpPr>
            <p:spPr>
              <a:xfrm>
                <a:off x="2111882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0" name="任意多边形: 形状 9">
                <a:extLst>
                  <a:ext uri="{FF2B5EF4-FFF2-40B4-BE49-F238E27FC236}">
                    <a16:creationId xmlns:a16="http://schemas.microsoft.com/office/drawing/2014/main" id="{4069B1E3-EAA4-5C73-934D-26ECF5FCE870}"/>
                  </a:ext>
                </a:extLst>
              </p:cNvPr>
              <p:cNvSpPr/>
              <p:nvPr userDrawn="1"/>
            </p:nvSpPr>
            <p:spPr>
              <a:xfrm>
                <a:off x="2426959" y="3451828"/>
                <a:ext cx="250109" cy="332432"/>
              </a:xfrm>
              <a:custGeom>
                <a:avLst/>
                <a:gdLst>
                  <a:gd name="connsiteX0" fmla="*/ 79937 w 250109"/>
                  <a:gd name="connsiteY0" fmla="*/ 159025 h 332432"/>
                  <a:gd name="connsiteX1" fmla="*/ 79937 w 250109"/>
                  <a:gd name="connsiteY1" fmla="*/ 62949 h 332432"/>
                  <a:gd name="connsiteX2" fmla="*/ 112574 w 250109"/>
                  <a:gd name="connsiteY2" fmla="*/ 62949 h 332432"/>
                  <a:gd name="connsiteX3" fmla="*/ 156891 w 250109"/>
                  <a:gd name="connsiteY3" fmla="*/ 72996 h 332432"/>
                  <a:gd name="connsiteX4" fmla="*/ 172401 w 250109"/>
                  <a:gd name="connsiteY4" fmla="*/ 108130 h 332432"/>
                  <a:gd name="connsiteX5" fmla="*/ 158257 w 250109"/>
                  <a:gd name="connsiteY5" fmla="*/ 145870 h 332432"/>
                  <a:gd name="connsiteX6" fmla="*/ 114820 w 250109"/>
                  <a:gd name="connsiteY6" fmla="*/ 159025 h 332432"/>
                  <a:gd name="connsiteX7" fmla="*/ 79937 w 250109"/>
                  <a:gd name="connsiteY7" fmla="*/ 159025 h 332432"/>
                  <a:gd name="connsiteX8" fmla="*/ 0 w 250109"/>
                  <a:gd name="connsiteY8" fmla="*/ 332433 h 332432"/>
                  <a:gd name="connsiteX9" fmla="*/ 79937 w 250109"/>
                  <a:gd name="connsiteY9" fmla="*/ 332433 h 332432"/>
                  <a:gd name="connsiteX10" fmla="*/ 79937 w 250109"/>
                  <a:gd name="connsiteY10" fmla="*/ 222087 h 332432"/>
                  <a:gd name="connsiteX11" fmla="*/ 118792 w 250109"/>
                  <a:gd name="connsiteY11" fmla="*/ 222087 h 332432"/>
                  <a:gd name="connsiteX12" fmla="*/ 184082 w 250109"/>
                  <a:gd name="connsiteY12" fmla="*/ 210047 h 332432"/>
                  <a:gd name="connsiteX13" fmla="*/ 231743 w 250109"/>
                  <a:gd name="connsiteY13" fmla="*/ 172810 h 332432"/>
                  <a:gd name="connsiteX14" fmla="*/ 250110 w 250109"/>
                  <a:gd name="connsiteY14" fmla="*/ 108148 h 332432"/>
                  <a:gd name="connsiteX15" fmla="*/ 231869 w 250109"/>
                  <a:gd name="connsiteY15" fmla="*/ 43594 h 332432"/>
                  <a:gd name="connsiteX16" fmla="*/ 183831 w 250109"/>
                  <a:gd name="connsiteY16" fmla="*/ 9700 h 332432"/>
                  <a:gd name="connsiteX17" fmla="*/ 116563 w 250109"/>
                  <a:gd name="connsiteY17" fmla="*/ 13 h 332432"/>
                  <a:gd name="connsiteX18" fmla="*/ 0 w 250109"/>
                  <a:gd name="connsiteY18" fmla="*/ 13 h 332432"/>
                  <a:gd name="connsiteX19" fmla="*/ 0 w 250109"/>
                  <a:gd name="connsiteY19" fmla="*/ 332433 h 3324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250109" h="332432">
                    <a:moveTo>
                      <a:pt x="79937" y="159025"/>
                    </a:moveTo>
                    <a:lnTo>
                      <a:pt x="79937" y="62949"/>
                    </a:lnTo>
                    <a:lnTo>
                      <a:pt x="112574" y="62949"/>
                    </a:lnTo>
                    <a:cubicBezTo>
                      <a:pt x="131821" y="62698"/>
                      <a:pt x="146702" y="66059"/>
                      <a:pt x="156891" y="72996"/>
                    </a:cubicBezTo>
                    <a:cubicBezTo>
                      <a:pt x="167189" y="79825"/>
                      <a:pt x="172401" y="91488"/>
                      <a:pt x="172401" y="108130"/>
                    </a:cubicBezTo>
                    <a:cubicBezTo>
                      <a:pt x="172527" y="124520"/>
                      <a:pt x="167692" y="137046"/>
                      <a:pt x="158257" y="145870"/>
                    </a:cubicBezTo>
                    <a:cubicBezTo>
                      <a:pt x="148696" y="154550"/>
                      <a:pt x="134175" y="159025"/>
                      <a:pt x="114820" y="159025"/>
                    </a:cubicBezTo>
                    <a:lnTo>
                      <a:pt x="79937" y="159025"/>
                    </a:lnTo>
                    <a:close/>
                    <a:moveTo>
                      <a:pt x="0" y="332433"/>
                    </a:moveTo>
                    <a:lnTo>
                      <a:pt x="79937" y="332433"/>
                    </a:lnTo>
                    <a:lnTo>
                      <a:pt x="79937" y="222087"/>
                    </a:lnTo>
                    <a:lnTo>
                      <a:pt x="118792" y="222087"/>
                    </a:lnTo>
                    <a:cubicBezTo>
                      <a:pt x="142496" y="222087"/>
                      <a:pt x="164224" y="218116"/>
                      <a:pt x="184082" y="210047"/>
                    </a:cubicBezTo>
                    <a:cubicBezTo>
                      <a:pt x="203815" y="202103"/>
                      <a:pt x="219702" y="189559"/>
                      <a:pt x="231743" y="172810"/>
                    </a:cubicBezTo>
                    <a:cubicBezTo>
                      <a:pt x="243658" y="155934"/>
                      <a:pt x="249858" y="134458"/>
                      <a:pt x="250110" y="108148"/>
                    </a:cubicBezTo>
                    <a:cubicBezTo>
                      <a:pt x="249858" y="80957"/>
                      <a:pt x="243784" y="59373"/>
                      <a:pt x="231869" y="43594"/>
                    </a:cubicBezTo>
                    <a:cubicBezTo>
                      <a:pt x="219828" y="27707"/>
                      <a:pt x="203815" y="16403"/>
                      <a:pt x="183831" y="9700"/>
                    </a:cubicBezTo>
                    <a:cubicBezTo>
                      <a:pt x="163721" y="3122"/>
                      <a:pt x="141256" y="-238"/>
                      <a:pt x="116563" y="13"/>
                    </a:cubicBezTo>
                    <a:lnTo>
                      <a:pt x="0" y="13"/>
                    </a:lnTo>
                    <a:lnTo>
                      <a:pt x="0" y="332433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1" name="任意多边形: 形状 10">
                <a:extLst>
                  <a:ext uri="{FF2B5EF4-FFF2-40B4-BE49-F238E27FC236}">
                    <a16:creationId xmlns:a16="http://schemas.microsoft.com/office/drawing/2014/main" id="{E201881B-178A-82AF-FBA5-FDC1DE3E9091}"/>
                  </a:ext>
                </a:extLst>
              </p:cNvPr>
              <p:cNvSpPr/>
              <p:nvPr userDrawn="1"/>
            </p:nvSpPr>
            <p:spPr>
              <a:xfrm>
                <a:off x="2713715" y="3451841"/>
                <a:ext cx="259922" cy="332419"/>
              </a:xfrm>
              <a:custGeom>
                <a:avLst/>
                <a:gdLst>
                  <a:gd name="connsiteX0" fmla="*/ 89732 w 259922"/>
                  <a:gd name="connsiteY0" fmla="*/ 332420 h 332419"/>
                  <a:gd name="connsiteX1" fmla="*/ 169669 w 259922"/>
                  <a:gd name="connsiteY1" fmla="*/ 332420 h 332419"/>
                  <a:gd name="connsiteX2" fmla="*/ 169669 w 259922"/>
                  <a:gd name="connsiteY2" fmla="*/ 66045 h 332419"/>
                  <a:gd name="connsiteX3" fmla="*/ 259922 w 259922"/>
                  <a:gd name="connsiteY3" fmla="*/ 66045 h 332419"/>
                  <a:gd name="connsiteX4" fmla="*/ 259922 w 259922"/>
                  <a:gd name="connsiteY4" fmla="*/ 0 h 332419"/>
                  <a:gd name="connsiteX5" fmla="*/ 0 w 259922"/>
                  <a:gd name="connsiteY5" fmla="*/ 0 h 332419"/>
                  <a:gd name="connsiteX6" fmla="*/ 0 w 259922"/>
                  <a:gd name="connsiteY6" fmla="*/ 66045 h 332419"/>
                  <a:gd name="connsiteX7" fmla="*/ 89732 w 259922"/>
                  <a:gd name="connsiteY7" fmla="*/ 66045 h 3324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259922" h="332419">
                    <a:moveTo>
                      <a:pt x="89732" y="332420"/>
                    </a:moveTo>
                    <a:lnTo>
                      <a:pt x="169669" y="332420"/>
                    </a:lnTo>
                    <a:lnTo>
                      <a:pt x="169669" y="66045"/>
                    </a:lnTo>
                    <a:lnTo>
                      <a:pt x="259922" y="66045"/>
                    </a:lnTo>
                    <a:lnTo>
                      <a:pt x="259922" y="0"/>
                    </a:lnTo>
                    <a:lnTo>
                      <a:pt x="0" y="0"/>
                    </a:lnTo>
                    <a:lnTo>
                      <a:pt x="0" y="66045"/>
                    </a:lnTo>
                    <a:lnTo>
                      <a:pt x="89732" y="6604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2" name="任意多边形: 形状 11">
                <a:extLst>
                  <a:ext uri="{FF2B5EF4-FFF2-40B4-BE49-F238E27FC236}">
                    <a16:creationId xmlns:a16="http://schemas.microsoft.com/office/drawing/2014/main" id="{BAC7A1B6-34B4-790B-E58E-D164844A1668}"/>
                  </a:ext>
                </a:extLst>
              </p:cNvPr>
              <p:cNvSpPr/>
              <p:nvPr userDrawn="1"/>
            </p:nvSpPr>
            <p:spPr>
              <a:xfrm>
                <a:off x="3026743" y="3420175"/>
                <a:ext cx="399147" cy="388526"/>
              </a:xfrm>
              <a:custGeom>
                <a:avLst/>
                <a:gdLst>
                  <a:gd name="connsiteX0" fmla="*/ 387323 w 399147"/>
                  <a:gd name="connsiteY0" fmla="*/ 305498 h 388526"/>
                  <a:gd name="connsiteX1" fmla="*/ 387323 w 399147"/>
                  <a:gd name="connsiteY1" fmla="*/ 257334 h 388526"/>
                  <a:gd name="connsiteX2" fmla="*/ 291211 w 399147"/>
                  <a:gd name="connsiteY2" fmla="*/ 257334 h 388526"/>
                  <a:gd name="connsiteX3" fmla="*/ 292235 w 399147"/>
                  <a:gd name="connsiteY3" fmla="*/ 248475 h 388526"/>
                  <a:gd name="connsiteX4" fmla="*/ 293260 w 399147"/>
                  <a:gd name="connsiteY4" fmla="*/ 239273 h 388526"/>
                  <a:gd name="connsiteX5" fmla="*/ 367212 w 399147"/>
                  <a:gd name="connsiteY5" fmla="*/ 239273 h 388526"/>
                  <a:gd name="connsiteX6" fmla="*/ 367212 w 399147"/>
                  <a:gd name="connsiteY6" fmla="*/ 98628 h 388526"/>
                  <a:gd name="connsiteX7" fmla="*/ 159084 w 399147"/>
                  <a:gd name="connsiteY7" fmla="*/ 98628 h 388526"/>
                  <a:gd name="connsiteX8" fmla="*/ 159084 w 399147"/>
                  <a:gd name="connsiteY8" fmla="*/ 239273 h 388526"/>
                  <a:gd name="connsiteX9" fmla="*/ 235193 w 399147"/>
                  <a:gd name="connsiteY9" fmla="*/ 239273 h 388526"/>
                  <a:gd name="connsiteX10" fmla="*/ 234061 w 399147"/>
                  <a:gd name="connsiteY10" fmla="*/ 248475 h 388526"/>
                  <a:gd name="connsiteX11" fmla="*/ 232696 w 399147"/>
                  <a:gd name="connsiteY11" fmla="*/ 257334 h 388526"/>
                  <a:gd name="connsiteX12" fmla="*/ 143970 w 399147"/>
                  <a:gd name="connsiteY12" fmla="*/ 257334 h 388526"/>
                  <a:gd name="connsiteX13" fmla="*/ 143970 w 399147"/>
                  <a:gd name="connsiteY13" fmla="*/ 305498 h 388526"/>
                  <a:gd name="connsiteX14" fmla="*/ 211453 w 399147"/>
                  <a:gd name="connsiteY14" fmla="*/ 305498 h 388526"/>
                  <a:gd name="connsiteX15" fmla="*/ 179751 w 399147"/>
                  <a:gd name="connsiteY15" fmla="*/ 326058 h 388526"/>
                  <a:gd name="connsiteX16" fmla="*/ 126358 w 399147"/>
                  <a:gd name="connsiteY16" fmla="*/ 341046 h 388526"/>
                  <a:gd name="connsiteX17" fmla="*/ 143629 w 399147"/>
                  <a:gd name="connsiteY17" fmla="*/ 363762 h 388526"/>
                  <a:gd name="connsiteX18" fmla="*/ 156245 w 399147"/>
                  <a:gd name="connsiteY18" fmla="*/ 388527 h 388526"/>
                  <a:gd name="connsiteX19" fmla="*/ 232480 w 399147"/>
                  <a:gd name="connsiteY19" fmla="*/ 359215 h 388526"/>
                  <a:gd name="connsiteX20" fmla="*/ 273149 w 399147"/>
                  <a:gd name="connsiteY20" fmla="*/ 317755 h 388526"/>
                  <a:gd name="connsiteX21" fmla="*/ 309398 w 399147"/>
                  <a:gd name="connsiteY21" fmla="*/ 360815 h 388526"/>
                  <a:gd name="connsiteX22" fmla="*/ 363133 w 399147"/>
                  <a:gd name="connsiteY22" fmla="*/ 387736 h 388526"/>
                  <a:gd name="connsiteX23" fmla="*/ 379379 w 399147"/>
                  <a:gd name="connsiteY23" fmla="*/ 361713 h 388526"/>
                  <a:gd name="connsiteX24" fmla="*/ 399148 w 399147"/>
                  <a:gd name="connsiteY24" fmla="*/ 338656 h 388526"/>
                  <a:gd name="connsiteX25" fmla="*/ 359161 w 399147"/>
                  <a:gd name="connsiteY25" fmla="*/ 325932 h 388526"/>
                  <a:gd name="connsiteX26" fmla="*/ 329275 w 399147"/>
                  <a:gd name="connsiteY26" fmla="*/ 305480 h 388526"/>
                  <a:gd name="connsiteX27" fmla="*/ 387323 w 399147"/>
                  <a:gd name="connsiteY27" fmla="*/ 305480 h 388526"/>
                  <a:gd name="connsiteX28" fmla="*/ 213843 w 399147"/>
                  <a:gd name="connsiteY28" fmla="*/ 139064 h 388526"/>
                  <a:gd name="connsiteX29" fmla="*/ 309955 w 399147"/>
                  <a:gd name="connsiteY29" fmla="*/ 139064 h 388526"/>
                  <a:gd name="connsiteX30" fmla="*/ 309955 w 399147"/>
                  <a:gd name="connsiteY30" fmla="*/ 150080 h 388526"/>
                  <a:gd name="connsiteX31" fmla="*/ 213843 w 399147"/>
                  <a:gd name="connsiteY31" fmla="*/ 150080 h 388526"/>
                  <a:gd name="connsiteX32" fmla="*/ 213843 w 399147"/>
                  <a:gd name="connsiteY32" fmla="*/ 139064 h 388526"/>
                  <a:gd name="connsiteX33" fmla="*/ 213843 w 399147"/>
                  <a:gd name="connsiteY33" fmla="*/ 187677 h 388526"/>
                  <a:gd name="connsiteX34" fmla="*/ 309955 w 399147"/>
                  <a:gd name="connsiteY34" fmla="*/ 187677 h 388526"/>
                  <a:gd name="connsiteX35" fmla="*/ 309955 w 399147"/>
                  <a:gd name="connsiteY35" fmla="*/ 198819 h 388526"/>
                  <a:gd name="connsiteX36" fmla="*/ 213843 w 399147"/>
                  <a:gd name="connsiteY36" fmla="*/ 198819 h 388526"/>
                  <a:gd name="connsiteX37" fmla="*/ 213843 w 399147"/>
                  <a:gd name="connsiteY37" fmla="*/ 187677 h 388526"/>
                  <a:gd name="connsiteX38" fmla="*/ 158293 w 399147"/>
                  <a:gd name="connsiteY38" fmla="*/ 214724 h 388526"/>
                  <a:gd name="connsiteX39" fmla="*/ 144653 w 399147"/>
                  <a:gd name="connsiteY39" fmla="*/ 194272 h 388526"/>
                  <a:gd name="connsiteX40" fmla="*/ 124651 w 399147"/>
                  <a:gd name="connsiteY40" fmla="*/ 165536 h 388526"/>
                  <a:gd name="connsiteX41" fmla="*/ 107488 w 399147"/>
                  <a:gd name="connsiteY41" fmla="*/ 142353 h 388526"/>
                  <a:gd name="connsiteX42" fmla="*/ 107488 w 399147"/>
                  <a:gd name="connsiteY42" fmla="*/ 129629 h 388526"/>
                  <a:gd name="connsiteX43" fmla="*/ 141903 w 399147"/>
                  <a:gd name="connsiteY43" fmla="*/ 129629 h 388526"/>
                  <a:gd name="connsiteX44" fmla="*/ 141903 w 399147"/>
                  <a:gd name="connsiteY44" fmla="*/ 74869 h 388526"/>
                  <a:gd name="connsiteX45" fmla="*/ 107488 w 399147"/>
                  <a:gd name="connsiteY45" fmla="*/ 74869 h 388526"/>
                  <a:gd name="connsiteX46" fmla="*/ 107488 w 399147"/>
                  <a:gd name="connsiteY46" fmla="*/ 0 h 388526"/>
                  <a:gd name="connsiteX47" fmla="*/ 51470 w 399147"/>
                  <a:gd name="connsiteY47" fmla="*/ 0 h 388526"/>
                  <a:gd name="connsiteX48" fmla="*/ 51470 w 399147"/>
                  <a:gd name="connsiteY48" fmla="*/ 74869 h 388526"/>
                  <a:gd name="connsiteX49" fmla="*/ 11035 w 399147"/>
                  <a:gd name="connsiteY49" fmla="*/ 74869 h 388526"/>
                  <a:gd name="connsiteX50" fmla="*/ 11035 w 399147"/>
                  <a:gd name="connsiteY50" fmla="*/ 129629 h 388526"/>
                  <a:gd name="connsiteX51" fmla="*/ 51470 w 399147"/>
                  <a:gd name="connsiteY51" fmla="*/ 129629 h 388526"/>
                  <a:gd name="connsiteX52" fmla="*/ 51470 w 399147"/>
                  <a:gd name="connsiteY52" fmla="*/ 144401 h 388526"/>
                  <a:gd name="connsiteX53" fmla="*/ 29545 w 399147"/>
                  <a:gd name="connsiteY53" fmla="*/ 207446 h 388526"/>
                  <a:gd name="connsiteX54" fmla="*/ 0 w 399147"/>
                  <a:gd name="connsiteY54" fmla="*/ 259365 h 388526"/>
                  <a:gd name="connsiteX55" fmla="*/ 15222 w 399147"/>
                  <a:gd name="connsiteY55" fmla="*/ 289468 h 388526"/>
                  <a:gd name="connsiteX56" fmla="*/ 27371 w 399147"/>
                  <a:gd name="connsiteY56" fmla="*/ 320253 h 388526"/>
                  <a:gd name="connsiteX57" fmla="*/ 39861 w 399147"/>
                  <a:gd name="connsiteY57" fmla="*/ 298094 h 388526"/>
                  <a:gd name="connsiteX58" fmla="*/ 51453 w 399147"/>
                  <a:gd name="connsiteY58" fmla="*/ 271963 h 388526"/>
                  <a:gd name="connsiteX59" fmla="*/ 51453 w 399147"/>
                  <a:gd name="connsiteY59" fmla="*/ 388527 h 388526"/>
                  <a:gd name="connsiteX60" fmla="*/ 107470 w 399147"/>
                  <a:gd name="connsiteY60" fmla="*/ 388527 h 388526"/>
                  <a:gd name="connsiteX61" fmla="*/ 107470 w 399147"/>
                  <a:gd name="connsiteY61" fmla="*/ 217995 h 388526"/>
                  <a:gd name="connsiteX62" fmla="*/ 116564 w 399147"/>
                  <a:gd name="connsiteY62" fmla="*/ 237997 h 388526"/>
                  <a:gd name="connsiteX63" fmla="*/ 123501 w 399147"/>
                  <a:gd name="connsiteY63" fmla="*/ 255609 h 388526"/>
                  <a:gd name="connsiteX64" fmla="*/ 158293 w 399147"/>
                  <a:gd name="connsiteY64" fmla="*/ 214724 h 388526"/>
                  <a:gd name="connsiteX65" fmla="*/ 192260 w 399147"/>
                  <a:gd name="connsiteY65" fmla="*/ 92032 h 388526"/>
                  <a:gd name="connsiteX66" fmla="*/ 248277 w 399147"/>
                  <a:gd name="connsiteY66" fmla="*/ 92032 h 388526"/>
                  <a:gd name="connsiteX67" fmla="*/ 248277 w 399147"/>
                  <a:gd name="connsiteY67" fmla="*/ 72821 h 388526"/>
                  <a:gd name="connsiteX68" fmla="*/ 287131 w 399147"/>
                  <a:gd name="connsiteY68" fmla="*/ 72821 h 388526"/>
                  <a:gd name="connsiteX69" fmla="*/ 287131 w 399147"/>
                  <a:gd name="connsiteY69" fmla="*/ 92014 h 388526"/>
                  <a:gd name="connsiteX70" fmla="*/ 344730 w 399147"/>
                  <a:gd name="connsiteY70" fmla="*/ 92014 h 388526"/>
                  <a:gd name="connsiteX71" fmla="*/ 344730 w 399147"/>
                  <a:gd name="connsiteY71" fmla="*/ 72821 h 388526"/>
                  <a:gd name="connsiteX72" fmla="*/ 384842 w 399147"/>
                  <a:gd name="connsiteY72" fmla="*/ 72821 h 388526"/>
                  <a:gd name="connsiteX73" fmla="*/ 384842 w 399147"/>
                  <a:gd name="connsiteY73" fmla="*/ 24549 h 388526"/>
                  <a:gd name="connsiteX74" fmla="*/ 344730 w 399147"/>
                  <a:gd name="connsiteY74" fmla="*/ 24549 h 388526"/>
                  <a:gd name="connsiteX75" fmla="*/ 344730 w 399147"/>
                  <a:gd name="connsiteY75" fmla="*/ 0 h 388526"/>
                  <a:gd name="connsiteX76" fmla="*/ 287131 w 399147"/>
                  <a:gd name="connsiteY76" fmla="*/ 0 h 388526"/>
                  <a:gd name="connsiteX77" fmla="*/ 287131 w 399147"/>
                  <a:gd name="connsiteY77" fmla="*/ 24531 h 388526"/>
                  <a:gd name="connsiteX78" fmla="*/ 248277 w 399147"/>
                  <a:gd name="connsiteY78" fmla="*/ 24531 h 388526"/>
                  <a:gd name="connsiteX79" fmla="*/ 248277 w 399147"/>
                  <a:gd name="connsiteY79" fmla="*/ 0 h 388526"/>
                  <a:gd name="connsiteX80" fmla="*/ 192260 w 399147"/>
                  <a:gd name="connsiteY80" fmla="*/ 0 h 388526"/>
                  <a:gd name="connsiteX81" fmla="*/ 192260 w 399147"/>
                  <a:gd name="connsiteY81" fmla="*/ 24531 h 388526"/>
                  <a:gd name="connsiteX82" fmla="*/ 150907 w 399147"/>
                  <a:gd name="connsiteY82" fmla="*/ 24531 h 388526"/>
                  <a:gd name="connsiteX83" fmla="*/ 150907 w 399147"/>
                  <a:gd name="connsiteY83" fmla="*/ 72821 h 388526"/>
                  <a:gd name="connsiteX84" fmla="*/ 192260 w 399147"/>
                  <a:gd name="connsiteY84" fmla="*/ 72821 h 388526"/>
                  <a:gd name="connsiteX85" fmla="*/ 192260 w 399147"/>
                  <a:gd name="connsiteY85" fmla="*/ 92032 h 3885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</a:cxnLst>
                <a:rect l="l" t="t" r="r" b="b"/>
                <a:pathLst>
                  <a:path w="399147" h="388526">
                    <a:moveTo>
                      <a:pt x="387323" y="305498"/>
                    </a:moveTo>
                    <a:lnTo>
                      <a:pt x="387323" y="257334"/>
                    </a:lnTo>
                    <a:lnTo>
                      <a:pt x="291211" y="257334"/>
                    </a:lnTo>
                    <a:cubicBezTo>
                      <a:pt x="291552" y="254387"/>
                      <a:pt x="291894" y="251422"/>
                      <a:pt x="292235" y="248475"/>
                    </a:cubicBezTo>
                    <a:lnTo>
                      <a:pt x="293260" y="239273"/>
                    </a:lnTo>
                    <a:lnTo>
                      <a:pt x="367212" y="239273"/>
                    </a:lnTo>
                    <a:lnTo>
                      <a:pt x="367212" y="98628"/>
                    </a:lnTo>
                    <a:lnTo>
                      <a:pt x="159084" y="98628"/>
                    </a:lnTo>
                    <a:lnTo>
                      <a:pt x="159084" y="239273"/>
                    </a:lnTo>
                    <a:lnTo>
                      <a:pt x="235193" y="239273"/>
                    </a:lnTo>
                    <a:lnTo>
                      <a:pt x="234061" y="248475"/>
                    </a:lnTo>
                    <a:cubicBezTo>
                      <a:pt x="233720" y="251422"/>
                      <a:pt x="233271" y="254387"/>
                      <a:pt x="232696" y="257334"/>
                    </a:cubicBezTo>
                    <a:lnTo>
                      <a:pt x="143970" y="257334"/>
                    </a:lnTo>
                    <a:lnTo>
                      <a:pt x="143970" y="305498"/>
                    </a:lnTo>
                    <a:lnTo>
                      <a:pt x="211453" y="305498"/>
                    </a:lnTo>
                    <a:cubicBezTo>
                      <a:pt x="204067" y="313226"/>
                      <a:pt x="193500" y="320145"/>
                      <a:pt x="179751" y="326058"/>
                    </a:cubicBezTo>
                    <a:cubicBezTo>
                      <a:pt x="166111" y="331970"/>
                      <a:pt x="148283" y="336966"/>
                      <a:pt x="126358" y="341046"/>
                    </a:cubicBezTo>
                    <a:cubicBezTo>
                      <a:pt x="132145" y="347174"/>
                      <a:pt x="137824" y="354686"/>
                      <a:pt x="143629" y="363762"/>
                    </a:cubicBezTo>
                    <a:cubicBezTo>
                      <a:pt x="149308" y="372730"/>
                      <a:pt x="153513" y="381033"/>
                      <a:pt x="156245" y="388527"/>
                    </a:cubicBezTo>
                    <a:cubicBezTo>
                      <a:pt x="188629" y="380799"/>
                      <a:pt x="214077" y="371022"/>
                      <a:pt x="232480" y="359215"/>
                    </a:cubicBezTo>
                    <a:cubicBezTo>
                      <a:pt x="250990" y="347516"/>
                      <a:pt x="264523" y="333660"/>
                      <a:pt x="273149" y="317755"/>
                    </a:cubicBezTo>
                    <a:cubicBezTo>
                      <a:pt x="282692" y="334792"/>
                      <a:pt x="294733" y="349115"/>
                      <a:pt x="309398" y="360815"/>
                    </a:cubicBezTo>
                    <a:cubicBezTo>
                      <a:pt x="324171" y="372622"/>
                      <a:pt x="341998" y="381500"/>
                      <a:pt x="363133" y="387736"/>
                    </a:cubicBezTo>
                    <a:cubicBezTo>
                      <a:pt x="367105" y="379775"/>
                      <a:pt x="372568" y="371148"/>
                      <a:pt x="379379" y="361713"/>
                    </a:cubicBezTo>
                    <a:cubicBezTo>
                      <a:pt x="386190" y="352404"/>
                      <a:pt x="392786" y="344676"/>
                      <a:pt x="399148" y="338656"/>
                    </a:cubicBezTo>
                    <a:cubicBezTo>
                      <a:pt x="384034" y="335708"/>
                      <a:pt x="370753" y="331503"/>
                      <a:pt x="359161" y="325932"/>
                    </a:cubicBezTo>
                    <a:cubicBezTo>
                      <a:pt x="347569" y="320253"/>
                      <a:pt x="337577" y="313442"/>
                      <a:pt x="329275" y="305480"/>
                    </a:cubicBezTo>
                    <a:lnTo>
                      <a:pt x="387323" y="305480"/>
                    </a:lnTo>
                    <a:close/>
                    <a:moveTo>
                      <a:pt x="213843" y="139064"/>
                    </a:moveTo>
                    <a:lnTo>
                      <a:pt x="309955" y="139064"/>
                    </a:lnTo>
                    <a:lnTo>
                      <a:pt x="309955" y="150080"/>
                    </a:lnTo>
                    <a:lnTo>
                      <a:pt x="213843" y="150080"/>
                    </a:lnTo>
                    <a:lnTo>
                      <a:pt x="213843" y="139064"/>
                    </a:lnTo>
                    <a:close/>
                    <a:moveTo>
                      <a:pt x="213843" y="187677"/>
                    </a:moveTo>
                    <a:lnTo>
                      <a:pt x="309955" y="187677"/>
                    </a:lnTo>
                    <a:lnTo>
                      <a:pt x="309955" y="198819"/>
                    </a:lnTo>
                    <a:lnTo>
                      <a:pt x="213843" y="198819"/>
                    </a:lnTo>
                    <a:lnTo>
                      <a:pt x="213843" y="187677"/>
                    </a:lnTo>
                    <a:close/>
                    <a:moveTo>
                      <a:pt x="158293" y="214724"/>
                    </a:moveTo>
                    <a:cubicBezTo>
                      <a:pt x="155562" y="210411"/>
                      <a:pt x="151015" y="203582"/>
                      <a:pt x="144653" y="194272"/>
                    </a:cubicBezTo>
                    <a:cubicBezTo>
                      <a:pt x="138291" y="184963"/>
                      <a:pt x="131695" y="175294"/>
                      <a:pt x="124651" y="165536"/>
                    </a:cubicBezTo>
                    <a:cubicBezTo>
                      <a:pt x="117714" y="155759"/>
                      <a:pt x="112035" y="148032"/>
                      <a:pt x="107488" y="142353"/>
                    </a:cubicBezTo>
                    <a:lnTo>
                      <a:pt x="107488" y="129629"/>
                    </a:lnTo>
                    <a:lnTo>
                      <a:pt x="141903" y="129629"/>
                    </a:lnTo>
                    <a:lnTo>
                      <a:pt x="141903" y="74869"/>
                    </a:lnTo>
                    <a:lnTo>
                      <a:pt x="107488" y="74869"/>
                    </a:lnTo>
                    <a:lnTo>
                      <a:pt x="107488" y="0"/>
                    </a:lnTo>
                    <a:lnTo>
                      <a:pt x="51470" y="0"/>
                    </a:lnTo>
                    <a:lnTo>
                      <a:pt x="51470" y="74869"/>
                    </a:lnTo>
                    <a:lnTo>
                      <a:pt x="11035" y="74869"/>
                    </a:lnTo>
                    <a:lnTo>
                      <a:pt x="11035" y="129629"/>
                    </a:lnTo>
                    <a:lnTo>
                      <a:pt x="51470" y="129629"/>
                    </a:lnTo>
                    <a:lnTo>
                      <a:pt x="51470" y="144401"/>
                    </a:lnTo>
                    <a:cubicBezTo>
                      <a:pt x="45684" y="165877"/>
                      <a:pt x="38405" y="186886"/>
                      <a:pt x="29545" y="207446"/>
                    </a:cubicBezTo>
                    <a:cubicBezTo>
                      <a:pt x="20793" y="228005"/>
                      <a:pt x="10909" y="245383"/>
                      <a:pt x="0" y="259365"/>
                    </a:cubicBezTo>
                    <a:cubicBezTo>
                      <a:pt x="4888" y="267884"/>
                      <a:pt x="9992" y="278002"/>
                      <a:pt x="15222" y="289468"/>
                    </a:cubicBezTo>
                    <a:cubicBezTo>
                      <a:pt x="20452" y="300933"/>
                      <a:pt x="24423" y="311159"/>
                      <a:pt x="27371" y="320253"/>
                    </a:cubicBezTo>
                    <a:cubicBezTo>
                      <a:pt x="31684" y="313657"/>
                      <a:pt x="35781" y="306271"/>
                      <a:pt x="39861" y="298094"/>
                    </a:cubicBezTo>
                    <a:cubicBezTo>
                      <a:pt x="43959" y="289917"/>
                      <a:pt x="47822" y="281165"/>
                      <a:pt x="51453" y="271963"/>
                    </a:cubicBezTo>
                    <a:lnTo>
                      <a:pt x="51453" y="388527"/>
                    </a:lnTo>
                    <a:lnTo>
                      <a:pt x="107470" y="388527"/>
                    </a:lnTo>
                    <a:lnTo>
                      <a:pt x="107470" y="217995"/>
                    </a:lnTo>
                    <a:cubicBezTo>
                      <a:pt x="110759" y="224932"/>
                      <a:pt x="113832" y="231635"/>
                      <a:pt x="116564" y="237997"/>
                    </a:cubicBezTo>
                    <a:cubicBezTo>
                      <a:pt x="119295" y="244359"/>
                      <a:pt x="121559" y="250272"/>
                      <a:pt x="123501" y="255609"/>
                    </a:cubicBezTo>
                    <a:lnTo>
                      <a:pt x="158293" y="214724"/>
                    </a:lnTo>
                    <a:close/>
                    <a:moveTo>
                      <a:pt x="192260" y="92032"/>
                    </a:moveTo>
                    <a:lnTo>
                      <a:pt x="248277" y="92032"/>
                    </a:lnTo>
                    <a:lnTo>
                      <a:pt x="248277" y="72821"/>
                    </a:lnTo>
                    <a:lnTo>
                      <a:pt x="287131" y="72821"/>
                    </a:lnTo>
                    <a:lnTo>
                      <a:pt x="287131" y="92014"/>
                    </a:lnTo>
                    <a:lnTo>
                      <a:pt x="344730" y="92014"/>
                    </a:lnTo>
                    <a:lnTo>
                      <a:pt x="344730" y="72821"/>
                    </a:lnTo>
                    <a:lnTo>
                      <a:pt x="384842" y="72821"/>
                    </a:lnTo>
                    <a:lnTo>
                      <a:pt x="384842" y="24549"/>
                    </a:lnTo>
                    <a:lnTo>
                      <a:pt x="344730" y="24549"/>
                    </a:lnTo>
                    <a:lnTo>
                      <a:pt x="344730" y="0"/>
                    </a:lnTo>
                    <a:lnTo>
                      <a:pt x="287131" y="0"/>
                    </a:lnTo>
                    <a:lnTo>
                      <a:pt x="287131" y="24531"/>
                    </a:lnTo>
                    <a:lnTo>
                      <a:pt x="248277" y="24531"/>
                    </a:lnTo>
                    <a:lnTo>
                      <a:pt x="248277" y="0"/>
                    </a:lnTo>
                    <a:lnTo>
                      <a:pt x="192260" y="0"/>
                    </a:lnTo>
                    <a:lnTo>
                      <a:pt x="192260" y="24531"/>
                    </a:lnTo>
                    <a:lnTo>
                      <a:pt x="150907" y="24531"/>
                    </a:lnTo>
                    <a:lnTo>
                      <a:pt x="150907" y="72821"/>
                    </a:lnTo>
                    <a:lnTo>
                      <a:pt x="192260" y="72821"/>
                    </a:lnTo>
                    <a:lnTo>
                      <a:pt x="192260" y="92032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13" name="任意多边形: 形状 12">
                <a:extLst>
                  <a:ext uri="{FF2B5EF4-FFF2-40B4-BE49-F238E27FC236}">
                    <a16:creationId xmlns:a16="http://schemas.microsoft.com/office/drawing/2014/main" id="{A25741F8-C84C-7A94-2D3D-E45E059653DA}"/>
                  </a:ext>
                </a:extLst>
              </p:cNvPr>
              <p:cNvSpPr/>
              <p:nvPr userDrawn="1"/>
            </p:nvSpPr>
            <p:spPr>
              <a:xfrm>
                <a:off x="3480148" y="3420876"/>
                <a:ext cx="396829" cy="390287"/>
              </a:xfrm>
              <a:custGeom>
                <a:avLst/>
                <a:gdLst>
                  <a:gd name="connsiteX0" fmla="*/ 340992 w 396829"/>
                  <a:gd name="connsiteY0" fmla="*/ 106823 h 390287"/>
                  <a:gd name="connsiteX1" fmla="*/ 330802 w 396829"/>
                  <a:gd name="connsiteY1" fmla="*/ 108530 h 390287"/>
                  <a:gd name="connsiteX2" fmla="*/ 221930 w 396829"/>
                  <a:gd name="connsiteY2" fmla="*/ 108530 h 390287"/>
                  <a:gd name="connsiteX3" fmla="*/ 221930 w 396829"/>
                  <a:gd name="connsiteY3" fmla="*/ 76253 h 390287"/>
                  <a:gd name="connsiteX4" fmla="*/ 308931 w 396829"/>
                  <a:gd name="connsiteY4" fmla="*/ 66962 h 390287"/>
                  <a:gd name="connsiteX5" fmla="*/ 388347 w 396829"/>
                  <a:gd name="connsiteY5" fmla="*/ 47355 h 390287"/>
                  <a:gd name="connsiteX6" fmla="*/ 347911 w 396829"/>
                  <a:gd name="connsiteY6" fmla="*/ 0 h 390287"/>
                  <a:gd name="connsiteX7" fmla="*/ 264307 w 396829"/>
                  <a:gd name="connsiteY7" fmla="*/ 19265 h 390287"/>
                  <a:gd name="connsiteX8" fmla="*/ 164386 w 396829"/>
                  <a:gd name="connsiteY8" fmla="*/ 27766 h 390287"/>
                  <a:gd name="connsiteX9" fmla="*/ 164386 w 396829"/>
                  <a:gd name="connsiteY9" fmla="*/ 123608 h 390287"/>
                  <a:gd name="connsiteX10" fmla="*/ 161780 w 396829"/>
                  <a:gd name="connsiteY10" fmla="*/ 198945 h 390287"/>
                  <a:gd name="connsiteX11" fmla="*/ 147960 w 396829"/>
                  <a:gd name="connsiteY11" fmla="*/ 281416 h 390287"/>
                  <a:gd name="connsiteX12" fmla="*/ 114209 w 396829"/>
                  <a:gd name="connsiteY12" fmla="*/ 356412 h 390287"/>
                  <a:gd name="connsiteX13" fmla="*/ 139926 w 396829"/>
                  <a:gd name="connsiteY13" fmla="*/ 371705 h 390287"/>
                  <a:gd name="connsiteX14" fmla="*/ 163146 w 396829"/>
                  <a:gd name="connsiteY14" fmla="*/ 390288 h 390287"/>
                  <a:gd name="connsiteX15" fmla="*/ 176283 w 396829"/>
                  <a:gd name="connsiteY15" fmla="*/ 368758 h 390287"/>
                  <a:gd name="connsiteX16" fmla="*/ 187264 w 396829"/>
                  <a:gd name="connsiteY16" fmla="*/ 345090 h 390287"/>
                  <a:gd name="connsiteX17" fmla="*/ 203456 w 396829"/>
                  <a:gd name="connsiteY17" fmla="*/ 366494 h 390287"/>
                  <a:gd name="connsiteX18" fmla="*/ 216593 w 396829"/>
                  <a:gd name="connsiteY18" fmla="*/ 387898 h 390287"/>
                  <a:gd name="connsiteX19" fmla="*/ 255340 w 396829"/>
                  <a:gd name="connsiteY19" fmla="*/ 364553 h 390287"/>
                  <a:gd name="connsiteX20" fmla="*/ 288767 w 396829"/>
                  <a:gd name="connsiteY20" fmla="*/ 336014 h 390287"/>
                  <a:gd name="connsiteX21" fmla="*/ 357759 w 396829"/>
                  <a:gd name="connsiteY21" fmla="*/ 389479 h 390287"/>
                  <a:gd name="connsiteX22" fmla="*/ 375425 w 396829"/>
                  <a:gd name="connsiteY22" fmla="*/ 362288 h 390287"/>
                  <a:gd name="connsiteX23" fmla="*/ 396830 w 396829"/>
                  <a:gd name="connsiteY23" fmla="*/ 338494 h 390287"/>
                  <a:gd name="connsiteX24" fmla="*/ 357526 w 396829"/>
                  <a:gd name="connsiteY24" fmla="*/ 316856 h 390287"/>
                  <a:gd name="connsiteX25" fmla="*/ 325914 w 396829"/>
                  <a:gd name="connsiteY25" fmla="*/ 287509 h 390287"/>
                  <a:gd name="connsiteX26" fmla="*/ 358766 w 396829"/>
                  <a:gd name="connsiteY26" fmla="*/ 212172 h 390287"/>
                  <a:gd name="connsiteX27" fmla="*/ 378139 w 396829"/>
                  <a:gd name="connsiteY27" fmla="*/ 117013 h 390287"/>
                  <a:gd name="connsiteX28" fmla="*/ 340992 w 396829"/>
                  <a:gd name="connsiteY28" fmla="*/ 106823 h 390287"/>
                  <a:gd name="connsiteX29" fmla="*/ 313693 w 396829"/>
                  <a:gd name="connsiteY29" fmla="*/ 161079 h 390287"/>
                  <a:gd name="connsiteX30" fmla="*/ 290474 w 396829"/>
                  <a:gd name="connsiteY30" fmla="*/ 230862 h 390287"/>
                  <a:gd name="connsiteX31" fmla="*/ 277445 w 396829"/>
                  <a:gd name="connsiteY31" fmla="*/ 197220 h 390287"/>
                  <a:gd name="connsiteX32" fmla="*/ 267596 w 396829"/>
                  <a:gd name="connsiteY32" fmla="*/ 161079 h 390287"/>
                  <a:gd name="connsiteX33" fmla="*/ 313693 w 396829"/>
                  <a:gd name="connsiteY33" fmla="*/ 161079 h 390287"/>
                  <a:gd name="connsiteX34" fmla="*/ 191343 w 396829"/>
                  <a:gd name="connsiteY34" fmla="*/ 334414 h 390287"/>
                  <a:gd name="connsiteX35" fmla="*/ 210950 w 396829"/>
                  <a:gd name="connsiteY35" fmla="*/ 259994 h 390287"/>
                  <a:gd name="connsiteX36" fmla="*/ 219900 w 396829"/>
                  <a:gd name="connsiteY36" fmla="*/ 184765 h 390287"/>
                  <a:gd name="connsiteX37" fmla="*/ 235301 w 396829"/>
                  <a:gd name="connsiteY37" fmla="*/ 238123 h 390287"/>
                  <a:gd name="connsiteX38" fmla="*/ 255358 w 396829"/>
                  <a:gd name="connsiteY38" fmla="*/ 285478 h 390287"/>
                  <a:gd name="connsiteX39" fmla="*/ 225794 w 396829"/>
                  <a:gd name="connsiteY39" fmla="*/ 313352 h 390287"/>
                  <a:gd name="connsiteX40" fmla="*/ 191343 w 396829"/>
                  <a:gd name="connsiteY40" fmla="*/ 334414 h 390287"/>
                  <a:gd name="connsiteX41" fmla="*/ 159965 w 396829"/>
                  <a:gd name="connsiteY41" fmla="*/ 207535 h 390287"/>
                  <a:gd name="connsiteX42" fmla="*/ 146486 w 396829"/>
                  <a:gd name="connsiteY42" fmla="*/ 185898 h 390287"/>
                  <a:gd name="connsiteX43" fmla="*/ 127005 w 396829"/>
                  <a:gd name="connsiteY43" fmla="*/ 155885 h 390287"/>
                  <a:gd name="connsiteX44" fmla="*/ 111370 w 396829"/>
                  <a:gd name="connsiteY44" fmla="*/ 133349 h 390287"/>
                  <a:gd name="connsiteX45" fmla="*/ 111370 w 396829"/>
                  <a:gd name="connsiteY45" fmla="*/ 129269 h 390287"/>
                  <a:gd name="connsiteX46" fmla="*/ 152147 w 396829"/>
                  <a:gd name="connsiteY46" fmla="*/ 129269 h 390287"/>
                  <a:gd name="connsiteX47" fmla="*/ 152147 w 396829"/>
                  <a:gd name="connsiteY47" fmla="*/ 74672 h 390287"/>
                  <a:gd name="connsiteX48" fmla="*/ 111370 w 396829"/>
                  <a:gd name="connsiteY48" fmla="*/ 74672 h 390287"/>
                  <a:gd name="connsiteX49" fmla="*/ 111370 w 396829"/>
                  <a:gd name="connsiteY49" fmla="*/ 0 h 390287"/>
                  <a:gd name="connsiteX50" fmla="*/ 56305 w 396829"/>
                  <a:gd name="connsiteY50" fmla="*/ 0 h 390287"/>
                  <a:gd name="connsiteX51" fmla="*/ 56305 w 396829"/>
                  <a:gd name="connsiteY51" fmla="*/ 74654 h 390287"/>
                  <a:gd name="connsiteX52" fmla="*/ 10657 w 396829"/>
                  <a:gd name="connsiteY52" fmla="*/ 74654 h 390287"/>
                  <a:gd name="connsiteX53" fmla="*/ 10657 w 396829"/>
                  <a:gd name="connsiteY53" fmla="*/ 129251 h 390287"/>
                  <a:gd name="connsiteX54" fmla="*/ 54723 w 396829"/>
                  <a:gd name="connsiteY54" fmla="*/ 129251 h 390287"/>
                  <a:gd name="connsiteX55" fmla="*/ 41011 w 396829"/>
                  <a:gd name="connsiteY55" fmla="*/ 177163 h 390287"/>
                  <a:gd name="connsiteX56" fmla="*/ 22428 w 396829"/>
                  <a:gd name="connsiteY56" fmla="*/ 222811 h 390287"/>
                  <a:gd name="connsiteX57" fmla="*/ 0 w 396829"/>
                  <a:gd name="connsiteY57" fmla="*/ 258503 h 390287"/>
                  <a:gd name="connsiteX58" fmla="*/ 14054 w 396829"/>
                  <a:gd name="connsiteY58" fmla="*/ 288515 h 390287"/>
                  <a:gd name="connsiteX59" fmla="*/ 25376 w 396829"/>
                  <a:gd name="connsiteY59" fmla="*/ 318869 h 390287"/>
                  <a:gd name="connsiteX60" fmla="*/ 41694 w 396829"/>
                  <a:gd name="connsiteY60" fmla="*/ 286125 h 390287"/>
                  <a:gd name="connsiteX61" fmla="*/ 56305 w 396829"/>
                  <a:gd name="connsiteY61" fmla="*/ 245455 h 390287"/>
                  <a:gd name="connsiteX62" fmla="*/ 56305 w 396829"/>
                  <a:gd name="connsiteY62" fmla="*/ 387395 h 390287"/>
                  <a:gd name="connsiteX63" fmla="*/ 111370 w 396829"/>
                  <a:gd name="connsiteY63" fmla="*/ 387395 h 390287"/>
                  <a:gd name="connsiteX64" fmla="*/ 111370 w 396829"/>
                  <a:gd name="connsiteY64" fmla="*/ 208739 h 390287"/>
                  <a:gd name="connsiteX65" fmla="*/ 119744 w 396829"/>
                  <a:gd name="connsiteY65" fmla="*/ 231402 h 390287"/>
                  <a:gd name="connsiteX66" fmla="*/ 126088 w 396829"/>
                  <a:gd name="connsiteY66" fmla="*/ 251224 h 390287"/>
                  <a:gd name="connsiteX67" fmla="*/ 159965 w 396829"/>
                  <a:gd name="connsiteY67" fmla="*/ 207535 h 3902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</a:cxnLst>
                <a:rect l="l" t="t" r="r" b="b"/>
                <a:pathLst>
                  <a:path w="396829" h="390287">
                    <a:moveTo>
                      <a:pt x="340992" y="106823"/>
                    </a:moveTo>
                    <a:lnTo>
                      <a:pt x="330802" y="108530"/>
                    </a:lnTo>
                    <a:lnTo>
                      <a:pt x="221930" y="108530"/>
                    </a:lnTo>
                    <a:lnTo>
                      <a:pt x="221930" y="76253"/>
                    </a:lnTo>
                    <a:cubicBezTo>
                      <a:pt x="251152" y="74672"/>
                      <a:pt x="280158" y="71617"/>
                      <a:pt x="308931" y="66962"/>
                    </a:cubicBezTo>
                    <a:cubicBezTo>
                      <a:pt x="337703" y="62433"/>
                      <a:pt x="364103" y="55856"/>
                      <a:pt x="388347" y="47355"/>
                    </a:cubicBezTo>
                    <a:lnTo>
                      <a:pt x="347911" y="0"/>
                    </a:lnTo>
                    <a:cubicBezTo>
                      <a:pt x="324692" y="8267"/>
                      <a:pt x="296818" y="14719"/>
                      <a:pt x="264307" y="19265"/>
                    </a:cubicBezTo>
                    <a:cubicBezTo>
                      <a:pt x="231797" y="23686"/>
                      <a:pt x="198496" y="26508"/>
                      <a:pt x="164386" y="27766"/>
                    </a:cubicBezTo>
                    <a:lnTo>
                      <a:pt x="164386" y="123608"/>
                    </a:lnTo>
                    <a:cubicBezTo>
                      <a:pt x="164619" y="146270"/>
                      <a:pt x="163703" y="171413"/>
                      <a:pt x="161780" y="198945"/>
                    </a:cubicBezTo>
                    <a:cubicBezTo>
                      <a:pt x="159749" y="226477"/>
                      <a:pt x="155094" y="253884"/>
                      <a:pt x="147960" y="281416"/>
                    </a:cubicBezTo>
                    <a:cubicBezTo>
                      <a:pt x="140717" y="308823"/>
                      <a:pt x="129503" y="333875"/>
                      <a:pt x="114209" y="356412"/>
                    </a:cubicBezTo>
                    <a:cubicBezTo>
                      <a:pt x="121577" y="359700"/>
                      <a:pt x="130060" y="364786"/>
                      <a:pt x="139926" y="371705"/>
                    </a:cubicBezTo>
                    <a:cubicBezTo>
                      <a:pt x="149793" y="378624"/>
                      <a:pt x="157485" y="384843"/>
                      <a:pt x="163146" y="390288"/>
                    </a:cubicBezTo>
                    <a:cubicBezTo>
                      <a:pt x="167908" y="383603"/>
                      <a:pt x="172203" y="376360"/>
                      <a:pt x="176283" y="368758"/>
                    </a:cubicBezTo>
                    <a:cubicBezTo>
                      <a:pt x="180362" y="361156"/>
                      <a:pt x="183993" y="353231"/>
                      <a:pt x="187264" y="345090"/>
                    </a:cubicBezTo>
                    <a:cubicBezTo>
                      <a:pt x="192709" y="351433"/>
                      <a:pt x="198136" y="358568"/>
                      <a:pt x="203456" y="366494"/>
                    </a:cubicBezTo>
                    <a:cubicBezTo>
                      <a:pt x="208775" y="374311"/>
                      <a:pt x="213196" y="381446"/>
                      <a:pt x="216593" y="387898"/>
                    </a:cubicBezTo>
                    <a:cubicBezTo>
                      <a:pt x="230413" y="380871"/>
                      <a:pt x="243335" y="373179"/>
                      <a:pt x="255340" y="364553"/>
                    </a:cubicBezTo>
                    <a:cubicBezTo>
                      <a:pt x="267237" y="355944"/>
                      <a:pt x="278451" y="346419"/>
                      <a:pt x="288767" y="336014"/>
                    </a:cubicBezTo>
                    <a:cubicBezTo>
                      <a:pt x="307116" y="357759"/>
                      <a:pt x="329993" y="375551"/>
                      <a:pt x="357759" y="389479"/>
                    </a:cubicBezTo>
                    <a:cubicBezTo>
                      <a:pt x="362073" y="381105"/>
                      <a:pt x="367949" y="372029"/>
                      <a:pt x="375425" y="362288"/>
                    </a:cubicBezTo>
                    <a:cubicBezTo>
                      <a:pt x="382902" y="352548"/>
                      <a:pt x="390036" y="344622"/>
                      <a:pt x="396830" y="338494"/>
                    </a:cubicBezTo>
                    <a:cubicBezTo>
                      <a:pt x="382434" y="332599"/>
                      <a:pt x="369297" y="325357"/>
                      <a:pt x="357526" y="316856"/>
                    </a:cubicBezTo>
                    <a:cubicBezTo>
                      <a:pt x="345862" y="308356"/>
                      <a:pt x="335205" y="298507"/>
                      <a:pt x="325914" y="287509"/>
                    </a:cubicBezTo>
                    <a:cubicBezTo>
                      <a:pt x="339177" y="265530"/>
                      <a:pt x="350050" y="240495"/>
                      <a:pt x="358766" y="212172"/>
                    </a:cubicBezTo>
                    <a:cubicBezTo>
                      <a:pt x="367374" y="183957"/>
                      <a:pt x="373826" y="152237"/>
                      <a:pt x="378139" y="117013"/>
                    </a:cubicBezTo>
                    <a:lnTo>
                      <a:pt x="340992" y="106823"/>
                    </a:lnTo>
                    <a:close/>
                    <a:moveTo>
                      <a:pt x="313693" y="161079"/>
                    </a:moveTo>
                    <a:cubicBezTo>
                      <a:pt x="307924" y="186347"/>
                      <a:pt x="300215" y="209566"/>
                      <a:pt x="290474" y="230862"/>
                    </a:cubicBezTo>
                    <a:cubicBezTo>
                      <a:pt x="285604" y="219990"/>
                      <a:pt x="281183" y="208775"/>
                      <a:pt x="277445" y="197220"/>
                    </a:cubicBezTo>
                    <a:cubicBezTo>
                      <a:pt x="273707" y="185556"/>
                      <a:pt x="270418" y="173551"/>
                      <a:pt x="267596" y="161079"/>
                    </a:cubicBezTo>
                    <a:lnTo>
                      <a:pt x="313693" y="161079"/>
                    </a:lnTo>
                    <a:close/>
                    <a:moveTo>
                      <a:pt x="191343" y="334414"/>
                    </a:moveTo>
                    <a:cubicBezTo>
                      <a:pt x="199951" y="310620"/>
                      <a:pt x="206529" y="285927"/>
                      <a:pt x="210950" y="259994"/>
                    </a:cubicBezTo>
                    <a:cubicBezTo>
                      <a:pt x="215371" y="234169"/>
                      <a:pt x="218318" y="209135"/>
                      <a:pt x="219900" y="184765"/>
                    </a:cubicBezTo>
                    <a:cubicBezTo>
                      <a:pt x="224321" y="203564"/>
                      <a:pt x="229533" y="221355"/>
                      <a:pt x="235301" y="238123"/>
                    </a:cubicBezTo>
                    <a:cubicBezTo>
                      <a:pt x="241196" y="254998"/>
                      <a:pt x="247881" y="270741"/>
                      <a:pt x="255358" y="285478"/>
                    </a:cubicBezTo>
                    <a:cubicBezTo>
                      <a:pt x="246408" y="295901"/>
                      <a:pt x="236559" y="305193"/>
                      <a:pt x="225794" y="313352"/>
                    </a:cubicBezTo>
                    <a:cubicBezTo>
                      <a:pt x="215029" y="321493"/>
                      <a:pt x="203582" y="328520"/>
                      <a:pt x="191343" y="334414"/>
                    </a:cubicBezTo>
                    <a:close/>
                    <a:moveTo>
                      <a:pt x="159965" y="207535"/>
                    </a:moveTo>
                    <a:cubicBezTo>
                      <a:pt x="157359" y="203114"/>
                      <a:pt x="152830" y="195872"/>
                      <a:pt x="146486" y="185898"/>
                    </a:cubicBezTo>
                    <a:cubicBezTo>
                      <a:pt x="140142" y="175923"/>
                      <a:pt x="133690" y="165967"/>
                      <a:pt x="127005" y="155885"/>
                    </a:cubicBezTo>
                    <a:cubicBezTo>
                      <a:pt x="120320" y="145803"/>
                      <a:pt x="115108" y="138327"/>
                      <a:pt x="111370" y="133349"/>
                    </a:cubicBezTo>
                    <a:lnTo>
                      <a:pt x="111370" y="129269"/>
                    </a:lnTo>
                    <a:lnTo>
                      <a:pt x="152147" y="129269"/>
                    </a:lnTo>
                    <a:lnTo>
                      <a:pt x="152147" y="74672"/>
                    </a:lnTo>
                    <a:lnTo>
                      <a:pt x="111370" y="74672"/>
                    </a:lnTo>
                    <a:lnTo>
                      <a:pt x="111370" y="0"/>
                    </a:lnTo>
                    <a:lnTo>
                      <a:pt x="56305" y="0"/>
                    </a:lnTo>
                    <a:lnTo>
                      <a:pt x="56305" y="74654"/>
                    </a:lnTo>
                    <a:lnTo>
                      <a:pt x="10657" y="74654"/>
                    </a:lnTo>
                    <a:lnTo>
                      <a:pt x="10657" y="129251"/>
                    </a:lnTo>
                    <a:lnTo>
                      <a:pt x="54723" y="129251"/>
                    </a:lnTo>
                    <a:cubicBezTo>
                      <a:pt x="50985" y="144994"/>
                      <a:pt x="46456" y="160971"/>
                      <a:pt x="41011" y="177163"/>
                    </a:cubicBezTo>
                    <a:cubicBezTo>
                      <a:pt x="35566" y="193482"/>
                      <a:pt x="29348" y="208650"/>
                      <a:pt x="22428" y="222811"/>
                    </a:cubicBezTo>
                    <a:cubicBezTo>
                      <a:pt x="15509" y="237081"/>
                      <a:pt x="8033" y="248978"/>
                      <a:pt x="0" y="258503"/>
                    </a:cubicBezTo>
                    <a:cubicBezTo>
                      <a:pt x="4529" y="267003"/>
                      <a:pt x="9183" y="276959"/>
                      <a:pt x="14054" y="288515"/>
                    </a:cubicBezTo>
                    <a:cubicBezTo>
                      <a:pt x="18924" y="300179"/>
                      <a:pt x="22662" y="310261"/>
                      <a:pt x="25376" y="318869"/>
                    </a:cubicBezTo>
                    <a:cubicBezTo>
                      <a:pt x="31037" y="309578"/>
                      <a:pt x="36482" y="298705"/>
                      <a:pt x="41694" y="286125"/>
                    </a:cubicBezTo>
                    <a:cubicBezTo>
                      <a:pt x="47014" y="273671"/>
                      <a:pt x="51776" y="260066"/>
                      <a:pt x="56305" y="245455"/>
                    </a:cubicBezTo>
                    <a:lnTo>
                      <a:pt x="56305" y="387395"/>
                    </a:lnTo>
                    <a:lnTo>
                      <a:pt x="111370" y="387395"/>
                    </a:lnTo>
                    <a:lnTo>
                      <a:pt x="111370" y="208739"/>
                    </a:lnTo>
                    <a:cubicBezTo>
                      <a:pt x="114425" y="216557"/>
                      <a:pt x="117264" y="224141"/>
                      <a:pt x="119744" y="231402"/>
                    </a:cubicBezTo>
                    <a:cubicBezTo>
                      <a:pt x="122350" y="238644"/>
                      <a:pt x="124381" y="245222"/>
                      <a:pt x="126088" y="251224"/>
                    </a:cubicBezTo>
                    <a:lnTo>
                      <a:pt x="159965" y="207535"/>
                    </a:lnTo>
                    <a:close/>
                  </a:path>
                </a:pathLst>
              </a:custGeom>
              <a:solidFill>
                <a:srgbClr val="0000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grpSp>
            <p:nvGrpSpPr>
              <p:cNvPr id="14" name="组合 13">
                <a:extLst>
                  <a:ext uri="{FF2B5EF4-FFF2-40B4-BE49-F238E27FC236}">
                    <a16:creationId xmlns:a16="http://schemas.microsoft.com/office/drawing/2014/main" id="{D5A767CE-CC8B-4EA3-E8DB-79999DB4495A}"/>
                  </a:ext>
                </a:extLst>
              </p:cNvPr>
              <p:cNvGrpSpPr/>
              <p:nvPr userDrawn="1"/>
            </p:nvGrpSpPr>
            <p:grpSpPr>
              <a:xfrm>
                <a:off x="2038610" y="3870398"/>
                <a:ext cx="413489" cy="89750"/>
                <a:chOff x="8686551" y="964247"/>
                <a:chExt cx="413489" cy="89750"/>
              </a:xfrm>
            </p:grpSpPr>
            <p:sp>
              <p:nvSpPr>
                <p:cNvPr id="33" name="任意多边形: 形状 32">
                  <a:extLst>
                    <a:ext uri="{FF2B5EF4-FFF2-40B4-BE49-F238E27FC236}">
                      <a16:creationId xmlns:a16="http://schemas.microsoft.com/office/drawing/2014/main" id="{44CF08DD-DD52-87B5-81C1-33758EB70E3F}"/>
                    </a:ext>
                  </a:extLst>
                </p:cNvPr>
                <p:cNvSpPr/>
                <p:nvPr/>
              </p:nvSpPr>
              <p:spPr>
                <a:xfrm>
                  <a:off x="868655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4" name="任意多边形: 形状 33">
                  <a:extLst>
                    <a:ext uri="{FF2B5EF4-FFF2-40B4-BE49-F238E27FC236}">
                      <a16:creationId xmlns:a16="http://schemas.microsoft.com/office/drawing/2014/main" id="{3576763C-7CF8-3E63-2275-8F8A4A36B743}"/>
                    </a:ext>
                  </a:extLst>
                </p:cNvPr>
                <p:cNvSpPr/>
                <p:nvPr/>
              </p:nvSpPr>
              <p:spPr>
                <a:xfrm>
                  <a:off x="8810681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6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6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5" name="任意多边形: 形状 34">
                  <a:extLst>
                    <a:ext uri="{FF2B5EF4-FFF2-40B4-BE49-F238E27FC236}">
                      <a16:creationId xmlns:a16="http://schemas.microsoft.com/office/drawing/2014/main" id="{D1E1B9BE-1060-979B-C53F-541C5F550B28}"/>
                    </a:ext>
                  </a:extLst>
                </p:cNvPr>
                <p:cNvSpPr/>
                <p:nvPr/>
              </p:nvSpPr>
              <p:spPr>
                <a:xfrm>
                  <a:off x="8947228" y="964247"/>
                  <a:ext cx="120678" cy="87629"/>
                </a:xfrm>
                <a:custGeom>
                  <a:avLst/>
                  <a:gdLst>
                    <a:gd name="connsiteX0" fmla="*/ 24351 w 120678"/>
                    <a:gd name="connsiteY0" fmla="*/ 87629 h 87629"/>
                    <a:gd name="connsiteX1" fmla="*/ 41730 w 120678"/>
                    <a:gd name="connsiteY1" fmla="*/ 87629 h 87629"/>
                    <a:gd name="connsiteX2" fmla="*/ 53897 w 120678"/>
                    <a:gd name="connsiteY2" fmla="*/ 40706 h 87629"/>
                    <a:gd name="connsiteX3" fmla="*/ 57006 w 120678"/>
                    <a:gd name="connsiteY3" fmla="*/ 28054 h 87629"/>
                    <a:gd name="connsiteX4" fmla="*/ 59863 w 120678"/>
                    <a:gd name="connsiteY4" fmla="*/ 15150 h 87629"/>
                    <a:gd name="connsiteX5" fmla="*/ 60726 w 120678"/>
                    <a:gd name="connsiteY5" fmla="*/ 15150 h 87629"/>
                    <a:gd name="connsiteX6" fmla="*/ 63583 w 120678"/>
                    <a:gd name="connsiteY6" fmla="*/ 28054 h 87629"/>
                    <a:gd name="connsiteX7" fmla="*/ 66692 w 120678"/>
                    <a:gd name="connsiteY7" fmla="*/ 40346 h 87629"/>
                    <a:gd name="connsiteX8" fmla="*/ 79470 w 120678"/>
                    <a:gd name="connsiteY8" fmla="*/ 87629 h 87629"/>
                    <a:gd name="connsiteX9" fmla="*/ 97226 w 120678"/>
                    <a:gd name="connsiteY9" fmla="*/ 87629 h 87629"/>
                    <a:gd name="connsiteX10" fmla="*/ 120679 w 120678"/>
                    <a:gd name="connsiteY10" fmla="*/ 0 h 87629"/>
                    <a:gd name="connsiteX11" fmla="*/ 106895 w 120678"/>
                    <a:gd name="connsiteY11" fmla="*/ 0 h 87629"/>
                    <a:gd name="connsiteX12" fmla="*/ 93991 w 120678"/>
                    <a:gd name="connsiteY12" fmla="*/ 50644 h 87629"/>
                    <a:gd name="connsiteX13" fmla="*/ 91259 w 120678"/>
                    <a:gd name="connsiteY13" fmla="*/ 63062 h 87629"/>
                    <a:gd name="connsiteX14" fmla="*/ 88402 w 120678"/>
                    <a:gd name="connsiteY14" fmla="*/ 75229 h 87629"/>
                    <a:gd name="connsiteX15" fmla="*/ 87773 w 120678"/>
                    <a:gd name="connsiteY15" fmla="*/ 75229 h 87629"/>
                    <a:gd name="connsiteX16" fmla="*/ 84790 w 120678"/>
                    <a:gd name="connsiteY16" fmla="*/ 63062 h 87629"/>
                    <a:gd name="connsiteX17" fmla="*/ 81681 w 120678"/>
                    <a:gd name="connsiteY17" fmla="*/ 50644 h 87629"/>
                    <a:gd name="connsiteX18" fmla="*/ 67897 w 120678"/>
                    <a:gd name="connsiteY18" fmla="*/ 0 h 87629"/>
                    <a:gd name="connsiteX19" fmla="*/ 53627 w 120678"/>
                    <a:gd name="connsiteY19" fmla="*/ 0 h 87629"/>
                    <a:gd name="connsiteX20" fmla="*/ 40094 w 120678"/>
                    <a:gd name="connsiteY20" fmla="*/ 50644 h 87629"/>
                    <a:gd name="connsiteX21" fmla="*/ 36985 w 120678"/>
                    <a:gd name="connsiteY21" fmla="*/ 62936 h 87629"/>
                    <a:gd name="connsiteX22" fmla="*/ 34002 w 120678"/>
                    <a:gd name="connsiteY22" fmla="*/ 75229 h 87629"/>
                    <a:gd name="connsiteX23" fmla="*/ 33265 w 120678"/>
                    <a:gd name="connsiteY23" fmla="*/ 75229 h 87629"/>
                    <a:gd name="connsiteX24" fmla="*/ 30785 w 120678"/>
                    <a:gd name="connsiteY24" fmla="*/ 63062 h 87629"/>
                    <a:gd name="connsiteX25" fmla="*/ 28054 w 120678"/>
                    <a:gd name="connsiteY25" fmla="*/ 50644 h 87629"/>
                    <a:gd name="connsiteX26" fmla="*/ 15024 w 120678"/>
                    <a:gd name="connsiteY26" fmla="*/ 0 h 87629"/>
                    <a:gd name="connsiteX27" fmla="*/ 0 w 120678"/>
                    <a:gd name="connsiteY27" fmla="*/ 0 h 87629"/>
                    <a:gd name="connsiteX28" fmla="*/ 24351 w 120678"/>
                    <a:gd name="connsiteY28" fmla="*/ 87629 h 8762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678" h="87629">
                      <a:moveTo>
                        <a:pt x="24351" y="87629"/>
                      </a:moveTo>
                      <a:lnTo>
                        <a:pt x="41730" y="87629"/>
                      </a:lnTo>
                      <a:lnTo>
                        <a:pt x="53897" y="40706"/>
                      </a:lnTo>
                      <a:cubicBezTo>
                        <a:pt x="55011" y="36482"/>
                        <a:pt x="56125" y="32259"/>
                        <a:pt x="57006" y="28054"/>
                      </a:cubicBezTo>
                      <a:lnTo>
                        <a:pt x="59863" y="15150"/>
                      </a:lnTo>
                      <a:lnTo>
                        <a:pt x="60726" y="15150"/>
                      </a:lnTo>
                      <a:lnTo>
                        <a:pt x="63583" y="28054"/>
                      </a:lnTo>
                      <a:cubicBezTo>
                        <a:pt x="64572" y="32151"/>
                        <a:pt x="65578" y="36249"/>
                        <a:pt x="66692" y="40346"/>
                      </a:cubicBezTo>
                      <a:lnTo>
                        <a:pt x="79470" y="87629"/>
                      </a:lnTo>
                      <a:lnTo>
                        <a:pt x="97226" y="87629"/>
                      </a:lnTo>
                      <a:lnTo>
                        <a:pt x="120679" y="0"/>
                      </a:lnTo>
                      <a:lnTo>
                        <a:pt x="106895" y="0"/>
                      </a:lnTo>
                      <a:lnTo>
                        <a:pt x="93991" y="50644"/>
                      </a:lnTo>
                      <a:lnTo>
                        <a:pt x="91259" y="63062"/>
                      </a:lnTo>
                      <a:lnTo>
                        <a:pt x="88402" y="75229"/>
                      </a:lnTo>
                      <a:lnTo>
                        <a:pt x="87773" y="75229"/>
                      </a:lnTo>
                      <a:lnTo>
                        <a:pt x="84790" y="63062"/>
                      </a:lnTo>
                      <a:lnTo>
                        <a:pt x="81681" y="50644"/>
                      </a:lnTo>
                      <a:lnTo>
                        <a:pt x="67897" y="0"/>
                      </a:lnTo>
                      <a:lnTo>
                        <a:pt x="53627" y="0"/>
                      </a:lnTo>
                      <a:lnTo>
                        <a:pt x="40094" y="50644"/>
                      </a:lnTo>
                      <a:cubicBezTo>
                        <a:pt x="38980" y="54741"/>
                        <a:pt x="37866" y="58839"/>
                        <a:pt x="36985" y="62936"/>
                      </a:cubicBezTo>
                      <a:lnTo>
                        <a:pt x="34002" y="75229"/>
                      </a:lnTo>
                      <a:lnTo>
                        <a:pt x="33265" y="75229"/>
                      </a:lnTo>
                      <a:lnTo>
                        <a:pt x="30785" y="63062"/>
                      </a:lnTo>
                      <a:lnTo>
                        <a:pt x="28054" y="50644"/>
                      </a:lnTo>
                      <a:lnTo>
                        <a:pt x="15024" y="0"/>
                      </a:lnTo>
                      <a:lnTo>
                        <a:pt x="0" y="0"/>
                      </a:lnTo>
                      <a:lnTo>
                        <a:pt x="24351" y="87629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6" name="任意多边形: 形状 35">
                  <a:extLst>
                    <a:ext uri="{FF2B5EF4-FFF2-40B4-BE49-F238E27FC236}">
                      <a16:creationId xmlns:a16="http://schemas.microsoft.com/office/drawing/2014/main" id="{0A01F667-0385-FD31-C165-F63172B86DE1}"/>
                    </a:ext>
                  </a:extLst>
                </p:cNvPr>
                <p:cNvSpPr/>
                <p:nvPr/>
              </p:nvSpPr>
              <p:spPr>
                <a:xfrm>
                  <a:off x="9078816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8" y="22482"/>
                        <a:pt x="16138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20" y="1132"/>
                        <a:pt x="13640" y="0"/>
                        <a:pt x="10675" y="0"/>
                      </a:cubicBezTo>
                      <a:cubicBezTo>
                        <a:pt x="7692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5" name="组合 14">
                <a:extLst>
                  <a:ext uri="{FF2B5EF4-FFF2-40B4-BE49-F238E27FC236}">
                    <a16:creationId xmlns:a16="http://schemas.microsoft.com/office/drawing/2014/main" id="{CF9659F8-1BC1-B659-8C12-34D66C6CE8B5}"/>
                  </a:ext>
                </a:extLst>
              </p:cNvPr>
              <p:cNvGrpSpPr/>
              <p:nvPr userDrawn="1"/>
            </p:nvGrpSpPr>
            <p:grpSpPr>
              <a:xfrm>
                <a:off x="2487485" y="3830214"/>
                <a:ext cx="173892" cy="129934"/>
                <a:chOff x="9130663" y="924063"/>
                <a:chExt cx="173892" cy="129934"/>
              </a:xfrm>
            </p:grpSpPr>
            <p:sp>
              <p:nvSpPr>
                <p:cNvPr id="31" name="任意多边形: 形状 30">
                  <a:extLst>
                    <a:ext uri="{FF2B5EF4-FFF2-40B4-BE49-F238E27FC236}">
                      <a16:creationId xmlns:a16="http://schemas.microsoft.com/office/drawing/2014/main" id="{44967874-8CC9-40AC-F22B-326FFAE8D1BC}"/>
                    </a:ext>
                  </a:extLst>
                </p:cNvPr>
                <p:cNvSpPr/>
                <p:nvPr/>
              </p:nvSpPr>
              <p:spPr>
                <a:xfrm>
                  <a:off x="9130663" y="933588"/>
                  <a:ext cx="76343" cy="120409"/>
                </a:xfrm>
                <a:custGeom>
                  <a:avLst/>
                  <a:gdLst>
                    <a:gd name="connsiteX0" fmla="*/ 37614 w 76343"/>
                    <a:gd name="connsiteY0" fmla="*/ 120409 h 120409"/>
                    <a:gd name="connsiteX1" fmla="*/ 56610 w 76343"/>
                    <a:gd name="connsiteY1" fmla="*/ 115575 h 120409"/>
                    <a:gd name="connsiteX2" fmla="*/ 70754 w 76343"/>
                    <a:gd name="connsiteY2" fmla="*/ 101791 h 120409"/>
                    <a:gd name="connsiteX3" fmla="*/ 76343 w 76343"/>
                    <a:gd name="connsiteY3" fmla="*/ 79704 h 120409"/>
                    <a:gd name="connsiteX4" fmla="*/ 65920 w 76343"/>
                    <a:gd name="connsiteY4" fmla="*/ 51147 h 120409"/>
                    <a:gd name="connsiteX5" fmla="*/ 40723 w 76343"/>
                    <a:gd name="connsiteY5" fmla="*/ 42089 h 120409"/>
                    <a:gd name="connsiteX6" fmla="*/ 31163 w 76343"/>
                    <a:gd name="connsiteY6" fmla="*/ 43455 h 120409"/>
                    <a:gd name="connsiteX7" fmla="*/ 23093 w 76343"/>
                    <a:gd name="connsiteY7" fmla="*/ 46798 h 120409"/>
                    <a:gd name="connsiteX8" fmla="*/ 26077 w 76343"/>
                    <a:gd name="connsiteY8" fmla="*/ 12544 h 120409"/>
                    <a:gd name="connsiteX9" fmla="*/ 70754 w 76343"/>
                    <a:gd name="connsiteY9" fmla="*/ 12544 h 120409"/>
                    <a:gd name="connsiteX10" fmla="*/ 70754 w 76343"/>
                    <a:gd name="connsiteY10" fmla="*/ 0 h 120409"/>
                    <a:gd name="connsiteX11" fmla="*/ 13155 w 76343"/>
                    <a:gd name="connsiteY11" fmla="*/ 0 h 120409"/>
                    <a:gd name="connsiteX12" fmla="*/ 9435 w 76343"/>
                    <a:gd name="connsiteY12" fmla="*/ 55352 h 120409"/>
                    <a:gd name="connsiteX13" fmla="*/ 17378 w 76343"/>
                    <a:gd name="connsiteY13" fmla="*/ 60187 h 120409"/>
                    <a:gd name="connsiteX14" fmla="*/ 26688 w 76343"/>
                    <a:gd name="connsiteY14" fmla="*/ 54975 h 120409"/>
                    <a:gd name="connsiteX15" fmla="*/ 36985 w 76343"/>
                    <a:gd name="connsiteY15" fmla="*/ 53232 h 120409"/>
                    <a:gd name="connsiteX16" fmla="*/ 54867 w 76343"/>
                    <a:gd name="connsiteY16" fmla="*/ 60312 h 120409"/>
                    <a:gd name="connsiteX17" fmla="*/ 61570 w 76343"/>
                    <a:gd name="connsiteY17" fmla="*/ 80171 h 120409"/>
                    <a:gd name="connsiteX18" fmla="*/ 54130 w 76343"/>
                    <a:gd name="connsiteY18" fmla="*/ 100659 h 120409"/>
                    <a:gd name="connsiteX19" fmla="*/ 36374 w 76343"/>
                    <a:gd name="connsiteY19" fmla="*/ 108099 h 120409"/>
                    <a:gd name="connsiteX20" fmla="*/ 19247 w 76343"/>
                    <a:gd name="connsiteY20" fmla="*/ 104127 h 120409"/>
                    <a:gd name="connsiteX21" fmla="*/ 7332 w 76343"/>
                    <a:gd name="connsiteY21" fmla="*/ 95069 h 120409"/>
                    <a:gd name="connsiteX22" fmla="*/ 0 w 76343"/>
                    <a:gd name="connsiteY22" fmla="*/ 104756 h 120409"/>
                    <a:gd name="connsiteX23" fmla="*/ 14898 w 76343"/>
                    <a:gd name="connsiteY23" fmla="*/ 115557 h 120409"/>
                    <a:gd name="connsiteX24" fmla="*/ 37614 w 76343"/>
                    <a:gd name="connsiteY24" fmla="*/ 120409 h 1204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</a:cxnLst>
                  <a:rect l="l" t="t" r="r" b="b"/>
                  <a:pathLst>
                    <a:path w="76343" h="120409">
                      <a:moveTo>
                        <a:pt x="37614" y="120409"/>
                      </a:moveTo>
                      <a:cubicBezTo>
                        <a:pt x="44444" y="120409"/>
                        <a:pt x="50770" y="118792"/>
                        <a:pt x="56610" y="115575"/>
                      </a:cubicBezTo>
                      <a:cubicBezTo>
                        <a:pt x="62451" y="112466"/>
                        <a:pt x="67160" y="107883"/>
                        <a:pt x="70754" y="101791"/>
                      </a:cubicBezTo>
                      <a:cubicBezTo>
                        <a:pt x="74348" y="95824"/>
                        <a:pt x="76217" y="88384"/>
                        <a:pt x="76343" y="79704"/>
                      </a:cubicBezTo>
                      <a:cubicBezTo>
                        <a:pt x="76091" y="66800"/>
                        <a:pt x="72623" y="57239"/>
                        <a:pt x="65920" y="51147"/>
                      </a:cubicBezTo>
                      <a:cubicBezTo>
                        <a:pt x="59216" y="45055"/>
                        <a:pt x="50770" y="42089"/>
                        <a:pt x="40723" y="42089"/>
                      </a:cubicBezTo>
                      <a:cubicBezTo>
                        <a:pt x="37255" y="42215"/>
                        <a:pt x="34020" y="42593"/>
                        <a:pt x="31163" y="43455"/>
                      </a:cubicBezTo>
                      <a:cubicBezTo>
                        <a:pt x="28431" y="44192"/>
                        <a:pt x="25699" y="45324"/>
                        <a:pt x="23093" y="46798"/>
                      </a:cubicBezTo>
                      <a:lnTo>
                        <a:pt x="26077" y="12544"/>
                      </a:lnTo>
                      <a:lnTo>
                        <a:pt x="70754" y="12544"/>
                      </a:lnTo>
                      <a:lnTo>
                        <a:pt x="70754" y="0"/>
                      </a:lnTo>
                      <a:lnTo>
                        <a:pt x="13155" y="0"/>
                      </a:lnTo>
                      <a:lnTo>
                        <a:pt x="9435" y="55352"/>
                      </a:lnTo>
                      <a:lnTo>
                        <a:pt x="17378" y="60187"/>
                      </a:lnTo>
                      <a:cubicBezTo>
                        <a:pt x="20613" y="57958"/>
                        <a:pt x="23704" y="56215"/>
                        <a:pt x="26688" y="54975"/>
                      </a:cubicBezTo>
                      <a:cubicBezTo>
                        <a:pt x="29797" y="53861"/>
                        <a:pt x="33140" y="53232"/>
                        <a:pt x="36985" y="53232"/>
                      </a:cubicBezTo>
                      <a:cubicBezTo>
                        <a:pt x="44551" y="53358"/>
                        <a:pt x="50518" y="55712"/>
                        <a:pt x="54867" y="60312"/>
                      </a:cubicBezTo>
                      <a:cubicBezTo>
                        <a:pt x="59216" y="65021"/>
                        <a:pt x="61445" y="71617"/>
                        <a:pt x="61570" y="80171"/>
                      </a:cubicBezTo>
                      <a:cubicBezTo>
                        <a:pt x="61319" y="88851"/>
                        <a:pt x="58839" y="95681"/>
                        <a:pt x="54130" y="100659"/>
                      </a:cubicBezTo>
                      <a:cubicBezTo>
                        <a:pt x="49422" y="105493"/>
                        <a:pt x="43455" y="108099"/>
                        <a:pt x="36374" y="108099"/>
                      </a:cubicBezTo>
                      <a:cubicBezTo>
                        <a:pt x="29545" y="107973"/>
                        <a:pt x="23830" y="106607"/>
                        <a:pt x="19247" y="104127"/>
                      </a:cubicBezTo>
                      <a:cubicBezTo>
                        <a:pt x="14647" y="101647"/>
                        <a:pt x="10675" y="98538"/>
                        <a:pt x="7332" y="95069"/>
                      </a:cubicBezTo>
                      <a:lnTo>
                        <a:pt x="0" y="104756"/>
                      </a:lnTo>
                      <a:cubicBezTo>
                        <a:pt x="3972" y="108854"/>
                        <a:pt x="8932" y="112448"/>
                        <a:pt x="14898" y="115557"/>
                      </a:cubicBezTo>
                      <a:cubicBezTo>
                        <a:pt x="20991" y="118666"/>
                        <a:pt x="28557" y="120284"/>
                        <a:pt x="37614" y="120409"/>
                      </a:cubicBez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2" name="任意多边形: 形状 31">
                  <a:extLst>
                    <a:ext uri="{FF2B5EF4-FFF2-40B4-BE49-F238E27FC236}">
                      <a16:creationId xmlns:a16="http://schemas.microsoft.com/office/drawing/2014/main" id="{90E13185-9FED-3DF0-87D1-F6D0C78EAE73}"/>
                    </a:ext>
                  </a:extLst>
                </p:cNvPr>
                <p:cNvSpPr/>
                <p:nvPr/>
              </p:nvSpPr>
              <p:spPr>
                <a:xfrm>
                  <a:off x="9239624" y="924063"/>
                  <a:ext cx="64931" cy="126897"/>
                </a:xfrm>
                <a:custGeom>
                  <a:avLst/>
                  <a:gdLst>
                    <a:gd name="connsiteX0" fmla="*/ 18 w 64931"/>
                    <a:gd name="connsiteY0" fmla="*/ 118289 h 118288"/>
                    <a:gd name="connsiteX1" fmla="*/ 64931 w 64931"/>
                    <a:gd name="connsiteY1" fmla="*/ 118289 h 118288"/>
                    <a:gd name="connsiteX2" fmla="*/ 64931 w 64931"/>
                    <a:gd name="connsiteY2" fmla="*/ 105996 h 118288"/>
                    <a:gd name="connsiteX3" fmla="*/ 41227 w 64931"/>
                    <a:gd name="connsiteY3" fmla="*/ 105996 h 118288"/>
                    <a:gd name="connsiteX4" fmla="*/ 41227 w 64931"/>
                    <a:gd name="connsiteY4" fmla="*/ 0 h 118288"/>
                    <a:gd name="connsiteX5" fmla="*/ 29923 w 64931"/>
                    <a:gd name="connsiteY5" fmla="*/ 0 h 118288"/>
                    <a:gd name="connsiteX6" fmla="*/ 19122 w 64931"/>
                    <a:gd name="connsiteY6" fmla="*/ 4834 h 118288"/>
                    <a:gd name="connsiteX7" fmla="*/ 5337 w 64931"/>
                    <a:gd name="connsiteY7" fmla="*/ 8429 h 118288"/>
                    <a:gd name="connsiteX8" fmla="*/ 5337 w 64931"/>
                    <a:gd name="connsiteY8" fmla="*/ 17738 h 118288"/>
                    <a:gd name="connsiteX9" fmla="*/ 26310 w 64931"/>
                    <a:gd name="connsiteY9" fmla="*/ 17738 h 118288"/>
                    <a:gd name="connsiteX10" fmla="*/ 26310 w 64931"/>
                    <a:gd name="connsiteY10" fmla="*/ 105996 h 118288"/>
                    <a:gd name="connsiteX11" fmla="*/ 0 w 64931"/>
                    <a:gd name="connsiteY11" fmla="*/ 105996 h 118288"/>
                    <a:gd name="connsiteX12" fmla="*/ 0 w 64931"/>
                    <a:gd name="connsiteY12" fmla="*/ 118289 h 11828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</a:cxnLst>
                  <a:rect l="l" t="t" r="r" b="b"/>
                  <a:pathLst>
                    <a:path w="64931" h="118288">
                      <a:moveTo>
                        <a:pt x="18" y="118289"/>
                      </a:moveTo>
                      <a:lnTo>
                        <a:pt x="64931" y="118289"/>
                      </a:lnTo>
                      <a:lnTo>
                        <a:pt x="64931" y="105996"/>
                      </a:lnTo>
                      <a:lnTo>
                        <a:pt x="41227" y="105996"/>
                      </a:lnTo>
                      <a:lnTo>
                        <a:pt x="41227" y="0"/>
                      </a:lnTo>
                      <a:lnTo>
                        <a:pt x="29923" y="0"/>
                      </a:lnTo>
                      <a:cubicBezTo>
                        <a:pt x="26688" y="1869"/>
                        <a:pt x="23093" y="3469"/>
                        <a:pt x="19122" y="4834"/>
                      </a:cubicBezTo>
                      <a:cubicBezTo>
                        <a:pt x="15150" y="6200"/>
                        <a:pt x="10549" y="7440"/>
                        <a:pt x="5337" y="8429"/>
                      </a:cubicBezTo>
                      <a:lnTo>
                        <a:pt x="5337" y="17738"/>
                      </a:lnTo>
                      <a:lnTo>
                        <a:pt x="26310" y="17738"/>
                      </a:lnTo>
                      <a:lnTo>
                        <a:pt x="26310" y="105996"/>
                      </a:lnTo>
                      <a:lnTo>
                        <a:pt x="0" y="105996"/>
                      </a:lnTo>
                      <a:lnTo>
                        <a:pt x="0" y="118289"/>
                      </a:lnTo>
                      <a:close/>
                    </a:path>
                  </a:pathLst>
                </a:custGeom>
                <a:solidFill>
                  <a:srgbClr val="FF5200"/>
                </a:solidFill>
                <a:ln w="6350" cap="flat">
                  <a:solidFill>
                    <a:srgbClr val="FF5200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</p:grpSp>
          <p:grpSp>
            <p:nvGrpSpPr>
              <p:cNvPr id="16" name="组合 15">
                <a:extLst>
                  <a:ext uri="{FF2B5EF4-FFF2-40B4-BE49-F238E27FC236}">
                    <a16:creationId xmlns:a16="http://schemas.microsoft.com/office/drawing/2014/main" id="{B0624790-3E86-6728-CAA7-8997AA351511}"/>
                  </a:ext>
                </a:extLst>
              </p:cNvPr>
              <p:cNvGrpSpPr/>
              <p:nvPr userDrawn="1"/>
            </p:nvGrpSpPr>
            <p:grpSpPr>
              <a:xfrm>
                <a:off x="2698897" y="3829531"/>
                <a:ext cx="804243" cy="165482"/>
                <a:chOff x="9323023" y="923380"/>
                <a:chExt cx="804243" cy="165482"/>
              </a:xfrm>
            </p:grpSpPr>
            <p:sp>
              <p:nvSpPr>
                <p:cNvPr id="23" name="任意多边形: 形状 22">
                  <a:extLst>
                    <a:ext uri="{FF2B5EF4-FFF2-40B4-BE49-F238E27FC236}">
                      <a16:creationId xmlns:a16="http://schemas.microsoft.com/office/drawing/2014/main" id="{9F49CAB1-93D0-6731-7385-C210AC705CBF}"/>
                    </a:ext>
                  </a:extLst>
                </p:cNvPr>
                <p:cNvSpPr/>
                <p:nvPr/>
              </p:nvSpPr>
              <p:spPr>
                <a:xfrm>
                  <a:off x="9323023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1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12" y="76631"/>
                        <a:pt x="43455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4" name="任意多边形: 形状 23">
                  <a:extLst>
                    <a:ext uri="{FF2B5EF4-FFF2-40B4-BE49-F238E27FC236}">
                      <a16:creationId xmlns:a16="http://schemas.microsoft.com/office/drawing/2014/main" id="{075DF9F5-BBF8-97C9-F720-A5863602BE7E}"/>
                    </a:ext>
                  </a:extLst>
                </p:cNvPr>
                <p:cNvSpPr/>
                <p:nvPr/>
              </p:nvSpPr>
              <p:spPr>
                <a:xfrm>
                  <a:off x="9429477" y="961965"/>
                  <a:ext cx="76594" cy="126897"/>
                </a:xfrm>
                <a:custGeom>
                  <a:avLst/>
                  <a:gdLst>
                    <a:gd name="connsiteX0" fmla="*/ 36123 w 76594"/>
                    <a:gd name="connsiteY0" fmla="*/ 79740 h 126897"/>
                    <a:gd name="connsiteX1" fmla="*/ 26185 w 76594"/>
                    <a:gd name="connsiteY1" fmla="*/ 77745 h 126897"/>
                    <a:gd name="connsiteX2" fmla="*/ 14647 w 76594"/>
                    <a:gd name="connsiteY2" fmla="*/ 70538 h 126897"/>
                    <a:gd name="connsiteX3" fmla="*/ 14647 w 76594"/>
                    <a:gd name="connsiteY3" fmla="*/ 24495 h 126897"/>
                    <a:gd name="connsiteX4" fmla="*/ 26813 w 76594"/>
                    <a:gd name="connsiteY4" fmla="*/ 15563 h 126897"/>
                    <a:gd name="connsiteX5" fmla="*/ 38225 w 76594"/>
                    <a:gd name="connsiteY5" fmla="*/ 12454 h 126897"/>
                    <a:gd name="connsiteX6" fmla="*/ 55981 w 76594"/>
                    <a:gd name="connsiteY6" fmla="*/ 21386 h 126897"/>
                    <a:gd name="connsiteX7" fmla="*/ 61319 w 76594"/>
                    <a:gd name="connsiteY7" fmla="*/ 44839 h 126897"/>
                    <a:gd name="connsiteX8" fmla="*/ 54112 w 76594"/>
                    <a:gd name="connsiteY8" fmla="*/ 70538 h 126897"/>
                    <a:gd name="connsiteX9" fmla="*/ 36123 w 76594"/>
                    <a:gd name="connsiteY9" fmla="*/ 79740 h 126897"/>
                    <a:gd name="connsiteX10" fmla="*/ 0 w 76594"/>
                    <a:gd name="connsiteY10" fmla="*/ 126897 h 126897"/>
                    <a:gd name="connsiteX11" fmla="*/ 14647 w 76594"/>
                    <a:gd name="connsiteY11" fmla="*/ 126897 h 126897"/>
                    <a:gd name="connsiteX12" fmla="*/ 14647 w 76594"/>
                    <a:gd name="connsiteY12" fmla="*/ 97100 h 126897"/>
                    <a:gd name="connsiteX13" fmla="*/ 14269 w 76594"/>
                    <a:gd name="connsiteY13" fmla="*/ 81824 h 126897"/>
                    <a:gd name="connsiteX14" fmla="*/ 26436 w 76594"/>
                    <a:gd name="connsiteY14" fmla="*/ 89265 h 126897"/>
                    <a:gd name="connsiteX15" fmla="*/ 38477 w 76594"/>
                    <a:gd name="connsiteY15" fmla="*/ 91996 h 126897"/>
                    <a:gd name="connsiteX16" fmla="*/ 57347 w 76594"/>
                    <a:gd name="connsiteY16" fmla="*/ 86407 h 126897"/>
                    <a:gd name="connsiteX17" fmla="*/ 71257 w 76594"/>
                    <a:gd name="connsiteY17" fmla="*/ 70269 h 126897"/>
                    <a:gd name="connsiteX18" fmla="*/ 76595 w 76594"/>
                    <a:gd name="connsiteY18" fmla="*/ 44695 h 126897"/>
                    <a:gd name="connsiteX19" fmla="*/ 67663 w 76594"/>
                    <a:gd name="connsiteY19" fmla="*/ 12293 h 126897"/>
                    <a:gd name="connsiteX20" fmla="*/ 41712 w 76594"/>
                    <a:gd name="connsiteY20" fmla="*/ 0 h 126897"/>
                    <a:gd name="connsiteX21" fmla="*/ 26939 w 76594"/>
                    <a:gd name="connsiteY21" fmla="*/ 3720 h 126897"/>
                    <a:gd name="connsiteX22" fmla="*/ 13784 w 76594"/>
                    <a:gd name="connsiteY22" fmla="*/ 12293 h 126897"/>
                    <a:gd name="connsiteX23" fmla="*/ 13281 w 76594"/>
                    <a:gd name="connsiteY23" fmla="*/ 12293 h 126897"/>
                    <a:gd name="connsiteX24" fmla="*/ 12041 w 76594"/>
                    <a:gd name="connsiteY24" fmla="*/ 2246 h 126897"/>
                    <a:gd name="connsiteX25" fmla="*/ 0 w 76594"/>
                    <a:gd name="connsiteY25" fmla="*/ 2246 h 126897"/>
                    <a:gd name="connsiteX26" fmla="*/ 0 w 76594"/>
                    <a:gd name="connsiteY26" fmla="*/ 126897 h 12689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94" h="126897">
                      <a:moveTo>
                        <a:pt x="36123" y="79740"/>
                      </a:moveTo>
                      <a:cubicBezTo>
                        <a:pt x="33140" y="79866"/>
                        <a:pt x="29797" y="79111"/>
                        <a:pt x="26185" y="77745"/>
                      </a:cubicBezTo>
                      <a:cubicBezTo>
                        <a:pt x="22464" y="76253"/>
                        <a:pt x="18618" y="73899"/>
                        <a:pt x="14647" y="70538"/>
                      </a:cubicBezTo>
                      <a:lnTo>
                        <a:pt x="14647" y="24495"/>
                      </a:lnTo>
                      <a:cubicBezTo>
                        <a:pt x="18870" y="20649"/>
                        <a:pt x="22968" y="17540"/>
                        <a:pt x="26813" y="15563"/>
                      </a:cubicBezTo>
                      <a:cubicBezTo>
                        <a:pt x="30659" y="13461"/>
                        <a:pt x="34505" y="12454"/>
                        <a:pt x="38225" y="12454"/>
                      </a:cubicBezTo>
                      <a:cubicBezTo>
                        <a:pt x="46420" y="12580"/>
                        <a:pt x="52369" y="15563"/>
                        <a:pt x="55981" y="21386"/>
                      </a:cubicBezTo>
                      <a:cubicBezTo>
                        <a:pt x="59576" y="27227"/>
                        <a:pt x="61319" y="35045"/>
                        <a:pt x="61319" y="44839"/>
                      </a:cubicBezTo>
                      <a:cubicBezTo>
                        <a:pt x="61193" y="55892"/>
                        <a:pt x="58713" y="64446"/>
                        <a:pt x="54112" y="70538"/>
                      </a:cubicBezTo>
                      <a:cubicBezTo>
                        <a:pt x="49530" y="76631"/>
                        <a:pt x="43437" y="79614"/>
                        <a:pt x="36123" y="79740"/>
                      </a:cubicBezTo>
                      <a:close/>
                      <a:moveTo>
                        <a:pt x="0" y="126897"/>
                      </a:moveTo>
                      <a:lnTo>
                        <a:pt x="14647" y="126897"/>
                      </a:lnTo>
                      <a:lnTo>
                        <a:pt x="14647" y="97100"/>
                      </a:lnTo>
                      <a:lnTo>
                        <a:pt x="14269" y="81824"/>
                      </a:lnTo>
                      <a:cubicBezTo>
                        <a:pt x="18241" y="85059"/>
                        <a:pt x="22339" y="87539"/>
                        <a:pt x="26436" y="89265"/>
                      </a:cubicBezTo>
                      <a:cubicBezTo>
                        <a:pt x="30534" y="91134"/>
                        <a:pt x="34505" y="91996"/>
                        <a:pt x="38477" y="91996"/>
                      </a:cubicBezTo>
                      <a:cubicBezTo>
                        <a:pt x="45306" y="91996"/>
                        <a:pt x="51632" y="90127"/>
                        <a:pt x="57347" y="86407"/>
                      </a:cubicBezTo>
                      <a:cubicBezTo>
                        <a:pt x="63062" y="82687"/>
                        <a:pt x="67645" y="77350"/>
                        <a:pt x="71257" y="70269"/>
                      </a:cubicBezTo>
                      <a:cubicBezTo>
                        <a:pt x="74726" y="63314"/>
                        <a:pt x="76469" y="54759"/>
                        <a:pt x="76595" y="44695"/>
                      </a:cubicBezTo>
                      <a:cubicBezTo>
                        <a:pt x="76595" y="31037"/>
                        <a:pt x="73611" y="20236"/>
                        <a:pt x="67663" y="12293"/>
                      </a:cubicBezTo>
                      <a:cubicBezTo>
                        <a:pt x="61696" y="4223"/>
                        <a:pt x="53142" y="126"/>
                        <a:pt x="41712" y="0"/>
                      </a:cubicBezTo>
                      <a:cubicBezTo>
                        <a:pt x="36626" y="126"/>
                        <a:pt x="31666" y="1366"/>
                        <a:pt x="26939" y="3720"/>
                      </a:cubicBezTo>
                      <a:cubicBezTo>
                        <a:pt x="22231" y="6074"/>
                        <a:pt x="17756" y="8932"/>
                        <a:pt x="13784" y="12293"/>
                      </a:cubicBezTo>
                      <a:lnTo>
                        <a:pt x="13281" y="12293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126897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5" name="任意多边形: 形状 24">
                  <a:extLst>
                    <a:ext uri="{FF2B5EF4-FFF2-40B4-BE49-F238E27FC236}">
                      <a16:creationId xmlns:a16="http://schemas.microsoft.com/office/drawing/2014/main" id="{B728DDAA-1B24-8297-B651-F17C0F160ABE}"/>
                    </a:ext>
                  </a:extLst>
                </p:cNvPr>
                <p:cNvSpPr/>
                <p:nvPr/>
              </p:nvSpPr>
              <p:spPr>
                <a:xfrm>
                  <a:off x="9527744" y="939788"/>
                  <a:ext cx="54256" cy="114209"/>
                </a:xfrm>
                <a:custGeom>
                  <a:avLst/>
                  <a:gdLst>
                    <a:gd name="connsiteX0" fmla="*/ 38118 w 54256"/>
                    <a:gd name="connsiteY0" fmla="*/ 114209 h 114209"/>
                    <a:gd name="connsiteX1" fmla="*/ 46313 w 54256"/>
                    <a:gd name="connsiteY1" fmla="*/ 113221 h 114209"/>
                    <a:gd name="connsiteX2" fmla="*/ 54256 w 54256"/>
                    <a:gd name="connsiteY2" fmla="*/ 110992 h 114209"/>
                    <a:gd name="connsiteX3" fmla="*/ 51273 w 54256"/>
                    <a:gd name="connsiteY3" fmla="*/ 100066 h 114209"/>
                    <a:gd name="connsiteX4" fmla="*/ 46438 w 54256"/>
                    <a:gd name="connsiteY4" fmla="*/ 101557 h 114209"/>
                    <a:gd name="connsiteX5" fmla="*/ 41352 w 54256"/>
                    <a:gd name="connsiteY5" fmla="*/ 102294 h 114209"/>
                    <a:gd name="connsiteX6" fmla="*/ 30803 w 54256"/>
                    <a:gd name="connsiteY6" fmla="*/ 97819 h 114209"/>
                    <a:gd name="connsiteX7" fmla="*/ 27820 w 54256"/>
                    <a:gd name="connsiteY7" fmla="*/ 85275 h 114209"/>
                    <a:gd name="connsiteX8" fmla="*/ 27820 w 54256"/>
                    <a:gd name="connsiteY8" fmla="*/ 36374 h 114209"/>
                    <a:gd name="connsiteX9" fmla="*/ 51524 w 54256"/>
                    <a:gd name="connsiteY9" fmla="*/ 36374 h 114209"/>
                    <a:gd name="connsiteX10" fmla="*/ 51524 w 54256"/>
                    <a:gd name="connsiteY10" fmla="*/ 24459 h 114209"/>
                    <a:gd name="connsiteX11" fmla="*/ 27820 w 54256"/>
                    <a:gd name="connsiteY11" fmla="*/ 24459 h 114209"/>
                    <a:gd name="connsiteX12" fmla="*/ 27820 w 54256"/>
                    <a:gd name="connsiteY12" fmla="*/ 0 h 114209"/>
                    <a:gd name="connsiteX13" fmla="*/ 15527 w 54256"/>
                    <a:gd name="connsiteY13" fmla="*/ 0 h 114209"/>
                    <a:gd name="connsiteX14" fmla="*/ 13784 w 54256"/>
                    <a:gd name="connsiteY14" fmla="*/ 24459 h 114209"/>
                    <a:gd name="connsiteX15" fmla="*/ 0 w 54256"/>
                    <a:gd name="connsiteY15" fmla="*/ 25322 h 114209"/>
                    <a:gd name="connsiteX16" fmla="*/ 0 w 54256"/>
                    <a:gd name="connsiteY16" fmla="*/ 36374 h 114209"/>
                    <a:gd name="connsiteX17" fmla="*/ 13029 w 54256"/>
                    <a:gd name="connsiteY17" fmla="*/ 36374 h 114209"/>
                    <a:gd name="connsiteX18" fmla="*/ 13029 w 54256"/>
                    <a:gd name="connsiteY18" fmla="*/ 85023 h 114209"/>
                    <a:gd name="connsiteX19" fmla="*/ 18618 w 54256"/>
                    <a:gd name="connsiteY19" fmla="*/ 106122 h 114209"/>
                    <a:gd name="connsiteX20" fmla="*/ 38118 w 54256"/>
                    <a:gd name="connsiteY20" fmla="*/ 114209 h 11420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</a:cxnLst>
                  <a:rect l="l" t="t" r="r" b="b"/>
                  <a:pathLst>
                    <a:path w="54256" h="114209">
                      <a:moveTo>
                        <a:pt x="38118" y="114209"/>
                      </a:moveTo>
                      <a:cubicBezTo>
                        <a:pt x="40723" y="114209"/>
                        <a:pt x="43455" y="113832"/>
                        <a:pt x="46313" y="113221"/>
                      </a:cubicBezTo>
                      <a:cubicBezTo>
                        <a:pt x="49044" y="112592"/>
                        <a:pt x="51650" y="111855"/>
                        <a:pt x="54256" y="110992"/>
                      </a:cubicBezTo>
                      <a:lnTo>
                        <a:pt x="51273" y="100066"/>
                      </a:lnTo>
                      <a:cubicBezTo>
                        <a:pt x="49781" y="100569"/>
                        <a:pt x="48164" y="101054"/>
                        <a:pt x="46438" y="101557"/>
                      </a:cubicBezTo>
                      <a:cubicBezTo>
                        <a:pt x="44569" y="102060"/>
                        <a:pt x="42970" y="102294"/>
                        <a:pt x="41352" y="102294"/>
                      </a:cubicBezTo>
                      <a:cubicBezTo>
                        <a:pt x="36267" y="102294"/>
                        <a:pt x="32780" y="100802"/>
                        <a:pt x="30803" y="97819"/>
                      </a:cubicBezTo>
                      <a:cubicBezTo>
                        <a:pt x="28700" y="94962"/>
                        <a:pt x="27694" y="90738"/>
                        <a:pt x="27820" y="85275"/>
                      </a:cubicBezTo>
                      <a:lnTo>
                        <a:pt x="27820" y="36374"/>
                      </a:lnTo>
                      <a:lnTo>
                        <a:pt x="51524" y="36374"/>
                      </a:lnTo>
                      <a:lnTo>
                        <a:pt x="51524" y="24459"/>
                      </a:lnTo>
                      <a:lnTo>
                        <a:pt x="27820" y="24459"/>
                      </a:lnTo>
                      <a:lnTo>
                        <a:pt x="27820" y="0"/>
                      </a:lnTo>
                      <a:lnTo>
                        <a:pt x="15527" y="0"/>
                      </a:lnTo>
                      <a:lnTo>
                        <a:pt x="13784" y="24459"/>
                      </a:lnTo>
                      <a:lnTo>
                        <a:pt x="0" y="25322"/>
                      </a:lnTo>
                      <a:lnTo>
                        <a:pt x="0" y="36374"/>
                      </a:lnTo>
                      <a:lnTo>
                        <a:pt x="13029" y="36374"/>
                      </a:lnTo>
                      <a:lnTo>
                        <a:pt x="13029" y="85023"/>
                      </a:lnTo>
                      <a:cubicBezTo>
                        <a:pt x="12904" y="93829"/>
                        <a:pt x="14773" y="100910"/>
                        <a:pt x="18618" y="106122"/>
                      </a:cubicBezTo>
                      <a:cubicBezTo>
                        <a:pt x="22339" y="111352"/>
                        <a:pt x="28808" y="114083"/>
                        <a:pt x="38118" y="114209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6" name="任意多边形: 形状 25">
                  <a:extLst>
                    <a:ext uri="{FF2B5EF4-FFF2-40B4-BE49-F238E27FC236}">
                      <a16:creationId xmlns:a16="http://schemas.microsoft.com/office/drawing/2014/main" id="{4525F953-9059-28C3-126E-91240629F396}"/>
                    </a:ext>
                  </a:extLst>
                </p:cNvPr>
                <p:cNvSpPr/>
                <p:nvPr/>
              </p:nvSpPr>
              <p:spPr>
                <a:xfrm>
                  <a:off x="9607474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9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9" y="4727"/>
                      </a:cubicBezTo>
                      <a:cubicBezTo>
                        <a:pt x="74384" y="7710"/>
                        <a:pt x="69784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7" name="任意多边形: 形状 26">
                  <a:extLst>
                    <a:ext uri="{FF2B5EF4-FFF2-40B4-BE49-F238E27FC236}">
                      <a16:creationId xmlns:a16="http://schemas.microsoft.com/office/drawing/2014/main" id="{EDC007CF-C726-8E29-E06B-C1A865A5E50B}"/>
                    </a:ext>
                  </a:extLst>
                </p:cNvPr>
                <p:cNvSpPr/>
                <p:nvPr/>
              </p:nvSpPr>
              <p:spPr>
                <a:xfrm>
                  <a:off x="9755012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73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91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15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409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8" name="任意多边形: 形状 27">
                  <a:extLst>
                    <a:ext uri="{FF2B5EF4-FFF2-40B4-BE49-F238E27FC236}">
                      <a16:creationId xmlns:a16="http://schemas.microsoft.com/office/drawing/2014/main" id="{308100E5-024F-AE8C-08C5-190A3B57620C}"/>
                    </a:ext>
                  </a:extLst>
                </p:cNvPr>
                <p:cNvSpPr/>
                <p:nvPr/>
              </p:nvSpPr>
              <p:spPr>
                <a:xfrm>
                  <a:off x="9863443" y="923380"/>
                  <a:ext cx="76558" cy="130617"/>
                </a:xfrm>
                <a:custGeom>
                  <a:avLst/>
                  <a:gdLst>
                    <a:gd name="connsiteX0" fmla="*/ 36087 w 76558"/>
                    <a:gd name="connsiteY0" fmla="*/ 118325 h 130617"/>
                    <a:gd name="connsiteX1" fmla="*/ 26041 w 76558"/>
                    <a:gd name="connsiteY1" fmla="*/ 116330 h 130617"/>
                    <a:gd name="connsiteX2" fmla="*/ 14629 w 76558"/>
                    <a:gd name="connsiteY2" fmla="*/ 109123 h 130617"/>
                    <a:gd name="connsiteX3" fmla="*/ 14629 w 76558"/>
                    <a:gd name="connsiteY3" fmla="*/ 63080 h 130617"/>
                    <a:gd name="connsiteX4" fmla="*/ 26795 w 76558"/>
                    <a:gd name="connsiteY4" fmla="*/ 54148 h 130617"/>
                    <a:gd name="connsiteX5" fmla="*/ 38207 w 76558"/>
                    <a:gd name="connsiteY5" fmla="*/ 51039 h 130617"/>
                    <a:gd name="connsiteX6" fmla="*/ 55963 w 76558"/>
                    <a:gd name="connsiteY6" fmla="*/ 59971 h 130617"/>
                    <a:gd name="connsiteX7" fmla="*/ 61301 w 76558"/>
                    <a:gd name="connsiteY7" fmla="*/ 83424 h 130617"/>
                    <a:gd name="connsiteX8" fmla="*/ 54094 w 76558"/>
                    <a:gd name="connsiteY8" fmla="*/ 109123 h 130617"/>
                    <a:gd name="connsiteX9" fmla="*/ 36087 w 76558"/>
                    <a:gd name="connsiteY9" fmla="*/ 118325 h 130617"/>
                    <a:gd name="connsiteX10" fmla="*/ 38441 w 76558"/>
                    <a:gd name="connsiteY10" fmla="*/ 130617 h 130617"/>
                    <a:gd name="connsiteX11" fmla="*/ 57311 w 76558"/>
                    <a:gd name="connsiteY11" fmla="*/ 125028 h 130617"/>
                    <a:gd name="connsiteX12" fmla="*/ 71221 w 76558"/>
                    <a:gd name="connsiteY12" fmla="*/ 108890 h 130617"/>
                    <a:gd name="connsiteX13" fmla="*/ 76559 w 76558"/>
                    <a:gd name="connsiteY13" fmla="*/ 83190 h 130617"/>
                    <a:gd name="connsiteX14" fmla="*/ 67627 w 76558"/>
                    <a:gd name="connsiteY14" fmla="*/ 50788 h 130617"/>
                    <a:gd name="connsiteX15" fmla="*/ 41568 w 76558"/>
                    <a:gd name="connsiteY15" fmla="*/ 38621 h 130617"/>
                    <a:gd name="connsiteX16" fmla="*/ 27173 w 76558"/>
                    <a:gd name="connsiteY16" fmla="*/ 42215 h 130617"/>
                    <a:gd name="connsiteX17" fmla="*/ 14144 w 76558"/>
                    <a:gd name="connsiteY17" fmla="*/ 51021 h 130617"/>
                    <a:gd name="connsiteX18" fmla="*/ 14647 w 76558"/>
                    <a:gd name="connsiteY18" fmla="*/ 35260 h 130617"/>
                    <a:gd name="connsiteX19" fmla="*/ 14647 w 76558"/>
                    <a:gd name="connsiteY19" fmla="*/ 0 h 130617"/>
                    <a:gd name="connsiteX20" fmla="*/ 0 w 76558"/>
                    <a:gd name="connsiteY20" fmla="*/ 0 h 130617"/>
                    <a:gd name="connsiteX21" fmla="*/ 0 w 76558"/>
                    <a:gd name="connsiteY21" fmla="*/ 128479 h 130617"/>
                    <a:gd name="connsiteX22" fmla="*/ 11664 w 76558"/>
                    <a:gd name="connsiteY22" fmla="*/ 128479 h 130617"/>
                    <a:gd name="connsiteX23" fmla="*/ 13029 w 76558"/>
                    <a:gd name="connsiteY23" fmla="*/ 119421 h 130617"/>
                    <a:gd name="connsiteX24" fmla="*/ 13532 w 76558"/>
                    <a:gd name="connsiteY24" fmla="*/ 119421 h 130617"/>
                    <a:gd name="connsiteX25" fmla="*/ 25951 w 76558"/>
                    <a:gd name="connsiteY25" fmla="*/ 127616 h 130617"/>
                    <a:gd name="connsiteX26" fmla="*/ 38441 w 76558"/>
                    <a:gd name="connsiteY26" fmla="*/ 130617 h 13061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</a:cxnLst>
                  <a:rect l="l" t="t" r="r" b="b"/>
                  <a:pathLst>
                    <a:path w="76558" h="130617">
                      <a:moveTo>
                        <a:pt x="36087" y="118325"/>
                      </a:moveTo>
                      <a:cubicBezTo>
                        <a:pt x="33103" y="118450"/>
                        <a:pt x="29761" y="117696"/>
                        <a:pt x="26041" y="116330"/>
                      </a:cubicBezTo>
                      <a:cubicBezTo>
                        <a:pt x="22321" y="114838"/>
                        <a:pt x="18475" y="112484"/>
                        <a:pt x="14629" y="109123"/>
                      </a:cubicBezTo>
                      <a:lnTo>
                        <a:pt x="14629" y="63080"/>
                      </a:lnTo>
                      <a:cubicBezTo>
                        <a:pt x="18852" y="59234"/>
                        <a:pt x="22824" y="56125"/>
                        <a:pt x="26795" y="54148"/>
                      </a:cubicBezTo>
                      <a:cubicBezTo>
                        <a:pt x="30641" y="52046"/>
                        <a:pt x="34487" y="51039"/>
                        <a:pt x="38207" y="51039"/>
                      </a:cubicBezTo>
                      <a:cubicBezTo>
                        <a:pt x="46402" y="51165"/>
                        <a:pt x="52351" y="54148"/>
                        <a:pt x="55963" y="59971"/>
                      </a:cubicBezTo>
                      <a:cubicBezTo>
                        <a:pt x="59557" y="65812"/>
                        <a:pt x="61301" y="73629"/>
                        <a:pt x="61301" y="83424"/>
                      </a:cubicBezTo>
                      <a:cubicBezTo>
                        <a:pt x="61175" y="94476"/>
                        <a:pt x="58695" y="103031"/>
                        <a:pt x="54094" y="109123"/>
                      </a:cubicBezTo>
                      <a:cubicBezTo>
                        <a:pt x="49493" y="115216"/>
                        <a:pt x="43401" y="118199"/>
                        <a:pt x="36087" y="118325"/>
                      </a:cubicBezTo>
                      <a:close/>
                      <a:moveTo>
                        <a:pt x="38441" y="130617"/>
                      </a:moveTo>
                      <a:cubicBezTo>
                        <a:pt x="45270" y="130617"/>
                        <a:pt x="51596" y="128748"/>
                        <a:pt x="57311" y="125028"/>
                      </a:cubicBezTo>
                      <a:cubicBezTo>
                        <a:pt x="63026" y="121308"/>
                        <a:pt x="67609" y="115970"/>
                        <a:pt x="71221" y="108890"/>
                      </a:cubicBezTo>
                      <a:cubicBezTo>
                        <a:pt x="74690" y="101809"/>
                        <a:pt x="76433" y="93254"/>
                        <a:pt x="76559" y="83190"/>
                      </a:cubicBezTo>
                      <a:cubicBezTo>
                        <a:pt x="76559" y="69532"/>
                        <a:pt x="73575" y="58857"/>
                        <a:pt x="67627" y="50788"/>
                      </a:cubicBezTo>
                      <a:cubicBezTo>
                        <a:pt x="61660" y="42844"/>
                        <a:pt x="52980" y="38747"/>
                        <a:pt x="41568" y="38621"/>
                      </a:cubicBezTo>
                      <a:cubicBezTo>
                        <a:pt x="36734" y="38747"/>
                        <a:pt x="31881" y="39861"/>
                        <a:pt x="27173" y="42215"/>
                      </a:cubicBezTo>
                      <a:cubicBezTo>
                        <a:pt x="22464" y="44569"/>
                        <a:pt x="18115" y="47427"/>
                        <a:pt x="14144" y="51021"/>
                      </a:cubicBezTo>
                      <a:lnTo>
                        <a:pt x="14647" y="35260"/>
                      </a:lnTo>
                      <a:lnTo>
                        <a:pt x="14647" y="0"/>
                      </a:lnTo>
                      <a:lnTo>
                        <a:pt x="0" y="0"/>
                      </a:lnTo>
                      <a:lnTo>
                        <a:pt x="0" y="128479"/>
                      </a:lnTo>
                      <a:lnTo>
                        <a:pt x="11664" y="128479"/>
                      </a:lnTo>
                      <a:lnTo>
                        <a:pt x="13029" y="119421"/>
                      </a:lnTo>
                      <a:lnTo>
                        <a:pt x="13532" y="119421"/>
                      </a:lnTo>
                      <a:cubicBezTo>
                        <a:pt x="17378" y="123015"/>
                        <a:pt x="21602" y="125747"/>
                        <a:pt x="25951" y="127616"/>
                      </a:cubicBezTo>
                      <a:cubicBezTo>
                        <a:pt x="30120" y="129611"/>
                        <a:pt x="34344" y="130617"/>
                        <a:pt x="38441" y="130617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29" name="任意多边形: 形状 28">
                  <a:extLst>
                    <a:ext uri="{FF2B5EF4-FFF2-40B4-BE49-F238E27FC236}">
                      <a16:creationId xmlns:a16="http://schemas.microsoft.com/office/drawing/2014/main" id="{3E4151C6-4812-5524-0229-28EC66408405}"/>
                    </a:ext>
                  </a:extLst>
                </p:cNvPr>
                <p:cNvSpPr/>
                <p:nvPr/>
              </p:nvSpPr>
              <p:spPr>
                <a:xfrm>
                  <a:off x="9959492" y="962019"/>
                  <a:ext cx="68651" cy="91978"/>
                </a:xfrm>
                <a:custGeom>
                  <a:avLst/>
                  <a:gdLst>
                    <a:gd name="connsiteX0" fmla="*/ 29922 w 68651"/>
                    <a:gd name="connsiteY0" fmla="*/ 80171 h 91978"/>
                    <a:gd name="connsiteX1" fmla="*/ 18870 w 68651"/>
                    <a:gd name="connsiteY1" fmla="*/ 76936 h 91978"/>
                    <a:gd name="connsiteX2" fmla="*/ 14395 w 68651"/>
                    <a:gd name="connsiteY2" fmla="*/ 66135 h 91978"/>
                    <a:gd name="connsiteX3" fmla="*/ 23075 w 68651"/>
                    <a:gd name="connsiteY3" fmla="*/ 52117 h 91978"/>
                    <a:gd name="connsiteX4" fmla="*/ 53986 w 68651"/>
                    <a:gd name="connsiteY4" fmla="*/ 44048 h 91978"/>
                    <a:gd name="connsiteX5" fmla="*/ 53986 w 68651"/>
                    <a:gd name="connsiteY5" fmla="*/ 68508 h 91978"/>
                    <a:gd name="connsiteX6" fmla="*/ 41945 w 68651"/>
                    <a:gd name="connsiteY6" fmla="*/ 77188 h 91978"/>
                    <a:gd name="connsiteX7" fmla="*/ 29922 w 68651"/>
                    <a:gd name="connsiteY7" fmla="*/ 80171 h 91978"/>
                    <a:gd name="connsiteX8" fmla="*/ 25699 w 68651"/>
                    <a:gd name="connsiteY8" fmla="*/ 91978 h 91978"/>
                    <a:gd name="connsiteX9" fmla="*/ 41083 w 68651"/>
                    <a:gd name="connsiteY9" fmla="*/ 88258 h 91978"/>
                    <a:gd name="connsiteX10" fmla="*/ 54741 w 68651"/>
                    <a:gd name="connsiteY10" fmla="*/ 79452 h 91978"/>
                    <a:gd name="connsiteX11" fmla="*/ 55244 w 68651"/>
                    <a:gd name="connsiteY11" fmla="*/ 79452 h 91978"/>
                    <a:gd name="connsiteX12" fmla="*/ 56484 w 68651"/>
                    <a:gd name="connsiteY12" fmla="*/ 89876 h 91978"/>
                    <a:gd name="connsiteX13" fmla="*/ 68651 w 68651"/>
                    <a:gd name="connsiteY13" fmla="*/ 89876 h 91978"/>
                    <a:gd name="connsiteX14" fmla="*/ 68651 w 68651"/>
                    <a:gd name="connsiteY14" fmla="*/ 35997 h 91978"/>
                    <a:gd name="connsiteX15" fmla="*/ 61445 w 68651"/>
                    <a:gd name="connsiteY15" fmla="*/ 9938 h 91978"/>
                    <a:gd name="connsiteX16" fmla="*/ 38351 w 68651"/>
                    <a:gd name="connsiteY16" fmla="*/ 0 h 91978"/>
                    <a:gd name="connsiteX17" fmla="*/ 18744 w 68651"/>
                    <a:gd name="connsiteY17" fmla="*/ 3720 h 91978"/>
                    <a:gd name="connsiteX18" fmla="*/ 3720 w 68651"/>
                    <a:gd name="connsiteY18" fmla="*/ 11412 h 91978"/>
                    <a:gd name="connsiteX19" fmla="*/ 9561 w 68651"/>
                    <a:gd name="connsiteY19" fmla="*/ 21584 h 91978"/>
                    <a:gd name="connsiteX20" fmla="*/ 21476 w 68651"/>
                    <a:gd name="connsiteY20" fmla="*/ 15132 h 91978"/>
                    <a:gd name="connsiteX21" fmla="*/ 35871 w 68651"/>
                    <a:gd name="connsiteY21" fmla="*/ 12275 h 91978"/>
                    <a:gd name="connsiteX22" fmla="*/ 50266 w 68651"/>
                    <a:gd name="connsiteY22" fmla="*/ 19104 h 91978"/>
                    <a:gd name="connsiteX23" fmla="*/ 53986 w 68651"/>
                    <a:gd name="connsiteY23" fmla="*/ 34380 h 91978"/>
                    <a:gd name="connsiteX24" fmla="*/ 13029 w 68651"/>
                    <a:gd name="connsiteY24" fmla="*/ 45180 h 91978"/>
                    <a:gd name="connsiteX25" fmla="*/ 0 w 68651"/>
                    <a:gd name="connsiteY25" fmla="*/ 67160 h 91978"/>
                    <a:gd name="connsiteX26" fmla="*/ 7332 w 68651"/>
                    <a:gd name="connsiteY26" fmla="*/ 85527 h 91978"/>
                    <a:gd name="connsiteX27" fmla="*/ 25699 w 68651"/>
                    <a:gd name="connsiteY27" fmla="*/ 91978 h 9197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</a:cxnLst>
                  <a:rect l="l" t="t" r="r" b="b"/>
                  <a:pathLst>
                    <a:path w="68651" h="91978">
                      <a:moveTo>
                        <a:pt x="29922" y="80171"/>
                      </a:moveTo>
                      <a:cubicBezTo>
                        <a:pt x="25448" y="80171"/>
                        <a:pt x="21728" y="79183"/>
                        <a:pt x="18870" y="76936"/>
                      </a:cubicBezTo>
                      <a:cubicBezTo>
                        <a:pt x="16012" y="74708"/>
                        <a:pt x="14521" y="71095"/>
                        <a:pt x="14395" y="66135"/>
                      </a:cubicBezTo>
                      <a:cubicBezTo>
                        <a:pt x="14144" y="60420"/>
                        <a:pt x="17127" y="55838"/>
                        <a:pt x="23075" y="52117"/>
                      </a:cubicBezTo>
                      <a:cubicBezTo>
                        <a:pt x="29042" y="48523"/>
                        <a:pt x="39339" y="45792"/>
                        <a:pt x="53986" y="44048"/>
                      </a:cubicBezTo>
                      <a:lnTo>
                        <a:pt x="53986" y="68508"/>
                      </a:lnTo>
                      <a:cubicBezTo>
                        <a:pt x="49763" y="72353"/>
                        <a:pt x="45666" y="75211"/>
                        <a:pt x="41945" y="77188"/>
                      </a:cubicBezTo>
                      <a:cubicBezTo>
                        <a:pt x="38118" y="79183"/>
                        <a:pt x="34146" y="80171"/>
                        <a:pt x="29922" y="80171"/>
                      </a:cubicBezTo>
                      <a:close/>
                      <a:moveTo>
                        <a:pt x="25699" y="91978"/>
                      </a:moveTo>
                      <a:cubicBezTo>
                        <a:pt x="31163" y="91853"/>
                        <a:pt x="36248" y="90613"/>
                        <a:pt x="41083" y="88258"/>
                      </a:cubicBezTo>
                      <a:cubicBezTo>
                        <a:pt x="46043" y="85904"/>
                        <a:pt x="50518" y="82921"/>
                        <a:pt x="54741" y="79452"/>
                      </a:cubicBezTo>
                      <a:lnTo>
                        <a:pt x="55244" y="79452"/>
                      </a:lnTo>
                      <a:lnTo>
                        <a:pt x="56484" y="89876"/>
                      </a:lnTo>
                      <a:lnTo>
                        <a:pt x="68651" y="89876"/>
                      </a:lnTo>
                      <a:lnTo>
                        <a:pt x="68651" y="35997"/>
                      </a:lnTo>
                      <a:cubicBezTo>
                        <a:pt x="68651" y="24945"/>
                        <a:pt x="66297" y="16264"/>
                        <a:pt x="61445" y="9938"/>
                      </a:cubicBezTo>
                      <a:cubicBezTo>
                        <a:pt x="56610" y="3486"/>
                        <a:pt x="48900" y="126"/>
                        <a:pt x="38351" y="0"/>
                      </a:cubicBezTo>
                      <a:cubicBezTo>
                        <a:pt x="31145" y="126"/>
                        <a:pt x="24693" y="1366"/>
                        <a:pt x="18744" y="3720"/>
                      </a:cubicBezTo>
                      <a:cubicBezTo>
                        <a:pt x="12903" y="6200"/>
                        <a:pt x="7818" y="8680"/>
                        <a:pt x="3720" y="11412"/>
                      </a:cubicBezTo>
                      <a:lnTo>
                        <a:pt x="9561" y="21584"/>
                      </a:lnTo>
                      <a:cubicBezTo>
                        <a:pt x="13029" y="19104"/>
                        <a:pt x="17001" y="16983"/>
                        <a:pt x="21476" y="15132"/>
                      </a:cubicBezTo>
                      <a:cubicBezTo>
                        <a:pt x="25951" y="13263"/>
                        <a:pt x="30785" y="12275"/>
                        <a:pt x="35871" y="12275"/>
                      </a:cubicBezTo>
                      <a:cubicBezTo>
                        <a:pt x="42952" y="12400"/>
                        <a:pt x="47660" y="14755"/>
                        <a:pt x="50266" y="19104"/>
                      </a:cubicBezTo>
                      <a:cubicBezTo>
                        <a:pt x="52872" y="23327"/>
                        <a:pt x="54112" y="28413"/>
                        <a:pt x="53986" y="34380"/>
                      </a:cubicBezTo>
                      <a:cubicBezTo>
                        <a:pt x="35368" y="36374"/>
                        <a:pt x="21710" y="39969"/>
                        <a:pt x="13029" y="45180"/>
                      </a:cubicBezTo>
                      <a:cubicBezTo>
                        <a:pt x="4349" y="50392"/>
                        <a:pt x="0" y="57725"/>
                        <a:pt x="0" y="67160"/>
                      </a:cubicBezTo>
                      <a:cubicBezTo>
                        <a:pt x="251" y="75103"/>
                        <a:pt x="2606" y="81177"/>
                        <a:pt x="7332" y="85527"/>
                      </a:cubicBezTo>
                      <a:cubicBezTo>
                        <a:pt x="12059" y="89732"/>
                        <a:pt x="18259" y="91853"/>
                        <a:pt x="25699" y="91978"/>
                      </a:cubicBez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/>
                </a:p>
              </p:txBody>
            </p:sp>
            <p:sp>
              <p:nvSpPr>
                <p:cNvPr id="30" name="任意多边形: 形状 29">
                  <a:extLst>
                    <a:ext uri="{FF2B5EF4-FFF2-40B4-BE49-F238E27FC236}">
                      <a16:creationId xmlns:a16="http://schemas.microsoft.com/office/drawing/2014/main" id="{A1F58CC9-5986-96A3-931F-B066DB111963}"/>
                    </a:ext>
                  </a:extLst>
                </p:cNvPr>
                <p:cNvSpPr/>
                <p:nvPr/>
              </p:nvSpPr>
              <p:spPr>
                <a:xfrm>
                  <a:off x="10057249" y="962055"/>
                  <a:ext cx="70017" cy="89857"/>
                </a:xfrm>
                <a:custGeom>
                  <a:avLst/>
                  <a:gdLst>
                    <a:gd name="connsiteX0" fmla="*/ 0 w 70017"/>
                    <a:gd name="connsiteY0" fmla="*/ 89822 h 89857"/>
                    <a:gd name="connsiteX1" fmla="*/ 14647 w 70017"/>
                    <a:gd name="connsiteY1" fmla="*/ 89822 h 89857"/>
                    <a:gd name="connsiteX2" fmla="*/ 14647 w 70017"/>
                    <a:gd name="connsiteY2" fmla="*/ 26274 h 89857"/>
                    <a:gd name="connsiteX3" fmla="*/ 26562 w 70017"/>
                    <a:gd name="connsiteY3" fmla="*/ 16228 h 89857"/>
                    <a:gd name="connsiteX4" fmla="*/ 38729 w 70017"/>
                    <a:gd name="connsiteY4" fmla="*/ 12886 h 89857"/>
                    <a:gd name="connsiteX5" fmla="*/ 51399 w 70017"/>
                    <a:gd name="connsiteY5" fmla="*/ 18349 h 89857"/>
                    <a:gd name="connsiteX6" fmla="*/ 55370 w 70017"/>
                    <a:gd name="connsiteY6" fmla="*/ 36231 h 89857"/>
                    <a:gd name="connsiteX7" fmla="*/ 55370 w 70017"/>
                    <a:gd name="connsiteY7" fmla="*/ 89858 h 89857"/>
                    <a:gd name="connsiteX8" fmla="*/ 70017 w 70017"/>
                    <a:gd name="connsiteY8" fmla="*/ 89858 h 89857"/>
                    <a:gd name="connsiteX9" fmla="*/ 70017 w 70017"/>
                    <a:gd name="connsiteY9" fmla="*/ 34380 h 89857"/>
                    <a:gd name="connsiteX10" fmla="*/ 63439 w 70017"/>
                    <a:gd name="connsiteY10" fmla="*/ 8806 h 89857"/>
                    <a:gd name="connsiteX11" fmla="*/ 43203 w 70017"/>
                    <a:gd name="connsiteY11" fmla="*/ 0 h 89857"/>
                    <a:gd name="connsiteX12" fmla="*/ 27191 w 70017"/>
                    <a:gd name="connsiteY12" fmla="*/ 4349 h 89857"/>
                    <a:gd name="connsiteX13" fmla="*/ 13784 w 70017"/>
                    <a:gd name="connsiteY13" fmla="*/ 14773 h 89857"/>
                    <a:gd name="connsiteX14" fmla="*/ 13281 w 70017"/>
                    <a:gd name="connsiteY14" fmla="*/ 14773 h 89857"/>
                    <a:gd name="connsiteX15" fmla="*/ 12041 w 70017"/>
                    <a:gd name="connsiteY15" fmla="*/ 2229 h 89857"/>
                    <a:gd name="connsiteX16" fmla="*/ 0 w 70017"/>
                    <a:gd name="connsiteY16" fmla="*/ 2229 h 89857"/>
                    <a:gd name="connsiteX17" fmla="*/ 0 w 70017"/>
                    <a:gd name="connsiteY17" fmla="*/ 89822 h 89857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</a:cxnLst>
                  <a:rect l="l" t="t" r="r" b="b"/>
                  <a:pathLst>
                    <a:path w="70017" h="89857">
                      <a:moveTo>
                        <a:pt x="0" y="89822"/>
                      </a:moveTo>
                      <a:lnTo>
                        <a:pt x="14647" y="89822"/>
                      </a:lnTo>
                      <a:lnTo>
                        <a:pt x="14647" y="26274"/>
                      </a:lnTo>
                      <a:cubicBezTo>
                        <a:pt x="18996" y="21799"/>
                        <a:pt x="22967" y="18457"/>
                        <a:pt x="26562" y="16228"/>
                      </a:cubicBezTo>
                      <a:cubicBezTo>
                        <a:pt x="30282" y="14000"/>
                        <a:pt x="34254" y="12886"/>
                        <a:pt x="38729" y="12886"/>
                      </a:cubicBezTo>
                      <a:cubicBezTo>
                        <a:pt x="44444" y="12760"/>
                        <a:pt x="48667" y="14629"/>
                        <a:pt x="51399" y="18349"/>
                      </a:cubicBezTo>
                      <a:cubicBezTo>
                        <a:pt x="54004" y="22069"/>
                        <a:pt x="55370" y="28036"/>
                        <a:pt x="55370" y="36231"/>
                      </a:cubicBezTo>
                      <a:lnTo>
                        <a:pt x="55370" y="89858"/>
                      </a:lnTo>
                      <a:lnTo>
                        <a:pt x="70017" y="89858"/>
                      </a:lnTo>
                      <a:lnTo>
                        <a:pt x="70017" y="34380"/>
                      </a:lnTo>
                      <a:cubicBezTo>
                        <a:pt x="70017" y="23076"/>
                        <a:pt x="67914" y="14521"/>
                        <a:pt x="63439" y="8806"/>
                      </a:cubicBezTo>
                      <a:cubicBezTo>
                        <a:pt x="59090" y="2965"/>
                        <a:pt x="52387" y="0"/>
                        <a:pt x="43203" y="0"/>
                      </a:cubicBezTo>
                      <a:cubicBezTo>
                        <a:pt x="37237" y="126"/>
                        <a:pt x="31899" y="1492"/>
                        <a:pt x="27191" y="4349"/>
                      </a:cubicBezTo>
                      <a:cubicBezTo>
                        <a:pt x="22482" y="7081"/>
                        <a:pt x="18007" y="10549"/>
                        <a:pt x="13784" y="14773"/>
                      </a:cubicBezTo>
                      <a:lnTo>
                        <a:pt x="13281" y="14773"/>
                      </a:lnTo>
                      <a:lnTo>
                        <a:pt x="12041" y="2229"/>
                      </a:lnTo>
                      <a:lnTo>
                        <a:pt x="0" y="2229"/>
                      </a:lnTo>
                      <a:lnTo>
                        <a:pt x="0" y="89822"/>
                      </a:lnTo>
                      <a:close/>
                    </a:path>
                  </a:pathLst>
                </a:custGeom>
                <a:solidFill>
                  <a:srgbClr val="003399"/>
                </a:solidFill>
                <a:ln w="6350" cap="flat">
                  <a:solidFill>
                    <a:srgbClr val="0033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dirty="0"/>
                </a:p>
              </p:txBody>
            </p:sp>
          </p:grpSp>
          <p:grpSp>
            <p:nvGrpSpPr>
              <p:cNvPr id="17" name="组合 16">
                <a:extLst>
                  <a:ext uri="{FF2B5EF4-FFF2-40B4-BE49-F238E27FC236}">
                    <a16:creationId xmlns:a16="http://schemas.microsoft.com/office/drawing/2014/main" id="{9AB99BF8-C81A-3442-E047-EDE9F679351E}"/>
                  </a:ext>
                </a:extLst>
              </p:cNvPr>
              <p:cNvGrpSpPr/>
              <p:nvPr userDrawn="1"/>
            </p:nvGrpSpPr>
            <p:grpSpPr>
              <a:xfrm>
                <a:off x="3550756" y="3868116"/>
                <a:ext cx="359700" cy="92032"/>
                <a:chOff x="10146307" y="961965"/>
                <a:chExt cx="359700" cy="92032"/>
              </a:xfrm>
            </p:grpSpPr>
            <p:sp>
              <p:nvSpPr>
                <p:cNvPr id="19" name="任意多边形: 形状 18">
                  <a:extLst>
                    <a:ext uri="{FF2B5EF4-FFF2-40B4-BE49-F238E27FC236}">
                      <a16:creationId xmlns:a16="http://schemas.microsoft.com/office/drawing/2014/main" id="{48CCABB2-89CF-9D95-A63D-D4CE2203D12C}"/>
                    </a:ext>
                  </a:extLst>
                </p:cNvPr>
                <p:cNvSpPr/>
                <p:nvPr/>
              </p:nvSpPr>
              <p:spPr>
                <a:xfrm>
                  <a:off x="10146307" y="1031389"/>
                  <a:ext cx="21224" cy="22608"/>
                </a:xfrm>
                <a:custGeom>
                  <a:avLst/>
                  <a:gdLst>
                    <a:gd name="connsiteX0" fmla="*/ 10675 w 21224"/>
                    <a:gd name="connsiteY0" fmla="*/ 22608 h 22608"/>
                    <a:gd name="connsiteX1" fmla="*/ 18115 w 21224"/>
                    <a:gd name="connsiteY1" fmla="*/ 19499 h 22608"/>
                    <a:gd name="connsiteX2" fmla="*/ 21224 w 21224"/>
                    <a:gd name="connsiteY2" fmla="*/ 11430 h 22608"/>
                    <a:gd name="connsiteX3" fmla="*/ 18115 w 21224"/>
                    <a:gd name="connsiteY3" fmla="*/ 3235 h 22608"/>
                    <a:gd name="connsiteX4" fmla="*/ 10675 w 21224"/>
                    <a:gd name="connsiteY4" fmla="*/ 0 h 22608"/>
                    <a:gd name="connsiteX5" fmla="*/ 3109 w 21224"/>
                    <a:gd name="connsiteY5" fmla="*/ 3235 h 22608"/>
                    <a:gd name="connsiteX6" fmla="*/ 0 w 21224"/>
                    <a:gd name="connsiteY6" fmla="*/ 11430 h 22608"/>
                    <a:gd name="connsiteX7" fmla="*/ 3109 w 21224"/>
                    <a:gd name="connsiteY7" fmla="*/ 19499 h 22608"/>
                    <a:gd name="connsiteX8" fmla="*/ 10675 w 21224"/>
                    <a:gd name="connsiteY8" fmla="*/ 22608 h 226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21224" h="22608">
                      <a:moveTo>
                        <a:pt x="10675" y="22608"/>
                      </a:moveTo>
                      <a:cubicBezTo>
                        <a:pt x="13659" y="22482"/>
                        <a:pt x="16139" y="21494"/>
                        <a:pt x="18115" y="19499"/>
                      </a:cubicBezTo>
                      <a:cubicBezTo>
                        <a:pt x="20110" y="17504"/>
                        <a:pt x="21224" y="14791"/>
                        <a:pt x="21224" y="11430"/>
                      </a:cubicBezTo>
                      <a:cubicBezTo>
                        <a:pt x="21224" y="8069"/>
                        <a:pt x="20110" y="5356"/>
                        <a:pt x="18115" y="3235"/>
                      </a:cubicBezTo>
                      <a:cubicBezTo>
                        <a:pt x="16139" y="1132"/>
                        <a:pt x="13641" y="0"/>
                        <a:pt x="10675" y="0"/>
                      </a:cubicBezTo>
                      <a:cubicBezTo>
                        <a:pt x="7710" y="0"/>
                        <a:pt x="5212" y="1114"/>
                        <a:pt x="3109" y="3235"/>
                      </a:cubicBezTo>
                      <a:cubicBezTo>
                        <a:pt x="1114" y="5338"/>
                        <a:pt x="126" y="8069"/>
                        <a:pt x="0" y="11430"/>
                      </a:cubicBezTo>
                      <a:cubicBezTo>
                        <a:pt x="126" y="14773"/>
                        <a:pt x="1114" y="17504"/>
                        <a:pt x="3109" y="19499"/>
                      </a:cubicBezTo>
                      <a:cubicBezTo>
                        <a:pt x="5212" y="21476"/>
                        <a:pt x="7692" y="22482"/>
                        <a:pt x="10675" y="22608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0" name="任意多边形: 形状 19">
                  <a:extLst>
                    <a:ext uri="{FF2B5EF4-FFF2-40B4-BE49-F238E27FC236}">
                      <a16:creationId xmlns:a16="http://schemas.microsoft.com/office/drawing/2014/main" id="{97620D96-608F-A8E2-37B0-8E7A8CE8B3F7}"/>
                    </a:ext>
                  </a:extLst>
                </p:cNvPr>
                <p:cNvSpPr/>
                <p:nvPr/>
              </p:nvSpPr>
              <p:spPr>
                <a:xfrm>
                  <a:off x="10192350" y="961965"/>
                  <a:ext cx="69388" cy="92032"/>
                </a:xfrm>
                <a:custGeom>
                  <a:avLst/>
                  <a:gdLst>
                    <a:gd name="connsiteX0" fmla="*/ 41209 w 69388"/>
                    <a:gd name="connsiteY0" fmla="*/ 92032 h 92032"/>
                    <a:gd name="connsiteX1" fmla="*/ 56359 w 69388"/>
                    <a:gd name="connsiteY1" fmla="*/ 89049 h 92032"/>
                    <a:gd name="connsiteX2" fmla="*/ 69388 w 69388"/>
                    <a:gd name="connsiteY2" fmla="*/ 80854 h 92032"/>
                    <a:gd name="connsiteX3" fmla="*/ 63188 w 69388"/>
                    <a:gd name="connsiteY3" fmla="*/ 71042 h 92032"/>
                    <a:gd name="connsiteX4" fmla="*/ 53753 w 69388"/>
                    <a:gd name="connsiteY4" fmla="*/ 77242 h 92032"/>
                    <a:gd name="connsiteX5" fmla="*/ 42449 w 69388"/>
                    <a:gd name="connsiteY5" fmla="*/ 79722 h 92032"/>
                    <a:gd name="connsiteX6" fmla="*/ 22842 w 69388"/>
                    <a:gd name="connsiteY6" fmla="*/ 70538 h 92032"/>
                    <a:gd name="connsiteX7" fmla="*/ 15402 w 69388"/>
                    <a:gd name="connsiteY7" fmla="*/ 46205 h 92032"/>
                    <a:gd name="connsiteX8" fmla="*/ 23094 w 69388"/>
                    <a:gd name="connsiteY8" fmla="*/ 21620 h 92032"/>
                    <a:gd name="connsiteX9" fmla="*/ 42826 w 69388"/>
                    <a:gd name="connsiteY9" fmla="*/ 12311 h 92032"/>
                    <a:gd name="connsiteX10" fmla="*/ 52261 w 69388"/>
                    <a:gd name="connsiteY10" fmla="*/ 14413 h 92032"/>
                    <a:gd name="connsiteX11" fmla="*/ 60331 w 69388"/>
                    <a:gd name="connsiteY11" fmla="*/ 20128 h 92032"/>
                    <a:gd name="connsiteX12" fmla="*/ 68022 w 69388"/>
                    <a:gd name="connsiteY12" fmla="*/ 10316 h 92032"/>
                    <a:gd name="connsiteX13" fmla="*/ 57096 w 69388"/>
                    <a:gd name="connsiteY13" fmla="*/ 3109 h 92032"/>
                    <a:gd name="connsiteX14" fmla="*/ 42323 w 69388"/>
                    <a:gd name="connsiteY14" fmla="*/ 0 h 92032"/>
                    <a:gd name="connsiteX15" fmla="*/ 21350 w 69388"/>
                    <a:gd name="connsiteY15" fmla="*/ 5463 h 92032"/>
                    <a:gd name="connsiteX16" fmla="*/ 5967 w 69388"/>
                    <a:gd name="connsiteY16" fmla="*/ 21224 h 92032"/>
                    <a:gd name="connsiteX17" fmla="*/ 0 w 69388"/>
                    <a:gd name="connsiteY17" fmla="*/ 46169 h 92032"/>
                    <a:gd name="connsiteX18" fmla="*/ 11915 w 69388"/>
                    <a:gd name="connsiteY18" fmla="*/ 79937 h 92032"/>
                    <a:gd name="connsiteX19" fmla="*/ 41209 w 69388"/>
                    <a:gd name="connsiteY19" fmla="*/ 92032 h 9203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69388" h="92032">
                      <a:moveTo>
                        <a:pt x="41209" y="92032"/>
                      </a:moveTo>
                      <a:cubicBezTo>
                        <a:pt x="46421" y="92032"/>
                        <a:pt x="51506" y="91044"/>
                        <a:pt x="56359" y="89049"/>
                      </a:cubicBezTo>
                      <a:cubicBezTo>
                        <a:pt x="61193" y="87180"/>
                        <a:pt x="65542" y="84448"/>
                        <a:pt x="69388" y="80854"/>
                      </a:cubicBezTo>
                      <a:lnTo>
                        <a:pt x="63188" y="71042"/>
                      </a:lnTo>
                      <a:cubicBezTo>
                        <a:pt x="60331" y="73647"/>
                        <a:pt x="57222" y="75642"/>
                        <a:pt x="53753" y="77242"/>
                      </a:cubicBezTo>
                      <a:cubicBezTo>
                        <a:pt x="50285" y="78859"/>
                        <a:pt x="46546" y="79722"/>
                        <a:pt x="42449" y="79722"/>
                      </a:cubicBezTo>
                      <a:cubicBezTo>
                        <a:pt x="34254" y="79596"/>
                        <a:pt x="27676" y="76487"/>
                        <a:pt x="22842" y="70538"/>
                      </a:cubicBezTo>
                      <a:cubicBezTo>
                        <a:pt x="18008" y="64464"/>
                        <a:pt x="15527" y="56395"/>
                        <a:pt x="15402" y="46205"/>
                      </a:cubicBezTo>
                      <a:cubicBezTo>
                        <a:pt x="15527" y="35907"/>
                        <a:pt x="18133" y="27712"/>
                        <a:pt x="23094" y="21620"/>
                      </a:cubicBezTo>
                      <a:cubicBezTo>
                        <a:pt x="28179" y="15545"/>
                        <a:pt x="34757" y="12436"/>
                        <a:pt x="42826" y="12311"/>
                      </a:cubicBezTo>
                      <a:cubicBezTo>
                        <a:pt x="46295" y="12311"/>
                        <a:pt x="49530" y="13047"/>
                        <a:pt x="52261" y="14413"/>
                      </a:cubicBezTo>
                      <a:cubicBezTo>
                        <a:pt x="55119" y="15905"/>
                        <a:pt x="57850" y="17756"/>
                        <a:pt x="60331" y="20128"/>
                      </a:cubicBezTo>
                      <a:lnTo>
                        <a:pt x="68022" y="10316"/>
                      </a:lnTo>
                      <a:cubicBezTo>
                        <a:pt x="64787" y="7458"/>
                        <a:pt x="61193" y="5104"/>
                        <a:pt x="57096" y="3109"/>
                      </a:cubicBezTo>
                      <a:cubicBezTo>
                        <a:pt x="52872" y="1114"/>
                        <a:pt x="48038" y="126"/>
                        <a:pt x="42323" y="0"/>
                      </a:cubicBezTo>
                      <a:cubicBezTo>
                        <a:pt x="34757" y="0"/>
                        <a:pt x="27802" y="1869"/>
                        <a:pt x="21350" y="5463"/>
                      </a:cubicBezTo>
                      <a:cubicBezTo>
                        <a:pt x="15024" y="9058"/>
                        <a:pt x="9938" y="14269"/>
                        <a:pt x="5967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252" y="60690"/>
                        <a:pt x="4223" y="71994"/>
                        <a:pt x="11915" y="79937"/>
                      </a:cubicBezTo>
                      <a:cubicBezTo>
                        <a:pt x="19499" y="87935"/>
                        <a:pt x="29294" y="91906"/>
                        <a:pt x="41209" y="92032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1" name="任意多边形: 形状 20">
                  <a:extLst>
                    <a:ext uri="{FF2B5EF4-FFF2-40B4-BE49-F238E27FC236}">
                      <a16:creationId xmlns:a16="http://schemas.microsoft.com/office/drawing/2014/main" id="{805432B7-891B-032B-CF0A-0290C27D3DE1}"/>
                    </a:ext>
                  </a:extLst>
                </p:cNvPr>
                <p:cNvSpPr/>
                <p:nvPr/>
              </p:nvSpPr>
              <p:spPr>
                <a:xfrm>
                  <a:off x="10279225" y="962037"/>
                  <a:ext cx="81321" cy="91960"/>
                </a:xfrm>
                <a:custGeom>
                  <a:avLst/>
                  <a:gdLst>
                    <a:gd name="connsiteX0" fmla="*/ 40723 w 81321"/>
                    <a:gd name="connsiteY0" fmla="*/ 79668 h 91960"/>
                    <a:gd name="connsiteX1" fmla="*/ 22356 w 81321"/>
                    <a:gd name="connsiteY1" fmla="*/ 70484 h 91960"/>
                    <a:gd name="connsiteX2" fmla="*/ 15402 w 81321"/>
                    <a:gd name="connsiteY2" fmla="*/ 46151 h 91960"/>
                    <a:gd name="connsiteX3" fmla="*/ 22356 w 81321"/>
                    <a:gd name="connsiteY3" fmla="*/ 21566 h 91960"/>
                    <a:gd name="connsiteX4" fmla="*/ 40723 w 81321"/>
                    <a:gd name="connsiteY4" fmla="*/ 12257 h 91960"/>
                    <a:gd name="connsiteX5" fmla="*/ 59090 w 81321"/>
                    <a:gd name="connsiteY5" fmla="*/ 21566 h 91960"/>
                    <a:gd name="connsiteX6" fmla="*/ 66171 w 81321"/>
                    <a:gd name="connsiteY6" fmla="*/ 46151 h 91960"/>
                    <a:gd name="connsiteX7" fmla="*/ 59090 w 81321"/>
                    <a:gd name="connsiteY7" fmla="*/ 70484 h 91960"/>
                    <a:gd name="connsiteX8" fmla="*/ 40723 w 81321"/>
                    <a:gd name="connsiteY8" fmla="*/ 79668 h 91960"/>
                    <a:gd name="connsiteX9" fmla="*/ 40723 w 81321"/>
                    <a:gd name="connsiteY9" fmla="*/ 91960 h 91960"/>
                    <a:gd name="connsiteX10" fmla="*/ 60834 w 81321"/>
                    <a:gd name="connsiteY10" fmla="*/ 86497 h 91960"/>
                    <a:gd name="connsiteX11" fmla="*/ 75606 w 81321"/>
                    <a:gd name="connsiteY11" fmla="*/ 70862 h 91960"/>
                    <a:gd name="connsiteX12" fmla="*/ 81321 w 81321"/>
                    <a:gd name="connsiteY12" fmla="*/ 46169 h 91960"/>
                    <a:gd name="connsiteX13" fmla="*/ 75606 w 81321"/>
                    <a:gd name="connsiteY13" fmla="*/ 21224 h 91960"/>
                    <a:gd name="connsiteX14" fmla="*/ 60834 w 81321"/>
                    <a:gd name="connsiteY14" fmla="*/ 5463 h 91960"/>
                    <a:gd name="connsiteX15" fmla="*/ 40723 w 81321"/>
                    <a:gd name="connsiteY15" fmla="*/ 0 h 91960"/>
                    <a:gd name="connsiteX16" fmla="*/ 20613 w 81321"/>
                    <a:gd name="connsiteY16" fmla="*/ 5463 h 91960"/>
                    <a:gd name="connsiteX17" fmla="*/ 5841 w 81321"/>
                    <a:gd name="connsiteY17" fmla="*/ 21224 h 91960"/>
                    <a:gd name="connsiteX18" fmla="*/ 0 w 81321"/>
                    <a:gd name="connsiteY18" fmla="*/ 46169 h 91960"/>
                    <a:gd name="connsiteX19" fmla="*/ 5841 w 81321"/>
                    <a:gd name="connsiteY19" fmla="*/ 70862 h 91960"/>
                    <a:gd name="connsiteX20" fmla="*/ 20613 w 81321"/>
                    <a:gd name="connsiteY20" fmla="*/ 86497 h 91960"/>
                    <a:gd name="connsiteX21" fmla="*/ 40723 w 81321"/>
                    <a:gd name="connsiteY21" fmla="*/ 91960 h 9196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</a:cxnLst>
                  <a:rect l="l" t="t" r="r" b="b"/>
                  <a:pathLst>
                    <a:path w="81321" h="91960">
                      <a:moveTo>
                        <a:pt x="40723" y="79668"/>
                      </a:moveTo>
                      <a:cubicBezTo>
                        <a:pt x="33032" y="79542"/>
                        <a:pt x="26939" y="76433"/>
                        <a:pt x="22356" y="70484"/>
                      </a:cubicBezTo>
                      <a:cubicBezTo>
                        <a:pt x="17756" y="64410"/>
                        <a:pt x="15527" y="56341"/>
                        <a:pt x="15402" y="46151"/>
                      </a:cubicBezTo>
                      <a:cubicBezTo>
                        <a:pt x="15527" y="35853"/>
                        <a:pt x="17756" y="27658"/>
                        <a:pt x="22356" y="21566"/>
                      </a:cubicBezTo>
                      <a:cubicBezTo>
                        <a:pt x="26957" y="15491"/>
                        <a:pt x="33032" y="12382"/>
                        <a:pt x="40723" y="12257"/>
                      </a:cubicBezTo>
                      <a:cubicBezTo>
                        <a:pt x="48415" y="12382"/>
                        <a:pt x="54508" y="15491"/>
                        <a:pt x="59090" y="21566"/>
                      </a:cubicBezTo>
                      <a:cubicBezTo>
                        <a:pt x="63673" y="27640"/>
                        <a:pt x="66045" y="35835"/>
                        <a:pt x="66171" y="46151"/>
                      </a:cubicBezTo>
                      <a:cubicBezTo>
                        <a:pt x="66045" y="56323"/>
                        <a:pt x="63691" y="64392"/>
                        <a:pt x="59090" y="70484"/>
                      </a:cubicBezTo>
                      <a:cubicBezTo>
                        <a:pt x="54508" y="76433"/>
                        <a:pt x="48433" y="79542"/>
                        <a:pt x="40723" y="79668"/>
                      </a:cubicBezTo>
                      <a:close/>
                      <a:moveTo>
                        <a:pt x="40723" y="91960"/>
                      </a:moveTo>
                      <a:cubicBezTo>
                        <a:pt x="47930" y="91960"/>
                        <a:pt x="54633" y="90091"/>
                        <a:pt x="60834" y="86497"/>
                      </a:cubicBezTo>
                      <a:cubicBezTo>
                        <a:pt x="66908" y="82903"/>
                        <a:pt x="71886" y="77691"/>
                        <a:pt x="75606" y="70862"/>
                      </a:cubicBezTo>
                      <a:cubicBezTo>
                        <a:pt x="79326" y="64158"/>
                        <a:pt x="81321" y="55838"/>
                        <a:pt x="81321" y="46169"/>
                      </a:cubicBezTo>
                      <a:cubicBezTo>
                        <a:pt x="81321" y="36356"/>
                        <a:pt x="79326" y="28054"/>
                        <a:pt x="75606" y="21224"/>
                      </a:cubicBezTo>
                      <a:cubicBezTo>
                        <a:pt x="71886" y="14269"/>
                        <a:pt x="66926" y="9058"/>
                        <a:pt x="60834" y="5463"/>
                      </a:cubicBezTo>
                      <a:cubicBezTo>
                        <a:pt x="54633" y="1869"/>
                        <a:pt x="47930" y="0"/>
                        <a:pt x="40723" y="0"/>
                      </a:cubicBezTo>
                      <a:cubicBezTo>
                        <a:pt x="33391" y="0"/>
                        <a:pt x="26706" y="1869"/>
                        <a:pt x="20613" y="5463"/>
                      </a:cubicBezTo>
                      <a:cubicBezTo>
                        <a:pt x="14539" y="9058"/>
                        <a:pt x="9561" y="14269"/>
                        <a:pt x="5841" y="21224"/>
                      </a:cubicBezTo>
                      <a:cubicBezTo>
                        <a:pt x="2121" y="28054"/>
                        <a:pt x="126" y="36374"/>
                        <a:pt x="0" y="46169"/>
                      </a:cubicBezTo>
                      <a:cubicBezTo>
                        <a:pt x="126" y="55856"/>
                        <a:pt x="2103" y="64158"/>
                        <a:pt x="5841" y="70862"/>
                      </a:cubicBezTo>
                      <a:cubicBezTo>
                        <a:pt x="9561" y="77691"/>
                        <a:pt x="14521" y="82903"/>
                        <a:pt x="20613" y="86497"/>
                      </a:cubicBezTo>
                      <a:cubicBezTo>
                        <a:pt x="26706" y="90091"/>
                        <a:pt x="33409" y="91960"/>
                        <a:pt x="40723" y="91960"/>
                      </a:cubicBez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  <p:sp>
              <p:nvSpPr>
                <p:cNvPr id="22" name="任意多边形: 形状 21">
                  <a:extLst>
                    <a:ext uri="{FF2B5EF4-FFF2-40B4-BE49-F238E27FC236}">
                      <a16:creationId xmlns:a16="http://schemas.microsoft.com/office/drawing/2014/main" id="{BA539E67-C734-91C7-C1E5-7C819D96909E}"/>
                    </a:ext>
                  </a:extLst>
                </p:cNvPr>
                <p:cNvSpPr/>
                <p:nvPr/>
              </p:nvSpPr>
              <p:spPr>
                <a:xfrm>
                  <a:off x="10385203" y="962019"/>
                  <a:ext cx="120804" cy="89875"/>
                </a:xfrm>
                <a:custGeom>
                  <a:avLst/>
                  <a:gdLst>
                    <a:gd name="connsiteX0" fmla="*/ 36 w 120804"/>
                    <a:gd name="connsiteY0" fmla="*/ 89858 h 89875"/>
                    <a:gd name="connsiteX1" fmla="*/ 14683 w 120804"/>
                    <a:gd name="connsiteY1" fmla="*/ 89858 h 89875"/>
                    <a:gd name="connsiteX2" fmla="*/ 14683 w 120804"/>
                    <a:gd name="connsiteY2" fmla="*/ 26310 h 89875"/>
                    <a:gd name="connsiteX3" fmla="*/ 26220 w 120804"/>
                    <a:gd name="connsiteY3" fmla="*/ 16138 h 89875"/>
                    <a:gd name="connsiteX4" fmla="*/ 36770 w 120804"/>
                    <a:gd name="connsiteY4" fmla="*/ 12904 h 89875"/>
                    <a:gd name="connsiteX5" fmla="*/ 49062 w 120804"/>
                    <a:gd name="connsiteY5" fmla="*/ 18367 h 89875"/>
                    <a:gd name="connsiteX6" fmla="*/ 53034 w 120804"/>
                    <a:gd name="connsiteY6" fmla="*/ 36249 h 89875"/>
                    <a:gd name="connsiteX7" fmla="*/ 53034 w 120804"/>
                    <a:gd name="connsiteY7" fmla="*/ 89876 h 89875"/>
                    <a:gd name="connsiteX8" fmla="*/ 67807 w 120804"/>
                    <a:gd name="connsiteY8" fmla="*/ 89876 h 89875"/>
                    <a:gd name="connsiteX9" fmla="*/ 67807 w 120804"/>
                    <a:gd name="connsiteY9" fmla="*/ 26310 h 89875"/>
                    <a:gd name="connsiteX10" fmla="*/ 79344 w 120804"/>
                    <a:gd name="connsiteY10" fmla="*/ 16138 h 89875"/>
                    <a:gd name="connsiteX11" fmla="*/ 89894 w 120804"/>
                    <a:gd name="connsiteY11" fmla="*/ 12904 h 89875"/>
                    <a:gd name="connsiteX12" fmla="*/ 102186 w 120804"/>
                    <a:gd name="connsiteY12" fmla="*/ 18367 h 89875"/>
                    <a:gd name="connsiteX13" fmla="*/ 106158 w 120804"/>
                    <a:gd name="connsiteY13" fmla="*/ 36249 h 89875"/>
                    <a:gd name="connsiteX14" fmla="*/ 106158 w 120804"/>
                    <a:gd name="connsiteY14" fmla="*/ 89876 h 89875"/>
                    <a:gd name="connsiteX15" fmla="*/ 120805 w 120804"/>
                    <a:gd name="connsiteY15" fmla="*/ 89876 h 89875"/>
                    <a:gd name="connsiteX16" fmla="*/ 120805 w 120804"/>
                    <a:gd name="connsiteY16" fmla="*/ 34398 h 89875"/>
                    <a:gd name="connsiteX17" fmla="*/ 114353 w 120804"/>
                    <a:gd name="connsiteY17" fmla="*/ 8824 h 89875"/>
                    <a:gd name="connsiteX18" fmla="*/ 94243 w 120804"/>
                    <a:gd name="connsiteY18" fmla="*/ 18 h 89875"/>
                    <a:gd name="connsiteX19" fmla="*/ 79218 w 120804"/>
                    <a:gd name="connsiteY19" fmla="*/ 4727 h 89875"/>
                    <a:gd name="connsiteX20" fmla="*/ 65308 w 120804"/>
                    <a:gd name="connsiteY20" fmla="*/ 16767 h 89875"/>
                    <a:gd name="connsiteX21" fmla="*/ 56862 w 120804"/>
                    <a:gd name="connsiteY21" fmla="*/ 4475 h 89875"/>
                    <a:gd name="connsiteX22" fmla="*/ 41101 w 120804"/>
                    <a:gd name="connsiteY22" fmla="*/ 0 h 89875"/>
                    <a:gd name="connsiteX23" fmla="*/ 26328 w 120804"/>
                    <a:gd name="connsiteY23" fmla="*/ 4349 h 89875"/>
                    <a:gd name="connsiteX24" fmla="*/ 13784 w 120804"/>
                    <a:gd name="connsiteY24" fmla="*/ 15024 h 89875"/>
                    <a:gd name="connsiteX25" fmla="*/ 13281 w 120804"/>
                    <a:gd name="connsiteY25" fmla="*/ 15024 h 89875"/>
                    <a:gd name="connsiteX26" fmla="*/ 12041 w 120804"/>
                    <a:gd name="connsiteY26" fmla="*/ 2246 h 89875"/>
                    <a:gd name="connsiteX27" fmla="*/ 0 w 120804"/>
                    <a:gd name="connsiteY27" fmla="*/ 2246 h 89875"/>
                    <a:gd name="connsiteX28" fmla="*/ 0 w 120804"/>
                    <a:gd name="connsiteY28" fmla="*/ 89858 h 8987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</a:cxnLst>
                  <a:rect l="l" t="t" r="r" b="b"/>
                  <a:pathLst>
                    <a:path w="120804" h="89875">
                      <a:moveTo>
                        <a:pt x="36" y="89858"/>
                      </a:moveTo>
                      <a:lnTo>
                        <a:pt x="14683" y="89858"/>
                      </a:lnTo>
                      <a:lnTo>
                        <a:pt x="14683" y="26310"/>
                      </a:lnTo>
                      <a:cubicBezTo>
                        <a:pt x="18654" y="21710"/>
                        <a:pt x="22626" y="18367"/>
                        <a:pt x="26220" y="16138"/>
                      </a:cubicBezTo>
                      <a:cubicBezTo>
                        <a:pt x="29941" y="14036"/>
                        <a:pt x="33427" y="12904"/>
                        <a:pt x="36770" y="12904"/>
                      </a:cubicBezTo>
                      <a:cubicBezTo>
                        <a:pt x="42359" y="12778"/>
                        <a:pt x="46456" y="14647"/>
                        <a:pt x="49062" y="18367"/>
                      </a:cubicBezTo>
                      <a:cubicBezTo>
                        <a:pt x="51794" y="22087"/>
                        <a:pt x="53160" y="28054"/>
                        <a:pt x="53034" y="36249"/>
                      </a:cubicBezTo>
                      <a:lnTo>
                        <a:pt x="53034" y="89876"/>
                      </a:lnTo>
                      <a:lnTo>
                        <a:pt x="67807" y="89876"/>
                      </a:lnTo>
                      <a:lnTo>
                        <a:pt x="67807" y="26310"/>
                      </a:lnTo>
                      <a:cubicBezTo>
                        <a:pt x="71904" y="21710"/>
                        <a:pt x="75750" y="18367"/>
                        <a:pt x="79344" y="16138"/>
                      </a:cubicBezTo>
                      <a:cubicBezTo>
                        <a:pt x="82939" y="14036"/>
                        <a:pt x="86551" y="12904"/>
                        <a:pt x="89894" y="12904"/>
                      </a:cubicBezTo>
                      <a:cubicBezTo>
                        <a:pt x="95357" y="12778"/>
                        <a:pt x="99580" y="14647"/>
                        <a:pt x="102186" y="18367"/>
                      </a:cubicBezTo>
                      <a:cubicBezTo>
                        <a:pt x="104918" y="22087"/>
                        <a:pt x="106158" y="28054"/>
                        <a:pt x="106158" y="36249"/>
                      </a:cubicBezTo>
                      <a:lnTo>
                        <a:pt x="106158" y="89876"/>
                      </a:lnTo>
                      <a:lnTo>
                        <a:pt x="120805" y="89876"/>
                      </a:lnTo>
                      <a:lnTo>
                        <a:pt x="120805" y="34398"/>
                      </a:lnTo>
                      <a:cubicBezTo>
                        <a:pt x="120805" y="23093"/>
                        <a:pt x="118702" y="14539"/>
                        <a:pt x="114353" y="8824"/>
                      </a:cubicBezTo>
                      <a:cubicBezTo>
                        <a:pt x="109878" y="2983"/>
                        <a:pt x="103175" y="18"/>
                        <a:pt x="94243" y="18"/>
                      </a:cubicBezTo>
                      <a:cubicBezTo>
                        <a:pt x="88905" y="144"/>
                        <a:pt x="83945" y="1635"/>
                        <a:pt x="79218" y="4727"/>
                      </a:cubicBezTo>
                      <a:cubicBezTo>
                        <a:pt x="74384" y="7710"/>
                        <a:pt x="69783" y="11807"/>
                        <a:pt x="65308" y="16767"/>
                      </a:cubicBezTo>
                      <a:cubicBezTo>
                        <a:pt x="63565" y="11556"/>
                        <a:pt x="60834" y="7458"/>
                        <a:pt x="56862" y="4475"/>
                      </a:cubicBezTo>
                      <a:cubicBezTo>
                        <a:pt x="53016" y="1617"/>
                        <a:pt x="47804" y="0"/>
                        <a:pt x="41101" y="0"/>
                      </a:cubicBezTo>
                      <a:cubicBezTo>
                        <a:pt x="35889" y="126"/>
                        <a:pt x="30929" y="1492"/>
                        <a:pt x="26328" y="4349"/>
                      </a:cubicBezTo>
                      <a:cubicBezTo>
                        <a:pt x="21853" y="7207"/>
                        <a:pt x="17648" y="10675"/>
                        <a:pt x="13784" y="15024"/>
                      </a:cubicBezTo>
                      <a:lnTo>
                        <a:pt x="13281" y="15024"/>
                      </a:lnTo>
                      <a:lnTo>
                        <a:pt x="12041" y="2246"/>
                      </a:lnTo>
                      <a:lnTo>
                        <a:pt x="0" y="2246"/>
                      </a:lnTo>
                      <a:lnTo>
                        <a:pt x="0" y="89858"/>
                      </a:lnTo>
                      <a:close/>
                    </a:path>
                  </a:pathLst>
                </a:custGeom>
                <a:solidFill>
                  <a:srgbClr val="999999"/>
                </a:solidFill>
                <a:ln w="6350" cap="flat">
                  <a:solidFill>
                    <a:srgbClr val="999999"/>
                  </a:solidFill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zh-CN" altLang="en-US" b="1"/>
                </a:p>
              </p:txBody>
            </p:sp>
          </p:grpSp>
          <p:sp>
            <p:nvSpPr>
              <p:cNvPr id="18" name="任意多边形: 形状 17">
                <a:extLst>
                  <a:ext uri="{FF2B5EF4-FFF2-40B4-BE49-F238E27FC236}">
                    <a16:creationId xmlns:a16="http://schemas.microsoft.com/office/drawing/2014/main" id="{06C67F67-AE1C-216C-CE1C-35C5AC27F6BF}"/>
                  </a:ext>
                </a:extLst>
              </p:cNvPr>
              <p:cNvSpPr/>
              <p:nvPr userDrawn="1"/>
            </p:nvSpPr>
            <p:spPr>
              <a:xfrm>
                <a:off x="1086173" y="3300162"/>
                <a:ext cx="781977" cy="781959"/>
              </a:xfrm>
              <a:custGeom>
                <a:avLst/>
                <a:gdLst>
                  <a:gd name="connsiteX0" fmla="*/ 0 w 781977"/>
                  <a:gd name="connsiteY0" fmla="*/ 390989 h 781959"/>
                  <a:gd name="connsiteX1" fmla="*/ 34757 w 781977"/>
                  <a:gd name="connsiteY1" fmla="*/ 552355 h 781959"/>
                  <a:gd name="connsiteX2" fmla="*/ 114820 w 781977"/>
                  <a:gd name="connsiteY2" fmla="*/ 552355 h 781959"/>
                  <a:gd name="connsiteX3" fmla="*/ 266877 w 781977"/>
                  <a:gd name="connsiteY3" fmla="*/ 552355 h 781959"/>
                  <a:gd name="connsiteX4" fmla="*/ 341351 w 781977"/>
                  <a:gd name="connsiteY4" fmla="*/ 465463 h 781959"/>
                  <a:gd name="connsiteX5" fmla="*/ 179985 w 781977"/>
                  <a:gd name="connsiteY5" fmla="*/ 378570 h 781959"/>
                  <a:gd name="connsiteX6" fmla="*/ 179985 w 781977"/>
                  <a:gd name="connsiteY6" fmla="*/ 204786 h 781959"/>
                  <a:gd name="connsiteX7" fmla="*/ 440644 w 781977"/>
                  <a:gd name="connsiteY7" fmla="*/ 204786 h 781959"/>
                  <a:gd name="connsiteX8" fmla="*/ 440644 w 781977"/>
                  <a:gd name="connsiteY8" fmla="*/ 242023 h 781959"/>
                  <a:gd name="connsiteX9" fmla="*/ 217222 w 781977"/>
                  <a:gd name="connsiteY9" fmla="*/ 242023 h 781959"/>
                  <a:gd name="connsiteX10" fmla="*/ 217222 w 781977"/>
                  <a:gd name="connsiteY10" fmla="*/ 341316 h 781959"/>
                  <a:gd name="connsiteX11" fmla="*/ 378588 w 781977"/>
                  <a:gd name="connsiteY11" fmla="*/ 465445 h 781959"/>
                  <a:gd name="connsiteX12" fmla="*/ 126484 w 781977"/>
                  <a:gd name="connsiteY12" fmla="*/ 597140 h 781959"/>
                  <a:gd name="connsiteX13" fmla="*/ 58461 w 781977"/>
                  <a:gd name="connsiteY13" fmla="*/ 596763 h 781959"/>
                  <a:gd name="connsiteX14" fmla="*/ 390989 w 781977"/>
                  <a:gd name="connsiteY14" fmla="*/ 781960 h 781959"/>
                  <a:gd name="connsiteX15" fmla="*/ 722150 w 781977"/>
                  <a:gd name="connsiteY15" fmla="*/ 598758 h 781959"/>
                  <a:gd name="connsiteX16" fmla="*/ 692731 w 781977"/>
                  <a:gd name="connsiteY16" fmla="*/ 599387 h 781959"/>
                  <a:gd name="connsiteX17" fmla="*/ 539937 w 781977"/>
                  <a:gd name="connsiteY17" fmla="*/ 539937 h 781959"/>
                  <a:gd name="connsiteX18" fmla="*/ 539937 w 781977"/>
                  <a:gd name="connsiteY18" fmla="*/ 229640 h 781959"/>
                  <a:gd name="connsiteX19" fmla="*/ 465463 w 781977"/>
                  <a:gd name="connsiteY19" fmla="*/ 242059 h 781959"/>
                  <a:gd name="connsiteX20" fmla="*/ 465463 w 781977"/>
                  <a:gd name="connsiteY20" fmla="*/ 204822 h 781959"/>
                  <a:gd name="connsiteX21" fmla="*/ 589592 w 781977"/>
                  <a:gd name="connsiteY21" fmla="*/ 167585 h 781959"/>
                  <a:gd name="connsiteX22" fmla="*/ 589592 w 781977"/>
                  <a:gd name="connsiteY22" fmla="*/ 530771 h 781959"/>
                  <a:gd name="connsiteX23" fmla="*/ 618634 w 781977"/>
                  <a:gd name="connsiteY23" fmla="*/ 552373 h 781959"/>
                  <a:gd name="connsiteX24" fmla="*/ 705149 w 781977"/>
                  <a:gd name="connsiteY24" fmla="*/ 552373 h 781959"/>
                  <a:gd name="connsiteX25" fmla="*/ 747220 w 781977"/>
                  <a:gd name="connsiteY25" fmla="*/ 552373 h 781959"/>
                  <a:gd name="connsiteX26" fmla="*/ 781977 w 781977"/>
                  <a:gd name="connsiteY26" fmla="*/ 391007 h 781959"/>
                  <a:gd name="connsiteX27" fmla="*/ 390989 w 781977"/>
                  <a:gd name="connsiteY27" fmla="*/ 0 h 781959"/>
                  <a:gd name="connsiteX28" fmla="*/ 0 w 781977"/>
                  <a:gd name="connsiteY28" fmla="*/ 390989 h 781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</a:cxnLst>
                <a:rect l="l" t="t" r="r" b="b"/>
                <a:pathLst>
                  <a:path w="781977" h="781959">
                    <a:moveTo>
                      <a:pt x="0" y="390989"/>
                    </a:moveTo>
                    <a:cubicBezTo>
                      <a:pt x="0" y="448588"/>
                      <a:pt x="12418" y="503203"/>
                      <a:pt x="34757" y="552355"/>
                    </a:cubicBezTo>
                    <a:lnTo>
                      <a:pt x="114820" y="552355"/>
                    </a:lnTo>
                    <a:lnTo>
                      <a:pt x="266877" y="552355"/>
                    </a:lnTo>
                    <a:cubicBezTo>
                      <a:pt x="336769" y="530628"/>
                      <a:pt x="341351" y="490300"/>
                      <a:pt x="341351" y="465463"/>
                    </a:cubicBezTo>
                    <a:cubicBezTo>
                      <a:pt x="341351" y="378570"/>
                      <a:pt x="254459" y="366170"/>
                      <a:pt x="179985" y="378570"/>
                    </a:cubicBezTo>
                    <a:lnTo>
                      <a:pt x="179985" y="204786"/>
                    </a:lnTo>
                    <a:lnTo>
                      <a:pt x="440644" y="204786"/>
                    </a:lnTo>
                    <a:lnTo>
                      <a:pt x="440644" y="242023"/>
                    </a:lnTo>
                    <a:lnTo>
                      <a:pt x="217222" y="242023"/>
                    </a:lnTo>
                    <a:lnTo>
                      <a:pt x="217222" y="341316"/>
                    </a:lnTo>
                    <a:cubicBezTo>
                      <a:pt x="339860" y="342807"/>
                      <a:pt x="377097" y="383153"/>
                      <a:pt x="378588" y="465445"/>
                    </a:cubicBezTo>
                    <a:cubicBezTo>
                      <a:pt x="381320" y="608444"/>
                      <a:pt x="235589" y="599369"/>
                      <a:pt x="126484" y="597140"/>
                    </a:cubicBezTo>
                    <a:cubicBezTo>
                      <a:pt x="120032" y="597015"/>
                      <a:pt x="82795" y="596889"/>
                      <a:pt x="58461" y="596763"/>
                    </a:cubicBezTo>
                    <a:cubicBezTo>
                      <a:pt x="127472" y="707989"/>
                      <a:pt x="250613" y="781960"/>
                      <a:pt x="390989" y="781960"/>
                    </a:cubicBezTo>
                    <a:cubicBezTo>
                      <a:pt x="530502" y="781960"/>
                      <a:pt x="653014" y="708851"/>
                      <a:pt x="722150" y="598758"/>
                    </a:cubicBezTo>
                    <a:cubicBezTo>
                      <a:pt x="712463" y="599135"/>
                      <a:pt x="702669" y="599261"/>
                      <a:pt x="692731" y="599387"/>
                    </a:cubicBezTo>
                    <a:cubicBezTo>
                      <a:pt x="616765" y="599513"/>
                      <a:pt x="539937" y="588838"/>
                      <a:pt x="539937" y="539937"/>
                    </a:cubicBezTo>
                    <a:lnTo>
                      <a:pt x="539937" y="229640"/>
                    </a:lnTo>
                    <a:cubicBezTo>
                      <a:pt x="511632" y="234241"/>
                      <a:pt x="499968" y="237332"/>
                      <a:pt x="465463" y="242059"/>
                    </a:cubicBezTo>
                    <a:lnTo>
                      <a:pt x="465463" y="204822"/>
                    </a:lnTo>
                    <a:cubicBezTo>
                      <a:pt x="500345" y="192781"/>
                      <a:pt x="527518" y="183094"/>
                      <a:pt x="589592" y="167585"/>
                    </a:cubicBezTo>
                    <a:lnTo>
                      <a:pt x="589592" y="530771"/>
                    </a:lnTo>
                    <a:cubicBezTo>
                      <a:pt x="594552" y="542812"/>
                      <a:pt x="596547" y="550756"/>
                      <a:pt x="618634" y="552373"/>
                    </a:cubicBezTo>
                    <a:lnTo>
                      <a:pt x="705149" y="552373"/>
                    </a:lnTo>
                    <a:lnTo>
                      <a:pt x="747220" y="552373"/>
                    </a:lnTo>
                    <a:cubicBezTo>
                      <a:pt x="769559" y="503221"/>
                      <a:pt x="781977" y="448480"/>
                      <a:pt x="781977" y="391007"/>
                    </a:cubicBezTo>
                    <a:cubicBezTo>
                      <a:pt x="781995" y="175025"/>
                      <a:pt x="606971" y="0"/>
                      <a:pt x="390989" y="0"/>
                    </a:cubicBezTo>
                    <a:cubicBezTo>
                      <a:pt x="175007" y="0"/>
                      <a:pt x="0" y="175025"/>
                      <a:pt x="0" y="390989"/>
                    </a:cubicBezTo>
                    <a:close/>
                  </a:path>
                </a:pathLst>
              </a:custGeom>
              <a:solidFill>
                <a:srgbClr val="FF5200"/>
              </a:solidFill>
              <a:ln w="1794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  <p:sp>
          <p:nvSpPr>
            <p:cNvPr id="8" name="矩形 7">
              <a:hlinkClick r:id="rId2"/>
              <a:extLst>
                <a:ext uri="{FF2B5EF4-FFF2-40B4-BE49-F238E27FC236}">
                  <a16:creationId xmlns:a16="http://schemas.microsoft.com/office/drawing/2014/main" id="{853056CA-D719-C57B-FF33-1B4A86555EF9}"/>
                </a:ext>
              </a:extLst>
            </p:cNvPr>
            <p:cNvSpPr/>
            <p:nvPr userDrawn="1"/>
          </p:nvSpPr>
          <p:spPr>
            <a:xfrm>
              <a:off x="870547" y="7238685"/>
              <a:ext cx="3333750" cy="1143000"/>
            </a:xfrm>
            <a:prstGeom prst="rect">
              <a:avLst/>
            </a:prstGeom>
            <a:solidFill>
              <a:schemeClr val="bg1">
                <a:alpha val="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64938802-7BDF-F363-CE9A-0997926A53DD}"/>
              </a:ext>
            </a:extLst>
          </p:cNvPr>
          <p:cNvSpPr/>
          <p:nvPr userDrawn="1"/>
        </p:nvSpPr>
        <p:spPr>
          <a:xfrm>
            <a:off x="2" y="3832097"/>
            <a:ext cx="12195175" cy="3022731"/>
          </a:xfrm>
          <a:custGeom>
            <a:avLst/>
            <a:gdLst>
              <a:gd name="connsiteX0" fmla="*/ 7975600 w 12192000"/>
              <a:gd name="connsiteY0" fmla="*/ 1366 h 3023966"/>
              <a:gd name="connsiteX1" fmla="*/ 11319470 w 12192000"/>
              <a:gd name="connsiteY1" fmla="*/ 330723 h 3023966"/>
              <a:gd name="connsiteX2" fmla="*/ 12192000 w 12192000"/>
              <a:gd name="connsiteY2" fmla="*/ 498201 h 3023966"/>
              <a:gd name="connsiteX3" fmla="*/ 12192000 w 12192000"/>
              <a:gd name="connsiteY3" fmla="*/ 3023966 h 3023966"/>
              <a:gd name="connsiteX4" fmla="*/ 0 w 12192000"/>
              <a:gd name="connsiteY4" fmla="*/ 3023966 h 3023966"/>
              <a:gd name="connsiteX5" fmla="*/ 0 w 12192000"/>
              <a:gd name="connsiteY5" fmla="*/ 376472 h 3023966"/>
              <a:gd name="connsiteX6" fmla="*/ 345926 w 12192000"/>
              <a:gd name="connsiteY6" fmla="*/ 450479 h 3023966"/>
              <a:gd name="connsiteX7" fmla="*/ 2908300 w 12192000"/>
              <a:gd name="connsiteY7" fmla="*/ 674466 h 3023966"/>
              <a:gd name="connsiteX8" fmla="*/ 7975600 w 12192000"/>
              <a:gd name="connsiteY8" fmla="*/ 1366 h 30239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2192000" h="3023966">
                <a:moveTo>
                  <a:pt x="7975600" y="1366"/>
                </a:moveTo>
                <a:cubicBezTo>
                  <a:pt x="9159875" y="-16096"/>
                  <a:pt x="10251281" y="136105"/>
                  <a:pt x="11319470" y="330723"/>
                </a:cubicBezTo>
                <a:lnTo>
                  <a:pt x="12192000" y="498201"/>
                </a:lnTo>
                <a:lnTo>
                  <a:pt x="12192000" y="3023966"/>
                </a:lnTo>
                <a:lnTo>
                  <a:pt x="0" y="3023966"/>
                </a:lnTo>
                <a:lnTo>
                  <a:pt x="0" y="376472"/>
                </a:lnTo>
                <a:lnTo>
                  <a:pt x="345926" y="450479"/>
                </a:lnTo>
                <a:cubicBezTo>
                  <a:pt x="1074142" y="599258"/>
                  <a:pt x="1865313" y="710978"/>
                  <a:pt x="2908300" y="674466"/>
                </a:cubicBezTo>
                <a:cubicBezTo>
                  <a:pt x="4298950" y="625783"/>
                  <a:pt x="6396567" y="24649"/>
                  <a:pt x="7975600" y="1366"/>
                </a:cubicBezTo>
                <a:close/>
              </a:path>
            </a:pathLst>
          </a:custGeom>
          <a:solidFill>
            <a:srgbClr val="003399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 sz="1703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109544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</p15:sldGuideLst>
    </p:ext>
  </p:extLs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9514D414-5E2E-BD40-E7A2-EFE68D769A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2365C7B-1050-475E-5056-5D06023075E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CF9B417-E8AD-62F0-4101-A530F24099B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C99D45D-670A-4B2D-B092-61B7D8AAF406}" type="datetimeFigureOut">
              <a:rPr lang="zh-CN" altLang="en-US" smtClean="0"/>
              <a:t>2023/9/19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D65EC2-F53F-DE66-DFFC-48CB3E87AB8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FE5C89-B126-834E-44A1-723827FEE63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7F1F9-F335-4E3F-8127-3509BD38C4E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64334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5" r:id="rId2"/>
    <p:sldLayoutId id="2147483660" r:id="rId3"/>
    <p:sldLayoutId id="2147483661" r:id="rId4"/>
    <p:sldLayoutId id="2147483662" r:id="rId5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7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tags" Target="../tags/tag8.xml"/><Relationship Id="rId13" Type="http://schemas.openxmlformats.org/officeDocument/2006/relationships/tags" Target="../tags/tag13.xml"/><Relationship Id="rId18" Type="http://schemas.openxmlformats.org/officeDocument/2006/relationships/tags" Target="../tags/tag18.xml"/><Relationship Id="rId3" Type="http://schemas.openxmlformats.org/officeDocument/2006/relationships/tags" Target="../tags/tag3.xml"/><Relationship Id="rId7" Type="http://schemas.openxmlformats.org/officeDocument/2006/relationships/tags" Target="../tags/tag7.xml"/><Relationship Id="rId12" Type="http://schemas.openxmlformats.org/officeDocument/2006/relationships/tags" Target="../tags/tag12.xml"/><Relationship Id="rId17" Type="http://schemas.openxmlformats.org/officeDocument/2006/relationships/tags" Target="../tags/tag17.xml"/><Relationship Id="rId2" Type="http://schemas.openxmlformats.org/officeDocument/2006/relationships/tags" Target="../tags/tag2.xml"/><Relationship Id="rId16" Type="http://schemas.openxmlformats.org/officeDocument/2006/relationships/tags" Target="../tags/tag16.xml"/><Relationship Id="rId20" Type="http://schemas.openxmlformats.org/officeDocument/2006/relationships/notesSlide" Target="../notesSlides/notesSlide16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11" Type="http://schemas.openxmlformats.org/officeDocument/2006/relationships/tags" Target="../tags/tag11.xml"/><Relationship Id="rId5" Type="http://schemas.openxmlformats.org/officeDocument/2006/relationships/tags" Target="../tags/tag5.xml"/><Relationship Id="rId15" Type="http://schemas.openxmlformats.org/officeDocument/2006/relationships/tags" Target="../tags/tag15.xml"/><Relationship Id="rId10" Type="http://schemas.openxmlformats.org/officeDocument/2006/relationships/tags" Target="../tags/tag10.xml"/><Relationship Id="rId19" Type="http://schemas.openxmlformats.org/officeDocument/2006/relationships/slideLayout" Target="../slideLayouts/slideLayout4.xml"/><Relationship Id="rId4" Type="http://schemas.openxmlformats.org/officeDocument/2006/relationships/tags" Target="../tags/tag4.xml"/><Relationship Id="rId9" Type="http://schemas.openxmlformats.org/officeDocument/2006/relationships/tags" Target="../tags/tag9.xml"/><Relationship Id="rId14" Type="http://schemas.openxmlformats.org/officeDocument/2006/relationships/tags" Target="../tags/tag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0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1FB29CD-57DE-8B48-4018-D9CFDE854FCF}"/>
              </a:ext>
            </a:extLst>
          </p:cNvPr>
          <p:cNvSpPr txBox="1"/>
          <p:nvPr/>
        </p:nvSpPr>
        <p:spPr>
          <a:xfrm>
            <a:off x="1268225" y="1489040"/>
            <a:ext cx="646523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部门岗位竞聘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62E91E2-C8F9-EF62-DB95-BAD8E5471D06}"/>
              </a:ext>
            </a:extLst>
          </p:cNvPr>
          <p:cNvGrpSpPr/>
          <p:nvPr/>
        </p:nvGrpSpPr>
        <p:grpSpPr>
          <a:xfrm>
            <a:off x="4872136" y="0"/>
            <a:ext cx="7319865" cy="6311900"/>
            <a:chOff x="4872136" y="0"/>
            <a:chExt cx="7319865" cy="631190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EE220E-813F-2B5B-AD4A-166CB6FF2839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876CDD5-F3C4-F82F-F73A-2422E47B03E8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FBDB5A3-8F4C-8668-3638-3F9C2C025624}"/>
              </a:ext>
            </a:extLst>
          </p:cNvPr>
          <p:cNvGrpSpPr/>
          <p:nvPr/>
        </p:nvGrpSpPr>
        <p:grpSpPr>
          <a:xfrm rot="10800000">
            <a:off x="0" y="3364574"/>
            <a:ext cx="4051300" cy="3493425"/>
            <a:chOff x="4872136" y="0"/>
            <a:chExt cx="7319865" cy="63119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1C40E41-637E-ACC2-A487-7D5FE94FC81C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881FEE6-5490-0C77-F313-704C3DD15FAA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Shape 182" descr="D:\51PPT模板网\51pptmoban.com\图片001.jpg">
            <a:extLst>
              <a:ext uri="{FF2B5EF4-FFF2-40B4-BE49-F238E27FC236}">
                <a16:creationId xmlns:a16="http://schemas.microsoft.com/office/drawing/2014/main" id="{D754BA5A-4D63-6876-EE2D-26DEB310D401}"/>
              </a:ext>
            </a:extLst>
          </p:cNvPr>
          <p:cNvSpPr/>
          <p:nvPr/>
        </p:nvSpPr>
        <p:spPr>
          <a:xfrm flipH="1">
            <a:off x="7116140" y="2974394"/>
            <a:ext cx="2861199" cy="31204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2DD3FB">
                  <a:alpha val="34000"/>
                </a:srgbClr>
              </a:gs>
              <a:gs pos="49000">
                <a:schemeClr val="accent1">
                  <a:lumMod val="30000"/>
                  <a:lumOff val="70000"/>
                  <a:alpha val="0"/>
                </a:schemeClr>
              </a:gs>
            </a:gsLst>
            <a:lin ang="7200000" scaled="0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solidFill>
                <a:schemeClr val="tx1"/>
              </a:solidFill>
            </a:endParaRPr>
          </a:p>
        </p:txBody>
      </p:sp>
      <p:sp>
        <p:nvSpPr>
          <p:cNvPr id="37" name="任意多边形: 形状 36" descr="D:\51PPT模板网\51pptmoban.com\图片001.jpg">
            <a:extLst>
              <a:ext uri="{FF2B5EF4-FFF2-40B4-BE49-F238E27FC236}">
                <a16:creationId xmlns:a16="http://schemas.microsoft.com/office/drawing/2014/main" id="{F570AB40-A897-77FE-285A-1DDBE84D27C3}"/>
              </a:ext>
            </a:extLst>
          </p:cNvPr>
          <p:cNvSpPr/>
          <p:nvPr/>
        </p:nvSpPr>
        <p:spPr>
          <a:xfrm flipH="1">
            <a:off x="4051301" y="4212726"/>
            <a:ext cx="7807207" cy="2660494"/>
          </a:xfrm>
          <a:custGeom>
            <a:avLst/>
            <a:gdLst>
              <a:gd name="connsiteX0" fmla="*/ 828076 w 4604444"/>
              <a:gd name="connsiteY0" fmla="*/ -716 h 1720306"/>
              <a:gd name="connsiteX1" fmla="*/ 821081 w 4604444"/>
              <a:gd name="connsiteY1" fmla="*/ 292025 h 1720306"/>
              <a:gd name="connsiteX2" fmla="*/ 811705 w 4604444"/>
              <a:gd name="connsiteY2" fmla="*/ 311372 h 1720306"/>
              <a:gd name="connsiteX3" fmla="*/ 828373 w 4604444"/>
              <a:gd name="connsiteY3" fmla="*/ 332952 h 1720306"/>
              <a:gd name="connsiteX4" fmla="*/ 844894 w 4604444"/>
              <a:gd name="connsiteY4" fmla="*/ 311372 h 1720306"/>
              <a:gd name="connsiteX5" fmla="*/ 836410 w 4604444"/>
              <a:gd name="connsiteY5" fmla="*/ 292769 h 1720306"/>
              <a:gd name="connsiteX6" fmla="*/ 828374 w 4604444"/>
              <a:gd name="connsiteY6" fmla="*/ -420 h 1720306"/>
              <a:gd name="connsiteX7" fmla="*/ 828076 w 4604444"/>
              <a:gd name="connsiteY7" fmla="*/ -717 h 1720306"/>
              <a:gd name="connsiteX8" fmla="*/ 836261 w 4604444"/>
              <a:gd name="connsiteY8" fmla="*/ 331468 h 1720306"/>
              <a:gd name="connsiteX9" fmla="*/ 820486 w 4604444"/>
              <a:gd name="connsiteY9" fmla="*/ 336231 h 1720306"/>
              <a:gd name="connsiteX10" fmla="*/ 818551 w 4604444"/>
              <a:gd name="connsiteY10" fmla="*/ 384749 h 1720306"/>
              <a:gd name="connsiteX11" fmla="*/ 797417 w 4604444"/>
              <a:gd name="connsiteY11" fmla="*/ 411837 h 1720306"/>
              <a:gd name="connsiteX12" fmla="*/ 810217 w 4604444"/>
              <a:gd name="connsiteY12" fmla="*/ 435352 h 1720306"/>
              <a:gd name="connsiteX13" fmla="*/ 813640 w 4604444"/>
              <a:gd name="connsiteY13" fmla="*/ 533431 h 1720306"/>
              <a:gd name="connsiteX14" fmla="*/ 805454 w 4604444"/>
              <a:gd name="connsiteY14" fmla="*/ 534622 h 1720306"/>
              <a:gd name="connsiteX15" fmla="*/ 800692 w 4604444"/>
              <a:gd name="connsiteY15" fmla="*/ 589539 h 1720306"/>
              <a:gd name="connsiteX16" fmla="*/ 742798 w 4604444"/>
              <a:gd name="connsiteY16" fmla="*/ 669310 h 1720306"/>
              <a:gd name="connsiteX17" fmla="*/ 780601 w 4604444"/>
              <a:gd name="connsiteY17" fmla="*/ 739409 h 1720306"/>
              <a:gd name="connsiteX18" fmla="*/ 772118 w 4604444"/>
              <a:gd name="connsiteY18" fmla="*/ 1271466 h 1720306"/>
              <a:gd name="connsiteX19" fmla="*/ 723599 w 4604444"/>
              <a:gd name="connsiteY19" fmla="*/ 1351237 h 1720306"/>
              <a:gd name="connsiteX20" fmla="*/ 746221 w 4604444"/>
              <a:gd name="connsiteY20" fmla="*/ 1410322 h 1720306"/>
              <a:gd name="connsiteX21" fmla="*/ 689220 w 4604444"/>
              <a:gd name="connsiteY21" fmla="*/ 1416126 h 1720306"/>
              <a:gd name="connsiteX22" fmla="*/ 679546 w 4604444"/>
              <a:gd name="connsiteY22" fmla="*/ 1651280 h 1720306"/>
              <a:gd name="connsiteX23" fmla="*/ 609746 w 4604444"/>
              <a:gd name="connsiteY23" fmla="*/ 1651280 h 1720306"/>
              <a:gd name="connsiteX24" fmla="*/ 609746 w 4604444"/>
              <a:gd name="connsiteY24" fmla="*/ 1542333 h 1720306"/>
              <a:gd name="connsiteX25" fmla="*/ 579236 w 4604444"/>
              <a:gd name="connsiteY25" fmla="*/ 1547244 h 1720306"/>
              <a:gd name="connsiteX26" fmla="*/ 578195 w 4604444"/>
              <a:gd name="connsiteY26" fmla="*/ 1586832 h 1720306"/>
              <a:gd name="connsiteX27" fmla="*/ 577004 w 4604444"/>
              <a:gd name="connsiteY27" fmla="*/ 1549625 h 1720306"/>
              <a:gd name="connsiteX28" fmla="*/ 538457 w 4604444"/>
              <a:gd name="connsiteY28" fmla="*/ 1544863 h 1720306"/>
              <a:gd name="connsiteX29" fmla="*/ 538457 w 4604444"/>
              <a:gd name="connsiteY29" fmla="*/ 1651276 h 1720306"/>
              <a:gd name="connsiteX30" fmla="*/ 506162 w 4604444"/>
              <a:gd name="connsiteY30" fmla="*/ 1651276 h 1720306"/>
              <a:gd name="connsiteX31" fmla="*/ 499911 w 4604444"/>
              <a:gd name="connsiteY31" fmla="*/ 1515992 h 1720306"/>
              <a:gd name="connsiteX32" fmla="*/ 382039 w 4604444"/>
              <a:gd name="connsiteY32" fmla="*/ 1477446 h 1720306"/>
              <a:gd name="connsiteX33" fmla="*/ 383974 w 4604444"/>
              <a:gd name="connsiteY33" fmla="*/ 1553794 h 1720306"/>
              <a:gd name="connsiteX34" fmla="*/ 380402 w 4604444"/>
              <a:gd name="connsiteY34" fmla="*/ 1553794 h 1720306"/>
              <a:gd name="connsiteX35" fmla="*/ 381294 w 4604444"/>
              <a:gd name="connsiteY35" fmla="*/ 1477297 h 1720306"/>
              <a:gd name="connsiteX36" fmla="*/ 348404 w 4604444"/>
              <a:gd name="connsiteY36" fmla="*/ 1497835 h 1720306"/>
              <a:gd name="connsiteX37" fmla="*/ 247353 w 4604444"/>
              <a:gd name="connsiteY37" fmla="*/ 1434285 h 1720306"/>
              <a:gd name="connsiteX38" fmla="*/ 229047 w 4604444"/>
              <a:gd name="connsiteY38" fmla="*/ 1435774 h 1720306"/>
              <a:gd name="connsiteX39" fmla="*/ 237828 w 4604444"/>
              <a:gd name="connsiteY39" fmla="*/ 1431755 h 1720306"/>
              <a:gd name="connsiteX40" fmla="*/ 237828 w 4604444"/>
              <a:gd name="connsiteY40" fmla="*/ 1366866 h 1720306"/>
              <a:gd name="connsiteX41" fmla="*/ 232916 w 4604444"/>
              <a:gd name="connsiteY41" fmla="*/ 1366866 h 1720306"/>
              <a:gd name="connsiteX42" fmla="*/ 228451 w 4604444"/>
              <a:gd name="connsiteY42" fmla="*/ 1313288 h 1720306"/>
              <a:gd name="connsiteX43" fmla="*/ 231279 w 4604444"/>
              <a:gd name="connsiteY43" fmla="*/ 1282332 h 1720306"/>
              <a:gd name="connsiteX44" fmla="*/ 228154 w 4604444"/>
              <a:gd name="connsiteY44" fmla="*/ 1282629 h 1720306"/>
              <a:gd name="connsiteX45" fmla="*/ 148829 w 4604444"/>
              <a:gd name="connsiteY45" fmla="*/ 1282629 h 1720306"/>
              <a:gd name="connsiteX46" fmla="*/ 141685 w 4604444"/>
              <a:gd name="connsiteY46" fmla="*/ 1311204 h 1720306"/>
              <a:gd name="connsiteX47" fmla="*/ 134392 w 4604444"/>
              <a:gd name="connsiteY47" fmla="*/ 1311501 h 1720306"/>
              <a:gd name="connsiteX48" fmla="*/ 136774 w 4604444"/>
              <a:gd name="connsiteY48" fmla="*/ 1369246 h 1720306"/>
              <a:gd name="connsiteX49" fmla="*/ 189608 w 4604444"/>
              <a:gd name="connsiteY49" fmla="*/ 1364633 h 1720306"/>
              <a:gd name="connsiteX50" fmla="*/ 189608 w 4604444"/>
              <a:gd name="connsiteY50" fmla="*/ 1369246 h 1720306"/>
              <a:gd name="connsiteX51" fmla="*/ 189756 w 4604444"/>
              <a:gd name="connsiteY51" fmla="*/ 1369246 h 1720306"/>
              <a:gd name="connsiteX52" fmla="*/ 192435 w 4604444"/>
              <a:gd name="connsiteY52" fmla="*/ 1414193 h 1720306"/>
              <a:gd name="connsiteX53" fmla="*/ 187226 w 4604444"/>
              <a:gd name="connsiteY53" fmla="*/ 1366865 h 1720306"/>
              <a:gd name="connsiteX54" fmla="*/ 131862 w 4604444"/>
              <a:gd name="connsiteY54" fmla="*/ 1376539 h 1720306"/>
              <a:gd name="connsiteX55" fmla="*/ 134392 w 4604444"/>
              <a:gd name="connsiteY55" fmla="*/ 1443809 h 1720306"/>
              <a:gd name="connsiteX56" fmla="*/ 164307 w 4604444"/>
              <a:gd name="connsiteY56" fmla="*/ 1449613 h 1720306"/>
              <a:gd name="connsiteX57" fmla="*/ 110282 w 4604444"/>
              <a:gd name="connsiteY57" fmla="*/ 1448572 h 1720306"/>
              <a:gd name="connsiteX58" fmla="*/ 48816 w 4604444"/>
              <a:gd name="connsiteY58" fmla="*/ 1493220 h 1720306"/>
              <a:gd name="connsiteX59" fmla="*/ 35719 w 4604444"/>
              <a:gd name="connsiteY59" fmla="*/ 1494411 h 1720306"/>
              <a:gd name="connsiteX60" fmla="*/ 35719 w 4604444"/>
              <a:gd name="connsiteY60" fmla="*/ 1651278 h 1720306"/>
              <a:gd name="connsiteX61" fmla="*/ 5507 w 4604444"/>
              <a:gd name="connsiteY61" fmla="*/ 1651278 h 1720306"/>
              <a:gd name="connsiteX62" fmla="*/ 0 w 4604444"/>
              <a:gd name="connsiteY62" fmla="*/ 1656784 h 1720306"/>
              <a:gd name="connsiteX63" fmla="*/ 0 w 4604444"/>
              <a:gd name="connsiteY63" fmla="*/ 1714232 h 1720306"/>
              <a:gd name="connsiteX64" fmla="*/ 5507 w 4604444"/>
              <a:gd name="connsiteY64" fmla="*/ 1719589 h 1720306"/>
              <a:gd name="connsiteX65" fmla="*/ 4598938 w 4604444"/>
              <a:gd name="connsiteY65" fmla="*/ 1719589 h 1720306"/>
              <a:gd name="connsiteX66" fmla="*/ 4604445 w 4604444"/>
              <a:gd name="connsiteY66" fmla="*/ 1714232 h 1720306"/>
              <a:gd name="connsiteX67" fmla="*/ 4604445 w 4604444"/>
              <a:gd name="connsiteY67" fmla="*/ 1656784 h 1720306"/>
              <a:gd name="connsiteX68" fmla="*/ 4598938 w 4604444"/>
              <a:gd name="connsiteY68" fmla="*/ 1651278 h 1720306"/>
              <a:gd name="connsiteX69" fmla="*/ 4544021 w 4604444"/>
              <a:gd name="connsiteY69" fmla="*/ 1651278 h 1720306"/>
              <a:gd name="connsiteX70" fmla="*/ 4544021 w 4604444"/>
              <a:gd name="connsiteY70" fmla="*/ 1500068 h 1720306"/>
              <a:gd name="connsiteX71" fmla="*/ 4533901 w 4604444"/>
              <a:gd name="connsiteY71" fmla="*/ 1489948 h 1720306"/>
              <a:gd name="connsiteX72" fmla="*/ 4509344 w 4604444"/>
              <a:gd name="connsiteY72" fmla="*/ 1489948 h 1720306"/>
              <a:gd name="connsiteX73" fmla="*/ 4499224 w 4604444"/>
              <a:gd name="connsiteY73" fmla="*/ 1500068 h 1720306"/>
              <a:gd name="connsiteX74" fmla="*/ 4499224 w 4604444"/>
              <a:gd name="connsiteY74" fmla="*/ 1651278 h 1720306"/>
              <a:gd name="connsiteX75" fmla="*/ 4489550 w 4604444"/>
              <a:gd name="connsiteY75" fmla="*/ 1651278 h 1720306"/>
              <a:gd name="connsiteX76" fmla="*/ 4489550 w 4604444"/>
              <a:gd name="connsiteY76" fmla="*/ 1590853 h 1720306"/>
              <a:gd name="connsiteX77" fmla="*/ 4483895 w 4604444"/>
              <a:gd name="connsiteY77" fmla="*/ 1585198 h 1720306"/>
              <a:gd name="connsiteX78" fmla="*/ 4457254 w 4604444"/>
              <a:gd name="connsiteY78" fmla="*/ 1585198 h 1720306"/>
              <a:gd name="connsiteX79" fmla="*/ 4451599 w 4604444"/>
              <a:gd name="connsiteY79" fmla="*/ 1590853 h 1720306"/>
              <a:gd name="connsiteX80" fmla="*/ 4451599 w 4604444"/>
              <a:gd name="connsiteY80" fmla="*/ 1651278 h 1720306"/>
              <a:gd name="connsiteX81" fmla="*/ 4448771 w 4604444"/>
              <a:gd name="connsiteY81" fmla="*/ 1651278 h 1720306"/>
              <a:gd name="connsiteX82" fmla="*/ 4448771 w 4604444"/>
              <a:gd name="connsiteY82" fmla="*/ 1590853 h 1720306"/>
              <a:gd name="connsiteX83" fmla="*/ 4443116 w 4604444"/>
              <a:gd name="connsiteY83" fmla="*/ 1585198 h 1720306"/>
              <a:gd name="connsiteX84" fmla="*/ 4416475 w 4604444"/>
              <a:gd name="connsiteY84" fmla="*/ 1585198 h 1720306"/>
              <a:gd name="connsiteX85" fmla="*/ 4410820 w 4604444"/>
              <a:gd name="connsiteY85" fmla="*/ 1590853 h 1720306"/>
              <a:gd name="connsiteX86" fmla="*/ 4410820 w 4604444"/>
              <a:gd name="connsiteY86" fmla="*/ 1651278 h 1720306"/>
              <a:gd name="connsiteX87" fmla="*/ 4407992 w 4604444"/>
              <a:gd name="connsiteY87" fmla="*/ 1651278 h 1720306"/>
              <a:gd name="connsiteX88" fmla="*/ 4407992 w 4604444"/>
              <a:gd name="connsiteY88" fmla="*/ 1519718 h 1720306"/>
              <a:gd name="connsiteX89" fmla="*/ 4398616 w 4604444"/>
              <a:gd name="connsiteY89" fmla="*/ 1510342 h 1720306"/>
              <a:gd name="connsiteX90" fmla="*/ 4352181 w 4604444"/>
              <a:gd name="connsiteY90" fmla="*/ 1510342 h 1720306"/>
              <a:gd name="connsiteX91" fmla="*/ 4342805 w 4604444"/>
              <a:gd name="connsiteY91" fmla="*/ 1519718 h 1720306"/>
              <a:gd name="connsiteX92" fmla="*/ 4342805 w 4604444"/>
              <a:gd name="connsiteY92" fmla="*/ 1651278 h 1720306"/>
              <a:gd name="connsiteX93" fmla="*/ 4339977 w 4604444"/>
              <a:gd name="connsiteY93" fmla="*/ 1651278 h 1720306"/>
              <a:gd name="connsiteX94" fmla="*/ 4339977 w 4604444"/>
              <a:gd name="connsiteY94" fmla="*/ 1512870 h 1720306"/>
              <a:gd name="connsiteX95" fmla="*/ 4330601 w 4604444"/>
              <a:gd name="connsiteY95" fmla="*/ 1503643 h 1720306"/>
              <a:gd name="connsiteX96" fmla="*/ 4284019 w 4604444"/>
              <a:gd name="connsiteY96" fmla="*/ 1503643 h 1720306"/>
              <a:gd name="connsiteX97" fmla="*/ 4282679 w 4604444"/>
              <a:gd name="connsiteY97" fmla="*/ 1503791 h 1720306"/>
              <a:gd name="connsiteX98" fmla="*/ 4282679 w 4604444"/>
              <a:gd name="connsiteY98" fmla="*/ 1373566 h 1720306"/>
              <a:gd name="connsiteX99" fmla="*/ 4265266 w 4604444"/>
              <a:gd name="connsiteY99" fmla="*/ 1356153 h 1720306"/>
              <a:gd name="connsiteX100" fmla="*/ 4247110 w 4604444"/>
              <a:gd name="connsiteY100" fmla="*/ 1356153 h 1720306"/>
              <a:gd name="connsiteX101" fmla="*/ 4229697 w 4604444"/>
              <a:gd name="connsiteY101" fmla="*/ 1373566 h 1720306"/>
              <a:gd name="connsiteX102" fmla="*/ 4229697 w 4604444"/>
              <a:gd name="connsiteY102" fmla="*/ 1415089 h 1720306"/>
              <a:gd name="connsiteX103" fmla="*/ 4214219 w 4604444"/>
              <a:gd name="connsiteY103" fmla="*/ 1399462 h 1720306"/>
              <a:gd name="connsiteX104" fmla="*/ 4178054 w 4604444"/>
              <a:gd name="connsiteY104" fmla="*/ 1399462 h 1720306"/>
              <a:gd name="connsiteX105" fmla="*/ 4162427 w 4604444"/>
              <a:gd name="connsiteY105" fmla="*/ 1415089 h 1720306"/>
              <a:gd name="connsiteX106" fmla="*/ 4162427 w 4604444"/>
              <a:gd name="connsiteY106" fmla="*/ 1309571 h 1720306"/>
              <a:gd name="connsiteX107" fmla="*/ 4141591 w 4604444"/>
              <a:gd name="connsiteY107" fmla="*/ 1288884 h 1720306"/>
              <a:gd name="connsiteX108" fmla="*/ 4115844 w 4604444"/>
              <a:gd name="connsiteY108" fmla="*/ 1288884 h 1720306"/>
              <a:gd name="connsiteX109" fmla="*/ 4095008 w 4604444"/>
              <a:gd name="connsiteY109" fmla="*/ 1309571 h 1720306"/>
              <a:gd name="connsiteX110" fmla="*/ 4095008 w 4604444"/>
              <a:gd name="connsiteY110" fmla="*/ 1346034 h 1720306"/>
              <a:gd name="connsiteX111" fmla="*/ 4076405 w 4604444"/>
              <a:gd name="connsiteY111" fmla="*/ 1327281 h 1720306"/>
              <a:gd name="connsiteX112" fmla="*/ 4075214 w 4604444"/>
              <a:gd name="connsiteY112" fmla="*/ 1327281 h 1720306"/>
              <a:gd name="connsiteX113" fmla="*/ 4056611 w 4604444"/>
              <a:gd name="connsiteY113" fmla="*/ 1346034 h 1720306"/>
              <a:gd name="connsiteX114" fmla="*/ 4056611 w 4604444"/>
              <a:gd name="connsiteY114" fmla="*/ 1352731 h 1720306"/>
              <a:gd name="connsiteX115" fmla="*/ 4042918 w 4604444"/>
              <a:gd name="connsiteY115" fmla="*/ 1346629 h 1720306"/>
              <a:gd name="connsiteX116" fmla="*/ 4012409 w 4604444"/>
              <a:gd name="connsiteY116" fmla="*/ 1346629 h 1720306"/>
              <a:gd name="connsiteX117" fmla="*/ 3994103 w 4604444"/>
              <a:gd name="connsiteY117" fmla="*/ 1365084 h 1720306"/>
              <a:gd name="connsiteX118" fmla="*/ 3994103 w 4604444"/>
              <a:gd name="connsiteY118" fmla="*/ 1246916 h 1720306"/>
              <a:gd name="connsiteX119" fmla="*/ 3968653 w 4604444"/>
              <a:gd name="connsiteY119" fmla="*/ 1221466 h 1720306"/>
              <a:gd name="connsiteX120" fmla="*/ 3913587 w 4604444"/>
              <a:gd name="connsiteY120" fmla="*/ 1221466 h 1720306"/>
              <a:gd name="connsiteX121" fmla="*/ 3888137 w 4604444"/>
              <a:gd name="connsiteY121" fmla="*/ 1246916 h 1720306"/>
              <a:gd name="connsiteX122" fmla="*/ 3888137 w 4604444"/>
              <a:gd name="connsiteY122" fmla="*/ 1333980 h 1720306"/>
              <a:gd name="connsiteX123" fmla="*/ 3873701 w 4604444"/>
              <a:gd name="connsiteY123" fmla="*/ 1327284 h 1720306"/>
              <a:gd name="connsiteX124" fmla="*/ 3854503 w 4604444"/>
              <a:gd name="connsiteY124" fmla="*/ 1347077 h 1720306"/>
              <a:gd name="connsiteX125" fmla="*/ 3854503 w 4604444"/>
              <a:gd name="connsiteY125" fmla="*/ 1651287 h 1720306"/>
              <a:gd name="connsiteX126" fmla="*/ 3838429 w 4604444"/>
              <a:gd name="connsiteY126" fmla="*/ 1651287 h 1720306"/>
              <a:gd name="connsiteX127" fmla="*/ 3838429 w 4604444"/>
              <a:gd name="connsiteY127" fmla="*/ 1237540 h 1720306"/>
              <a:gd name="connsiteX128" fmla="*/ 3812087 w 4604444"/>
              <a:gd name="connsiteY128" fmla="*/ 1211198 h 1720306"/>
              <a:gd name="connsiteX129" fmla="*/ 3715046 w 4604444"/>
              <a:gd name="connsiteY129" fmla="*/ 1211198 h 1720306"/>
              <a:gd name="connsiteX130" fmla="*/ 3688852 w 4604444"/>
              <a:gd name="connsiteY130" fmla="*/ 1237540 h 1720306"/>
              <a:gd name="connsiteX131" fmla="*/ 3688852 w 4604444"/>
              <a:gd name="connsiteY131" fmla="*/ 1651287 h 1720306"/>
              <a:gd name="connsiteX132" fmla="*/ 3665040 w 4604444"/>
              <a:gd name="connsiteY132" fmla="*/ 1651287 h 1720306"/>
              <a:gd name="connsiteX133" fmla="*/ 3665040 w 4604444"/>
              <a:gd name="connsiteY133" fmla="*/ 951494 h 1720306"/>
              <a:gd name="connsiteX134" fmla="*/ 3559074 w 4604444"/>
              <a:gd name="connsiteY134" fmla="*/ 951494 h 1720306"/>
              <a:gd name="connsiteX135" fmla="*/ 3559074 w 4604444"/>
              <a:gd name="connsiteY135" fmla="*/ 971438 h 1720306"/>
              <a:gd name="connsiteX136" fmla="*/ 3453709 w 4604444"/>
              <a:gd name="connsiteY136" fmla="*/ 980368 h 1720306"/>
              <a:gd name="connsiteX137" fmla="*/ 3444184 w 4604444"/>
              <a:gd name="connsiteY137" fmla="*/ 1651289 h 1720306"/>
              <a:gd name="connsiteX138" fmla="*/ 3429301 w 4604444"/>
              <a:gd name="connsiteY138" fmla="*/ 1651289 h 1720306"/>
              <a:gd name="connsiteX139" fmla="*/ 3429301 w 4604444"/>
              <a:gd name="connsiteY139" fmla="*/ 908187 h 1720306"/>
              <a:gd name="connsiteX140" fmla="*/ 3213198 w 4604444"/>
              <a:gd name="connsiteY140" fmla="*/ 917861 h 1720306"/>
              <a:gd name="connsiteX141" fmla="*/ 3222127 w 4604444"/>
              <a:gd name="connsiteY141" fmla="*/ 1651286 h 1720306"/>
              <a:gd name="connsiteX142" fmla="*/ 3199208 w 4604444"/>
              <a:gd name="connsiteY142" fmla="*/ 1651286 h 1720306"/>
              <a:gd name="connsiteX143" fmla="*/ 3199208 w 4604444"/>
              <a:gd name="connsiteY143" fmla="*/ 831545 h 1720306"/>
              <a:gd name="connsiteX144" fmla="*/ 3103806 w 4604444"/>
              <a:gd name="connsiteY144" fmla="*/ 826932 h 1720306"/>
              <a:gd name="connsiteX145" fmla="*/ 3102467 w 4604444"/>
              <a:gd name="connsiteY145" fmla="*/ 941079 h 1720306"/>
              <a:gd name="connsiteX146" fmla="*/ 3102467 w 4604444"/>
              <a:gd name="connsiteY146" fmla="*/ 823950 h 1720306"/>
              <a:gd name="connsiteX147" fmla="*/ 2996206 w 4604444"/>
              <a:gd name="connsiteY147" fmla="*/ 847316 h 1720306"/>
              <a:gd name="connsiteX148" fmla="*/ 3014362 w 4604444"/>
              <a:gd name="connsiteY148" fmla="*/ 1651283 h 1720306"/>
              <a:gd name="connsiteX149" fmla="*/ 3009451 w 4604444"/>
              <a:gd name="connsiteY149" fmla="*/ 1651283 h 1720306"/>
              <a:gd name="connsiteX150" fmla="*/ 2991888 w 4604444"/>
              <a:gd name="connsiteY150" fmla="*/ 1071744 h 1720306"/>
              <a:gd name="connsiteX151" fmla="*/ 2972243 w 4604444"/>
              <a:gd name="connsiteY151" fmla="*/ 1073083 h 1720306"/>
              <a:gd name="connsiteX152" fmla="*/ 2972243 w 4604444"/>
              <a:gd name="connsiteY152" fmla="*/ 949411 h 1720306"/>
              <a:gd name="connsiteX153" fmla="*/ 2947687 w 4604444"/>
              <a:gd name="connsiteY153" fmla="*/ 947327 h 1720306"/>
              <a:gd name="connsiteX154" fmla="*/ 2938459 w 4604444"/>
              <a:gd name="connsiteY154" fmla="*/ 831237 h 1720306"/>
              <a:gd name="connsiteX155" fmla="*/ 2927000 w 4604444"/>
              <a:gd name="connsiteY155" fmla="*/ 830790 h 1720306"/>
              <a:gd name="connsiteX156" fmla="*/ 2930721 w 4604444"/>
              <a:gd name="connsiteY156" fmla="*/ 816205 h 1720306"/>
              <a:gd name="connsiteX157" fmla="*/ 2868213 w 4604444"/>
              <a:gd name="connsiteY157" fmla="*/ 772896 h 1720306"/>
              <a:gd name="connsiteX158" fmla="*/ 2805705 w 4604444"/>
              <a:gd name="connsiteY158" fmla="*/ 816205 h 1720306"/>
              <a:gd name="connsiteX159" fmla="*/ 2807640 w 4604444"/>
              <a:gd name="connsiteY159" fmla="*/ 826921 h 1720306"/>
              <a:gd name="connsiteX160" fmla="*/ 2794096 w 4604444"/>
              <a:gd name="connsiteY160" fmla="*/ 826474 h 1720306"/>
              <a:gd name="connsiteX161" fmla="*/ 2794096 w 4604444"/>
              <a:gd name="connsiteY161" fmla="*/ 934669 h 1720306"/>
              <a:gd name="connsiteX162" fmla="*/ 2779809 w 4604444"/>
              <a:gd name="connsiteY162" fmla="*/ 933478 h 1720306"/>
              <a:gd name="connsiteX163" fmla="*/ 2775046 w 4604444"/>
              <a:gd name="connsiteY163" fmla="*/ 1076058 h 1720306"/>
              <a:gd name="connsiteX164" fmla="*/ 2905120 w 4604444"/>
              <a:gd name="connsiteY164" fmla="*/ 1077546 h 1720306"/>
              <a:gd name="connsiteX165" fmla="*/ 2779809 w 4604444"/>
              <a:gd name="connsiteY165" fmla="*/ 1085880 h 1720306"/>
              <a:gd name="connsiteX166" fmla="*/ 2779809 w 4604444"/>
              <a:gd name="connsiteY166" fmla="*/ 1125320 h 1720306"/>
              <a:gd name="connsiteX167" fmla="*/ 2659556 w 4604444"/>
              <a:gd name="connsiteY167" fmla="*/ 1220865 h 1720306"/>
              <a:gd name="connsiteX168" fmla="*/ 2655091 w 4604444"/>
              <a:gd name="connsiteY168" fmla="*/ 1651281 h 1720306"/>
              <a:gd name="connsiteX169" fmla="*/ 2650477 w 4604444"/>
              <a:gd name="connsiteY169" fmla="*/ 1651281 h 1720306"/>
              <a:gd name="connsiteX170" fmla="*/ 2654644 w 4604444"/>
              <a:gd name="connsiteY170" fmla="*/ 1216103 h 1720306"/>
              <a:gd name="connsiteX171" fmla="*/ 2642738 w 4604444"/>
              <a:gd name="connsiteY171" fmla="*/ 1218484 h 1720306"/>
              <a:gd name="connsiteX172" fmla="*/ 2643482 w 4604444"/>
              <a:gd name="connsiteY172" fmla="*/ 1060731 h 1720306"/>
              <a:gd name="connsiteX173" fmla="*/ 2638719 w 4604444"/>
              <a:gd name="connsiteY173" fmla="*/ 1062070 h 1720306"/>
              <a:gd name="connsiteX174" fmla="*/ 2649882 w 4604444"/>
              <a:gd name="connsiteY174" fmla="*/ 1057308 h 1720306"/>
              <a:gd name="connsiteX175" fmla="*/ 2640208 w 4604444"/>
              <a:gd name="connsiteY175" fmla="*/ 1023673 h 1720306"/>
              <a:gd name="connsiteX176" fmla="*/ 2529632 w 4604444"/>
              <a:gd name="connsiteY176" fmla="*/ 1052545 h 1720306"/>
              <a:gd name="connsiteX177" fmla="*/ 2404617 w 4604444"/>
              <a:gd name="connsiteY177" fmla="*/ 985126 h 1720306"/>
              <a:gd name="connsiteX178" fmla="*/ 2394943 w 4604444"/>
              <a:gd name="connsiteY178" fmla="*/ 1018761 h 1720306"/>
              <a:gd name="connsiteX179" fmla="*/ 2400450 w 4604444"/>
              <a:gd name="connsiteY179" fmla="*/ 1022630 h 1720306"/>
              <a:gd name="connsiteX180" fmla="*/ 2398962 w 4604444"/>
              <a:gd name="connsiteY180" fmla="*/ 1651280 h 1720306"/>
              <a:gd name="connsiteX181" fmla="*/ 2380507 w 4604444"/>
              <a:gd name="connsiteY181" fmla="*/ 1651280 h 1720306"/>
              <a:gd name="connsiteX182" fmla="*/ 2385121 w 4604444"/>
              <a:gd name="connsiteY182" fmla="*/ 1466286 h 1720306"/>
              <a:gd name="connsiteX183" fmla="*/ 2192087 w 4604444"/>
              <a:gd name="connsiteY183" fmla="*/ 1464202 h 1720306"/>
              <a:gd name="connsiteX184" fmla="*/ 2193724 w 4604444"/>
              <a:gd name="connsiteY184" fmla="*/ 1339482 h 1720306"/>
              <a:gd name="connsiteX185" fmla="*/ 2203993 w 4604444"/>
              <a:gd name="connsiteY185" fmla="*/ 1339035 h 1720306"/>
              <a:gd name="connsiteX186" fmla="*/ 2205779 w 4604444"/>
              <a:gd name="connsiteY186" fmla="*/ 1267002 h 1720306"/>
              <a:gd name="connsiteX187" fmla="*/ 2133002 w 4604444"/>
              <a:gd name="connsiteY187" fmla="*/ 1266258 h 1720306"/>
              <a:gd name="connsiteX188" fmla="*/ 2121989 w 4604444"/>
              <a:gd name="connsiteY188" fmla="*/ 1173687 h 1720306"/>
              <a:gd name="connsiteX189" fmla="*/ 2114250 w 4604444"/>
              <a:gd name="connsiteY189" fmla="*/ 1208215 h 1720306"/>
              <a:gd name="connsiteX190" fmla="*/ 2109190 w 4604444"/>
              <a:gd name="connsiteY190" fmla="*/ 1265961 h 1720306"/>
              <a:gd name="connsiteX191" fmla="*/ 2056654 w 4604444"/>
              <a:gd name="connsiteY191" fmla="*/ 1265365 h 1720306"/>
              <a:gd name="connsiteX192" fmla="*/ 2055314 w 4604444"/>
              <a:gd name="connsiteY192" fmla="*/ 1325790 h 1720306"/>
              <a:gd name="connsiteX193" fmla="*/ 2047873 w 4604444"/>
              <a:gd name="connsiteY193" fmla="*/ 1325641 h 1720306"/>
              <a:gd name="connsiteX194" fmla="*/ 2046236 w 4604444"/>
              <a:gd name="connsiteY194" fmla="*/ 1462715 h 1720306"/>
              <a:gd name="connsiteX195" fmla="*/ 1979709 w 4604444"/>
              <a:gd name="connsiteY195" fmla="*/ 1461971 h 1720306"/>
              <a:gd name="connsiteX196" fmla="*/ 1976435 w 4604444"/>
              <a:gd name="connsiteY196" fmla="*/ 1418067 h 1720306"/>
              <a:gd name="connsiteX197" fmla="*/ 1971524 w 4604444"/>
              <a:gd name="connsiteY197" fmla="*/ 1418364 h 1720306"/>
              <a:gd name="connsiteX198" fmla="*/ 1971524 w 4604444"/>
              <a:gd name="connsiteY198" fmla="*/ 1389194 h 1720306"/>
              <a:gd name="connsiteX199" fmla="*/ 1904254 w 4604444"/>
              <a:gd name="connsiteY199" fmla="*/ 1394105 h 1720306"/>
              <a:gd name="connsiteX200" fmla="*/ 1904254 w 4604444"/>
              <a:gd name="connsiteY200" fmla="*/ 1413899 h 1720306"/>
              <a:gd name="connsiteX201" fmla="*/ 1869874 w 4604444"/>
              <a:gd name="connsiteY201" fmla="*/ 1361214 h 1720306"/>
              <a:gd name="connsiteX202" fmla="*/ 1868833 w 4604444"/>
              <a:gd name="connsiteY202" fmla="*/ 1085885 h 1720306"/>
              <a:gd name="connsiteX203" fmla="*/ 1877613 w 4604444"/>
              <a:gd name="connsiteY203" fmla="*/ 1085885 h 1720306"/>
              <a:gd name="connsiteX204" fmla="*/ 1881036 w 4604444"/>
              <a:gd name="connsiteY204" fmla="*/ 1045106 h 1720306"/>
              <a:gd name="connsiteX205" fmla="*/ 1836835 w 4604444"/>
              <a:gd name="connsiteY205" fmla="*/ 1028140 h 1720306"/>
              <a:gd name="connsiteX206" fmla="*/ 1772244 w 4604444"/>
              <a:gd name="connsiteY206" fmla="*/ 1045106 h 1720306"/>
              <a:gd name="connsiteX207" fmla="*/ 1782364 w 4604444"/>
              <a:gd name="connsiteY207" fmla="*/ 1085885 h 1720306"/>
              <a:gd name="connsiteX208" fmla="*/ 1782959 w 4604444"/>
              <a:gd name="connsiteY208" fmla="*/ 1085885 h 1720306"/>
              <a:gd name="connsiteX209" fmla="*/ 1781917 w 4604444"/>
              <a:gd name="connsiteY209" fmla="*/ 1379969 h 1720306"/>
              <a:gd name="connsiteX210" fmla="*/ 1747241 w 4604444"/>
              <a:gd name="connsiteY210" fmla="*/ 1474922 h 1720306"/>
              <a:gd name="connsiteX211" fmla="*/ 1743967 w 4604444"/>
              <a:gd name="connsiteY211" fmla="*/ 1280554 h 1720306"/>
              <a:gd name="connsiteX212" fmla="*/ 1713754 w 4604444"/>
              <a:gd name="connsiteY212" fmla="*/ 1233972 h 1720306"/>
              <a:gd name="connsiteX213" fmla="*/ 1713010 w 4604444"/>
              <a:gd name="connsiteY213" fmla="*/ 1651281 h 1720306"/>
              <a:gd name="connsiteX214" fmla="*/ 1708397 w 4604444"/>
              <a:gd name="connsiteY214" fmla="*/ 1651281 h 1720306"/>
              <a:gd name="connsiteX215" fmla="*/ 1702741 w 4604444"/>
              <a:gd name="connsiteY215" fmla="*/ 1249593 h 1720306"/>
              <a:gd name="connsiteX216" fmla="*/ 1688751 w 4604444"/>
              <a:gd name="connsiteY216" fmla="*/ 1223846 h 1720306"/>
              <a:gd name="connsiteX217" fmla="*/ 1699764 w 4604444"/>
              <a:gd name="connsiteY217" fmla="*/ 1228757 h 1720306"/>
              <a:gd name="connsiteX218" fmla="*/ 1700210 w 4604444"/>
              <a:gd name="connsiteY218" fmla="*/ 1069661 h 1720306"/>
              <a:gd name="connsiteX219" fmla="*/ 1665236 w 4604444"/>
              <a:gd name="connsiteY219" fmla="*/ 1118180 h 1720306"/>
              <a:gd name="connsiteX220" fmla="*/ 1662705 w 4604444"/>
              <a:gd name="connsiteY220" fmla="*/ 1212090 h 1720306"/>
              <a:gd name="connsiteX221" fmla="*/ 1676249 w 4604444"/>
              <a:gd name="connsiteY221" fmla="*/ 1218192 h 1720306"/>
              <a:gd name="connsiteX222" fmla="*/ 1675505 w 4604444"/>
              <a:gd name="connsiteY222" fmla="*/ 1651284 h 1720306"/>
              <a:gd name="connsiteX223" fmla="*/ 1666278 w 4604444"/>
              <a:gd name="connsiteY223" fmla="*/ 1651284 h 1720306"/>
              <a:gd name="connsiteX224" fmla="*/ 1662111 w 4604444"/>
              <a:gd name="connsiteY224" fmla="*/ 1169976 h 1720306"/>
              <a:gd name="connsiteX225" fmla="*/ 1615379 w 4604444"/>
              <a:gd name="connsiteY225" fmla="*/ 1157475 h 1720306"/>
              <a:gd name="connsiteX226" fmla="*/ 1614337 w 4604444"/>
              <a:gd name="connsiteY226" fmla="*/ 1651289 h 1720306"/>
              <a:gd name="connsiteX227" fmla="*/ 1613445 w 4604444"/>
              <a:gd name="connsiteY227" fmla="*/ 1651289 h 1720306"/>
              <a:gd name="connsiteX228" fmla="*/ 1611361 w 4604444"/>
              <a:gd name="connsiteY228" fmla="*/ 1106878 h 1720306"/>
              <a:gd name="connsiteX229" fmla="*/ 1521171 w 4604444"/>
              <a:gd name="connsiteY229" fmla="*/ 1111641 h 1720306"/>
              <a:gd name="connsiteX230" fmla="*/ 1520724 w 4604444"/>
              <a:gd name="connsiteY230" fmla="*/ 1210168 h 1720306"/>
              <a:gd name="connsiteX231" fmla="*/ 1452412 w 4604444"/>
              <a:gd name="connsiteY231" fmla="*/ 1174449 h 1720306"/>
              <a:gd name="connsiteX232" fmla="*/ 1452412 w 4604444"/>
              <a:gd name="connsiteY232" fmla="*/ 1157333 h 1720306"/>
              <a:gd name="connsiteX233" fmla="*/ 1455984 w 4604444"/>
              <a:gd name="connsiteY233" fmla="*/ 1133520 h 1720306"/>
              <a:gd name="connsiteX234" fmla="*/ 1441548 w 4604444"/>
              <a:gd name="connsiteY234" fmla="*/ 1075775 h 1720306"/>
              <a:gd name="connsiteX235" fmla="*/ 1437976 w 4604444"/>
              <a:gd name="connsiteY235" fmla="*/ 1157333 h 1720306"/>
              <a:gd name="connsiteX236" fmla="*/ 1430832 w 4604444"/>
              <a:gd name="connsiteY236" fmla="*/ 1177722 h 1720306"/>
              <a:gd name="connsiteX237" fmla="*/ 1360585 w 4604444"/>
              <a:gd name="connsiteY237" fmla="*/ 1219245 h 1720306"/>
              <a:gd name="connsiteX238" fmla="*/ 1299417 w 4604444"/>
              <a:gd name="connsiteY238" fmla="*/ 1222073 h 1720306"/>
              <a:gd name="connsiteX239" fmla="*/ 1299417 w 4604444"/>
              <a:gd name="connsiteY239" fmla="*/ 1388761 h 1720306"/>
              <a:gd name="connsiteX240" fmla="*/ 1349869 w 4604444"/>
              <a:gd name="connsiteY240" fmla="*/ 1393970 h 1720306"/>
              <a:gd name="connsiteX241" fmla="*/ 1320997 w 4604444"/>
              <a:gd name="connsiteY241" fmla="*/ 1395458 h 1720306"/>
              <a:gd name="connsiteX242" fmla="*/ 1319956 w 4604444"/>
              <a:gd name="connsiteY242" fmla="*/ 1651290 h 1720306"/>
              <a:gd name="connsiteX243" fmla="*/ 1314598 w 4604444"/>
              <a:gd name="connsiteY243" fmla="*/ 1651290 h 1720306"/>
              <a:gd name="connsiteX244" fmla="*/ 1313556 w 4604444"/>
              <a:gd name="connsiteY244" fmla="*/ 1393077 h 1720306"/>
              <a:gd name="connsiteX245" fmla="*/ 1266526 w 4604444"/>
              <a:gd name="connsiteY245" fmla="*/ 1395458 h 1720306"/>
              <a:gd name="connsiteX246" fmla="*/ 1266526 w 4604444"/>
              <a:gd name="connsiteY246" fmla="*/ 1414360 h 1720306"/>
              <a:gd name="connsiteX247" fmla="*/ 1265336 w 4604444"/>
              <a:gd name="connsiteY247" fmla="*/ 1276400 h 1720306"/>
              <a:gd name="connsiteX248" fmla="*/ 1125880 w 4604444"/>
              <a:gd name="connsiteY248" fmla="*/ 1279823 h 1720306"/>
              <a:gd name="connsiteX249" fmla="*/ 1122755 w 4604444"/>
              <a:gd name="connsiteY249" fmla="*/ 1651298 h 1720306"/>
              <a:gd name="connsiteX250" fmla="*/ 1010988 w 4604444"/>
              <a:gd name="connsiteY250" fmla="*/ 1651298 h 1720306"/>
              <a:gd name="connsiteX251" fmla="*/ 895945 w 4604444"/>
              <a:gd name="connsiteY251" fmla="*/ 1414963 h 1720306"/>
              <a:gd name="connsiteX252" fmla="*/ 884336 w 4604444"/>
              <a:gd name="connsiteY252" fmla="*/ 1427018 h 1720306"/>
              <a:gd name="connsiteX253" fmla="*/ 884336 w 4604444"/>
              <a:gd name="connsiteY253" fmla="*/ 1423298 h 1720306"/>
              <a:gd name="connsiteX254" fmla="*/ 920948 w 4604444"/>
              <a:gd name="connsiteY254" fmla="*/ 1351265 h 1720306"/>
              <a:gd name="connsiteX255" fmla="*/ 881955 w 4604444"/>
              <a:gd name="connsiteY255" fmla="*/ 1277446 h 1720306"/>
              <a:gd name="connsiteX256" fmla="*/ 873323 w 4604444"/>
              <a:gd name="connsiteY256" fmla="*/ 746875 h 1720306"/>
              <a:gd name="connsiteX257" fmla="*/ 851148 w 4604444"/>
              <a:gd name="connsiteY257" fmla="*/ 750447 h 1720306"/>
              <a:gd name="connsiteX258" fmla="*/ 913804 w 4604444"/>
              <a:gd name="connsiteY258" fmla="*/ 669335 h 1720306"/>
              <a:gd name="connsiteX259" fmla="*/ 848468 w 4604444"/>
              <a:gd name="connsiteY259" fmla="*/ 587479 h 1720306"/>
              <a:gd name="connsiteX260" fmla="*/ 841473 w 4604444"/>
              <a:gd name="connsiteY260" fmla="*/ 529734 h 1720306"/>
              <a:gd name="connsiteX261" fmla="*/ 837455 w 4604444"/>
              <a:gd name="connsiteY261" fmla="*/ 530329 h 1720306"/>
              <a:gd name="connsiteX262" fmla="*/ 838943 w 4604444"/>
              <a:gd name="connsiteY262" fmla="*/ 437014 h 1720306"/>
              <a:gd name="connsiteX263" fmla="*/ 854570 w 4604444"/>
              <a:gd name="connsiteY263" fmla="*/ 411862 h 1720306"/>
              <a:gd name="connsiteX264" fmla="*/ 839241 w 4604444"/>
              <a:gd name="connsiteY264" fmla="*/ 386859 h 1720306"/>
              <a:gd name="connsiteX265" fmla="*/ 836264 w 4604444"/>
              <a:gd name="connsiteY265" fmla="*/ 331495 h 1720306"/>
              <a:gd name="connsiteX266" fmla="*/ 2994150 w 4604444"/>
              <a:gd name="connsiteY266" fmla="*/ 575699 h 1720306"/>
              <a:gd name="connsiteX267" fmla="*/ 3033144 w 4604444"/>
              <a:gd name="connsiteY267" fmla="*/ 794183 h 1720306"/>
              <a:gd name="connsiteX268" fmla="*/ 3042817 w 4604444"/>
              <a:gd name="connsiteY268" fmla="*/ 795076 h 1720306"/>
              <a:gd name="connsiteX269" fmla="*/ 2994150 w 4604444"/>
              <a:gd name="connsiteY269" fmla="*/ 575706 h 1720306"/>
              <a:gd name="connsiteX270" fmla="*/ 3070350 w 4604444"/>
              <a:gd name="connsiteY270" fmla="*/ 575699 h 1720306"/>
              <a:gd name="connsiteX271" fmla="*/ 3109344 w 4604444"/>
              <a:gd name="connsiteY271" fmla="*/ 794183 h 1720306"/>
              <a:gd name="connsiteX272" fmla="*/ 3119017 w 4604444"/>
              <a:gd name="connsiteY272" fmla="*/ 795076 h 1720306"/>
              <a:gd name="connsiteX273" fmla="*/ 3070350 w 4604444"/>
              <a:gd name="connsiteY273" fmla="*/ 575706 h 1720306"/>
              <a:gd name="connsiteX274" fmla="*/ 2863334 w 4604444"/>
              <a:gd name="connsiteY274" fmla="*/ 647880 h 1720306"/>
              <a:gd name="connsiteX275" fmla="*/ 2855744 w 4604444"/>
              <a:gd name="connsiteY275" fmla="*/ 671990 h 1720306"/>
              <a:gd name="connsiteX276" fmla="*/ 2844135 w 4604444"/>
              <a:gd name="connsiteY276" fmla="*/ 764859 h 1720306"/>
              <a:gd name="connsiteX277" fmla="*/ 2882532 w 4604444"/>
              <a:gd name="connsiteY277" fmla="*/ 760840 h 1720306"/>
              <a:gd name="connsiteX278" fmla="*/ 2863333 w 4604444"/>
              <a:gd name="connsiteY278" fmla="*/ 647883 h 1720306"/>
              <a:gd name="connsiteX279" fmla="*/ 810982 w 4604444"/>
              <a:gd name="connsiteY279" fmla="*/ 751912 h 1720306"/>
              <a:gd name="connsiteX280" fmla="*/ 828395 w 4604444"/>
              <a:gd name="connsiteY280" fmla="*/ 753549 h 1720306"/>
              <a:gd name="connsiteX281" fmla="*/ 843277 w 4604444"/>
              <a:gd name="connsiteY281" fmla="*/ 752210 h 1720306"/>
              <a:gd name="connsiteX282" fmla="*/ 843277 w 4604444"/>
              <a:gd name="connsiteY282" fmla="*/ 787482 h 1720306"/>
              <a:gd name="connsiteX283" fmla="*/ 810982 w 4604444"/>
              <a:gd name="connsiteY283" fmla="*/ 802513 h 1720306"/>
              <a:gd name="connsiteX284" fmla="*/ 810982 w 4604444"/>
              <a:gd name="connsiteY284" fmla="*/ 751912 h 1720306"/>
              <a:gd name="connsiteX285" fmla="*/ 810982 w 4604444"/>
              <a:gd name="connsiteY285" fmla="*/ 840019 h 1720306"/>
              <a:gd name="connsiteX286" fmla="*/ 843277 w 4604444"/>
              <a:gd name="connsiteY286" fmla="*/ 854157 h 1720306"/>
              <a:gd name="connsiteX287" fmla="*/ 843277 w 4604444"/>
              <a:gd name="connsiteY287" fmla="*/ 876333 h 1720306"/>
              <a:gd name="connsiteX288" fmla="*/ 812618 w 4604444"/>
              <a:gd name="connsiteY288" fmla="*/ 890620 h 1720306"/>
              <a:gd name="connsiteX289" fmla="*/ 810981 w 4604444"/>
              <a:gd name="connsiteY289" fmla="*/ 913688 h 1720306"/>
              <a:gd name="connsiteX290" fmla="*/ 810981 w 4604444"/>
              <a:gd name="connsiteY290" fmla="*/ 840019 h 1720306"/>
              <a:gd name="connsiteX291" fmla="*/ 810982 w 4604444"/>
              <a:gd name="connsiteY291" fmla="*/ 924553 h 1720306"/>
              <a:gd name="connsiteX292" fmla="*/ 843277 w 4604444"/>
              <a:gd name="connsiteY292" fmla="*/ 938692 h 1720306"/>
              <a:gd name="connsiteX293" fmla="*/ 843277 w 4604444"/>
              <a:gd name="connsiteY293" fmla="*/ 958039 h 1720306"/>
              <a:gd name="connsiteX294" fmla="*/ 812618 w 4604444"/>
              <a:gd name="connsiteY294" fmla="*/ 972326 h 1720306"/>
              <a:gd name="connsiteX295" fmla="*/ 810981 w 4604444"/>
              <a:gd name="connsiteY295" fmla="*/ 995543 h 1720306"/>
              <a:gd name="connsiteX296" fmla="*/ 810981 w 4604444"/>
              <a:gd name="connsiteY296" fmla="*/ 924553 h 1720306"/>
              <a:gd name="connsiteX297" fmla="*/ 810982 w 4604444"/>
              <a:gd name="connsiteY297" fmla="*/ 1006409 h 1720306"/>
              <a:gd name="connsiteX298" fmla="*/ 843277 w 4604444"/>
              <a:gd name="connsiteY298" fmla="*/ 1020548 h 1720306"/>
              <a:gd name="connsiteX299" fmla="*/ 843277 w 4604444"/>
              <a:gd name="connsiteY299" fmla="*/ 1042276 h 1720306"/>
              <a:gd name="connsiteX300" fmla="*/ 812618 w 4604444"/>
              <a:gd name="connsiteY300" fmla="*/ 1056564 h 1720306"/>
              <a:gd name="connsiteX301" fmla="*/ 810981 w 4604444"/>
              <a:gd name="connsiteY301" fmla="*/ 1079632 h 1720306"/>
              <a:gd name="connsiteX302" fmla="*/ 810981 w 4604444"/>
              <a:gd name="connsiteY302" fmla="*/ 1006409 h 1720306"/>
              <a:gd name="connsiteX303" fmla="*/ 1680434 w 4604444"/>
              <a:gd name="connsiteY303" fmla="*/ 1007748 h 1720306"/>
              <a:gd name="connsiteX304" fmla="*/ 1673587 w 4604444"/>
              <a:gd name="connsiteY304" fmla="*/ 1102998 h 1720306"/>
              <a:gd name="connsiteX305" fmla="*/ 1680434 w 4604444"/>
              <a:gd name="connsiteY305" fmla="*/ 1007748 h 1720306"/>
              <a:gd name="connsiteX306" fmla="*/ 810982 w 4604444"/>
              <a:gd name="connsiteY306" fmla="*/ 1090497 h 1720306"/>
              <a:gd name="connsiteX307" fmla="*/ 843277 w 4604444"/>
              <a:gd name="connsiteY307" fmla="*/ 1104636 h 1720306"/>
              <a:gd name="connsiteX308" fmla="*/ 843277 w 4604444"/>
              <a:gd name="connsiteY308" fmla="*/ 1203610 h 1720306"/>
              <a:gd name="connsiteX309" fmla="*/ 810982 w 4604444"/>
              <a:gd name="connsiteY309" fmla="*/ 1218641 h 1720306"/>
              <a:gd name="connsiteX310" fmla="*/ 810982 w 4604444"/>
              <a:gd name="connsiteY310" fmla="*/ 1171612 h 1720306"/>
              <a:gd name="connsiteX311" fmla="*/ 839110 w 4604444"/>
              <a:gd name="connsiteY311" fmla="*/ 1184113 h 1720306"/>
              <a:gd name="connsiteX312" fmla="*/ 839110 w 4604444"/>
              <a:gd name="connsiteY312" fmla="*/ 1116694 h 1720306"/>
              <a:gd name="connsiteX313" fmla="*/ 810982 w 4604444"/>
              <a:gd name="connsiteY313" fmla="*/ 1129791 h 1720306"/>
              <a:gd name="connsiteX314" fmla="*/ 810982 w 4604444"/>
              <a:gd name="connsiteY314" fmla="*/ 1090500 h 1720306"/>
              <a:gd name="connsiteX315" fmla="*/ 177722 w 4604444"/>
              <a:gd name="connsiteY315" fmla="*/ 1169673 h 1720306"/>
              <a:gd name="connsiteX316" fmla="*/ 180103 w 4604444"/>
              <a:gd name="connsiteY316" fmla="*/ 1244236 h 1720306"/>
              <a:gd name="connsiteX317" fmla="*/ 146319 w 4604444"/>
              <a:gd name="connsiteY317" fmla="*/ 1282633 h 1720306"/>
              <a:gd name="connsiteX318" fmla="*/ 223412 w 4604444"/>
              <a:gd name="connsiteY318" fmla="*/ 1280252 h 1720306"/>
              <a:gd name="connsiteX319" fmla="*/ 184866 w 4604444"/>
              <a:gd name="connsiteY319" fmla="*/ 1241855 h 1720306"/>
              <a:gd name="connsiteX320" fmla="*/ 177722 w 4604444"/>
              <a:gd name="connsiteY320" fmla="*/ 1169673 h 1720306"/>
              <a:gd name="connsiteX321" fmla="*/ 1520747 w 4604444"/>
              <a:gd name="connsiteY321" fmla="*/ 1214768 h 1720306"/>
              <a:gd name="connsiteX322" fmla="*/ 1519110 w 4604444"/>
              <a:gd name="connsiteY322" fmla="*/ 1651280 h 1720306"/>
              <a:gd name="connsiteX323" fmla="*/ 1504376 w 4604444"/>
              <a:gd name="connsiteY323" fmla="*/ 1651280 h 1720306"/>
              <a:gd name="connsiteX324" fmla="*/ 1502441 w 4604444"/>
              <a:gd name="connsiteY324" fmla="*/ 1318648 h 1720306"/>
              <a:gd name="connsiteX325" fmla="*/ 1412400 w 4604444"/>
              <a:gd name="connsiteY325" fmla="*/ 1321773 h 1720306"/>
              <a:gd name="connsiteX326" fmla="*/ 1411061 w 4604444"/>
              <a:gd name="connsiteY326" fmla="*/ 1557222 h 1720306"/>
              <a:gd name="connsiteX327" fmla="*/ 1410764 w 4604444"/>
              <a:gd name="connsiteY327" fmla="*/ 1557222 h 1720306"/>
              <a:gd name="connsiteX328" fmla="*/ 1409871 w 4604444"/>
              <a:gd name="connsiteY328" fmla="*/ 1365531 h 1720306"/>
              <a:gd name="connsiteX329" fmla="*/ 1370283 w 4604444"/>
              <a:gd name="connsiteY329" fmla="*/ 1367020 h 1720306"/>
              <a:gd name="connsiteX330" fmla="*/ 1369241 w 4604444"/>
              <a:gd name="connsiteY330" fmla="*/ 1557967 h 1720306"/>
              <a:gd name="connsiteX331" fmla="*/ 1368646 w 4604444"/>
              <a:gd name="connsiteY331" fmla="*/ 1557967 h 1720306"/>
              <a:gd name="connsiteX332" fmla="*/ 1368051 w 4604444"/>
              <a:gd name="connsiteY332" fmla="*/ 1393070 h 1720306"/>
              <a:gd name="connsiteX333" fmla="*/ 1364033 w 4604444"/>
              <a:gd name="connsiteY333" fmla="*/ 1393219 h 1720306"/>
              <a:gd name="connsiteX334" fmla="*/ 1362247 w 4604444"/>
              <a:gd name="connsiteY334" fmla="*/ 1328478 h 1720306"/>
              <a:gd name="connsiteX335" fmla="*/ 1367456 w 4604444"/>
              <a:gd name="connsiteY335" fmla="*/ 1364941 h 1720306"/>
              <a:gd name="connsiteX336" fmla="*/ 1404812 w 4604444"/>
              <a:gd name="connsiteY336" fmla="*/ 1364941 h 1720306"/>
              <a:gd name="connsiteX337" fmla="*/ 1404812 w 4604444"/>
              <a:gd name="connsiteY337" fmla="*/ 1320591 h 1720306"/>
              <a:gd name="connsiteX338" fmla="*/ 1513759 w 4604444"/>
              <a:gd name="connsiteY338" fmla="*/ 1317317 h 1720306"/>
              <a:gd name="connsiteX339" fmla="*/ 1513759 w 4604444"/>
              <a:gd name="connsiteY339" fmla="*/ 1266268 h 1720306"/>
              <a:gd name="connsiteX340" fmla="*/ 1495899 w 4604444"/>
              <a:gd name="connsiteY340" fmla="*/ 1266715 h 1720306"/>
              <a:gd name="connsiteX341" fmla="*/ 1502448 w 4604444"/>
              <a:gd name="connsiteY341" fmla="*/ 1232187 h 1720306"/>
              <a:gd name="connsiteX342" fmla="*/ 1520754 w 4604444"/>
              <a:gd name="connsiteY342" fmla="*/ 1214774 h 1720306"/>
              <a:gd name="connsiteX343" fmla="*/ 1377424 w 4604444"/>
              <a:gd name="connsiteY343" fmla="*/ 1236646 h 1720306"/>
              <a:gd name="connsiteX344" fmla="*/ 1391563 w 4604444"/>
              <a:gd name="connsiteY344" fmla="*/ 1266264 h 1720306"/>
              <a:gd name="connsiteX345" fmla="*/ 1439635 w 4604444"/>
              <a:gd name="connsiteY345" fmla="*/ 1267901 h 1720306"/>
              <a:gd name="connsiteX346" fmla="*/ 1383080 w 4604444"/>
              <a:gd name="connsiteY346" fmla="*/ 1269091 h 1720306"/>
              <a:gd name="connsiteX347" fmla="*/ 1377425 w 4604444"/>
              <a:gd name="connsiteY347" fmla="*/ 1236647 h 1720306"/>
              <a:gd name="connsiteX348" fmla="*/ 810982 w 4604444"/>
              <a:gd name="connsiteY348" fmla="*/ 1256143 h 1720306"/>
              <a:gd name="connsiteX349" fmla="*/ 816786 w 4604444"/>
              <a:gd name="connsiteY349" fmla="*/ 1258673 h 1720306"/>
              <a:gd name="connsiteX350" fmla="*/ 810982 w 4604444"/>
              <a:gd name="connsiteY350" fmla="*/ 1259120 h 1720306"/>
              <a:gd name="connsiteX351" fmla="*/ 810982 w 4604444"/>
              <a:gd name="connsiteY351" fmla="*/ 1256143 h 1720306"/>
              <a:gd name="connsiteX352" fmla="*/ 2390227 w 4604444"/>
              <a:gd name="connsiteY352" fmla="*/ 1403628 h 1720306"/>
              <a:gd name="connsiteX353" fmla="*/ 2318046 w 4604444"/>
              <a:gd name="connsiteY353" fmla="*/ 1408540 h 1720306"/>
              <a:gd name="connsiteX354" fmla="*/ 2313134 w 4604444"/>
              <a:gd name="connsiteY354" fmla="*/ 1456611 h 1720306"/>
              <a:gd name="connsiteX355" fmla="*/ 2390228 w 4604444"/>
              <a:gd name="connsiteY355" fmla="*/ 1456611 h 1720306"/>
              <a:gd name="connsiteX356" fmla="*/ 2390228 w 4604444"/>
              <a:gd name="connsiteY356" fmla="*/ 1403628 h 1720306"/>
              <a:gd name="connsiteX357" fmla="*/ 1913682 w 4604444"/>
              <a:gd name="connsiteY357" fmla="*/ 1428334 h 1720306"/>
              <a:gd name="connsiteX358" fmla="*/ 1942704 w 4604444"/>
              <a:gd name="connsiteY358" fmla="*/ 1461374 h 1720306"/>
              <a:gd name="connsiteX359" fmla="*/ 1942704 w 4604444"/>
              <a:gd name="connsiteY359" fmla="*/ 1461523 h 1720306"/>
              <a:gd name="connsiteX360" fmla="*/ 1937941 w 4604444"/>
              <a:gd name="connsiteY360" fmla="*/ 1461523 h 1720306"/>
              <a:gd name="connsiteX361" fmla="*/ 1934518 w 4604444"/>
              <a:gd name="connsiteY361" fmla="*/ 1616304 h 1720306"/>
              <a:gd name="connsiteX362" fmla="*/ 1930202 w 4604444"/>
              <a:gd name="connsiteY362" fmla="*/ 1453484 h 1720306"/>
              <a:gd name="connsiteX363" fmla="*/ 1913682 w 4604444"/>
              <a:gd name="connsiteY363" fmla="*/ 1428332 h 1720306"/>
              <a:gd name="connsiteX364" fmla="*/ 768015 w 4604444"/>
              <a:gd name="connsiteY364" fmla="*/ 1428632 h 1720306"/>
              <a:gd name="connsiteX365" fmla="*/ 769652 w 4604444"/>
              <a:gd name="connsiteY365" fmla="*/ 1429524 h 1720306"/>
              <a:gd name="connsiteX366" fmla="*/ 768015 w 4604444"/>
              <a:gd name="connsiteY366" fmla="*/ 1530575 h 1720306"/>
              <a:gd name="connsiteX367" fmla="*/ 768015 w 4604444"/>
              <a:gd name="connsiteY367" fmla="*/ 1428629 h 1720306"/>
              <a:gd name="connsiteX368" fmla="*/ 182970 w 4604444"/>
              <a:gd name="connsiteY368" fmla="*/ 1453188 h 1720306"/>
              <a:gd name="connsiteX369" fmla="*/ 184905 w 4604444"/>
              <a:gd name="connsiteY369" fmla="*/ 1453485 h 1720306"/>
              <a:gd name="connsiteX370" fmla="*/ 142191 w 4604444"/>
              <a:gd name="connsiteY370" fmla="*/ 1507658 h 1720306"/>
              <a:gd name="connsiteX371" fmla="*/ 141596 w 4604444"/>
              <a:gd name="connsiteY371" fmla="*/ 1484739 h 1720306"/>
              <a:gd name="connsiteX372" fmla="*/ 182524 w 4604444"/>
              <a:gd name="connsiteY372" fmla="*/ 1453486 h 1720306"/>
              <a:gd name="connsiteX373" fmla="*/ 182970 w 4604444"/>
              <a:gd name="connsiteY373" fmla="*/ 1453189 h 1720306"/>
              <a:gd name="connsiteX374" fmla="*/ 885144 w 4604444"/>
              <a:gd name="connsiteY374" fmla="*/ 1471642 h 1720306"/>
              <a:gd name="connsiteX375" fmla="*/ 914612 w 4604444"/>
              <a:gd name="connsiteY375" fmla="*/ 1532364 h 1720306"/>
              <a:gd name="connsiteX376" fmla="*/ 886484 w 4604444"/>
              <a:gd name="connsiteY376" fmla="*/ 1557664 h 1720306"/>
              <a:gd name="connsiteX377" fmla="*/ 885144 w 4604444"/>
              <a:gd name="connsiteY377" fmla="*/ 1471642 h 1720306"/>
              <a:gd name="connsiteX378" fmla="*/ 925922 w 4604444"/>
              <a:gd name="connsiteY378" fmla="*/ 1555880 h 1720306"/>
              <a:gd name="connsiteX379" fmla="*/ 972208 w 4604444"/>
              <a:gd name="connsiteY379" fmla="*/ 1651282 h 1720306"/>
              <a:gd name="connsiteX380" fmla="*/ 888120 w 4604444"/>
              <a:gd name="connsiteY380" fmla="*/ 1651282 h 1720306"/>
              <a:gd name="connsiteX381" fmla="*/ 887078 w 4604444"/>
              <a:gd name="connsiteY381" fmla="*/ 1595174 h 1720306"/>
              <a:gd name="connsiteX382" fmla="*/ 925922 w 4604444"/>
              <a:gd name="connsiteY382" fmla="*/ 1555884 h 1720306"/>
              <a:gd name="connsiteX383" fmla="*/ 768017 w 4604444"/>
              <a:gd name="connsiteY383" fmla="*/ 1642498 h 1720306"/>
              <a:gd name="connsiteX384" fmla="*/ 769951 w 4604444"/>
              <a:gd name="connsiteY384" fmla="*/ 1644284 h 1720306"/>
              <a:gd name="connsiteX385" fmla="*/ 769951 w 4604444"/>
              <a:gd name="connsiteY385" fmla="*/ 1651279 h 1720306"/>
              <a:gd name="connsiteX386" fmla="*/ 768017 w 4604444"/>
              <a:gd name="connsiteY386" fmla="*/ 1651279 h 1720306"/>
              <a:gd name="connsiteX387" fmla="*/ 768017 w 4604444"/>
              <a:gd name="connsiteY387" fmla="*/ 1642498 h 172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4604444" h="1720306">
                <a:moveTo>
                  <a:pt x="828076" y="-716"/>
                </a:moveTo>
                <a:lnTo>
                  <a:pt x="821081" y="292025"/>
                </a:lnTo>
                <a:cubicBezTo>
                  <a:pt x="815537" y="295501"/>
                  <a:pt x="811705" y="302839"/>
                  <a:pt x="811705" y="311372"/>
                </a:cubicBezTo>
                <a:cubicBezTo>
                  <a:pt x="811705" y="323252"/>
                  <a:pt x="819230" y="332952"/>
                  <a:pt x="828373" y="332952"/>
                </a:cubicBezTo>
                <a:cubicBezTo>
                  <a:pt x="837516" y="332952"/>
                  <a:pt x="844894" y="323251"/>
                  <a:pt x="844894" y="311372"/>
                </a:cubicBezTo>
                <a:cubicBezTo>
                  <a:pt x="844894" y="303340"/>
                  <a:pt x="841432" y="296463"/>
                  <a:pt x="836410" y="292769"/>
                </a:cubicBezTo>
                <a:lnTo>
                  <a:pt x="828374" y="-420"/>
                </a:lnTo>
                <a:lnTo>
                  <a:pt x="828076" y="-717"/>
                </a:lnTo>
                <a:close/>
                <a:moveTo>
                  <a:pt x="836261" y="331468"/>
                </a:moveTo>
                <a:lnTo>
                  <a:pt x="820486" y="336231"/>
                </a:lnTo>
                <a:lnTo>
                  <a:pt x="818551" y="384749"/>
                </a:lnTo>
                <a:cubicBezTo>
                  <a:pt x="806375" y="387979"/>
                  <a:pt x="797417" y="398812"/>
                  <a:pt x="797417" y="411837"/>
                </a:cubicBezTo>
                <a:cubicBezTo>
                  <a:pt x="797417" y="421639"/>
                  <a:pt x="802515" y="430302"/>
                  <a:pt x="810217" y="435352"/>
                </a:cubicBezTo>
                <a:lnTo>
                  <a:pt x="813640" y="533431"/>
                </a:lnTo>
                <a:lnTo>
                  <a:pt x="805454" y="534622"/>
                </a:lnTo>
                <a:lnTo>
                  <a:pt x="800692" y="589539"/>
                </a:lnTo>
                <a:cubicBezTo>
                  <a:pt x="767044" y="600877"/>
                  <a:pt x="742798" y="632295"/>
                  <a:pt x="742798" y="669310"/>
                </a:cubicBezTo>
                <a:cubicBezTo>
                  <a:pt x="742798" y="698485"/>
                  <a:pt x="757759" y="724272"/>
                  <a:pt x="780601" y="739409"/>
                </a:cubicBezTo>
                <a:lnTo>
                  <a:pt x="772118" y="1271466"/>
                </a:lnTo>
                <a:cubicBezTo>
                  <a:pt x="743099" y="1287605"/>
                  <a:pt x="723599" y="1317270"/>
                  <a:pt x="723599" y="1351237"/>
                </a:cubicBezTo>
                <a:cubicBezTo>
                  <a:pt x="723599" y="1373706"/>
                  <a:pt x="732058" y="1394278"/>
                  <a:pt x="746221" y="1410322"/>
                </a:cubicBezTo>
                <a:lnTo>
                  <a:pt x="689220" y="1416126"/>
                </a:lnTo>
                <a:lnTo>
                  <a:pt x="679546" y="1651280"/>
                </a:lnTo>
                <a:lnTo>
                  <a:pt x="609746" y="1651280"/>
                </a:lnTo>
                <a:lnTo>
                  <a:pt x="609746" y="1542333"/>
                </a:lnTo>
                <a:lnTo>
                  <a:pt x="579236" y="1547244"/>
                </a:lnTo>
                <a:lnTo>
                  <a:pt x="578195" y="1586832"/>
                </a:lnTo>
                <a:lnTo>
                  <a:pt x="577004" y="1549625"/>
                </a:lnTo>
                <a:lnTo>
                  <a:pt x="538457" y="1544863"/>
                </a:lnTo>
                <a:lnTo>
                  <a:pt x="538457" y="1651276"/>
                </a:lnTo>
                <a:lnTo>
                  <a:pt x="506162" y="1651276"/>
                </a:lnTo>
                <a:lnTo>
                  <a:pt x="499911" y="1515992"/>
                </a:lnTo>
                <a:lnTo>
                  <a:pt x="382039" y="1477446"/>
                </a:lnTo>
                <a:lnTo>
                  <a:pt x="383974" y="1553794"/>
                </a:lnTo>
                <a:lnTo>
                  <a:pt x="380402" y="1553794"/>
                </a:lnTo>
                <a:lnTo>
                  <a:pt x="381294" y="1477297"/>
                </a:lnTo>
                <a:lnTo>
                  <a:pt x="348404" y="1497835"/>
                </a:lnTo>
                <a:cubicBezTo>
                  <a:pt x="329801" y="1460119"/>
                  <a:pt x="291522" y="1434285"/>
                  <a:pt x="247353" y="1434285"/>
                </a:cubicBezTo>
                <a:cubicBezTo>
                  <a:pt x="241084" y="1434285"/>
                  <a:pt x="235039" y="1434771"/>
                  <a:pt x="229047" y="1435774"/>
                </a:cubicBezTo>
                <a:lnTo>
                  <a:pt x="237828" y="1431755"/>
                </a:lnTo>
                <a:cubicBezTo>
                  <a:pt x="237828" y="1431755"/>
                  <a:pt x="247450" y="1366866"/>
                  <a:pt x="237828" y="1366866"/>
                </a:cubicBezTo>
                <a:lnTo>
                  <a:pt x="232916" y="1366866"/>
                </a:lnTo>
                <a:lnTo>
                  <a:pt x="228451" y="1313288"/>
                </a:lnTo>
                <a:cubicBezTo>
                  <a:pt x="233088" y="1303476"/>
                  <a:pt x="241666" y="1282739"/>
                  <a:pt x="231279" y="1282332"/>
                </a:cubicBezTo>
                <a:cubicBezTo>
                  <a:pt x="230381" y="1282293"/>
                  <a:pt x="229357" y="1282329"/>
                  <a:pt x="228154" y="1282629"/>
                </a:cubicBezTo>
                <a:cubicBezTo>
                  <a:pt x="208910" y="1287440"/>
                  <a:pt x="148829" y="1282629"/>
                  <a:pt x="148829" y="1282629"/>
                </a:cubicBezTo>
                <a:lnTo>
                  <a:pt x="141685" y="1311204"/>
                </a:lnTo>
                <a:lnTo>
                  <a:pt x="134392" y="1311501"/>
                </a:lnTo>
                <a:lnTo>
                  <a:pt x="136774" y="1369246"/>
                </a:lnTo>
                <a:lnTo>
                  <a:pt x="189608" y="1364633"/>
                </a:lnTo>
                <a:lnTo>
                  <a:pt x="189608" y="1369246"/>
                </a:lnTo>
                <a:lnTo>
                  <a:pt x="189756" y="1369246"/>
                </a:lnTo>
                <a:lnTo>
                  <a:pt x="192435" y="1414193"/>
                </a:lnTo>
                <a:lnTo>
                  <a:pt x="187226" y="1366865"/>
                </a:lnTo>
                <a:lnTo>
                  <a:pt x="131862" y="1376539"/>
                </a:lnTo>
                <a:lnTo>
                  <a:pt x="134392" y="1443809"/>
                </a:lnTo>
                <a:lnTo>
                  <a:pt x="164307" y="1449613"/>
                </a:lnTo>
                <a:cubicBezTo>
                  <a:pt x="145924" y="1448708"/>
                  <a:pt x="119933" y="1448572"/>
                  <a:pt x="110282" y="1448572"/>
                </a:cubicBezTo>
                <a:cubicBezTo>
                  <a:pt x="95851" y="1448572"/>
                  <a:pt x="67288" y="1482106"/>
                  <a:pt x="48816" y="1493220"/>
                </a:cubicBezTo>
                <a:lnTo>
                  <a:pt x="35719" y="1494411"/>
                </a:lnTo>
                <a:lnTo>
                  <a:pt x="35719" y="1651278"/>
                </a:lnTo>
                <a:lnTo>
                  <a:pt x="5507" y="1651278"/>
                </a:lnTo>
                <a:cubicBezTo>
                  <a:pt x="2502" y="1651278"/>
                  <a:pt x="0" y="1653780"/>
                  <a:pt x="0" y="1656784"/>
                </a:cubicBezTo>
                <a:lnTo>
                  <a:pt x="0" y="1714232"/>
                </a:lnTo>
                <a:cubicBezTo>
                  <a:pt x="0" y="1717236"/>
                  <a:pt x="2502" y="1719589"/>
                  <a:pt x="5507" y="1719589"/>
                </a:cubicBezTo>
                <a:lnTo>
                  <a:pt x="4598938" y="1719589"/>
                </a:lnTo>
                <a:cubicBezTo>
                  <a:pt x="4601942" y="1719589"/>
                  <a:pt x="4604445" y="1717236"/>
                  <a:pt x="4604445" y="1714232"/>
                </a:cubicBezTo>
                <a:lnTo>
                  <a:pt x="4604445" y="1656784"/>
                </a:lnTo>
                <a:cubicBezTo>
                  <a:pt x="4604445" y="1653780"/>
                  <a:pt x="4601942" y="1651278"/>
                  <a:pt x="4598938" y="1651278"/>
                </a:cubicBezTo>
                <a:lnTo>
                  <a:pt x="4544021" y="1651278"/>
                </a:lnTo>
                <a:lnTo>
                  <a:pt x="4544021" y="1500068"/>
                </a:lnTo>
                <a:cubicBezTo>
                  <a:pt x="4544021" y="1494489"/>
                  <a:pt x="4539480" y="1489948"/>
                  <a:pt x="4533901" y="1489948"/>
                </a:cubicBezTo>
                <a:lnTo>
                  <a:pt x="4509344" y="1489948"/>
                </a:lnTo>
                <a:cubicBezTo>
                  <a:pt x="4503765" y="1489948"/>
                  <a:pt x="4499224" y="1494489"/>
                  <a:pt x="4499224" y="1500068"/>
                </a:cubicBezTo>
                <a:lnTo>
                  <a:pt x="4499224" y="1651278"/>
                </a:lnTo>
                <a:lnTo>
                  <a:pt x="4489550" y="1651278"/>
                </a:lnTo>
                <a:lnTo>
                  <a:pt x="4489550" y="1590853"/>
                </a:lnTo>
                <a:cubicBezTo>
                  <a:pt x="4489550" y="1587715"/>
                  <a:pt x="4487032" y="1585198"/>
                  <a:pt x="4483895" y="1585198"/>
                </a:cubicBezTo>
                <a:lnTo>
                  <a:pt x="4457254" y="1585198"/>
                </a:lnTo>
                <a:cubicBezTo>
                  <a:pt x="4454117" y="1585198"/>
                  <a:pt x="4451599" y="1587715"/>
                  <a:pt x="4451599" y="1590853"/>
                </a:cubicBezTo>
                <a:lnTo>
                  <a:pt x="4451599" y="1651278"/>
                </a:lnTo>
                <a:lnTo>
                  <a:pt x="4448771" y="1651278"/>
                </a:lnTo>
                <a:lnTo>
                  <a:pt x="4448771" y="1590853"/>
                </a:lnTo>
                <a:cubicBezTo>
                  <a:pt x="4448771" y="1587715"/>
                  <a:pt x="4446253" y="1585198"/>
                  <a:pt x="4443116" y="1585198"/>
                </a:cubicBezTo>
                <a:lnTo>
                  <a:pt x="4416475" y="1585198"/>
                </a:lnTo>
                <a:cubicBezTo>
                  <a:pt x="4413338" y="1585198"/>
                  <a:pt x="4410820" y="1587715"/>
                  <a:pt x="4410820" y="1590853"/>
                </a:cubicBezTo>
                <a:lnTo>
                  <a:pt x="4410820" y="1651278"/>
                </a:lnTo>
                <a:lnTo>
                  <a:pt x="4407992" y="1651278"/>
                </a:lnTo>
                <a:lnTo>
                  <a:pt x="4407992" y="1519718"/>
                </a:lnTo>
                <a:cubicBezTo>
                  <a:pt x="4407992" y="1514546"/>
                  <a:pt x="4403788" y="1510342"/>
                  <a:pt x="4398616" y="1510342"/>
                </a:cubicBezTo>
                <a:lnTo>
                  <a:pt x="4352181" y="1510342"/>
                </a:lnTo>
                <a:cubicBezTo>
                  <a:pt x="4347009" y="1510342"/>
                  <a:pt x="4342805" y="1514546"/>
                  <a:pt x="4342805" y="1519718"/>
                </a:cubicBezTo>
                <a:lnTo>
                  <a:pt x="4342805" y="1651278"/>
                </a:lnTo>
                <a:lnTo>
                  <a:pt x="4339977" y="1651278"/>
                </a:lnTo>
                <a:lnTo>
                  <a:pt x="4339977" y="1512870"/>
                </a:lnTo>
                <a:cubicBezTo>
                  <a:pt x="4339977" y="1507698"/>
                  <a:pt x="4335774" y="1503643"/>
                  <a:pt x="4330601" y="1503643"/>
                </a:cubicBezTo>
                <a:lnTo>
                  <a:pt x="4284019" y="1503643"/>
                </a:lnTo>
                <a:cubicBezTo>
                  <a:pt x="4283533" y="1503643"/>
                  <a:pt x="4283145" y="1503719"/>
                  <a:pt x="4282679" y="1503791"/>
                </a:cubicBezTo>
                <a:lnTo>
                  <a:pt x="4282679" y="1373566"/>
                </a:lnTo>
                <a:cubicBezTo>
                  <a:pt x="4282679" y="1363924"/>
                  <a:pt x="4274907" y="1356153"/>
                  <a:pt x="4265266" y="1356153"/>
                </a:cubicBezTo>
                <a:lnTo>
                  <a:pt x="4247110" y="1356153"/>
                </a:lnTo>
                <a:cubicBezTo>
                  <a:pt x="4237469" y="1356153"/>
                  <a:pt x="4229697" y="1363924"/>
                  <a:pt x="4229697" y="1373566"/>
                </a:cubicBezTo>
                <a:lnTo>
                  <a:pt x="4229697" y="1415089"/>
                </a:lnTo>
                <a:cubicBezTo>
                  <a:pt x="4229697" y="1406455"/>
                  <a:pt x="4222853" y="1399462"/>
                  <a:pt x="4214219" y="1399462"/>
                </a:cubicBezTo>
                <a:lnTo>
                  <a:pt x="4178054" y="1399462"/>
                </a:lnTo>
                <a:cubicBezTo>
                  <a:pt x="4169420" y="1399462"/>
                  <a:pt x="4162427" y="1406455"/>
                  <a:pt x="4162427" y="1415089"/>
                </a:cubicBezTo>
                <a:lnTo>
                  <a:pt x="4162427" y="1309571"/>
                </a:lnTo>
                <a:cubicBezTo>
                  <a:pt x="4162427" y="1298059"/>
                  <a:pt x="4153102" y="1288884"/>
                  <a:pt x="4141591" y="1288884"/>
                </a:cubicBezTo>
                <a:lnTo>
                  <a:pt x="4115844" y="1288884"/>
                </a:lnTo>
                <a:cubicBezTo>
                  <a:pt x="4104332" y="1288884"/>
                  <a:pt x="4095008" y="1298059"/>
                  <a:pt x="4095008" y="1309571"/>
                </a:cubicBezTo>
                <a:lnTo>
                  <a:pt x="4095008" y="1346034"/>
                </a:lnTo>
                <a:cubicBezTo>
                  <a:pt x="4095008" y="1335673"/>
                  <a:pt x="4086765" y="1327281"/>
                  <a:pt x="4076405" y="1327281"/>
                </a:cubicBezTo>
                <a:lnTo>
                  <a:pt x="4075214" y="1327281"/>
                </a:lnTo>
                <a:cubicBezTo>
                  <a:pt x="4064854" y="1327281"/>
                  <a:pt x="4056611" y="1335673"/>
                  <a:pt x="4056611" y="1346034"/>
                </a:cubicBezTo>
                <a:lnTo>
                  <a:pt x="4056611" y="1352731"/>
                </a:lnTo>
                <a:cubicBezTo>
                  <a:pt x="4053240" y="1348987"/>
                  <a:pt x="4048376" y="1346629"/>
                  <a:pt x="4042918" y="1346629"/>
                </a:cubicBezTo>
                <a:lnTo>
                  <a:pt x="4012409" y="1346629"/>
                </a:lnTo>
                <a:cubicBezTo>
                  <a:pt x="4002192" y="1346629"/>
                  <a:pt x="3994103" y="1354867"/>
                  <a:pt x="3994103" y="1365084"/>
                </a:cubicBezTo>
                <a:lnTo>
                  <a:pt x="3994103" y="1246916"/>
                </a:lnTo>
                <a:cubicBezTo>
                  <a:pt x="3994103" y="1232814"/>
                  <a:pt x="3982755" y="1221466"/>
                  <a:pt x="3968653" y="1221466"/>
                </a:cubicBezTo>
                <a:lnTo>
                  <a:pt x="3913587" y="1221466"/>
                </a:lnTo>
                <a:cubicBezTo>
                  <a:pt x="3899485" y="1221466"/>
                  <a:pt x="3888137" y="1232814"/>
                  <a:pt x="3888137" y="1246916"/>
                </a:cubicBezTo>
                <a:lnTo>
                  <a:pt x="3888137" y="1333980"/>
                </a:lnTo>
                <a:cubicBezTo>
                  <a:pt x="3884618" y="1329921"/>
                  <a:pt x="3879438" y="1327284"/>
                  <a:pt x="3873701" y="1327284"/>
                </a:cubicBezTo>
                <a:cubicBezTo>
                  <a:pt x="3863041" y="1327284"/>
                  <a:pt x="3854503" y="1336141"/>
                  <a:pt x="3854503" y="1347077"/>
                </a:cubicBezTo>
                <a:lnTo>
                  <a:pt x="3854503" y="1651287"/>
                </a:lnTo>
                <a:lnTo>
                  <a:pt x="3838429" y="1651287"/>
                </a:lnTo>
                <a:lnTo>
                  <a:pt x="3838429" y="1237540"/>
                </a:lnTo>
                <a:cubicBezTo>
                  <a:pt x="3838429" y="1223006"/>
                  <a:pt x="3826620" y="1211198"/>
                  <a:pt x="3812087" y="1211198"/>
                </a:cubicBezTo>
                <a:lnTo>
                  <a:pt x="3715046" y="1211198"/>
                </a:lnTo>
                <a:cubicBezTo>
                  <a:pt x="3700513" y="1211198"/>
                  <a:pt x="3688852" y="1223006"/>
                  <a:pt x="3688852" y="1237540"/>
                </a:cubicBezTo>
                <a:lnTo>
                  <a:pt x="3688852" y="1651287"/>
                </a:lnTo>
                <a:lnTo>
                  <a:pt x="3665040" y="1651287"/>
                </a:lnTo>
                <a:lnTo>
                  <a:pt x="3665040" y="951494"/>
                </a:lnTo>
                <a:lnTo>
                  <a:pt x="3559074" y="951494"/>
                </a:lnTo>
                <a:lnTo>
                  <a:pt x="3559074" y="971438"/>
                </a:lnTo>
                <a:lnTo>
                  <a:pt x="3453709" y="980368"/>
                </a:lnTo>
                <a:lnTo>
                  <a:pt x="3444184" y="1651289"/>
                </a:lnTo>
                <a:lnTo>
                  <a:pt x="3429301" y="1651289"/>
                </a:lnTo>
                <a:lnTo>
                  <a:pt x="3429301" y="908187"/>
                </a:lnTo>
                <a:lnTo>
                  <a:pt x="3213198" y="917861"/>
                </a:lnTo>
                <a:lnTo>
                  <a:pt x="3222127" y="1651286"/>
                </a:lnTo>
                <a:lnTo>
                  <a:pt x="3199208" y="1651286"/>
                </a:lnTo>
                <a:lnTo>
                  <a:pt x="3199208" y="831545"/>
                </a:lnTo>
                <a:lnTo>
                  <a:pt x="3103806" y="826932"/>
                </a:lnTo>
                <a:lnTo>
                  <a:pt x="3102467" y="941079"/>
                </a:lnTo>
                <a:lnTo>
                  <a:pt x="3102467" y="823950"/>
                </a:lnTo>
                <a:lnTo>
                  <a:pt x="2996206" y="847316"/>
                </a:lnTo>
                <a:lnTo>
                  <a:pt x="3014362" y="1651283"/>
                </a:lnTo>
                <a:lnTo>
                  <a:pt x="3009451" y="1651283"/>
                </a:lnTo>
                <a:lnTo>
                  <a:pt x="2991888" y="1071744"/>
                </a:lnTo>
                <a:lnTo>
                  <a:pt x="2972243" y="1073083"/>
                </a:lnTo>
                <a:lnTo>
                  <a:pt x="2972243" y="949411"/>
                </a:lnTo>
                <a:lnTo>
                  <a:pt x="2947687" y="947327"/>
                </a:lnTo>
                <a:lnTo>
                  <a:pt x="2938459" y="831237"/>
                </a:lnTo>
                <a:lnTo>
                  <a:pt x="2927000" y="830790"/>
                </a:lnTo>
                <a:cubicBezTo>
                  <a:pt x="2929355" y="826233"/>
                  <a:pt x="2930721" y="821323"/>
                  <a:pt x="2930721" y="816205"/>
                </a:cubicBezTo>
                <a:cubicBezTo>
                  <a:pt x="2930721" y="792293"/>
                  <a:pt x="2902753" y="772896"/>
                  <a:pt x="2868213" y="772896"/>
                </a:cubicBezTo>
                <a:cubicBezTo>
                  <a:pt x="2833673" y="772896"/>
                  <a:pt x="2805705" y="792293"/>
                  <a:pt x="2805705" y="816205"/>
                </a:cubicBezTo>
                <a:cubicBezTo>
                  <a:pt x="2805705" y="819886"/>
                  <a:pt x="2806391" y="823509"/>
                  <a:pt x="2807640" y="826921"/>
                </a:cubicBezTo>
                <a:lnTo>
                  <a:pt x="2794096" y="826474"/>
                </a:lnTo>
                <a:lnTo>
                  <a:pt x="2794096" y="934669"/>
                </a:lnTo>
                <a:lnTo>
                  <a:pt x="2779809" y="933478"/>
                </a:lnTo>
                <a:lnTo>
                  <a:pt x="2775046" y="1076058"/>
                </a:lnTo>
                <a:lnTo>
                  <a:pt x="2905120" y="1077546"/>
                </a:lnTo>
                <a:lnTo>
                  <a:pt x="2779809" y="1085880"/>
                </a:lnTo>
                <a:lnTo>
                  <a:pt x="2779809" y="1125320"/>
                </a:lnTo>
                <a:lnTo>
                  <a:pt x="2659556" y="1220865"/>
                </a:lnTo>
                <a:lnTo>
                  <a:pt x="2655091" y="1651281"/>
                </a:lnTo>
                <a:lnTo>
                  <a:pt x="2650477" y="1651281"/>
                </a:lnTo>
                <a:lnTo>
                  <a:pt x="2654644" y="1216103"/>
                </a:lnTo>
                <a:lnTo>
                  <a:pt x="2642738" y="1218484"/>
                </a:lnTo>
                <a:lnTo>
                  <a:pt x="2643482" y="1060731"/>
                </a:lnTo>
                <a:lnTo>
                  <a:pt x="2638719" y="1062070"/>
                </a:lnTo>
                <a:lnTo>
                  <a:pt x="2649882" y="1057308"/>
                </a:lnTo>
                <a:lnTo>
                  <a:pt x="2640208" y="1023673"/>
                </a:lnTo>
                <a:lnTo>
                  <a:pt x="2529632" y="1052545"/>
                </a:lnTo>
                <a:lnTo>
                  <a:pt x="2404617" y="985126"/>
                </a:lnTo>
                <a:lnTo>
                  <a:pt x="2394943" y="1018761"/>
                </a:lnTo>
                <a:lnTo>
                  <a:pt x="2400450" y="1022630"/>
                </a:lnTo>
                <a:lnTo>
                  <a:pt x="2398962" y="1651280"/>
                </a:lnTo>
                <a:lnTo>
                  <a:pt x="2380507" y="1651280"/>
                </a:lnTo>
                <a:lnTo>
                  <a:pt x="2385121" y="1466286"/>
                </a:lnTo>
                <a:lnTo>
                  <a:pt x="2192087" y="1464202"/>
                </a:lnTo>
                <a:lnTo>
                  <a:pt x="2193724" y="1339482"/>
                </a:lnTo>
                <a:lnTo>
                  <a:pt x="2203993" y="1339035"/>
                </a:lnTo>
                <a:lnTo>
                  <a:pt x="2205779" y="1267002"/>
                </a:lnTo>
                <a:lnTo>
                  <a:pt x="2133002" y="1266258"/>
                </a:lnTo>
                <a:lnTo>
                  <a:pt x="2121989" y="1173687"/>
                </a:lnTo>
                <a:lnTo>
                  <a:pt x="2114250" y="1208215"/>
                </a:lnTo>
                <a:lnTo>
                  <a:pt x="2109190" y="1265961"/>
                </a:lnTo>
                <a:lnTo>
                  <a:pt x="2056654" y="1265365"/>
                </a:lnTo>
                <a:lnTo>
                  <a:pt x="2055314" y="1325790"/>
                </a:lnTo>
                <a:lnTo>
                  <a:pt x="2047873" y="1325641"/>
                </a:lnTo>
                <a:lnTo>
                  <a:pt x="2046236" y="1462715"/>
                </a:lnTo>
                <a:lnTo>
                  <a:pt x="1979709" y="1461971"/>
                </a:lnTo>
                <a:lnTo>
                  <a:pt x="1976435" y="1418067"/>
                </a:lnTo>
                <a:lnTo>
                  <a:pt x="1971524" y="1418364"/>
                </a:lnTo>
                <a:lnTo>
                  <a:pt x="1971524" y="1389194"/>
                </a:lnTo>
                <a:lnTo>
                  <a:pt x="1904254" y="1394105"/>
                </a:lnTo>
                <a:lnTo>
                  <a:pt x="1904254" y="1413899"/>
                </a:lnTo>
                <a:lnTo>
                  <a:pt x="1869874" y="1361214"/>
                </a:lnTo>
                <a:lnTo>
                  <a:pt x="1868833" y="1085885"/>
                </a:lnTo>
                <a:lnTo>
                  <a:pt x="1877613" y="1085885"/>
                </a:lnTo>
                <a:lnTo>
                  <a:pt x="1881036" y="1045106"/>
                </a:lnTo>
                <a:cubicBezTo>
                  <a:pt x="1881036" y="1045106"/>
                  <a:pt x="1852604" y="1029007"/>
                  <a:pt x="1836835" y="1028140"/>
                </a:cubicBezTo>
                <a:cubicBezTo>
                  <a:pt x="1814590" y="1026917"/>
                  <a:pt x="1772244" y="1045106"/>
                  <a:pt x="1772244" y="1045106"/>
                </a:cubicBezTo>
                <a:lnTo>
                  <a:pt x="1782364" y="1085885"/>
                </a:lnTo>
                <a:lnTo>
                  <a:pt x="1782959" y="1085885"/>
                </a:lnTo>
                <a:lnTo>
                  <a:pt x="1781917" y="1379969"/>
                </a:lnTo>
                <a:cubicBezTo>
                  <a:pt x="1769223" y="1403484"/>
                  <a:pt x="1757340" y="1433364"/>
                  <a:pt x="1747241" y="1474922"/>
                </a:cubicBezTo>
                <a:lnTo>
                  <a:pt x="1743967" y="1280554"/>
                </a:lnTo>
                <a:lnTo>
                  <a:pt x="1713754" y="1233972"/>
                </a:lnTo>
                <a:lnTo>
                  <a:pt x="1713010" y="1651281"/>
                </a:lnTo>
                <a:lnTo>
                  <a:pt x="1708397" y="1651281"/>
                </a:lnTo>
                <a:lnTo>
                  <a:pt x="1702741" y="1249593"/>
                </a:lnTo>
                <a:lnTo>
                  <a:pt x="1688751" y="1223846"/>
                </a:lnTo>
                <a:lnTo>
                  <a:pt x="1699764" y="1228757"/>
                </a:lnTo>
                <a:lnTo>
                  <a:pt x="1700210" y="1069661"/>
                </a:lnTo>
                <a:lnTo>
                  <a:pt x="1665236" y="1118180"/>
                </a:lnTo>
                <a:lnTo>
                  <a:pt x="1662705" y="1212090"/>
                </a:lnTo>
                <a:lnTo>
                  <a:pt x="1676249" y="1218192"/>
                </a:lnTo>
                <a:lnTo>
                  <a:pt x="1675505" y="1651284"/>
                </a:lnTo>
                <a:lnTo>
                  <a:pt x="1666278" y="1651284"/>
                </a:lnTo>
                <a:lnTo>
                  <a:pt x="1662111" y="1169976"/>
                </a:lnTo>
                <a:lnTo>
                  <a:pt x="1615379" y="1157475"/>
                </a:lnTo>
                <a:lnTo>
                  <a:pt x="1614337" y="1651289"/>
                </a:lnTo>
                <a:lnTo>
                  <a:pt x="1613445" y="1651289"/>
                </a:lnTo>
                <a:lnTo>
                  <a:pt x="1611361" y="1106878"/>
                </a:lnTo>
                <a:lnTo>
                  <a:pt x="1521171" y="1111641"/>
                </a:lnTo>
                <a:lnTo>
                  <a:pt x="1520724" y="1210168"/>
                </a:lnTo>
                <a:lnTo>
                  <a:pt x="1452412" y="1174449"/>
                </a:lnTo>
                <a:lnTo>
                  <a:pt x="1452412" y="1157333"/>
                </a:lnTo>
                <a:lnTo>
                  <a:pt x="1455984" y="1133520"/>
                </a:lnTo>
                <a:lnTo>
                  <a:pt x="1441548" y="1075775"/>
                </a:lnTo>
                <a:lnTo>
                  <a:pt x="1437976" y="1157333"/>
                </a:lnTo>
                <a:lnTo>
                  <a:pt x="1430832" y="1177722"/>
                </a:lnTo>
                <a:lnTo>
                  <a:pt x="1360585" y="1219245"/>
                </a:lnTo>
                <a:lnTo>
                  <a:pt x="1299417" y="1222073"/>
                </a:lnTo>
                <a:lnTo>
                  <a:pt x="1299417" y="1388761"/>
                </a:lnTo>
                <a:lnTo>
                  <a:pt x="1349869" y="1393970"/>
                </a:lnTo>
                <a:lnTo>
                  <a:pt x="1320997" y="1395458"/>
                </a:lnTo>
                <a:lnTo>
                  <a:pt x="1319956" y="1651290"/>
                </a:lnTo>
                <a:lnTo>
                  <a:pt x="1314598" y="1651290"/>
                </a:lnTo>
                <a:lnTo>
                  <a:pt x="1313556" y="1393077"/>
                </a:lnTo>
                <a:lnTo>
                  <a:pt x="1266526" y="1395458"/>
                </a:lnTo>
                <a:lnTo>
                  <a:pt x="1266526" y="1414360"/>
                </a:lnTo>
                <a:lnTo>
                  <a:pt x="1265336" y="1276400"/>
                </a:lnTo>
                <a:lnTo>
                  <a:pt x="1125880" y="1279823"/>
                </a:lnTo>
                <a:lnTo>
                  <a:pt x="1122755" y="1651298"/>
                </a:lnTo>
                <a:lnTo>
                  <a:pt x="1010988" y="1651298"/>
                </a:lnTo>
                <a:lnTo>
                  <a:pt x="895945" y="1414963"/>
                </a:lnTo>
                <a:lnTo>
                  <a:pt x="884336" y="1427018"/>
                </a:lnTo>
                <a:lnTo>
                  <a:pt x="884336" y="1423298"/>
                </a:lnTo>
                <a:cubicBezTo>
                  <a:pt x="906704" y="1406306"/>
                  <a:pt x="920948" y="1380386"/>
                  <a:pt x="920948" y="1351265"/>
                </a:cubicBezTo>
                <a:cubicBezTo>
                  <a:pt x="920948" y="1321149"/>
                  <a:pt x="905649" y="1294375"/>
                  <a:pt x="881955" y="1277446"/>
                </a:cubicBezTo>
                <a:lnTo>
                  <a:pt x="873323" y="746875"/>
                </a:lnTo>
                <a:lnTo>
                  <a:pt x="851148" y="750447"/>
                </a:lnTo>
                <a:cubicBezTo>
                  <a:pt x="887235" y="740561"/>
                  <a:pt x="913804" y="708064"/>
                  <a:pt x="913804" y="669335"/>
                </a:cubicBezTo>
                <a:cubicBezTo>
                  <a:pt x="913804" y="629648"/>
                  <a:pt x="885924" y="596446"/>
                  <a:pt x="848468" y="587479"/>
                </a:cubicBezTo>
                <a:lnTo>
                  <a:pt x="841473" y="529734"/>
                </a:lnTo>
                <a:lnTo>
                  <a:pt x="837455" y="530329"/>
                </a:lnTo>
                <a:lnTo>
                  <a:pt x="838943" y="437014"/>
                </a:lnTo>
                <a:cubicBezTo>
                  <a:pt x="848235" y="432362"/>
                  <a:pt x="854570" y="422840"/>
                  <a:pt x="854570" y="411862"/>
                </a:cubicBezTo>
                <a:cubicBezTo>
                  <a:pt x="854570" y="400978"/>
                  <a:pt x="848404" y="391553"/>
                  <a:pt x="839241" y="386859"/>
                </a:cubicBezTo>
                <a:lnTo>
                  <a:pt x="836264" y="331495"/>
                </a:lnTo>
                <a:close/>
                <a:moveTo>
                  <a:pt x="2994150" y="575699"/>
                </a:moveTo>
                <a:lnTo>
                  <a:pt x="3033144" y="794183"/>
                </a:lnTo>
                <a:lnTo>
                  <a:pt x="3042817" y="795076"/>
                </a:lnTo>
                <a:lnTo>
                  <a:pt x="2994150" y="575706"/>
                </a:lnTo>
                <a:close/>
                <a:moveTo>
                  <a:pt x="3070350" y="575699"/>
                </a:moveTo>
                <a:lnTo>
                  <a:pt x="3109344" y="794183"/>
                </a:lnTo>
                <a:lnTo>
                  <a:pt x="3119017" y="795076"/>
                </a:lnTo>
                <a:lnTo>
                  <a:pt x="3070350" y="575706"/>
                </a:lnTo>
                <a:close/>
                <a:moveTo>
                  <a:pt x="2863334" y="647880"/>
                </a:moveTo>
                <a:lnTo>
                  <a:pt x="2855744" y="671990"/>
                </a:lnTo>
                <a:lnTo>
                  <a:pt x="2844135" y="764859"/>
                </a:lnTo>
                <a:lnTo>
                  <a:pt x="2882532" y="760840"/>
                </a:lnTo>
                <a:lnTo>
                  <a:pt x="2863333" y="647883"/>
                </a:lnTo>
                <a:close/>
                <a:moveTo>
                  <a:pt x="810982" y="751912"/>
                </a:moveTo>
                <a:cubicBezTo>
                  <a:pt x="816593" y="753054"/>
                  <a:pt x="822441" y="753549"/>
                  <a:pt x="828395" y="753549"/>
                </a:cubicBezTo>
                <a:cubicBezTo>
                  <a:pt x="833522" y="753549"/>
                  <a:pt x="838398" y="753063"/>
                  <a:pt x="843277" y="752210"/>
                </a:cubicBezTo>
                <a:lnTo>
                  <a:pt x="843277" y="787482"/>
                </a:lnTo>
                <a:lnTo>
                  <a:pt x="810982" y="802513"/>
                </a:lnTo>
                <a:lnTo>
                  <a:pt x="810982" y="751912"/>
                </a:lnTo>
                <a:close/>
                <a:moveTo>
                  <a:pt x="810982" y="840019"/>
                </a:moveTo>
                <a:lnTo>
                  <a:pt x="843277" y="854157"/>
                </a:lnTo>
                <a:lnTo>
                  <a:pt x="843277" y="876333"/>
                </a:lnTo>
                <a:lnTo>
                  <a:pt x="812618" y="890620"/>
                </a:lnTo>
                <a:lnTo>
                  <a:pt x="810981" y="913688"/>
                </a:lnTo>
                <a:lnTo>
                  <a:pt x="810981" y="840019"/>
                </a:lnTo>
                <a:close/>
                <a:moveTo>
                  <a:pt x="810982" y="924553"/>
                </a:moveTo>
                <a:lnTo>
                  <a:pt x="843277" y="938692"/>
                </a:lnTo>
                <a:lnTo>
                  <a:pt x="843277" y="958039"/>
                </a:lnTo>
                <a:lnTo>
                  <a:pt x="812618" y="972326"/>
                </a:lnTo>
                <a:lnTo>
                  <a:pt x="810981" y="995543"/>
                </a:lnTo>
                <a:lnTo>
                  <a:pt x="810981" y="924553"/>
                </a:lnTo>
                <a:close/>
                <a:moveTo>
                  <a:pt x="810982" y="1006409"/>
                </a:moveTo>
                <a:lnTo>
                  <a:pt x="843277" y="1020548"/>
                </a:lnTo>
                <a:lnTo>
                  <a:pt x="843277" y="1042276"/>
                </a:lnTo>
                <a:lnTo>
                  <a:pt x="812618" y="1056564"/>
                </a:lnTo>
                <a:lnTo>
                  <a:pt x="810981" y="1079632"/>
                </a:lnTo>
                <a:lnTo>
                  <a:pt x="810981" y="1006409"/>
                </a:lnTo>
                <a:close/>
                <a:moveTo>
                  <a:pt x="1680434" y="1007748"/>
                </a:moveTo>
                <a:lnTo>
                  <a:pt x="1673587" y="1102998"/>
                </a:lnTo>
                <a:lnTo>
                  <a:pt x="1680434" y="1007748"/>
                </a:lnTo>
                <a:close/>
                <a:moveTo>
                  <a:pt x="810982" y="1090497"/>
                </a:moveTo>
                <a:lnTo>
                  <a:pt x="843277" y="1104636"/>
                </a:lnTo>
                <a:lnTo>
                  <a:pt x="843277" y="1203610"/>
                </a:lnTo>
                <a:lnTo>
                  <a:pt x="810982" y="1218641"/>
                </a:lnTo>
                <a:lnTo>
                  <a:pt x="810982" y="1171612"/>
                </a:lnTo>
                <a:lnTo>
                  <a:pt x="839110" y="1184113"/>
                </a:lnTo>
                <a:lnTo>
                  <a:pt x="839110" y="1116694"/>
                </a:lnTo>
                <a:lnTo>
                  <a:pt x="810982" y="1129791"/>
                </a:lnTo>
                <a:lnTo>
                  <a:pt x="810982" y="1090500"/>
                </a:lnTo>
                <a:close/>
                <a:moveTo>
                  <a:pt x="177722" y="1169673"/>
                </a:moveTo>
                <a:lnTo>
                  <a:pt x="180103" y="1244236"/>
                </a:lnTo>
                <a:lnTo>
                  <a:pt x="146319" y="1282633"/>
                </a:lnTo>
                <a:lnTo>
                  <a:pt x="223412" y="1280252"/>
                </a:lnTo>
                <a:lnTo>
                  <a:pt x="184866" y="1241855"/>
                </a:lnTo>
                <a:lnTo>
                  <a:pt x="177722" y="1169673"/>
                </a:lnTo>
                <a:close/>
                <a:moveTo>
                  <a:pt x="1520747" y="1214768"/>
                </a:moveTo>
                <a:lnTo>
                  <a:pt x="1519110" y="1651280"/>
                </a:lnTo>
                <a:lnTo>
                  <a:pt x="1504376" y="1651280"/>
                </a:lnTo>
                <a:lnTo>
                  <a:pt x="1502441" y="1318648"/>
                </a:lnTo>
                <a:lnTo>
                  <a:pt x="1412400" y="1321773"/>
                </a:lnTo>
                <a:lnTo>
                  <a:pt x="1411061" y="1557222"/>
                </a:lnTo>
                <a:lnTo>
                  <a:pt x="1410764" y="1557222"/>
                </a:lnTo>
                <a:lnTo>
                  <a:pt x="1409871" y="1365531"/>
                </a:lnTo>
                <a:lnTo>
                  <a:pt x="1370283" y="1367020"/>
                </a:lnTo>
                <a:lnTo>
                  <a:pt x="1369241" y="1557967"/>
                </a:lnTo>
                <a:lnTo>
                  <a:pt x="1368646" y="1557967"/>
                </a:lnTo>
                <a:lnTo>
                  <a:pt x="1368051" y="1393070"/>
                </a:lnTo>
                <a:lnTo>
                  <a:pt x="1364033" y="1393219"/>
                </a:lnTo>
                <a:lnTo>
                  <a:pt x="1362247" y="1328478"/>
                </a:lnTo>
                <a:lnTo>
                  <a:pt x="1367456" y="1364941"/>
                </a:lnTo>
                <a:lnTo>
                  <a:pt x="1404812" y="1364941"/>
                </a:lnTo>
                <a:lnTo>
                  <a:pt x="1404812" y="1320591"/>
                </a:lnTo>
                <a:lnTo>
                  <a:pt x="1513759" y="1317317"/>
                </a:lnTo>
                <a:lnTo>
                  <a:pt x="1513759" y="1266268"/>
                </a:lnTo>
                <a:lnTo>
                  <a:pt x="1495899" y="1266715"/>
                </a:lnTo>
                <a:lnTo>
                  <a:pt x="1502448" y="1232187"/>
                </a:lnTo>
                <a:lnTo>
                  <a:pt x="1520754" y="1214774"/>
                </a:lnTo>
                <a:close/>
                <a:moveTo>
                  <a:pt x="1377424" y="1236646"/>
                </a:moveTo>
                <a:lnTo>
                  <a:pt x="1391563" y="1266264"/>
                </a:lnTo>
                <a:lnTo>
                  <a:pt x="1439635" y="1267901"/>
                </a:lnTo>
                <a:lnTo>
                  <a:pt x="1383080" y="1269091"/>
                </a:lnTo>
                <a:lnTo>
                  <a:pt x="1377425" y="1236647"/>
                </a:lnTo>
                <a:close/>
                <a:moveTo>
                  <a:pt x="810982" y="1256143"/>
                </a:moveTo>
                <a:lnTo>
                  <a:pt x="816786" y="1258673"/>
                </a:lnTo>
                <a:cubicBezTo>
                  <a:pt x="814848" y="1258773"/>
                  <a:pt x="812889" y="1258916"/>
                  <a:pt x="810982" y="1259120"/>
                </a:cubicBezTo>
                <a:lnTo>
                  <a:pt x="810982" y="1256143"/>
                </a:lnTo>
                <a:close/>
                <a:moveTo>
                  <a:pt x="2390227" y="1403628"/>
                </a:moveTo>
                <a:lnTo>
                  <a:pt x="2318046" y="1408540"/>
                </a:lnTo>
                <a:lnTo>
                  <a:pt x="2313134" y="1456611"/>
                </a:lnTo>
                <a:lnTo>
                  <a:pt x="2390228" y="1456611"/>
                </a:lnTo>
                <a:lnTo>
                  <a:pt x="2390228" y="1403628"/>
                </a:lnTo>
                <a:close/>
                <a:moveTo>
                  <a:pt x="1913682" y="1428334"/>
                </a:moveTo>
                <a:lnTo>
                  <a:pt x="1942704" y="1461374"/>
                </a:lnTo>
                <a:lnTo>
                  <a:pt x="1942704" y="1461523"/>
                </a:lnTo>
                <a:lnTo>
                  <a:pt x="1937941" y="1461523"/>
                </a:lnTo>
                <a:lnTo>
                  <a:pt x="1934518" y="1616304"/>
                </a:lnTo>
                <a:lnTo>
                  <a:pt x="1930202" y="1453484"/>
                </a:lnTo>
                <a:lnTo>
                  <a:pt x="1913682" y="1428332"/>
                </a:lnTo>
                <a:close/>
                <a:moveTo>
                  <a:pt x="768015" y="1428632"/>
                </a:moveTo>
                <a:lnTo>
                  <a:pt x="769652" y="1429524"/>
                </a:lnTo>
                <a:lnTo>
                  <a:pt x="768015" y="1530575"/>
                </a:lnTo>
                <a:lnTo>
                  <a:pt x="768015" y="1428629"/>
                </a:lnTo>
                <a:close/>
                <a:moveTo>
                  <a:pt x="182970" y="1453188"/>
                </a:moveTo>
                <a:lnTo>
                  <a:pt x="184905" y="1453485"/>
                </a:lnTo>
                <a:cubicBezTo>
                  <a:pt x="165730" y="1466526"/>
                  <a:pt x="150702" y="1485446"/>
                  <a:pt x="142191" y="1507658"/>
                </a:cubicBezTo>
                <a:lnTo>
                  <a:pt x="141596" y="1484739"/>
                </a:lnTo>
                <a:cubicBezTo>
                  <a:pt x="141596" y="1484739"/>
                  <a:pt x="170496" y="1458296"/>
                  <a:pt x="182524" y="1453486"/>
                </a:cubicBezTo>
                <a:cubicBezTo>
                  <a:pt x="182774" y="1453386"/>
                  <a:pt x="182787" y="1453284"/>
                  <a:pt x="182970" y="1453189"/>
                </a:cubicBezTo>
                <a:close/>
                <a:moveTo>
                  <a:pt x="885144" y="1471642"/>
                </a:moveTo>
                <a:lnTo>
                  <a:pt x="914612" y="1532364"/>
                </a:lnTo>
                <a:lnTo>
                  <a:pt x="886484" y="1557664"/>
                </a:lnTo>
                <a:lnTo>
                  <a:pt x="885144" y="1471642"/>
                </a:lnTo>
                <a:close/>
                <a:moveTo>
                  <a:pt x="925922" y="1555880"/>
                </a:moveTo>
                <a:lnTo>
                  <a:pt x="972208" y="1651282"/>
                </a:lnTo>
                <a:lnTo>
                  <a:pt x="888120" y="1651282"/>
                </a:lnTo>
                <a:lnTo>
                  <a:pt x="887078" y="1595174"/>
                </a:lnTo>
                <a:lnTo>
                  <a:pt x="925922" y="1555884"/>
                </a:lnTo>
                <a:close/>
                <a:moveTo>
                  <a:pt x="768017" y="1642498"/>
                </a:moveTo>
                <a:lnTo>
                  <a:pt x="769951" y="1644284"/>
                </a:lnTo>
                <a:lnTo>
                  <a:pt x="769951" y="1651279"/>
                </a:lnTo>
                <a:lnTo>
                  <a:pt x="768017" y="1651279"/>
                </a:lnTo>
                <a:lnTo>
                  <a:pt x="768017" y="1642498"/>
                </a:lnTo>
                <a:close/>
              </a:path>
            </a:pathLst>
          </a:custGeom>
          <a:gradFill>
            <a:gsLst>
              <a:gs pos="33000">
                <a:srgbClr val="2DD3FB">
                  <a:alpha val="55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A6A368C4-277B-3FFD-D4E1-F068D6B59323}"/>
              </a:ext>
            </a:extLst>
          </p:cNvPr>
          <p:cNvSpPr/>
          <p:nvPr/>
        </p:nvSpPr>
        <p:spPr>
          <a:xfrm>
            <a:off x="1435099" y="3102093"/>
            <a:ext cx="4660900" cy="442166"/>
          </a:xfrm>
          <a:prstGeom prst="roundRect">
            <a:avLst>
              <a:gd name="adj" fmla="val 15079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solidFill>
              <a:schemeClr val="accent1">
                <a:shade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1FB75C4-7B21-979C-1CDE-81EE6A189166}"/>
              </a:ext>
            </a:extLst>
          </p:cNvPr>
          <p:cNvSpPr txBox="1"/>
          <p:nvPr/>
        </p:nvSpPr>
        <p:spPr>
          <a:xfrm>
            <a:off x="1753659" y="3171882"/>
            <a:ext cx="4038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竞职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竞聘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工作汇报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个人总结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商务通用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4F404A4-A0BB-AAF1-F79B-738822B598AC}"/>
              </a:ext>
            </a:extLst>
          </p:cNvPr>
          <p:cNvGrpSpPr/>
          <p:nvPr/>
        </p:nvGrpSpPr>
        <p:grpSpPr>
          <a:xfrm>
            <a:off x="1341904" y="4888292"/>
            <a:ext cx="4584134" cy="307778"/>
            <a:chOff x="4289813" y="5868700"/>
            <a:chExt cx="2474661" cy="30777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27E660F-8291-3E94-9949-83056FB50FCE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0F1CE25-6B19-1C48-98FB-2B4F7749A993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2023.09.20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C18D28D-CACD-843E-AE9D-68F28D4E25C7}"/>
              </a:ext>
            </a:extLst>
          </p:cNvPr>
          <p:cNvSpPr txBox="1"/>
          <p:nvPr/>
        </p:nvSpPr>
        <p:spPr>
          <a:xfrm>
            <a:off x="1369443" y="3848948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7" name="组合 6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DC66CF2-6FC2-533C-0778-F0E5D792DB5D}"/>
              </a:ext>
            </a:extLst>
          </p:cNvPr>
          <p:cNvGrpSpPr/>
          <p:nvPr/>
        </p:nvGrpSpPr>
        <p:grpSpPr>
          <a:xfrm>
            <a:off x="10377390" y="414990"/>
            <a:ext cx="1125054" cy="464319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4E7D94A-53C7-BB7E-B09D-256B68D0CDF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4DF844E-212B-82DC-A436-0B1FB2093DC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0" name="文本框-2_矢量">
              <a:extLst>
                <a:ext uri="{FF2B5EF4-FFF2-40B4-BE49-F238E27FC236}">
                  <a16:creationId xmlns:a16="http://schemas.microsoft.com/office/drawing/2014/main" id="{A533DF23-3C6D-AA76-37D2-6C7A3C65DF8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0EEB271E-0BC8-CD40-57F2-CE143913B85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9C0B29AB-DA45-36C8-C2A6-2938C6E2E9D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468DFD42-ACD5-EBAE-30E1-B1BB447F5F3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73FA131-80EE-6AE4-9E54-0D717341732A}"/>
              </a:ext>
            </a:extLst>
          </p:cNvPr>
          <p:cNvGrpSpPr/>
          <p:nvPr/>
        </p:nvGrpSpPr>
        <p:grpSpPr>
          <a:xfrm>
            <a:off x="236538" y="238663"/>
            <a:ext cx="354012" cy="320475"/>
            <a:chOff x="227013" y="215900"/>
            <a:chExt cx="589502" cy="533656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C62B096E-76ED-BDB3-A7A0-909F4AE48324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54CB2D65-CA3C-F831-0679-FF493122B2C8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72849767-7028-EDE4-79B4-B35020C4B540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EE4214F3-044B-2F67-1A7A-CE6A78C54906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D019A20-D3CF-C849-C23C-396C976809E0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CDAC6F2-03B8-4E61-401E-B97B1C09EC23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FE015307-8924-C4FF-472D-D21F98B7B978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A898E5BE-3871-561E-E4FA-8F2010F510F4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02A810B-B496-0EF7-4726-A97B68F3317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4502190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工作成绩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742100" y="226071"/>
            <a:ext cx="688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F941FA07-26C9-941F-8398-F4D9B100D54E}"/>
              </a:ext>
            </a:extLst>
          </p:cNvPr>
          <p:cNvGrpSpPr/>
          <p:nvPr/>
        </p:nvGrpSpPr>
        <p:grpSpPr>
          <a:xfrm>
            <a:off x="4392237" y="1604599"/>
            <a:ext cx="3431002" cy="3850790"/>
            <a:chOff x="4392237" y="1222239"/>
            <a:chExt cx="3431002" cy="3850790"/>
          </a:xfrm>
        </p:grpSpPr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2BF8134D-98AB-1F55-FEBA-56071EF8E607}"/>
                </a:ext>
              </a:extLst>
            </p:cNvPr>
            <p:cNvGrpSpPr/>
            <p:nvPr/>
          </p:nvGrpSpPr>
          <p:grpSpPr>
            <a:xfrm>
              <a:off x="5308119" y="1222239"/>
              <a:ext cx="1564568" cy="2755688"/>
              <a:chOff x="5308119" y="1184139"/>
              <a:chExt cx="1564568" cy="2755688"/>
            </a:xfrm>
            <a:solidFill>
              <a:schemeClr val="bg1"/>
            </a:solidFill>
            <a:effectLst>
              <a:outerShdw blurRad="381000" algn="ctr" rotWithShape="0">
                <a:srgbClr val="D9D9D9">
                  <a:alpha val="10000"/>
                </a:srgbClr>
              </a:outerShdw>
            </a:effectLst>
          </p:grpSpPr>
          <p:sp>
            <p:nvSpPr>
              <p:cNvPr id="30" name="Rectangle 27">
                <a:extLst>
                  <a:ext uri="{FF2B5EF4-FFF2-40B4-BE49-F238E27FC236}">
                    <a16:creationId xmlns:a16="http://schemas.microsoft.com/office/drawing/2014/main" id="{88CCB285-A91C-54E7-9CC3-6270E5C4DF34}"/>
                  </a:ext>
                </a:extLst>
              </p:cNvPr>
              <p:cNvSpPr/>
              <p:nvPr/>
            </p:nvSpPr>
            <p:spPr>
              <a:xfrm>
                <a:off x="5494238" y="1834133"/>
                <a:ext cx="1192332" cy="2105694"/>
              </a:xfrm>
              <a:prstGeom prst="rect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</a:pPr>
                <a:endParaRPr lang="id-ID" sz="2400" dirty="0">
                  <a:solidFill>
                    <a:srgbClr val="FFFFFF"/>
                  </a:solidFill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  <p:sp>
            <p:nvSpPr>
              <p:cNvPr id="31" name="Isosceles Triangle 28">
                <a:extLst>
                  <a:ext uri="{FF2B5EF4-FFF2-40B4-BE49-F238E27FC236}">
                    <a16:creationId xmlns:a16="http://schemas.microsoft.com/office/drawing/2014/main" id="{89AE9D2C-1B6F-FA9D-0B90-05A10D150ACE}"/>
                  </a:ext>
                </a:extLst>
              </p:cNvPr>
              <p:cNvSpPr/>
              <p:nvPr/>
            </p:nvSpPr>
            <p:spPr>
              <a:xfrm>
                <a:off x="5308119" y="1184139"/>
                <a:ext cx="1564568" cy="681216"/>
              </a:xfrm>
              <a:prstGeom prst="triangle">
                <a:avLst/>
              </a:prstGeom>
              <a:solidFill>
                <a:srgbClr val="595959"/>
              </a:solidFill>
              <a:ln>
                <a:noFill/>
              </a:ln>
            </p:spPr>
            <p:txBody>
              <a:bodyPr anchor="ctr"/>
              <a:lstStyle/>
              <a:p>
                <a:pPr algn="ctr">
                  <a:buFont typeface="Arial" panose="020B0604020202020204" pitchFamily="34" charset="0"/>
                </a:pPr>
                <a:endParaRPr lang="id-ID" sz="2400" dirty="0">
                  <a:solidFill>
                    <a:srgbClr val="FFFFFF"/>
                  </a:solidFill>
                  <a:ea typeface="宋体" panose="02010600030101010101" pitchFamily="2" charset="-122"/>
                  <a:cs typeface="+mn-ea"/>
                  <a:sym typeface="+mn-lt"/>
                </a:endParaRPr>
              </a:p>
            </p:txBody>
          </p:sp>
        </p:grpSp>
        <p:sp>
          <p:nvSpPr>
            <p:cNvPr id="6" name="Isosceles Triangle 36">
              <a:extLst>
                <a:ext uri="{FF2B5EF4-FFF2-40B4-BE49-F238E27FC236}">
                  <a16:creationId xmlns:a16="http://schemas.microsoft.com/office/drawing/2014/main" id="{FC1330C7-B1FA-AE7F-846E-2666F489FF0A}"/>
                </a:ext>
              </a:extLst>
            </p:cNvPr>
            <p:cNvSpPr/>
            <p:nvPr/>
          </p:nvSpPr>
          <p:spPr>
            <a:xfrm>
              <a:off x="5246126" y="2208277"/>
              <a:ext cx="771773" cy="375860"/>
            </a:xfrm>
            <a:prstGeom prst="triangl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Isosceles Triangle 34">
              <a:extLst>
                <a:ext uri="{FF2B5EF4-FFF2-40B4-BE49-F238E27FC236}">
                  <a16:creationId xmlns:a16="http://schemas.microsoft.com/office/drawing/2014/main" id="{5E61CE99-C106-25D2-C9B6-AC57B946EE27}"/>
                </a:ext>
              </a:extLst>
            </p:cNvPr>
            <p:cNvSpPr/>
            <p:nvPr/>
          </p:nvSpPr>
          <p:spPr>
            <a:xfrm flipH="1">
              <a:off x="6174429" y="2208277"/>
              <a:ext cx="771773" cy="375860"/>
            </a:xfrm>
            <a:prstGeom prst="triangl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8" name="KOPPT" descr="D:\51PPT模板网\51pptmoban.com\图片001.jpg">
              <a:extLst>
                <a:ext uri="{FF2B5EF4-FFF2-40B4-BE49-F238E27FC236}">
                  <a16:creationId xmlns:a16="http://schemas.microsoft.com/office/drawing/2014/main" id="{85925C53-6CDD-400F-43B6-54C72AA65BC1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789119" y="1464238"/>
              <a:ext cx="613762" cy="722714"/>
            </a:xfrm>
            <a:custGeom>
              <a:avLst/>
              <a:gdLst>
                <a:gd name="T0" fmla="*/ 4275 w 5265"/>
                <a:gd name="T1" fmla="*/ 4094 h 6209"/>
                <a:gd name="T2" fmla="*/ 4349 w 5265"/>
                <a:gd name="T3" fmla="*/ 3406 h 6209"/>
                <a:gd name="T4" fmla="*/ 2632 w 5265"/>
                <a:gd name="T5" fmla="*/ 0 h 6209"/>
                <a:gd name="T6" fmla="*/ 916 w 5265"/>
                <a:gd name="T7" fmla="*/ 3406 h 6209"/>
                <a:gd name="T8" fmla="*/ 990 w 5265"/>
                <a:gd name="T9" fmla="*/ 4094 h 6209"/>
                <a:gd name="T10" fmla="*/ 0 w 5265"/>
                <a:gd name="T11" fmla="*/ 5203 h 6209"/>
                <a:gd name="T12" fmla="*/ 414 w 5265"/>
                <a:gd name="T13" fmla="*/ 6166 h 6209"/>
                <a:gd name="T14" fmla="*/ 1145 w 5265"/>
                <a:gd name="T15" fmla="*/ 6166 h 6209"/>
                <a:gd name="T16" fmla="*/ 1145 w 5265"/>
                <a:gd name="T17" fmla="*/ 6150 h 6209"/>
                <a:gd name="T18" fmla="*/ 1384 w 5265"/>
                <a:gd name="T19" fmla="*/ 5169 h 6209"/>
                <a:gd name="T20" fmla="*/ 2072 w 5265"/>
                <a:gd name="T21" fmla="*/ 6209 h 6209"/>
                <a:gd name="T22" fmla="*/ 3193 w 5265"/>
                <a:gd name="T23" fmla="*/ 6209 h 6209"/>
                <a:gd name="T24" fmla="*/ 3881 w 5265"/>
                <a:gd name="T25" fmla="*/ 5169 h 6209"/>
                <a:gd name="T26" fmla="*/ 4120 w 5265"/>
                <a:gd name="T27" fmla="*/ 6150 h 6209"/>
                <a:gd name="T28" fmla="*/ 4119 w 5265"/>
                <a:gd name="T29" fmla="*/ 6166 h 6209"/>
                <a:gd name="T30" fmla="*/ 4851 w 5265"/>
                <a:gd name="T31" fmla="*/ 6166 h 6209"/>
                <a:gd name="T32" fmla="*/ 5265 w 5265"/>
                <a:gd name="T33" fmla="*/ 5203 h 6209"/>
                <a:gd name="T34" fmla="*/ 4275 w 5265"/>
                <a:gd name="T35" fmla="*/ 4094 h 6209"/>
                <a:gd name="T36" fmla="*/ 2632 w 5265"/>
                <a:gd name="T37" fmla="*/ 1651 h 6209"/>
                <a:gd name="T38" fmla="*/ 3282 w 5265"/>
                <a:gd name="T39" fmla="*/ 2300 h 6209"/>
                <a:gd name="T40" fmla="*/ 2632 w 5265"/>
                <a:gd name="T41" fmla="*/ 2950 h 6209"/>
                <a:gd name="T42" fmla="*/ 1983 w 5265"/>
                <a:gd name="T43" fmla="*/ 2300 h 6209"/>
                <a:gd name="T44" fmla="*/ 2632 w 5265"/>
                <a:gd name="T45" fmla="*/ 1651 h 62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265" h="6209">
                  <a:moveTo>
                    <a:pt x="4275" y="4094"/>
                  </a:moveTo>
                  <a:cubicBezTo>
                    <a:pt x="4322" y="3872"/>
                    <a:pt x="4349" y="3641"/>
                    <a:pt x="4349" y="3406"/>
                  </a:cubicBezTo>
                  <a:cubicBezTo>
                    <a:pt x="4349" y="1525"/>
                    <a:pt x="2632" y="0"/>
                    <a:pt x="2632" y="0"/>
                  </a:cubicBezTo>
                  <a:cubicBezTo>
                    <a:pt x="2632" y="0"/>
                    <a:pt x="916" y="1525"/>
                    <a:pt x="916" y="3406"/>
                  </a:cubicBezTo>
                  <a:cubicBezTo>
                    <a:pt x="916" y="3641"/>
                    <a:pt x="943" y="3872"/>
                    <a:pt x="990" y="4094"/>
                  </a:cubicBezTo>
                  <a:cubicBezTo>
                    <a:pt x="541" y="4332"/>
                    <a:pt x="187" y="4725"/>
                    <a:pt x="0" y="5203"/>
                  </a:cubicBezTo>
                  <a:lnTo>
                    <a:pt x="414" y="6166"/>
                  </a:lnTo>
                  <a:lnTo>
                    <a:pt x="1145" y="6166"/>
                  </a:lnTo>
                  <a:cubicBezTo>
                    <a:pt x="1145" y="6161"/>
                    <a:pt x="1145" y="6155"/>
                    <a:pt x="1145" y="6150"/>
                  </a:cubicBezTo>
                  <a:cubicBezTo>
                    <a:pt x="1145" y="5796"/>
                    <a:pt x="1231" y="5463"/>
                    <a:pt x="1384" y="5169"/>
                  </a:cubicBezTo>
                  <a:cubicBezTo>
                    <a:pt x="1596" y="5581"/>
                    <a:pt x="1850" y="5936"/>
                    <a:pt x="2072" y="6209"/>
                  </a:cubicBezTo>
                  <a:lnTo>
                    <a:pt x="3193" y="6209"/>
                  </a:lnTo>
                  <a:cubicBezTo>
                    <a:pt x="3415" y="5936"/>
                    <a:pt x="3668" y="5581"/>
                    <a:pt x="3881" y="5169"/>
                  </a:cubicBezTo>
                  <a:cubicBezTo>
                    <a:pt x="4033" y="5463"/>
                    <a:pt x="4120" y="5796"/>
                    <a:pt x="4120" y="6150"/>
                  </a:cubicBezTo>
                  <a:cubicBezTo>
                    <a:pt x="4120" y="6155"/>
                    <a:pt x="4119" y="6161"/>
                    <a:pt x="4119" y="6166"/>
                  </a:cubicBezTo>
                  <a:lnTo>
                    <a:pt x="4851" y="6166"/>
                  </a:lnTo>
                  <a:lnTo>
                    <a:pt x="5265" y="5203"/>
                  </a:lnTo>
                  <a:cubicBezTo>
                    <a:pt x="5078" y="4725"/>
                    <a:pt x="4724" y="4332"/>
                    <a:pt x="4275" y="4094"/>
                  </a:cubicBezTo>
                  <a:close/>
                  <a:moveTo>
                    <a:pt x="2632" y="1651"/>
                  </a:moveTo>
                  <a:cubicBezTo>
                    <a:pt x="2991" y="1651"/>
                    <a:pt x="3282" y="1942"/>
                    <a:pt x="3282" y="2300"/>
                  </a:cubicBezTo>
                  <a:cubicBezTo>
                    <a:pt x="3282" y="2659"/>
                    <a:pt x="2991" y="2950"/>
                    <a:pt x="2632" y="2950"/>
                  </a:cubicBezTo>
                  <a:cubicBezTo>
                    <a:pt x="2274" y="2950"/>
                    <a:pt x="1983" y="2659"/>
                    <a:pt x="1983" y="2300"/>
                  </a:cubicBezTo>
                  <a:cubicBezTo>
                    <a:pt x="1983" y="1942"/>
                    <a:pt x="2274" y="1651"/>
                    <a:pt x="2632" y="1651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9" name="Freeform: Shape 35">
              <a:extLst>
                <a:ext uri="{FF2B5EF4-FFF2-40B4-BE49-F238E27FC236}">
                  <a16:creationId xmlns:a16="http://schemas.microsoft.com/office/drawing/2014/main" id="{FB98C7B5-61D7-A520-781B-2FEB0E86D504}"/>
                </a:ext>
              </a:extLst>
            </p:cNvPr>
            <p:cNvSpPr/>
            <p:nvPr/>
          </p:nvSpPr>
          <p:spPr>
            <a:xfrm>
              <a:off x="4422099" y="2584137"/>
              <a:ext cx="1435787" cy="1435787"/>
            </a:xfrm>
            <a:custGeom>
              <a:avLst/>
              <a:gdLst>
                <a:gd name="connsiteX0" fmla="*/ 1623945 w 2374490"/>
                <a:gd name="connsiteY0" fmla="*/ 0 h 2374490"/>
                <a:gd name="connsiteX1" fmla="*/ 2374490 w 2374490"/>
                <a:gd name="connsiteY1" fmla="*/ 0 h 2374490"/>
                <a:gd name="connsiteX2" fmla="*/ 2374490 w 2374490"/>
                <a:gd name="connsiteY2" fmla="*/ 420855 h 2374490"/>
                <a:gd name="connsiteX3" fmla="*/ 420855 w 2374490"/>
                <a:gd name="connsiteY3" fmla="*/ 2374490 h 2374490"/>
                <a:gd name="connsiteX4" fmla="*/ 0 w 2374490"/>
                <a:gd name="connsiteY4" fmla="*/ 2374490 h 2374490"/>
                <a:gd name="connsiteX5" fmla="*/ 0 w 2374490"/>
                <a:gd name="connsiteY5" fmla="*/ 1623945 h 2374490"/>
                <a:gd name="connsiteX6" fmla="*/ 438660 w 2374490"/>
                <a:gd name="connsiteY6" fmla="*/ 1623945 h 2374490"/>
                <a:gd name="connsiteX7" fmla="*/ 1623945 w 2374490"/>
                <a:gd name="connsiteY7" fmla="*/ 438660 h 2374490"/>
                <a:gd name="connsiteX8" fmla="*/ 1623945 w 2374490"/>
                <a:gd name="connsiteY8" fmla="*/ 0 h 23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4490" h="2374490">
                  <a:moveTo>
                    <a:pt x="1623945" y="0"/>
                  </a:moveTo>
                  <a:lnTo>
                    <a:pt x="2374490" y="0"/>
                  </a:lnTo>
                  <a:lnTo>
                    <a:pt x="2374490" y="420855"/>
                  </a:lnTo>
                  <a:cubicBezTo>
                    <a:pt x="2374490" y="1499818"/>
                    <a:pt x="1499818" y="2374490"/>
                    <a:pt x="420855" y="2374490"/>
                  </a:cubicBezTo>
                  <a:lnTo>
                    <a:pt x="0" y="2374490"/>
                  </a:lnTo>
                  <a:lnTo>
                    <a:pt x="0" y="1623945"/>
                  </a:lnTo>
                  <a:lnTo>
                    <a:pt x="438660" y="1623945"/>
                  </a:lnTo>
                  <a:cubicBezTo>
                    <a:pt x="1093275" y="1623945"/>
                    <a:pt x="1623945" y="1093275"/>
                    <a:pt x="1623945" y="438660"/>
                  </a:cubicBezTo>
                  <a:lnTo>
                    <a:pt x="1623945" y="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: Shape 33">
              <a:extLst>
                <a:ext uri="{FF2B5EF4-FFF2-40B4-BE49-F238E27FC236}">
                  <a16:creationId xmlns:a16="http://schemas.microsoft.com/office/drawing/2014/main" id="{4A6F2178-581F-FE81-A04B-321D6BD8B73B}"/>
                </a:ext>
              </a:extLst>
            </p:cNvPr>
            <p:cNvSpPr/>
            <p:nvPr/>
          </p:nvSpPr>
          <p:spPr>
            <a:xfrm flipH="1">
              <a:off x="6334442" y="2584137"/>
              <a:ext cx="1435787" cy="1435787"/>
            </a:xfrm>
            <a:custGeom>
              <a:avLst/>
              <a:gdLst>
                <a:gd name="connsiteX0" fmla="*/ 1623945 w 2374490"/>
                <a:gd name="connsiteY0" fmla="*/ 0 h 2374490"/>
                <a:gd name="connsiteX1" fmla="*/ 2374490 w 2374490"/>
                <a:gd name="connsiteY1" fmla="*/ 0 h 2374490"/>
                <a:gd name="connsiteX2" fmla="*/ 2374490 w 2374490"/>
                <a:gd name="connsiteY2" fmla="*/ 420855 h 2374490"/>
                <a:gd name="connsiteX3" fmla="*/ 420855 w 2374490"/>
                <a:gd name="connsiteY3" fmla="*/ 2374490 h 2374490"/>
                <a:gd name="connsiteX4" fmla="*/ 0 w 2374490"/>
                <a:gd name="connsiteY4" fmla="*/ 2374490 h 2374490"/>
                <a:gd name="connsiteX5" fmla="*/ 0 w 2374490"/>
                <a:gd name="connsiteY5" fmla="*/ 1623945 h 2374490"/>
                <a:gd name="connsiteX6" fmla="*/ 438660 w 2374490"/>
                <a:gd name="connsiteY6" fmla="*/ 1623945 h 2374490"/>
                <a:gd name="connsiteX7" fmla="*/ 1623945 w 2374490"/>
                <a:gd name="connsiteY7" fmla="*/ 438660 h 2374490"/>
                <a:gd name="connsiteX8" fmla="*/ 1623945 w 2374490"/>
                <a:gd name="connsiteY8" fmla="*/ 0 h 23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4490" h="2374490">
                  <a:moveTo>
                    <a:pt x="1623945" y="0"/>
                  </a:moveTo>
                  <a:lnTo>
                    <a:pt x="2374490" y="0"/>
                  </a:lnTo>
                  <a:lnTo>
                    <a:pt x="2374490" y="420855"/>
                  </a:lnTo>
                  <a:cubicBezTo>
                    <a:pt x="2374490" y="1499818"/>
                    <a:pt x="1499818" y="2374490"/>
                    <a:pt x="420855" y="2374490"/>
                  </a:cubicBezTo>
                  <a:lnTo>
                    <a:pt x="0" y="2374490"/>
                  </a:lnTo>
                  <a:lnTo>
                    <a:pt x="0" y="1623945"/>
                  </a:lnTo>
                  <a:lnTo>
                    <a:pt x="438660" y="1623945"/>
                  </a:lnTo>
                  <a:cubicBezTo>
                    <a:pt x="1093275" y="1623945"/>
                    <a:pt x="1623945" y="1093275"/>
                    <a:pt x="1623945" y="438660"/>
                  </a:cubicBezTo>
                  <a:lnTo>
                    <a:pt x="1623945" y="0"/>
                  </a:ln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50">
              <a:extLst>
                <a:ext uri="{FF2B5EF4-FFF2-40B4-BE49-F238E27FC236}">
                  <a16:creationId xmlns:a16="http://schemas.microsoft.com/office/drawing/2014/main" id="{3681B7BC-A20C-0EE7-CA0A-FD11B886DF88}"/>
                </a:ext>
              </a:extLst>
            </p:cNvPr>
            <p:cNvSpPr/>
            <p:nvPr/>
          </p:nvSpPr>
          <p:spPr>
            <a:xfrm>
              <a:off x="4392237" y="3578254"/>
              <a:ext cx="606818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875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schemeClr val="bg1">
                        <a:lumMod val="50000"/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6" name="Rectangle 52">
              <a:extLst>
                <a:ext uri="{FF2B5EF4-FFF2-40B4-BE49-F238E27FC236}">
                  <a16:creationId xmlns:a16="http://schemas.microsoft.com/office/drawing/2014/main" id="{C87D9F9D-EB24-A31F-D0EB-4E2F7883A555}"/>
                </a:ext>
              </a:extLst>
            </p:cNvPr>
            <p:cNvSpPr/>
            <p:nvPr/>
          </p:nvSpPr>
          <p:spPr>
            <a:xfrm>
              <a:off x="7216421" y="3578254"/>
              <a:ext cx="606818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875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schemeClr val="bg1">
                        <a:lumMod val="50000"/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19" name="Freeform: Shape 15">
              <a:extLst>
                <a:ext uri="{FF2B5EF4-FFF2-40B4-BE49-F238E27FC236}">
                  <a16:creationId xmlns:a16="http://schemas.microsoft.com/office/drawing/2014/main" id="{89F0B324-CB94-157A-A565-4867770A6287}"/>
                </a:ext>
              </a:extLst>
            </p:cNvPr>
            <p:cNvSpPr/>
            <p:nvPr/>
          </p:nvSpPr>
          <p:spPr>
            <a:xfrm>
              <a:off x="4422099" y="3637242"/>
              <a:ext cx="1435787" cy="1435787"/>
            </a:xfrm>
            <a:custGeom>
              <a:avLst/>
              <a:gdLst>
                <a:gd name="connsiteX0" fmla="*/ 1623945 w 2374490"/>
                <a:gd name="connsiteY0" fmla="*/ 0 h 2374490"/>
                <a:gd name="connsiteX1" fmla="*/ 2374490 w 2374490"/>
                <a:gd name="connsiteY1" fmla="*/ 0 h 2374490"/>
                <a:gd name="connsiteX2" fmla="*/ 2374490 w 2374490"/>
                <a:gd name="connsiteY2" fmla="*/ 420855 h 2374490"/>
                <a:gd name="connsiteX3" fmla="*/ 420855 w 2374490"/>
                <a:gd name="connsiteY3" fmla="*/ 2374490 h 2374490"/>
                <a:gd name="connsiteX4" fmla="*/ 0 w 2374490"/>
                <a:gd name="connsiteY4" fmla="*/ 2374490 h 2374490"/>
                <a:gd name="connsiteX5" fmla="*/ 0 w 2374490"/>
                <a:gd name="connsiteY5" fmla="*/ 1623945 h 2374490"/>
                <a:gd name="connsiteX6" fmla="*/ 438660 w 2374490"/>
                <a:gd name="connsiteY6" fmla="*/ 1623945 h 2374490"/>
                <a:gd name="connsiteX7" fmla="*/ 1623945 w 2374490"/>
                <a:gd name="connsiteY7" fmla="*/ 438660 h 2374490"/>
                <a:gd name="connsiteX8" fmla="*/ 1623945 w 2374490"/>
                <a:gd name="connsiteY8" fmla="*/ 0 h 23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4490" h="2374490">
                  <a:moveTo>
                    <a:pt x="1623945" y="0"/>
                  </a:moveTo>
                  <a:lnTo>
                    <a:pt x="2374490" y="0"/>
                  </a:lnTo>
                  <a:lnTo>
                    <a:pt x="2374490" y="420855"/>
                  </a:lnTo>
                  <a:cubicBezTo>
                    <a:pt x="2374490" y="1499818"/>
                    <a:pt x="1499818" y="2374490"/>
                    <a:pt x="420855" y="2374490"/>
                  </a:cubicBezTo>
                  <a:lnTo>
                    <a:pt x="0" y="2374490"/>
                  </a:lnTo>
                  <a:lnTo>
                    <a:pt x="0" y="1623945"/>
                  </a:lnTo>
                  <a:lnTo>
                    <a:pt x="438660" y="1623945"/>
                  </a:lnTo>
                  <a:cubicBezTo>
                    <a:pt x="1093275" y="1623945"/>
                    <a:pt x="1623945" y="1093275"/>
                    <a:pt x="1623945" y="438660"/>
                  </a:cubicBezTo>
                  <a:lnTo>
                    <a:pt x="1623945" y="0"/>
                  </a:lnTo>
                  <a:close/>
                </a:path>
              </a:pathLst>
            </a:custGeom>
            <a:solidFill>
              <a:srgbClr val="2DD3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: Shape 20">
              <a:extLst>
                <a:ext uri="{FF2B5EF4-FFF2-40B4-BE49-F238E27FC236}">
                  <a16:creationId xmlns:a16="http://schemas.microsoft.com/office/drawing/2014/main" id="{1A5E1FB1-C69A-81AD-7A07-5D97BF237234}"/>
                </a:ext>
              </a:extLst>
            </p:cNvPr>
            <p:cNvSpPr/>
            <p:nvPr/>
          </p:nvSpPr>
          <p:spPr>
            <a:xfrm flipH="1">
              <a:off x="6334442" y="3637242"/>
              <a:ext cx="1435787" cy="1435787"/>
            </a:xfrm>
            <a:custGeom>
              <a:avLst/>
              <a:gdLst>
                <a:gd name="connsiteX0" fmla="*/ 1623945 w 2374490"/>
                <a:gd name="connsiteY0" fmla="*/ 0 h 2374490"/>
                <a:gd name="connsiteX1" fmla="*/ 2374490 w 2374490"/>
                <a:gd name="connsiteY1" fmla="*/ 0 h 2374490"/>
                <a:gd name="connsiteX2" fmla="*/ 2374490 w 2374490"/>
                <a:gd name="connsiteY2" fmla="*/ 420855 h 2374490"/>
                <a:gd name="connsiteX3" fmla="*/ 420855 w 2374490"/>
                <a:gd name="connsiteY3" fmla="*/ 2374490 h 2374490"/>
                <a:gd name="connsiteX4" fmla="*/ 0 w 2374490"/>
                <a:gd name="connsiteY4" fmla="*/ 2374490 h 2374490"/>
                <a:gd name="connsiteX5" fmla="*/ 0 w 2374490"/>
                <a:gd name="connsiteY5" fmla="*/ 1623945 h 2374490"/>
                <a:gd name="connsiteX6" fmla="*/ 438660 w 2374490"/>
                <a:gd name="connsiteY6" fmla="*/ 1623945 h 2374490"/>
                <a:gd name="connsiteX7" fmla="*/ 1623945 w 2374490"/>
                <a:gd name="connsiteY7" fmla="*/ 438660 h 2374490"/>
                <a:gd name="connsiteX8" fmla="*/ 1623945 w 2374490"/>
                <a:gd name="connsiteY8" fmla="*/ 0 h 23744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2374490" h="2374490">
                  <a:moveTo>
                    <a:pt x="1623945" y="0"/>
                  </a:moveTo>
                  <a:lnTo>
                    <a:pt x="2374490" y="0"/>
                  </a:lnTo>
                  <a:lnTo>
                    <a:pt x="2374490" y="420855"/>
                  </a:lnTo>
                  <a:cubicBezTo>
                    <a:pt x="2374490" y="1499818"/>
                    <a:pt x="1499818" y="2374490"/>
                    <a:pt x="420855" y="2374490"/>
                  </a:cubicBezTo>
                  <a:lnTo>
                    <a:pt x="0" y="2374490"/>
                  </a:lnTo>
                  <a:lnTo>
                    <a:pt x="0" y="1623945"/>
                  </a:lnTo>
                  <a:lnTo>
                    <a:pt x="438660" y="1623945"/>
                  </a:lnTo>
                  <a:cubicBezTo>
                    <a:pt x="1093275" y="1623945"/>
                    <a:pt x="1623945" y="1093275"/>
                    <a:pt x="1623945" y="438660"/>
                  </a:cubicBezTo>
                  <a:lnTo>
                    <a:pt x="1623945" y="0"/>
                  </a:lnTo>
                  <a:close/>
                </a:path>
              </a:pathLst>
            </a:custGeom>
            <a:solidFill>
              <a:srgbClr val="2DD3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6" name="Rectangle 49">
              <a:extLst>
                <a:ext uri="{FF2B5EF4-FFF2-40B4-BE49-F238E27FC236}">
                  <a16:creationId xmlns:a16="http://schemas.microsoft.com/office/drawing/2014/main" id="{5E004825-05FE-4D23-7C6B-EAF542574615}"/>
                </a:ext>
              </a:extLst>
            </p:cNvPr>
            <p:cNvSpPr/>
            <p:nvPr/>
          </p:nvSpPr>
          <p:spPr>
            <a:xfrm>
              <a:off x="4392237" y="4615399"/>
              <a:ext cx="606818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875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schemeClr val="bg1">
                        <a:lumMod val="50000"/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27" name="Rectangle 51">
              <a:extLst>
                <a:ext uri="{FF2B5EF4-FFF2-40B4-BE49-F238E27FC236}">
                  <a16:creationId xmlns:a16="http://schemas.microsoft.com/office/drawing/2014/main" id="{EC2B1EDA-67CB-784A-A761-887FC6A01BAB}"/>
                </a:ext>
              </a:extLst>
            </p:cNvPr>
            <p:cNvSpPr/>
            <p:nvPr/>
          </p:nvSpPr>
          <p:spPr>
            <a:xfrm>
              <a:off x="7216421" y="4615399"/>
              <a:ext cx="606818" cy="3808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875" dirty="0">
                  <a:solidFill>
                    <a:schemeClr val="bg1"/>
                  </a:solidFill>
                  <a:effectLst>
                    <a:outerShdw blurRad="279400" dist="127000" dir="2700000" algn="tl" rotWithShape="0">
                      <a:schemeClr val="bg1">
                        <a:lumMod val="50000"/>
                        <a:alpha val="40000"/>
                      </a:schemeClr>
                    </a:outerShdw>
                  </a:effectLst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28" name="Isosceles Triangle 17">
              <a:extLst>
                <a:ext uri="{FF2B5EF4-FFF2-40B4-BE49-F238E27FC236}">
                  <a16:creationId xmlns:a16="http://schemas.microsoft.com/office/drawing/2014/main" id="{FE15FD38-6B9B-690A-5597-51771F431883}"/>
                </a:ext>
              </a:extLst>
            </p:cNvPr>
            <p:cNvSpPr/>
            <p:nvPr/>
          </p:nvSpPr>
          <p:spPr>
            <a:xfrm>
              <a:off x="5246126" y="3261382"/>
              <a:ext cx="771773" cy="375860"/>
            </a:xfrm>
            <a:prstGeom prst="triangle">
              <a:avLst/>
            </a:prstGeom>
            <a:solidFill>
              <a:srgbClr val="2DD3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Isosceles Triangle 21">
              <a:extLst>
                <a:ext uri="{FF2B5EF4-FFF2-40B4-BE49-F238E27FC236}">
                  <a16:creationId xmlns:a16="http://schemas.microsoft.com/office/drawing/2014/main" id="{558B5A22-7B06-510A-2851-989FCEE69C9F}"/>
                </a:ext>
              </a:extLst>
            </p:cNvPr>
            <p:cNvSpPr/>
            <p:nvPr/>
          </p:nvSpPr>
          <p:spPr>
            <a:xfrm flipH="1">
              <a:off x="6174429" y="3261382"/>
              <a:ext cx="771773" cy="375860"/>
            </a:xfrm>
            <a:prstGeom prst="triangle">
              <a:avLst/>
            </a:prstGeom>
            <a:solidFill>
              <a:srgbClr val="2DD3F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845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" name="组合 31">
            <a:extLst>
              <a:ext uri="{FF2B5EF4-FFF2-40B4-BE49-F238E27FC236}">
                <a16:creationId xmlns:a16="http://schemas.microsoft.com/office/drawing/2014/main" id="{DE63CACC-044A-CD0A-BD3E-53B2D35F6FAC}"/>
              </a:ext>
            </a:extLst>
          </p:cNvPr>
          <p:cNvGrpSpPr/>
          <p:nvPr/>
        </p:nvGrpSpPr>
        <p:grpSpPr>
          <a:xfrm>
            <a:off x="7930242" y="3756105"/>
            <a:ext cx="2966425" cy="816522"/>
            <a:chOff x="283598" y="1906534"/>
            <a:chExt cx="2966425" cy="816522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8CC8F40E-7F25-4198-9F94-E31E72DC334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B9F7192B-35A1-E06B-3EA2-FF7CF2093C3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5" name="组合 34">
            <a:extLst>
              <a:ext uri="{FF2B5EF4-FFF2-40B4-BE49-F238E27FC236}">
                <a16:creationId xmlns:a16="http://schemas.microsoft.com/office/drawing/2014/main" id="{BB13FACA-076C-13BD-EF05-381941EB9E0C}"/>
              </a:ext>
            </a:extLst>
          </p:cNvPr>
          <p:cNvGrpSpPr/>
          <p:nvPr/>
        </p:nvGrpSpPr>
        <p:grpSpPr>
          <a:xfrm>
            <a:off x="1272588" y="3756105"/>
            <a:ext cx="2984539" cy="816522"/>
            <a:chOff x="283598" y="1906534"/>
            <a:chExt cx="2984539" cy="816522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E9C6C060-2A08-3F85-E5DC-87896DAF94D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7" name="文本框 36">
              <a:extLst>
                <a:ext uri="{FF2B5EF4-FFF2-40B4-BE49-F238E27FC236}">
                  <a16:creationId xmlns:a16="http://schemas.microsoft.com/office/drawing/2014/main" id="{1846F69F-31BF-B688-F34D-8E942FFBEAB8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2DCC8759-1434-6BC5-DCB1-16B375B9A150}"/>
              </a:ext>
            </a:extLst>
          </p:cNvPr>
          <p:cNvGrpSpPr/>
          <p:nvPr/>
        </p:nvGrpSpPr>
        <p:grpSpPr>
          <a:xfrm>
            <a:off x="7930242" y="4868190"/>
            <a:ext cx="2966425" cy="816522"/>
            <a:chOff x="283598" y="1906534"/>
            <a:chExt cx="2966425" cy="816522"/>
          </a:xfrm>
        </p:grpSpPr>
        <p:sp>
          <p:nvSpPr>
            <p:cNvPr id="39" name="文本框 38">
              <a:extLst>
                <a:ext uri="{FF2B5EF4-FFF2-40B4-BE49-F238E27FC236}">
                  <a16:creationId xmlns:a16="http://schemas.microsoft.com/office/drawing/2014/main" id="{E8C2BAAC-531F-0DFE-CF49-FE538A7FB2FB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9FACBC56-735F-D4DF-18F9-6868276E1319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49C24F88-9E50-0682-DACE-199DCA427484}"/>
              </a:ext>
            </a:extLst>
          </p:cNvPr>
          <p:cNvGrpSpPr/>
          <p:nvPr/>
        </p:nvGrpSpPr>
        <p:grpSpPr>
          <a:xfrm>
            <a:off x="1272588" y="4868190"/>
            <a:ext cx="2984539" cy="816522"/>
            <a:chOff x="283598" y="1906534"/>
            <a:chExt cx="2984539" cy="816522"/>
          </a:xfrm>
        </p:grpSpPr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827A3BEC-99EC-D751-ECEE-109D857061B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3" name="文本框 42">
              <a:extLst>
                <a:ext uri="{FF2B5EF4-FFF2-40B4-BE49-F238E27FC236}">
                  <a16:creationId xmlns:a16="http://schemas.microsoft.com/office/drawing/2014/main" id="{F18D9E54-E037-A8AB-9258-F81219EA6705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C54DC308-10E7-F773-56D9-FFACBF14091E}"/>
              </a:ext>
            </a:extLst>
          </p:cNvPr>
          <p:cNvGrpSpPr/>
          <p:nvPr/>
        </p:nvGrpSpPr>
        <p:grpSpPr>
          <a:xfrm>
            <a:off x="2957891" y="935911"/>
            <a:ext cx="6173410" cy="585690"/>
            <a:chOff x="-1319894" y="1906534"/>
            <a:chExt cx="6173410" cy="585690"/>
          </a:xfrm>
        </p:grpSpPr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CBB8B6C-50DA-6302-9CCB-98D2587F655D}"/>
                </a:ext>
              </a:extLst>
            </p:cNvPr>
            <p:cNvSpPr txBox="1"/>
            <p:nvPr/>
          </p:nvSpPr>
          <p:spPr>
            <a:xfrm>
              <a:off x="-1319894" y="2190603"/>
              <a:ext cx="6173410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4149A6C4-C0E3-7F17-BCCD-D333EB8EDF49}"/>
                </a:ext>
              </a:extLst>
            </p:cNvPr>
            <p:cNvSpPr txBox="1"/>
            <p:nvPr/>
          </p:nvSpPr>
          <p:spPr>
            <a:xfrm>
              <a:off x="72532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8924827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工作成绩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742100" y="226071"/>
            <a:ext cx="688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Freeform 9">
            <a:extLst>
              <a:ext uri="{FF2B5EF4-FFF2-40B4-BE49-F238E27FC236}">
                <a16:creationId xmlns:a16="http://schemas.microsoft.com/office/drawing/2014/main" id="{5CD4323F-9F22-6C11-F5D6-3F66FF4124C9}"/>
              </a:ext>
            </a:extLst>
          </p:cNvPr>
          <p:cNvSpPr/>
          <p:nvPr/>
        </p:nvSpPr>
        <p:spPr bwMode="auto">
          <a:xfrm>
            <a:off x="3098014" y="3446186"/>
            <a:ext cx="2281997" cy="1142142"/>
          </a:xfrm>
          <a:custGeom>
            <a:avLst/>
            <a:gdLst>
              <a:gd name="T0" fmla="*/ 228 w 457"/>
              <a:gd name="T1" fmla="*/ 142 h 229"/>
              <a:gd name="T2" fmla="*/ 87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7" y="78"/>
                  <a:pt x="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/>
          <a:lstStyle/>
          <a:p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5" name="Freeform 10">
            <a:extLst>
              <a:ext uri="{FF2B5EF4-FFF2-40B4-BE49-F238E27FC236}">
                <a16:creationId xmlns:a16="http://schemas.microsoft.com/office/drawing/2014/main" id="{205858A2-68D8-3D8C-03CD-EBB1E68DEDB0}"/>
              </a:ext>
            </a:extLst>
          </p:cNvPr>
          <p:cNvSpPr/>
          <p:nvPr/>
        </p:nvSpPr>
        <p:spPr bwMode="auto">
          <a:xfrm>
            <a:off x="4945127" y="2306438"/>
            <a:ext cx="2284286" cy="1142143"/>
          </a:xfrm>
          <a:custGeom>
            <a:avLst/>
            <a:gdLst>
              <a:gd name="T0" fmla="*/ 229 w 458"/>
              <a:gd name="T1" fmla="*/ 87 h 229"/>
              <a:gd name="T2" fmla="*/ 371 w 458"/>
              <a:gd name="T3" fmla="*/ 229 h 229"/>
              <a:gd name="T4" fmla="*/ 458 w 458"/>
              <a:gd name="T5" fmla="*/ 229 h 229"/>
              <a:gd name="T6" fmla="*/ 229 w 458"/>
              <a:gd name="T7" fmla="*/ 0 h 229"/>
              <a:gd name="T8" fmla="*/ 0 w 458"/>
              <a:gd name="T9" fmla="*/ 229 h 229"/>
              <a:gd name="T10" fmla="*/ 87 w 458"/>
              <a:gd name="T11" fmla="*/ 229 h 229"/>
              <a:gd name="T12" fmla="*/ 229 w 458"/>
              <a:gd name="T13" fmla="*/ 87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8" h="229">
                <a:moveTo>
                  <a:pt x="229" y="87"/>
                </a:move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lose/>
              </a:path>
            </a:pathLst>
          </a:custGeom>
          <a:solidFill>
            <a:srgbClr val="2DD3FB"/>
          </a:solidFill>
          <a:ln>
            <a:noFill/>
          </a:ln>
        </p:spPr>
        <p:txBody>
          <a:bodyPr/>
          <a:lstStyle/>
          <a:p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6" name="Freeform 11">
            <a:extLst>
              <a:ext uri="{FF2B5EF4-FFF2-40B4-BE49-F238E27FC236}">
                <a16:creationId xmlns:a16="http://schemas.microsoft.com/office/drawing/2014/main" id="{6FCDB661-087B-1F8B-4422-3128C9F84068}"/>
              </a:ext>
            </a:extLst>
          </p:cNvPr>
          <p:cNvSpPr/>
          <p:nvPr/>
        </p:nvSpPr>
        <p:spPr bwMode="auto">
          <a:xfrm>
            <a:off x="6794529" y="3446186"/>
            <a:ext cx="2281996" cy="1142142"/>
          </a:xfrm>
          <a:custGeom>
            <a:avLst/>
            <a:gdLst>
              <a:gd name="T0" fmla="*/ 228 w 457"/>
              <a:gd name="T1" fmla="*/ 142 h 229"/>
              <a:gd name="T2" fmla="*/ 86 w 457"/>
              <a:gd name="T3" fmla="*/ 0 h 229"/>
              <a:gd name="T4" fmla="*/ 0 w 457"/>
              <a:gd name="T5" fmla="*/ 0 h 229"/>
              <a:gd name="T6" fmla="*/ 228 w 457"/>
              <a:gd name="T7" fmla="*/ 229 h 229"/>
              <a:gd name="T8" fmla="*/ 457 w 457"/>
              <a:gd name="T9" fmla="*/ 0 h 229"/>
              <a:gd name="T10" fmla="*/ 370 w 457"/>
              <a:gd name="T11" fmla="*/ 0 h 229"/>
              <a:gd name="T12" fmla="*/ 228 w 457"/>
              <a:gd name="T13" fmla="*/ 142 h 2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457" h="229">
                <a:moveTo>
                  <a:pt x="228" y="142"/>
                </a:moveTo>
                <a:cubicBezTo>
                  <a:pt x="150" y="142"/>
                  <a:pt x="86" y="78"/>
                  <a:pt x="86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26"/>
                  <a:pt x="102" y="229"/>
                  <a:pt x="228" y="229"/>
                </a:cubicBezTo>
                <a:cubicBezTo>
                  <a:pt x="355" y="229"/>
                  <a:pt x="457" y="126"/>
                  <a:pt x="457" y="0"/>
                </a:cubicBezTo>
                <a:cubicBezTo>
                  <a:pt x="370" y="0"/>
                  <a:pt x="370" y="0"/>
                  <a:pt x="370" y="0"/>
                </a:cubicBezTo>
                <a:cubicBezTo>
                  <a:pt x="370" y="78"/>
                  <a:pt x="307" y="142"/>
                  <a:pt x="228" y="142"/>
                </a:cubicBezTo>
                <a:close/>
              </a:path>
            </a:pathLst>
          </a:custGeom>
          <a:solidFill>
            <a:srgbClr val="4472C4"/>
          </a:solidFill>
          <a:ln>
            <a:noFill/>
          </a:ln>
        </p:spPr>
        <p:txBody>
          <a:bodyPr/>
          <a:lstStyle/>
          <a:p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7" name="Freeform 12">
            <a:extLst>
              <a:ext uri="{FF2B5EF4-FFF2-40B4-BE49-F238E27FC236}">
                <a16:creationId xmlns:a16="http://schemas.microsoft.com/office/drawing/2014/main" id="{FD747EB5-F5E2-3B75-1CC7-789876BE3DCF}"/>
              </a:ext>
            </a:extLst>
          </p:cNvPr>
          <p:cNvSpPr/>
          <p:nvPr/>
        </p:nvSpPr>
        <p:spPr bwMode="auto">
          <a:xfrm>
            <a:off x="1248612" y="2306438"/>
            <a:ext cx="2284286" cy="1357296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44 w 458"/>
              <a:gd name="T5" fmla="*/ 272 h 272"/>
              <a:gd name="T6" fmla="*/ 87 w 458"/>
              <a:gd name="T7" fmla="*/ 229 h 272"/>
              <a:gd name="T8" fmla="*/ 229 w 458"/>
              <a:gd name="T9" fmla="*/ 87 h 272"/>
              <a:gd name="T10" fmla="*/ 371 w 458"/>
              <a:gd name="T11" fmla="*/ 229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0" y="253"/>
                  <a:pt x="20" y="272"/>
                  <a:pt x="44" y="272"/>
                </a:cubicBezTo>
                <a:cubicBezTo>
                  <a:pt x="68" y="272"/>
                  <a:pt x="87" y="253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458" y="229"/>
                  <a:pt x="458" y="229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2DD3FB"/>
          </a:solidFill>
          <a:ln>
            <a:noFill/>
          </a:ln>
        </p:spPr>
        <p:txBody>
          <a:bodyPr/>
          <a:lstStyle/>
          <a:p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8" name="Freeform 13">
            <a:extLst>
              <a:ext uri="{FF2B5EF4-FFF2-40B4-BE49-F238E27FC236}">
                <a16:creationId xmlns:a16="http://schemas.microsoft.com/office/drawing/2014/main" id="{4B16BDD1-2289-6C4C-658E-32E3E286BFB3}"/>
              </a:ext>
            </a:extLst>
          </p:cNvPr>
          <p:cNvSpPr/>
          <p:nvPr/>
        </p:nvSpPr>
        <p:spPr bwMode="auto">
          <a:xfrm>
            <a:off x="8641641" y="2306438"/>
            <a:ext cx="2284286" cy="1357296"/>
          </a:xfrm>
          <a:custGeom>
            <a:avLst/>
            <a:gdLst>
              <a:gd name="T0" fmla="*/ 229 w 458"/>
              <a:gd name="T1" fmla="*/ 0 h 272"/>
              <a:gd name="T2" fmla="*/ 0 w 458"/>
              <a:gd name="T3" fmla="*/ 229 h 272"/>
              <a:gd name="T4" fmla="*/ 87 w 458"/>
              <a:gd name="T5" fmla="*/ 229 h 272"/>
              <a:gd name="T6" fmla="*/ 229 w 458"/>
              <a:gd name="T7" fmla="*/ 87 h 272"/>
              <a:gd name="T8" fmla="*/ 371 w 458"/>
              <a:gd name="T9" fmla="*/ 229 h 272"/>
              <a:gd name="T10" fmla="*/ 414 w 458"/>
              <a:gd name="T11" fmla="*/ 272 h 272"/>
              <a:gd name="T12" fmla="*/ 458 w 458"/>
              <a:gd name="T13" fmla="*/ 229 h 272"/>
              <a:gd name="T14" fmla="*/ 229 w 458"/>
              <a:gd name="T15" fmla="*/ 0 h 2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458" h="272">
                <a:moveTo>
                  <a:pt x="229" y="0"/>
                </a:moveTo>
                <a:cubicBezTo>
                  <a:pt x="103" y="0"/>
                  <a:pt x="0" y="103"/>
                  <a:pt x="0" y="229"/>
                </a:cubicBezTo>
                <a:cubicBezTo>
                  <a:pt x="87" y="229"/>
                  <a:pt x="87" y="229"/>
                  <a:pt x="87" y="229"/>
                </a:cubicBezTo>
                <a:cubicBezTo>
                  <a:pt x="87" y="151"/>
                  <a:pt x="151" y="87"/>
                  <a:pt x="229" y="87"/>
                </a:cubicBezTo>
                <a:cubicBezTo>
                  <a:pt x="307" y="87"/>
                  <a:pt x="371" y="151"/>
                  <a:pt x="371" y="229"/>
                </a:cubicBezTo>
                <a:cubicBezTo>
                  <a:pt x="371" y="253"/>
                  <a:pt x="390" y="272"/>
                  <a:pt x="414" y="272"/>
                </a:cubicBezTo>
                <a:cubicBezTo>
                  <a:pt x="438" y="272"/>
                  <a:pt x="458" y="253"/>
                  <a:pt x="458" y="229"/>
                </a:cubicBezTo>
                <a:cubicBezTo>
                  <a:pt x="458" y="103"/>
                  <a:pt x="355" y="0"/>
                  <a:pt x="229" y="0"/>
                </a:cubicBezTo>
                <a:close/>
              </a:path>
            </a:pathLst>
          </a:custGeom>
          <a:solidFill>
            <a:srgbClr val="2DD3FB"/>
          </a:solidFill>
          <a:ln>
            <a:noFill/>
          </a:ln>
        </p:spPr>
        <p:txBody>
          <a:bodyPr/>
          <a:lstStyle/>
          <a:p>
            <a:endParaRPr lang="zh-CN" altLang="en-US" sz="2800">
              <a:cs typeface="+mn-ea"/>
              <a:sym typeface="+mn-lt"/>
            </a:endParaRPr>
          </a:p>
        </p:txBody>
      </p:sp>
      <p:grpSp>
        <p:nvGrpSpPr>
          <p:cNvPr id="9" name="Group 14">
            <a:extLst>
              <a:ext uri="{FF2B5EF4-FFF2-40B4-BE49-F238E27FC236}">
                <a16:creationId xmlns:a16="http://schemas.microsoft.com/office/drawing/2014/main" id="{43E1DFFA-C5B3-B651-C25B-E9E74A459EAD}"/>
              </a:ext>
            </a:extLst>
          </p:cNvPr>
          <p:cNvGrpSpPr/>
          <p:nvPr/>
        </p:nvGrpSpPr>
        <p:grpSpPr bwMode="auto">
          <a:xfrm>
            <a:off x="2180181" y="3178496"/>
            <a:ext cx="421151" cy="540172"/>
            <a:chOff x="0" y="0"/>
            <a:chExt cx="184" cy="236"/>
          </a:xfrm>
          <a:solidFill>
            <a:schemeClr val="accent4">
              <a:lumMod val="75000"/>
            </a:schemeClr>
          </a:solidFill>
        </p:grpSpPr>
        <p:sp>
          <p:nvSpPr>
            <p:cNvPr id="10" name="Freeform 15">
              <a:extLst>
                <a:ext uri="{FF2B5EF4-FFF2-40B4-BE49-F238E27FC236}">
                  <a16:creationId xmlns:a16="http://schemas.microsoft.com/office/drawing/2014/main" id="{B89B955A-8A15-BC75-F000-F55FCBA5C8C6}"/>
                </a:ext>
              </a:extLst>
            </p:cNvPr>
            <p:cNvSpPr/>
            <p:nvPr/>
          </p:nvSpPr>
          <p:spPr bwMode="auto">
            <a:xfrm>
              <a:off x="0" y="0"/>
              <a:ext cx="184" cy="236"/>
            </a:xfrm>
            <a:custGeom>
              <a:avLst/>
              <a:gdLst>
                <a:gd name="T0" fmla="*/ 19 w 84"/>
                <a:gd name="T1" fmla="*/ 98 h 108"/>
                <a:gd name="T2" fmla="*/ 10 w 84"/>
                <a:gd name="T3" fmla="*/ 98 h 108"/>
                <a:gd name="T4" fmla="*/ 10 w 84"/>
                <a:gd name="T5" fmla="*/ 9 h 108"/>
                <a:gd name="T6" fmla="*/ 79 w 84"/>
                <a:gd name="T7" fmla="*/ 9 h 108"/>
                <a:gd name="T8" fmla="*/ 84 w 84"/>
                <a:gd name="T9" fmla="*/ 5 h 108"/>
                <a:gd name="T10" fmla="*/ 79 w 84"/>
                <a:gd name="T11" fmla="*/ 0 h 108"/>
                <a:gd name="T12" fmla="*/ 5 w 84"/>
                <a:gd name="T13" fmla="*/ 0 h 108"/>
                <a:gd name="T14" fmla="*/ 0 w 84"/>
                <a:gd name="T15" fmla="*/ 5 h 108"/>
                <a:gd name="T16" fmla="*/ 0 w 84"/>
                <a:gd name="T17" fmla="*/ 103 h 108"/>
                <a:gd name="T18" fmla="*/ 5 w 84"/>
                <a:gd name="T19" fmla="*/ 108 h 108"/>
                <a:gd name="T20" fmla="*/ 19 w 84"/>
                <a:gd name="T21" fmla="*/ 108 h 108"/>
                <a:gd name="T22" fmla="*/ 23 w 84"/>
                <a:gd name="T23" fmla="*/ 103 h 108"/>
                <a:gd name="T24" fmla="*/ 19 w 84"/>
                <a:gd name="T25" fmla="*/ 98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4" h="108">
                  <a:moveTo>
                    <a:pt x="19" y="98"/>
                  </a:moveTo>
                  <a:cubicBezTo>
                    <a:pt x="10" y="98"/>
                    <a:pt x="10" y="98"/>
                    <a:pt x="10" y="9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79" y="9"/>
                    <a:pt x="79" y="9"/>
                    <a:pt x="79" y="9"/>
                  </a:cubicBezTo>
                  <a:cubicBezTo>
                    <a:pt x="82" y="9"/>
                    <a:pt x="84" y="7"/>
                    <a:pt x="84" y="5"/>
                  </a:cubicBezTo>
                  <a:cubicBezTo>
                    <a:pt x="84" y="2"/>
                    <a:pt x="82" y="0"/>
                    <a:pt x="79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0" y="2"/>
                    <a:pt x="0" y="5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0" y="106"/>
                    <a:pt x="3" y="108"/>
                    <a:pt x="5" y="108"/>
                  </a:cubicBezTo>
                  <a:cubicBezTo>
                    <a:pt x="19" y="108"/>
                    <a:pt x="19" y="108"/>
                    <a:pt x="19" y="108"/>
                  </a:cubicBezTo>
                  <a:cubicBezTo>
                    <a:pt x="21" y="108"/>
                    <a:pt x="23" y="106"/>
                    <a:pt x="23" y="103"/>
                  </a:cubicBezTo>
                  <a:cubicBezTo>
                    <a:pt x="23" y="100"/>
                    <a:pt x="21" y="98"/>
                    <a:pt x="19" y="98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1" name="Freeform 16">
              <a:extLst>
                <a:ext uri="{FF2B5EF4-FFF2-40B4-BE49-F238E27FC236}">
                  <a16:creationId xmlns:a16="http://schemas.microsoft.com/office/drawing/2014/main" id="{9918F88B-6DAD-C37C-90A9-55B7A1A453E9}"/>
                </a:ext>
              </a:extLst>
            </p:cNvPr>
            <p:cNvSpPr/>
            <p:nvPr/>
          </p:nvSpPr>
          <p:spPr bwMode="auto">
            <a:xfrm>
              <a:off x="116" y="138"/>
              <a:ext cx="68" cy="98"/>
            </a:xfrm>
            <a:custGeom>
              <a:avLst/>
              <a:gdLst>
                <a:gd name="T0" fmla="*/ 26 w 31"/>
                <a:gd name="T1" fmla="*/ 0 h 45"/>
                <a:gd name="T2" fmla="*/ 21 w 31"/>
                <a:gd name="T3" fmla="*/ 5 h 45"/>
                <a:gd name="T4" fmla="*/ 21 w 31"/>
                <a:gd name="T5" fmla="*/ 35 h 45"/>
                <a:gd name="T6" fmla="*/ 4 w 31"/>
                <a:gd name="T7" fmla="*/ 35 h 45"/>
                <a:gd name="T8" fmla="*/ 0 w 31"/>
                <a:gd name="T9" fmla="*/ 40 h 45"/>
                <a:gd name="T10" fmla="*/ 4 w 31"/>
                <a:gd name="T11" fmla="*/ 45 h 45"/>
                <a:gd name="T12" fmla="*/ 26 w 31"/>
                <a:gd name="T13" fmla="*/ 45 h 45"/>
                <a:gd name="T14" fmla="*/ 29 w 31"/>
                <a:gd name="T15" fmla="*/ 43 h 45"/>
                <a:gd name="T16" fmla="*/ 31 w 31"/>
                <a:gd name="T17" fmla="*/ 40 h 45"/>
                <a:gd name="T18" fmla="*/ 31 w 31"/>
                <a:gd name="T19" fmla="*/ 5 h 45"/>
                <a:gd name="T20" fmla="*/ 26 w 31"/>
                <a:gd name="T21" fmla="*/ 0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45">
                  <a:moveTo>
                    <a:pt x="26" y="0"/>
                  </a:moveTo>
                  <a:cubicBezTo>
                    <a:pt x="23" y="0"/>
                    <a:pt x="21" y="2"/>
                    <a:pt x="21" y="5"/>
                  </a:cubicBezTo>
                  <a:cubicBezTo>
                    <a:pt x="21" y="35"/>
                    <a:pt x="21" y="35"/>
                    <a:pt x="21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2" y="35"/>
                    <a:pt x="0" y="37"/>
                    <a:pt x="0" y="40"/>
                  </a:cubicBezTo>
                  <a:cubicBezTo>
                    <a:pt x="0" y="43"/>
                    <a:pt x="2" y="45"/>
                    <a:pt x="4" y="45"/>
                  </a:cubicBezTo>
                  <a:cubicBezTo>
                    <a:pt x="26" y="45"/>
                    <a:pt x="26" y="45"/>
                    <a:pt x="26" y="45"/>
                  </a:cubicBezTo>
                  <a:cubicBezTo>
                    <a:pt x="27" y="45"/>
                    <a:pt x="28" y="44"/>
                    <a:pt x="29" y="43"/>
                  </a:cubicBezTo>
                  <a:cubicBezTo>
                    <a:pt x="30" y="42"/>
                    <a:pt x="31" y="41"/>
                    <a:pt x="31" y="40"/>
                  </a:cubicBezTo>
                  <a:cubicBezTo>
                    <a:pt x="31" y="5"/>
                    <a:pt x="31" y="5"/>
                    <a:pt x="31" y="5"/>
                  </a:cubicBezTo>
                  <a:cubicBezTo>
                    <a:pt x="31" y="2"/>
                    <a:pt x="29" y="0"/>
                    <a:pt x="26" y="0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6" name="Freeform 17">
              <a:extLst>
                <a:ext uri="{FF2B5EF4-FFF2-40B4-BE49-F238E27FC236}">
                  <a16:creationId xmlns:a16="http://schemas.microsoft.com/office/drawing/2014/main" id="{88C3FA49-81B9-0F10-DCEC-1037A6B1C0B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6" y="51"/>
              <a:ext cx="113" cy="163"/>
            </a:xfrm>
            <a:custGeom>
              <a:avLst/>
              <a:gdLst>
                <a:gd name="T0" fmla="*/ 45 w 52"/>
                <a:gd name="T1" fmla="*/ 1 h 75"/>
                <a:gd name="T2" fmla="*/ 40 w 52"/>
                <a:gd name="T3" fmla="*/ 0 h 75"/>
                <a:gd name="T4" fmla="*/ 30 w 52"/>
                <a:gd name="T5" fmla="*/ 5 h 75"/>
                <a:gd name="T6" fmla="*/ 1 w 52"/>
                <a:gd name="T7" fmla="*/ 57 h 75"/>
                <a:gd name="T8" fmla="*/ 0 w 52"/>
                <a:gd name="T9" fmla="*/ 59 h 75"/>
                <a:gd name="T10" fmla="*/ 0 w 52"/>
                <a:gd name="T11" fmla="*/ 71 h 75"/>
                <a:gd name="T12" fmla="*/ 3 w 52"/>
                <a:gd name="T13" fmla="*/ 75 h 75"/>
                <a:gd name="T14" fmla="*/ 5 w 52"/>
                <a:gd name="T15" fmla="*/ 75 h 75"/>
                <a:gd name="T16" fmla="*/ 7 w 52"/>
                <a:gd name="T17" fmla="*/ 75 h 75"/>
                <a:gd name="T18" fmla="*/ 18 w 52"/>
                <a:gd name="T19" fmla="*/ 69 h 75"/>
                <a:gd name="T20" fmla="*/ 19 w 52"/>
                <a:gd name="T21" fmla="*/ 67 h 75"/>
                <a:gd name="T22" fmla="*/ 49 w 52"/>
                <a:gd name="T23" fmla="*/ 16 h 75"/>
                <a:gd name="T24" fmla="*/ 45 w 52"/>
                <a:gd name="T25" fmla="*/ 1 h 75"/>
                <a:gd name="T26" fmla="*/ 41 w 52"/>
                <a:gd name="T27" fmla="*/ 11 h 75"/>
                <a:gd name="T28" fmla="*/ 12 w 52"/>
                <a:gd name="T29" fmla="*/ 62 h 75"/>
                <a:gd name="T30" fmla="*/ 9 w 52"/>
                <a:gd name="T31" fmla="*/ 63 h 75"/>
                <a:gd name="T32" fmla="*/ 9 w 52"/>
                <a:gd name="T33" fmla="*/ 60 h 75"/>
                <a:gd name="T34" fmla="*/ 38 w 52"/>
                <a:gd name="T35" fmla="*/ 10 h 75"/>
                <a:gd name="T36" fmla="*/ 41 w 52"/>
                <a:gd name="T37" fmla="*/ 9 h 75"/>
                <a:gd name="T38" fmla="*/ 41 w 52"/>
                <a:gd name="T39" fmla="*/ 11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2" h="75">
                  <a:moveTo>
                    <a:pt x="45" y="1"/>
                  </a:moveTo>
                  <a:cubicBezTo>
                    <a:pt x="44" y="0"/>
                    <a:pt x="42" y="0"/>
                    <a:pt x="40" y="0"/>
                  </a:cubicBezTo>
                  <a:cubicBezTo>
                    <a:pt x="36" y="0"/>
                    <a:pt x="32" y="2"/>
                    <a:pt x="30" y="5"/>
                  </a:cubicBezTo>
                  <a:cubicBezTo>
                    <a:pt x="1" y="57"/>
                    <a:pt x="1" y="57"/>
                    <a:pt x="1" y="57"/>
                  </a:cubicBezTo>
                  <a:cubicBezTo>
                    <a:pt x="0" y="57"/>
                    <a:pt x="0" y="58"/>
                    <a:pt x="0" y="59"/>
                  </a:cubicBezTo>
                  <a:cubicBezTo>
                    <a:pt x="0" y="71"/>
                    <a:pt x="0" y="71"/>
                    <a:pt x="0" y="71"/>
                  </a:cubicBezTo>
                  <a:cubicBezTo>
                    <a:pt x="1" y="72"/>
                    <a:pt x="1" y="74"/>
                    <a:pt x="3" y="75"/>
                  </a:cubicBezTo>
                  <a:cubicBezTo>
                    <a:pt x="3" y="75"/>
                    <a:pt x="4" y="75"/>
                    <a:pt x="5" y="75"/>
                  </a:cubicBezTo>
                  <a:cubicBezTo>
                    <a:pt x="6" y="75"/>
                    <a:pt x="7" y="75"/>
                    <a:pt x="7" y="75"/>
                  </a:cubicBezTo>
                  <a:cubicBezTo>
                    <a:pt x="18" y="69"/>
                    <a:pt x="18" y="69"/>
                    <a:pt x="18" y="69"/>
                  </a:cubicBezTo>
                  <a:cubicBezTo>
                    <a:pt x="18" y="69"/>
                    <a:pt x="19" y="68"/>
                    <a:pt x="19" y="67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2" y="11"/>
                    <a:pt x="50" y="4"/>
                    <a:pt x="45" y="1"/>
                  </a:cubicBezTo>
                  <a:close/>
                  <a:moveTo>
                    <a:pt x="41" y="11"/>
                  </a:moveTo>
                  <a:cubicBezTo>
                    <a:pt x="12" y="62"/>
                    <a:pt x="12" y="62"/>
                    <a:pt x="12" y="62"/>
                  </a:cubicBezTo>
                  <a:cubicBezTo>
                    <a:pt x="9" y="63"/>
                    <a:pt x="9" y="63"/>
                    <a:pt x="9" y="63"/>
                  </a:cubicBezTo>
                  <a:cubicBezTo>
                    <a:pt x="9" y="60"/>
                    <a:pt x="9" y="60"/>
                    <a:pt x="9" y="60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9" y="9"/>
                    <a:pt x="40" y="9"/>
                    <a:pt x="41" y="9"/>
                  </a:cubicBezTo>
                  <a:cubicBezTo>
                    <a:pt x="41" y="10"/>
                    <a:pt x="42" y="11"/>
                    <a:pt x="41" y="1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19" name="Freeform 18">
              <a:extLst>
                <a:ext uri="{FF2B5EF4-FFF2-40B4-BE49-F238E27FC236}">
                  <a16:creationId xmlns:a16="http://schemas.microsoft.com/office/drawing/2014/main" id="{9275220D-EB7F-D864-84BD-4F22521DCE7C}"/>
                </a:ext>
              </a:extLst>
            </p:cNvPr>
            <p:cNvSpPr/>
            <p:nvPr/>
          </p:nvSpPr>
          <p:spPr bwMode="auto">
            <a:xfrm>
              <a:off x="35" y="68"/>
              <a:ext cx="70" cy="20"/>
            </a:xfrm>
            <a:custGeom>
              <a:avLst/>
              <a:gdLst>
                <a:gd name="T0" fmla="*/ 32 w 32"/>
                <a:gd name="T1" fmla="*/ 4 h 9"/>
                <a:gd name="T2" fmla="*/ 28 w 32"/>
                <a:gd name="T3" fmla="*/ 0 h 9"/>
                <a:gd name="T4" fmla="*/ 4 w 32"/>
                <a:gd name="T5" fmla="*/ 0 h 9"/>
                <a:gd name="T6" fmla="*/ 0 w 32"/>
                <a:gd name="T7" fmla="*/ 4 h 9"/>
                <a:gd name="T8" fmla="*/ 4 w 32"/>
                <a:gd name="T9" fmla="*/ 9 h 9"/>
                <a:gd name="T10" fmla="*/ 28 w 32"/>
                <a:gd name="T11" fmla="*/ 9 h 9"/>
                <a:gd name="T12" fmla="*/ 32 w 32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2" h="9">
                  <a:moveTo>
                    <a:pt x="32" y="4"/>
                  </a:moveTo>
                  <a:cubicBezTo>
                    <a:pt x="32" y="2"/>
                    <a:pt x="30" y="0"/>
                    <a:pt x="28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30" y="9"/>
                    <a:pt x="32" y="7"/>
                    <a:pt x="32" y="4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5" name="Freeform 19">
              <a:extLst>
                <a:ext uri="{FF2B5EF4-FFF2-40B4-BE49-F238E27FC236}">
                  <a16:creationId xmlns:a16="http://schemas.microsoft.com/office/drawing/2014/main" id="{958CB192-3D2F-B669-CFDB-5138F2CFA26C}"/>
                </a:ext>
              </a:extLst>
            </p:cNvPr>
            <p:cNvSpPr/>
            <p:nvPr/>
          </p:nvSpPr>
          <p:spPr bwMode="auto">
            <a:xfrm>
              <a:off x="35" y="107"/>
              <a:ext cx="46" cy="20"/>
            </a:xfrm>
            <a:custGeom>
              <a:avLst/>
              <a:gdLst>
                <a:gd name="T0" fmla="*/ 4 w 21"/>
                <a:gd name="T1" fmla="*/ 0 h 9"/>
                <a:gd name="T2" fmla="*/ 0 w 21"/>
                <a:gd name="T3" fmla="*/ 4 h 9"/>
                <a:gd name="T4" fmla="*/ 4 w 21"/>
                <a:gd name="T5" fmla="*/ 9 h 9"/>
                <a:gd name="T6" fmla="*/ 16 w 21"/>
                <a:gd name="T7" fmla="*/ 9 h 9"/>
                <a:gd name="T8" fmla="*/ 21 w 21"/>
                <a:gd name="T9" fmla="*/ 4 h 9"/>
                <a:gd name="T10" fmla="*/ 16 w 21"/>
                <a:gd name="T11" fmla="*/ 0 h 9"/>
                <a:gd name="T12" fmla="*/ 4 w 21"/>
                <a:gd name="T13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9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7"/>
                    <a:pt x="2" y="9"/>
                    <a:pt x="4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9" y="9"/>
                    <a:pt x="21" y="7"/>
                    <a:pt x="21" y="4"/>
                  </a:cubicBezTo>
                  <a:cubicBezTo>
                    <a:pt x="21" y="2"/>
                    <a:pt x="19" y="0"/>
                    <a:pt x="16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6" name="Group 20">
            <a:extLst>
              <a:ext uri="{FF2B5EF4-FFF2-40B4-BE49-F238E27FC236}">
                <a16:creationId xmlns:a16="http://schemas.microsoft.com/office/drawing/2014/main" id="{3D916231-CA96-A62B-06E9-3E5F3DA6C18A}"/>
              </a:ext>
            </a:extLst>
          </p:cNvPr>
          <p:cNvGrpSpPr/>
          <p:nvPr/>
        </p:nvGrpSpPr>
        <p:grpSpPr bwMode="auto">
          <a:xfrm>
            <a:off x="7668875" y="3178496"/>
            <a:ext cx="533304" cy="540172"/>
            <a:chOff x="0" y="0"/>
            <a:chExt cx="233" cy="236"/>
          </a:xfrm>
          <a:solidFill>
            <a:schemeClr val="accent4">
              <a:lumMod val="75000"/>
            </a:schemeClr>
          </a:solidFill>
        </p:grpSpPr>
        <p:sp>
          <p:nvSpPr>
            <p:cNvPr id="27" name="Freeform 21">
              <a:extLst>
                <a:ext uri="{FF2B5EF4-FFF2-40B4-BE49-F238E27FC236}">
                  <a16:creationId xmlns:a16="http://schemas.microsoft.com/office/drawing/2014/main" id="{F525A922-25D7-3B7D-5E11-EADCDCD613E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3" cy="236"/>
            </a:xfrm>
            <a:custGeom>
              <a:avLst/>
              <a:gdLst>
                <a:gd name="T0" fmla="*/ 103 w 107"/>
                <a:gd name="T1" fmla="*/ 42 h 108"/>
                <a:gd name="T2" fmla="*/ 93 w 107"/>
                <a:gd name="T3" fmla="*/ 35 h 108"/>
                <a:gd name="T4" fmla="*/ 97 w 107"/>
                <a:gd name="T5" fmla="*/ 22 h 108"/>
                <a:gd name="T6" fmla="*/ 80 w 107"/>
                <a:gd name="T7" fmla="*/ 10 h 108"/>
                <a:gd name="T8" fmla="*/ 68 w 107"/>
                <a:gd name="T9" fmla="*/ 12 h 108"/>
                <a:gd name="T10" fmla="*/ 62 w 107"/>
                <a:gd name="T11" fmla="*/ 1 h 108"/>
                <a:gd name="T12" fmla="*/ 42 w 107"/>
                <a:gd name="T13" fmla="*/ 4 h 108"/>
                <a:gd name="T14" fmla="*/ 34 w 107"/>
                <a:gd name="T15" fmla="*/ 14 h 108"/>
                <a:gd name="T16" fmla="*/ 22 w 107"/>
                <a:gd name="T17" fmla="*/ 11 h 108"/>
                <a:gd name="T18" fmla="*/ 10 w 107"/>
                <a:gd name="T19" fmla="*/ 27 h 108"/>
                <a:gd name="T20" fmla="*/ 12 w 107"/>
                <a:gd name="T21" fmla="*/ 39 h 108"/>
                <a:gd name="T22" fmla="*/ 0 w 107"/>
                <a:gd name="T23" fmla="*/ 46 h 108"/>
                <a:gd name="T24" fmla="*/ 0 w 107"/>
                <a:gd name="T25" fmla="*/ 62 h 108"/>
                <a:gd name="T26" fmla="*/ 12 w 107"/>
                <a:gd name="T27" fmla="*/ 69 h 108"/>
                <a:gd name="T28" fmla="*/ 10 w 107"/>
                <a:gd name="T29" fmla="*/ 81 h 108"/>
                <a:gd name="T30" fmla="*/ 22 w 107"/>
                <a:gd name="T31" fmla="*/ 97 h 108"/>
                <a:gd name="T32" fmla="*/ 34 w 107"/>
                <a:gd name="T33" fmla="*/ 94 h 108"/>
                <a:gd name="T34" fmla="*/ 42 w 107"/>
                <a:gd name="T35" fmla="*/ 104 h 108"/>
                <a:gd name="T36" fmla="*/ 53 w 107"/>
                <a:gd name="T37" fmla="*/ 108 h 108"/>
                <a:gd name="T38" fmla="*/ 65 w 107"/>
                <a:gd name="T39" fmla="*/ 104 h 108"/>
                <a:gd name="T40" fmla="*/ 72 w 107"/>
                <a:gd name="T41" fmla="*/ 94 h 108"/>
                <a:gd name="T42" fmla="*/ 85 w 107"/>
                <a:gd name="T43" fmla="*/ 97 h 108"/>
                <a:gd name="T44" fmla="*/ 97 w 107"/>
                <a:gd name="T45" fmla="*/ 81 h 108"/>
                <a:gd name="T46" fmla="*/ 95 w 107"/>
                <a:gd name="T47" fmla="*/ 69 h 108"/>
                <a:gd name="T48" fmla="*/ 106 w 107"/>
                <a:gd name="T49" fmla="*/ 62 h 108"/>
                <a:gd name="T50" fmla="*/ 106 w 107"/>
                <a:gd name="T51" fmla="*/ 46 h 108"/>
                <a:gd name="T52" fmla="*/ 90 w 107"/>
                <a:gd name="T53" fmla="*/ 61 h 108"/>
                <a:gd name="T54" fmla="*/ 84 w 107"/>
                <a:gd name="T55" fmla="*/ 71 h 108"/>
                <a:gd name="T56" fmla="*/ 88 w 107"/>
                <a:gd name="T57" fmla="*/ 82 h 108"/>
                <a:gd name="T58" fmla="*/ 74 w 107"/>
                <a:gd name="T59" fmla="*/ 84 h 108"/>
                <a:gd name="T60" fmla="*/ 63 w 107"/>
                <a:gd name="T61" fmla="*/ 87 h 108"/>
                <a:gd name="T62" fmla="*/ 57 w 107"/>
                <a:gd name="T63" fmla="*/ 98 h 108"/>
                <a:gd name="T64" fmla="*/ 47 w 107"/>
                <a:gd name="T65" fmla="*/ 90 h 108"/>
                <a:gd name="T66" fmla="*/ 37 w 107"/>
                <a:gd name="T67" fmla="*/ 85 h 108"/>
                <a:gd name="T68" fmla="*/ 25 w 107"/>
                <a:gd name="T69" fmla="*/ 88 h 108"/>
                <a:gd name="T70" fmla="*/ 23 w 107"/>
                <a:gd name="T71" fmla="*/ 75 h 108"/>
                <a:gd name="T72" fmla="*/ 20 w 107"/>
                <a:gd name="T73" fmla="*/ 64 h 108"/>
                <a:gd name="T74" fmla="*/ 9 w 107"/>
                <a:gd name="T75" fmla="*/ 58 h 108"/>
                <a:gd name="T76" fmla="*/ 9 w 107"/>
                <a:gd name="T77" fmla="*/ 50 h 108"/>
                <a:gd name="T78" fmla="*/ 20 w 107"/>
                <a:gd name="T79" fmla="*/ 44 h 108"/>
                <a:gd name="T80" fmla="*/ 23 w 107"/>
                <a:gd name="T81" fmla="*/ 33 h 108"/>
                <a:gd name="T82" fmla="*/ 25 w 107"/>
                <a:gd name="T83" fmla="*/ 20 h 108"/>
                <a:gd name="T84" fmla="*/ 37 w 107"/>
                <a:gd name="T85" fmla="*/ 23 h 108"/>
                <a:gd name="T86" fmla="*/ 47 w 107"/>
                <a:gd name="T87" fmla="*/ 18 h 108"/>
                <a:gd name="T88" fmla="*/ 57 w 107"/>
                <a:gd name="T89" fmla="*/ 10 h 108"/>
                <a:gd name="T90" fmla="*/ 63 w 107"/>
                <a:gd name="T91" fmla="*/ 21 h 108"/>
                <a:gd name="T92" fmla="*/ 74 w 107"/>
                <a:gd name="T93" fmla="*/ 23 h 108"/>
                <a:gd name="T94" fmla="*/ 88 w 107"/>
                <a:gd name="T95" fmla="*/ 26 h 108"/>
                <a:gd name="T96" fmla="*/ 84 w 107"/>
                <a:gd name="T97" fmla="*/ 37 h 108"/>
                <a:gd name="T98" fmla="*/ 90 w 107"/>
                <a:gd name="T99" fmla="*/ 47 h 108"/>
                <a:gd name="T100" fmla="*/ 98 w 107"/>
                <a:gd name="T101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7" h="108">
                  <a:moveTo>
                    <a:pt x="106" y="46"/>
                  </a:moveTo>
                  <a:cubicBezTo>
                    <a:pt x="106" y="44"/>
                    <a:pt x="105" y="43"/>
                    <a:pt x="103" y="42"/>
                  </a:cubicBezTo>
                  <a:cubicBezTo>
                    <a:pt x="95" y="39"/>
                    <a:pt x="95" y="39"/>
                    <a:pt x="95" y="39"/>
                  </a:cubicBezTo>
                  <a:cubicBezTo>
                    <a:pt x="94" y="38"/>
                    <a:pt x="94" y="36"/>
                    <a:pt x="93" y="35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8" y="25"/>
                    <a:pt x="98" y="24"/>
                    <a:pt x="97" y="22"/>
                  </a:cubicBezTo>
                  <a:cubicBezTo>
                    <a:pt x="93" y="18"/>
                    <a:pt x="89" y="14"/>
                    <a:pt x="85" y="11"/>
                  </a:cubicBezTo>
                  <a:cubicBezTo>
                    <a:pt x="84" y="10"/>
                    <a:pt x="82" y="10"/>
                    <a:pt x="80" y="10"/>
                  </a:cubicBezTo>
                  <a:cubicBezTo>
                    <a:pt x="72" y="14"/>
                    <a:pt x="72" y="14"/>
                    <a:pt x="72" y="14"/>
                  </a:cubicBezTo>
                  <a:cubicBezTo>
                    <a:pt x="71" y="14"/>
                    <a:pt x="70" y="13"/>
                    <a:pt x="68" y="12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65" y="2"/>
                    <a:pt x="63" y="1"/>
                    <a:pt x="62" y="1"/>
                  </a:cubicBezTo>
                  <a:cubicBezTo>
                    <a:pt x="56" y="0"/>
                    <a:pt x="51" y="0"/>
                    <a:pt x="45" y="1"/>
                  </a:cubicBezTo>
                  <a:cubicBezTo>
                    <a:pt x="44" y="1"/>
                    <a:pt x="42" y="2"/>
                    <a:pt x="42" y="4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7" y="13"/>
                    <a:pt x="36" y="14"/>
                    <a:pt x="3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5" y="10"/>
                    <a:pt x="23" y="10"/>
                    <a:pt x="22" y="11"/>
                  </a:cubicBezTo>
                  <a:cubicBezTo>
                    <a:pt x="17" y="14"/>
                    <a:pt x="13" y="18"/>
                    <a:pt x="10" y="22"/>
                  </a:cubicBezTo>
                  <a:cubicBezTo>
                    <a:pt x="9" y="24"/>
                    <a:pt x="9" y="25"/>
                    <a:pt x="10" y="27"/>
                  </a:cubicBezTo>
                  <a:cubicBezTo>
                    <a:pt x="14" y="35"/>
                    <a:pt x="14" y="35"/>
                    <a:pt x="14" y="35"/>
                  </a:cubicBezTo>
                  <a:cubicBezTo>
                    <a:pt x="13" y="36"/>
                    <a:pt x="12" y="38"/>
                    <a:pt x="12" y="39"/>
                  </a:cubicBezTo>
                  <a:cubicBezTo>
                    <a:pt x="3" y="42"/>
                    <a:pt x="3" y="42"/>
                    <a:pt x="3" y="42"/>
                  </a:cubicBezTo>
                  <a:cubicBezTo>
                    <a:pt x="2" y="43"/>
                    <a:pt x="1" y="44"/>
                    <a:pt x="0" y="46"/>
                  </a:cubicBezTo>
                  <a:cubicBezTo>
                    <a:pt x="0" y="49"/>
                    <a:pt x="0" y="51"/>
                    <a:pt x="0" y="54"/>
                  </a:cubicBezTo>
                  <a:cubicBezTo>
                    <a:pt x="0" y="56"/>
                    <a:pt x="0" y="59"/>
                    <a:pt x="0" y="62"/>
                  </a:cubicBezTo>
                  <a:cubicBezTo>
                    <a:pt x="1" y="64"/>
                    <a:pt x="2" y="65"/>
                    <a:pt x="3" y="66"/>
                  </a:cubicBezTo>
                  <a:cubicBezTo>
                    <a:pt x="12" y="69"/>
                    <a:pt x="12" y="69"/>
                    <a:pt x="12" y="69"/>
                  </a:cubicBezTo>
                  <a:cubicBezTo>
                    <a:pt x="12" y="70"/>
                    <a:pt x="13" y="72"/>
                    <a:pt x="14" y="73"/>
                  </a:cubicBezTo>
                  <a:cubicBezTo>
                    <a:pt x="10" y="81"/>
                    <a:pt x="10" y="81"/>
                    <a:pt x="10" y="81"/>
                  </a:cubicBezTo>
                  <a:cubicBezTo>
                    <a:pt x="9" y="82"/>
                    <a:pt x="9" y="84"/>
                    <a:pt x="10" y="86"/>
                  </a:cubicBezTo>
                  <a:cubicBezTo>
                    <a:pt x="13" y="90"/>
                    <a:pt x="17" y="94"/>
                    <a:pt x="22" y="97"/>
                  </a:cubicBezTo>
                  <a:cubicBezTo>
                    <a:pt x="23" y="98"/>
                    <a:pt x="25" y="98"/>
                    <a:pt x="26" y="98"/>
                  </a:cubicBezTo>
                  <a:cubicBezTo>
                    <a:pt x="34" y="94"/>
                    <a:pt x="34" y="94"/>
                    <a:pt x="34" y="94"/>
                  </a:cubicBezTo>
                  <a:cubicBezTo>
                    <a:pt x="36" y="94"/>
                    <a:pt x="37" y="95"/>
                    <a:pt x="39" y="95"/>
                  </a:cubicBezTo>
                  <a:cubicBezTo>
                    <a:pt x="42" y="104"/>
                    <a:pt x="42" y="104"/>
                    <a:pt x="42" y="104"/>
                  </a:cubicBezTo>
                  <a:cubicBezTo>
                    <a:pt x="42" y="106"/>
                    <a:pt x="44" y="107"/>
                    <a:pt x="45" y="107"/>
                  </a:cubicBezTo>
                  <a:cubicBezTo>
                    <a:pt x="48" y="107"/>
                    <a:pt x="51" y="108"/>
                    <a:pt x="53" y="108"/>
                  </a:cubicBezTo>
                  <a:cubicBezTo>
                    <a:pt x="56" y="108"/>
                    <a:pt x="59" y="107"/>
                    <a:pt x="62" y="107"/>
                  </a:cubicBezTo>
                  <a:cubicBezTo>
                    <a:pt x="63" y="107"/>
                    <a:pt x="65" y="106"/>
                    <a:pt x="65" y="104"/>
                  </a:cubicBezTo>
                  <a:cubicBezTo>
                    <a:pt x="68" y="95"/>
                    <a:pt x="68" y="95"/>
                    <a:pt x="68" y="95"/>
                  </a:cubicBezTo>
                  <a:cubicBezTo>
                    <a:pt x="70" y="95"/>
                    <a:pt x="71" y="94"/>
                    <a:pt x="72" y="94"/>
                  </a:cubicBezTo>
                  <a:cubicBezTo>
                    <a:pt x="80" y="98"/>
                    <a:pt x="80" y="98"/>
                    <a:pt x="80" y="98"/>
                  </a:cubicBezTo>
                  <a:cubicBezTo>
                    <a:pt x="82" y="98"/>
                    <a:pt x="84" y="98"/>
                    <a:pt x="85" y="97"/>
                  </a:cubicBezTo>
                  <a:cubicBezTo>
                    <a:pt x="89" y="94"/>
                    <a:pt x="93" y="90"/>
                    <a:pt x="97" y="86"/>
                  </a:cubicBezTo>
                  <a:cubicBezTo>
                    <a:pt x="98" y="84"/>
                    <a:pt x="98" y="82"/>
                    <a:pt x="97" y="81"/>
                  </a:cubicBezTo>
                  <a:cubicBezTo>
                    <a:pt x="93" y="73"/>
                    <a:pt x="93" y="73"/>
                    <a:pt x="93" y="73"/>
                  </a:cubicBezTo>
                  <a:cubicBezTo>
                    <a:pt x="94" y="72"/>
                    <a:pt x="94" y="70"/>
                    <a:pt x="95" y="69"/>
                  </a:cubicBezTo>
                  <a:cubicBezTo>
                    <a:pt x="103" y="66"/>
                    <a:pt x="103" y="66"/>
                    <a:pt x="103" y="66"/>
                  </a:cubicBezTo>
                  <a:cubicBezTo>
                    <a:pt x="105" y="65"/>
                    <a:pt x="106" y="64"/>
                    <a:pt x="106" y="62"/>
                  </a:cubicBezTo>
                  <a:cubicBezTo>
                    <a:pt x="107" y="59"/>
                    <a:pt x="107" y="56"/>
                    <a:pt x="107" y="54"/>
                  </a:cubicBezTo>
                  <a:cubicBezTo>
                    <a:pt x="107" y="51"/>
                    <a:pt x="107" y="49"/>
                    <a:pt x="106" y="46"/>
                  </a:cubicBezTo>
                  <a:close/>
                  <a:moveTo>
                    <a:pt x="98" y="58"/>
                  </a:moveTo>
                  <a:cubicBezTo>
                    <a:pt x="90" y="61"/>
                    <a:pt x="90" y="61"/>
                    <a:pt x="90" y="61"/>
                  </a:cubicBezTo>
                  <a:cubicBezTo>
                    <a:pt x="88" y="61"/>
                    <a:pt x="87" y="62"/>
                    <a:pt x="87" y="64"/>
                  </a:cubicBezTo>
                  <a:cubicBezTo>
                    <a:pt x="86" y="66"/>
                    <a:pt x="85" y="69"/>
                    <a:pt x="84" y="71"/>
                  </a:cubicBezTo>
                  <a:cubicBezTo>
                    <a:pt x="83" y="72"/>
                    <a:pt x="83" y="73"/>
                    <a:pt x="84" y="75"/>
                  </a:cubicBezTo>
                  <a:cubicBezTo>
                    <a:pt x="88" y="82"/>
                    <a:pt x="88" y="82"/>
                    <a:pt x="88" y="82"/>
                  </a:cubicBezTo>
                  <a:cubicBezTo>
                    <a:pt x="86" y="84"/>
                    <a:pt x="84" y="86"/>
                    <a:pt x="82" y="88"/>
                  </a:cubicBezTo>
                  <a:cubicBezTo>
                    <a:pt x="74" y="84"/>
                    <a:pt x="74" y="84"/>
                    <a:pt x="74" y="84"/>
                  </a:cubicBezTo>
                  <a:cubicBezTo>
                    <a:pt x="73" y="84"/>
                    <a:pt x="71" y="84"/>
                    <a:pt x="70" y="85"/>
                  </a:cubicBezTo>
                  <a:cubicBezTo>
                    <a:pt x="68" y="86"/>
                    <a:pt x="66" y="87"/>
                    <a:pt x="63" y="87"/>
                  </a:cubicBezTo>
                  <a:cubicBezTo>
                    <a:pt x="62" y="88"/>
                    <a:pt x="61" y="89"/>
                    <a:pt x="60" y="90"/>
                  </a:cubicBezTo>
                  <a:cubicBezTo>
                    <a:pt x="57" y="98"/>
                    <a:pt x="57" y="98"/>
                    <a:pt x="57" y="98"/>
                  </a:cubicBezTo>
                  <a:cubicBezTo>
                    <a:pt x="55" y="98"/>
                    <a:pt x="52" y="98"/>
                    <a:pt x="49" y="98"/>
                  </a:cubicBezTo>
                  <a:cubicBezTo>
                    <a:pt x="47" y="90"/>
                    <a:pt x="47" y="90"/>
                    <a:pt x="47" y="90"/>
                  </a:cubicBezTo>
                  <a:cubicBezTo>
                    <a:pt x="46" y="89"/>
                    <a:pt x="45" y="88"/>
                    <a:pt x="43" y="87"/>
                  </a:cubicBezTo>
                  <a:cubicBezTo>
                    <a:pt x="41" y="87"/>
                    <a:pt x="39" y="86"/>
                    <a:pt x="37" y="85"/>
                  </a:cubicBezTo>
                  <a:cubicBezTo>
                    <a:pt x="35" y="84"/>
                    <a:pt x="34" y="84"/>
                    <a:pt x="33" y="84"/>
                  </a:cubicBezTo>
                  <a:cubicBezTo>
                    <a:pt x="25" y="88"/>
                    <a:pt x="25" y="88"/>
                    <a:pt x="25" y="88"/>
                  </a:cubicBezTo>
                  <a:cubicBezTo>
                    <a:pt x="23" y="86"/>
                    <a:pt x="21" y="84"/>
                    <a:pt x="19" y="82"/>
                  </a:cubicBezTo>
                  <a:cubicBezTo>
                    <a:pt x="23" y="75"/>
                    <a:pt x="23" y="75"/>
                    <a:pt x="23" y="75"/>
                  </a:cubicBezTo>
                  <a:cubicBezTo>
                    <a:pt x="23" y="73"/>
                    <a:pt x="23" y="72"/>
                    <a:pt x="23" y="71"/>
                  </a:cubicBezTo>
                  <a:cubicBezTo>
                    <a:pt x="22" y="69"/>
                    <a:pt x="21" y="66"/>
                    <a:pt x="20" y="64"/>
                  </a:cubicBezTo>
                  <a:cubicBezTo>
                    <a:pt x="20" y="62"/>
                    <a:pt x="18" y="61"/>
                    <a:pt x="17" y="61"/>
                  </a:cubicBezTo>
                  <a:cubicBezTo>
                    <a:pt x="9" y="58"/>
                    <a:pt x="9" y="58"/>
                    <a:pt x="9" y="58"/>
                  </a:cubicBezTo>
                  <a:cubicBezTo>
                    <a:pt x="9" y="57"/>
                    <a:pt x="9" y="55"/>
                    <a:pt x="9" y="54"/>
                  </a:cubicBezTo>
                  <a:cubicBezTo>
                    <a:pt x="9" y="53"/>
                    <a:pt x="9" y="51"/>
                    <a:pt x="9" y="50"/>
                  </a:cubicBezTo>
                  <a:cubicBezTo>
                    <a:pt x="17" y="47"/>
                    <a:pt x="17" y="47"/>
                    <a:pt x="17" y="47"/>
                  </a:cubicBezTo>
                  <a:cubicBezTo>
                    <a:pt x="18" y="47"/>
                    <a:pt x="20" y="45"/>
                    <a:pt x="20" y="44"/>
                  </a:cubicBezTo>
                  <a:cubicBezTo>
                    <a:pt x="21" y="42"/>
                    <a:pt x="22" y="39"/>
                    <a:pt x="23" y="37"/>
                  </a:cubicBezTo>
                  <a:cubicBezTo>
                    <a:pt x="23" y="36"/>
                    <a:pt x="23" y="34"/>
                    <a:pt x="23" y="33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21" y="23"/>
                    <a:pt x="23" y="22"/>
                    <a:pt x="25" y="20"/>
                  </a:cubicBezTo>
                  <a:cubicBezTo>
                    <a:pt x="33" y="23"/>
                    <a:pt x="33" y="23"/>
                    <a:pt x="33" y="23"/>
                  </a:cubicBezTo>
                  <a:cubicBezTo>
                    <a:pt x="34" y="24"/>
                    <a:pt x="35" y="24"/>
                    <a:pt x="37" y="23"/>
                  </a:cubicBezTo>
                  <a:cubicBezTo>
                    <a:pt x="39" y="22"/>
                    <a:pt x="41" y="21"/>
                    <a:pt x="43" y="21"/>
                  </a:cubicBezTo>
                  <a:cubicBezTo>
                    <a:pt x="45" y="20"/>
                    <a:pt x="46" y="19"/>
                    <a:pt x="47" y="18"/>
                  </a:cubicBezTo>
                  <a:cubicBezTo>
                    <a:pt x="49" y="10"/>
                    <a:pt x="49" y="10"/>
                    <a:pt x="49" y="10"/>
                  </a:cubicBezTo>
                  <a:cubicBezTo>
                    <a:pt x="52" y="9"/>
                    <a:pt x="55" y="9"/>
                    <a:pt x="57" y="10"/>
                  </a:cubicBezTo>
                  <a:cubicBezTo>
                    <a:pt x="60" y="18"/>
                    <a:pt x="60" y="18"/>
                    <a:pt x="60" y="18"/>
                  </a:cubicBezTo>
                  <a:cubicBezTo>
                    <a:pt x="61" y="19"/>
                    <a:pt x="62" y="20"/>
                    <a:pt x="63" y="21"/>
                  </a:cubicBezTo>
                  <a:cubicBezTo>
                    <a:pt x="66" y="21"/>
                    <a:pt x="68" y="22"/>
                    <a:pt x="70" y="23"/>
                  </a:cubicBezTo>
                  <a:cubicBezTo>
                    <a:pt x="71" y="24"/>
                    <a:pt x="73" y="24"/>
                    <a:pt x="74" y="23"/>
                  </a:cubicBezTo>
                  <a:cubicBezTo>
                    <a:pt x="82" y="20"/>
                    <a:pt x="82" y="20"/>
                    <a:pt x="82" y="20"/>
                  </a:cubicBezTo>
                  <a:cubicBezTo>
                    <a:pt x="84" y="22"/>
                    <a:pt x="86" y="23"/>
                    <a:pt x="88" y="26"/>
                  </a:cubicBezTo>
                  <a:cubicBezTo>
                    <a:pt x="84" y="33"/>
                    <a:pt x="84" y="33"/>
                    <a:pt x="84" y="33"/>
                  </a:cubicBezTo>
                  <a:cubicBezTo>
                    <a:pt x="83" y="34"/>
                    <a:pt x="83" y="36"/>
                    <a:pt x="84" y="37"/>
                  </a:cubicBezTo>
                  <a:cubicBezTo>
                    <a:pt x="85" y="39"/>
                    <a:pt x="86" y="42"/>
                    <a:pt x="87" y="44"/>
                  </a:cubicBezTo>
                  <a:cubicBezTo>
                    <a:pt x="87" y="45"/>
                    <a:pt x="88" y="47"/>
                    <a:pt x="90" y="47"/>
                  </a:cubicBezTo>
                  <a:cubicBezTo>
                    <a:pt x="98" y="50"/>
                    <a:pt x="98" y="50"/>
                    <a:pt x="98" y="50"/>
                  </a:cubicBezTo>
                  <a:cubicBezTo>
                    <a:pt x="98" y="51"/>
                    <a:pt x="98" y="53"/>
                    <a:pt x="98" y="54"/>
                  </a:cubicBezTo>
                  <a:cubicBezTo>
                    <a:pt x="98" y="55"/>
                    <a:pt x="98" y="57"/>
                    <a:pt x="98" y="58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" name="Freeform 22">
              <a:extLst>
                <a:ext uri="{FF2B5EF4-FFF2-40B4-BE49-F238E27FC236}">
                  <a16:creationId xmlns:a16="http://schemas.microsoft.com/office/drawing/2014/main" id="{E4A14089-35EC-25F3-F9BB-6518539E4B07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70" y="70"/>
              <a:ext cx="93" cy="92"/>
            </a:xfrm>
            <a:custGeom>
              <a:avLst/>
              <a:gdLst>
                <a:gd name="T0" fmla="*/ 21 w 43"/>
                <a:gd name="T1" fmla="*/ 0 h 42"/>
                <a:gd name="T2" fmla="*/ 0 w 43"/>
                <a:gd name="T3" fmla="*/ 21 h 42"/>
                <a:gd name="T4" fmla="*/ 21 w 43"/>
                <a:gd name="T5" fmla="*/ 42 h 42"/>
                <a:gd name="T6" fmla="*/ 43 w 43"/>
                <a:gd name="T7" fmla="*/ 21 h 42"/>
                <a:gd name="T8" fmla="*/ 21 w 43"/>
                <a:gd name="T9" fmla="*/ 0 h 42"/>
                <a:gd name="T10" fmla="*/ 21 w 43"/>
                <a:gd name="T11" fmla="*/ 33 h 42"/>
                <a:gd name="T12" fmla="*/ 9 w 43"/>
                <a:gd name="T13" fmla="*/ 21 h 42"/>
                <a:gd name="T14" fmla="*/ 21 w 43"/>
                <a:gd name="T15" fmla="*/ 9 h 42"/>
                <a:gd name="T16" fmla="*/ 33 w 43"/>
                <a:gd name="T17" fmla="*/ 21 h 42"/>
                <a:gd name="T18" fmla="*/ 21 w 43"/>
                <a:gd name="T19" fmla="*/ 33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2">
                  <a:moveTo>
                    <a:pt x="21" y="0"/>
                  </a:moveTo>
                  <a:cubicBezTo>
                    <a:pt x="10" y="0"/>
                    <a:pt x="0" y="9"/>
                    <a:pt x="0" y="21"/>
                  </a:cubicBezTo>
                  <a:cubicBezTo>
                    <a:pt x="0" y="33"/>
                    <a:pt x="10" y="42"/>
                    <a:pt x="21" y="42"/>
                  </a:cubicBezTo>
                  <a:cubicBezTo>
                    <a:pt x="33" y="42"/>
                    <a:pt x="43" y="33"/>
                    <a:pt x="43" y="21"/>
                  </a:cubicBezTo>
                  <a:cubicBezTo>
                    <a:pt x="43" y="9"/>
                    <a:pt x="33" y="0"/>
                    <a:pt x="21" y="0"/>
                  </a:cubicBezTo>
                  <a:close/>
                  <a:moveTo>
                    <a:pt x="21" y="33"/>
                  </a:moveTo>
                  <a:cubicBezTo>
                    <a:pt x="15" y="33"/>
                    <a:pt x="9" y="28"/>
                    <a:pt x="9" y="21"/>
                  </a:cubicBezTo>
                  <a:cubicBezTo>
                    <a:pt x="9" y="14"/>
                    <a:pt x="15" y="9"/>
                    <a:pt x="21" y="9"/>
                  </a:cubicBezTo>
                  <a:cubicBezTo>
                    <a:pt x="28" y="9"/>
                    <a:pt x="33" y="14"/>
                    <a:pt x="33" y="21"/>
                  </a:cubicBezTo>
                  <a:cubicBezTo>
                    <a:pt x="33" y="28"/>
                    <a:pt x="28" y="33"/>
                    <a:pt x="21" y="33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29" name="Group 23">
            <a:extLst>
              <a:ext uri="{FF2B5EF4-FFF2-40B4-BE49-F238E27FC236}">
                <a16:creationId xmlns:a16="http://schemas.microsoft.com/office/drawing/2014/main" id="{8E21F8C6-F262-5BFA-B4D0-872C39A9628E}"/>
              </a:ext>
            </a:extLst>
          </p:cNvPr>
          <p:cNvGrpSpPr/>
          <p:nvPr/>
        </p:nvGrpSpPr>
        <p:grpSpPr bwMode="auto">
          <a:xfrm>
            <a:off x="5821761" y="3178496"/>
            <a:ext cx="531016" cy="540172"/>
            <a:chOff x="0" y="0"/>
            <a:chExt cx="232" cy="236"/>
          </a:xfrm>
          <a:solidFill>
            <a:schemeClr val="accent4">
              <a:lumMod val="75000"/>
            </a:schemeClr>
          </a:solidFill>
        </p:grpSpPr>
        <p:sp>
          <p:nvSpPr>
            <p:cNvPr id="30" name="Freeform 24">
              <a:extLst>
                <a:ext uri="{FF2B5EF4-FFF2-40B4-BE49-F238E27FC236}">
                  <a16:creationId xmlns:a16="http://schemas.microsoft.com/office/drawing/2014/main" id="{8E0AABEC-6E84-FA0F-8601-2B4799A3041A}"/>
                </a:ext>
              </a:extLst>
            </p:cNvPr>
            <p:cNvSpPr/>
            <p:nvPr/>
          </p:nvSpPr>
          <p:spPr bwMode="auto">
            <a:xfrm>
              <a:off x="0" y="0"/>
              <a:ext cx="232" cy="168"/>
            </a:xfrm>
            <a:custGeom>
              <a:avLst/>
              <a:gdLst>
                <a:gd name="T0" fmla="*/ 82 w 106"/>
                <a:gd name="T1" fmla="*/ 28 h 77"/>
                <a:gd name="T2" fmla="*/ 77 w 106"/>
                <a:gd name="T3" fmla="*/ 29 h 77"/>
                <a:gd name="T4" fmla="*/ 77 w 106"/>
                <a:gd name="T5" fmla="*/ 27 h 77"/>
                <a:gd name="T6" fmla="*/ 50 w 106"/>
                <a:gd name="T7" fmla="*/ 0 h 77"/>
                <a:gd name="T8" fmla="*/ 25 w 106"/>
                <a:gd name="T9" fmla="*/ 22 h 77"/>
                <a:gd name="T10" fmla="*/ 17 w 106"/>
                <a:gd name="T11" fmla="*/ 23 h 77"/>
                <a:gd name="T12" fmla="*/ 17 w 106"/>
                <a:gd name="T13" fmla="*/ 23 h 77"/>
                <a:gd name="T14" fmla="*/ 6 w 106"/>
                <a:gd name="T15" fmla="*/ 39 h 77"/>
                <a:gd name="T16" fmla="*/ 8 w 106"/>
                <a:gd name="T17" fmla="*/ 46 h 77"/>
                <a:gd name="T18" fmla="*/ 0 w 106"/>
                <a:gd name="T19" fmla="*/ 60 h 77"/>
                <a:gd name="T20" fmla="*/ 17 w 106"/>
                <a:gd name="T21" fmla="*/ 77 h 77"/>
                <a:gd name="T22" fmla="*/ 35 w 106"/>
                <a:gd name="T23" fmla="*/ 77 h 77"/>
                <a:gd name="T24" fmla="*/ 39 w 106"/>
                <a:gd name="T25" fmla="*/ 73 h 77"/>
                <a:gd name="T26" fmla="*/ 35 w 106"/>
                <a:gd name="T27" fmla="*/ 68 h 77"/>
                <a:gd name="T28" fmla="*/ 17 w 106"/>
                <a:gd name="T29" fmla="*/ 68 h 77"/>
                <a:gd name="T30" fmla="*/ 9 w 106"/>
                <a:gd name="T31" fmla="*/ 60 h 77"/>
                <a:gd name="T32" fmla="*/ 16 w 106"/>
                <a:gd name="T33" fmla="*/ 53 h 77"/>
                <a:gd name="T34" fmla="*/ 20 w 106"/>
                <a:gd name="T35" fmla="*/ 50 h 77"/>
                <a:gd name="T36" fmla="*/ 18 w 106"/>
                <a:gd name="T37" fmla="*/ 45 h 77"/>
                <a:gd name="T38" fmla="*/ 15 w 106"/>
                <a:gd name="T39" fmla="*/ 39 h 77"/>
                <a:gd name="T40" fmla="*/ 20 w 106"/>
                <a:gd name="T41" fmla="*/ 32 h 77"/>
                <a:gd name="T42" fmla="*/ 20 w 106"/>
                <a:gd name="T43" fmla="*/ 32 h 77"/>
                <a:gd name="T44" fmla="*/ 27 w 106"/>
                <a:gd name="T45" fmla="*/ 32 h 77"/>
                <a:gd name="T46" fmla="*/ 31 w 106"/>
                <a:gd name="T47" fmla="*/ 32 h 77"/>
                <a:gd name="T48" fmla="*/ 34 w 106"/>
                <a:gd name="T49" fmla="*/ 28 h 77"/>
                <a:gd name="T50" fmla="*/ 33 w 106"/>
                <a:gd name="T51" fmla="*/ 27 h 77"/>
                <a:gd name="T52" fmla="*/ 33 w 106"/>
                <a:gd name="T53" fmla="*/ 27 h 77"/>
                <a:gd name="T54" fmla="*/ 50 w 106"/>
                <a:gd name="T55" fmla="*/ 9 h 77"/>
                <a:gd name="T56" fmla="*/ 67 w 106"/>
                <a:gd name="T57" fmla="*/ 27 h 77"/>
                <a:gd name="T58" fmla="*/ 65 w 106"/>
                <a:gd name="T59" fmla="*/ 35 h 77"/>
                <a:gd name="T60" fmla="*/ 66 w 106"/>
                <a:gd name="T61" fmla="*/ 41 h 77"/>
                <a:gd name="T62" fmla="*/ 72 w 106"/>
                <a:gd name="T63" fmla="*/ 41 h 77"/>
                <a:gd name="T64" fmla="*/ 82 w 106"/>
                <a:gd name="T65" fmla="*/ 38 h 77"/>
                <a:gd name="T66" fmla="*/ 97 w 106"/>
                <a:gd name="T67" fmla="*/ 53 h 77"/>
                <a:gd name="T68" fmla="*/ 82 w 106"/>
                <a:gd name="T69" fmla="*/ 68 h 77"/>
                <a:gd name="T70" fmla="*/ 71 w 106"/>
                <a:gd name="T71" fmla="*/ 68 h 77"/>
                <a:gd name="T72" fmla="*/ 67 w 106"/>
                <a:gd name="T73" fmla="*/ 73 h 77"/>
                <a:gd name="T74" fmla="*/ 71 w 106"/>
                <a:gd name="T75" fmla="*/ 77 h 77"/>
                <a:gd name="T76" fmla="*/ 82 w 106"/>
                <a:gd name="T77" fmla="*/ 77 h 77"/>
                <a:gd name="T78" fmla="*/ 106 w 106"/>
                <a:gd name="T79" fmla="*/ 53 h 77"/>
                <a:gd name="T80" fmla="*/ 82 w 106"/>
                <a:gd name="T81" fmla="*/ 28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06" h="77">
                  <a:moveTo>
                    <a:pt x="82" y="28"/>
                  </a:moveTo>
                  <a:cubicBezTo>
                    <a:pt x="80" y="28"/>
                    <a:pt x="78" y="29"/>
                    <a:pt x="77" y="29"/>
                  </a:cubicBezTo>
                  <a:cubicBezTo>
                    <a:pt x="77" y="28"/>
                    <a:pt x="77" y="27"/>
                    <a:pt x="77" y="27"/>
                  </a:cubicBezTo>
                  <a:cubicBezTo>
                    <a:pt x="77" y="12"/>
                    <a:pt x="65" y="0"/>
                    <a:pt x="50" y="0"/>
                  </a:cubicBezTo>
                  <a:cubicBezTo>
                    <a:pt x="37" y="0"/>
                    <a:pt x="27" y="10"/>
                    <a:pt x="25" y="22"/>
                  </a:cubicBezTo>
                  <a:cubicBezTo>
                    <a:pt x="22" y="22"/>
                    <a:pt x="19" y="22"/>
                    <a:pt x="17" y="23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10" y="26"/>
                    <a:pt x="6" y="32"/>
                    <a:pt x="6" y="39"/>
                  </a:cubicBezTo>
                  <a:cubicBezTo>
                    <a:pt x="6" y="41"/>
                    <a:pt x="7" y="44"/>
                    <a:pt x="8" y="46"/>
                  </a:cubicBezTo>
                  <a:cubicBezTo>
                    <a:pt x="3" y="49"/>
                    <a:pt x="0" y="55"/>
                    <a:pt x="0" y="60"/>
                  </a:cubicBezTo>
                  <a:cubicBezTo>
                    <a:pt x="0" y="70"/>
                    <a:pt x="8" y="77"/>
                    <a:pt x="17" y="77"/>
                  </a:cubicBezTo>
                  <a:cubicBezTo>
                    <a:pt x="35" y="77"/>
                    <a:pt x="35" y="77"/>
                    <a:pt x="35" y="77"/>
                  </a:cubicBezTo>
                  <a:cubicBezTo>
                    <a:pt x="37" y="77"/>
                    <a:pt x="39" y="75"/>
                    <a:pt x="39" y="73"/>
                  </a:cubicBezTo>
                  <a:cubicBezTo>
                    <a:pt x="39" y="70"/>
                    <a:pt x="37" y="68"/>
                    <a:pt x="35" y="68"/>
                  </a:cubicBezTo>
                  <a:cubicBezTo>
                    <a:pt x="17" y="68"/>
                    <a:pt x="17" y="68"/>
                    <a:pt x="17" y="68"/>
                  </a:cubicBezTo>
                  <a:cubicBezTo>
                    <a:pt x="13" y="68"/>
                    <a:pt x="9" y="65"/>
                    <a:pt x="9" y="60"/>
                  </a:cubicBezTo>
                  <a:cubicBezTo>
                    <a:pt x="9" y="57"/>
                    <a:pt x="12" y="53"/>
                    <a:pt x="16" y="53"/>
                  </a:cubicBezTo>
                  <a:cubicBezTo>
                    <a:pt x="18" y="53"/>
                    <a:pt x="19" y="51"/>
                    <a:pt x="20" y="50"/>
                  </a:cubicBezTo>
                  <a:cubicBezTo>
                    <a:pt x="20" y="48"/>
                    <a:pt x="20" y="46"/>
                    <a:pt x="18" y="45"/>
                  </a:cubicBezTo>
                  <a:cubicBezTo>
                    <a:pt x="16" y="43"/>
                    <a:pt x="15" y="41"/>
                    <a:pt x="15" y="39"/>
                  </a:cubicBezTo>
                  <a:cubicBezTo>
                    <a:pt x="15" y="36"/>
                    <a:pt x="17" y="33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2" y="31"/>
                    <a:pt x="25" y="31"/>
                    <a:pt x="27" y="32"/>
                  </a:cubicBezTo>
                  <a:cubicBezTo>
                    <a:pt x="28" y="33"/>
                    <a:pt x="30" y="33"/>
                    <a:pt x="31" y="32"/>
                  </a:cubicBezTo>
                  <a:cubicBezTo>
                    <a:pt x="33" y="31"/>
                    <a:pt x="34" y="30"/>
                    <a:pt x="34" y="28"/>
                  </a:cubicBezTo>
                  <a:cubicBezTo>
                    <a:pt x="33" y="28"/>
                    <a:pt x="33" y="27"/>
                    <a:pt x="33" y="27"/>
                  </a:cubicBezTo>
                  <a:cubicBezTo>
                    <a:pt x="33" y="27"/>
                    <a:pt x="33" y="27"/>
                    <a:pt x="33" y="27"/>
                  </a:cubicBezTo>
                  <a:cubicBezTo>
                    <a:pt x="33" y="17"/>
                    <a:pt x="41" y="9"/>
                    <a:pt x="50" y="9"/>
                  </a:cubicBezTo>
                  <a:cubicBezTo>
                    <a:pt x="60" y="9"/>
                    <a:pt x="67" y="17"/>
                    <a:pt x="67" y="27"/>
                  </a:cubicBezTo>
                  <a:cubicBezTo>
                    <a:pt x="67" y="30"/>
                    <a:pt x="67" y="33"/>
                    <a:pt x="65" y="35"/>
                  </a:cubicBezTo>
                  <a:cubicBezTo>
                    <a:pt x="64" y="37"/>
                    <a:pt x="64" y="40"/>
                    <a:pt x="66" y="41"/>
                  </a:cubicBezTo>
                  <a:cubicBezTo>
                    <a:pt x="68" y="43"/>
                    <a:pt x="70" y="43"/>
                    <a:pt x="72" y="41"/>
                  </a:cubicBezTo>
                  <a:cubicBezTo>
                    <a:pt x="74" y="40"/>
                    <a:pt x="77" y="38"/>
                    <a:pt x="82" y="38"/>
                  </a:cubicBezTo>
                  <a:cubicBezTo>
                    <a:pt x="90" y="38"/>
                    <a:pt x="97" y="44"/>
                    <a:pt x="97" y="53"/>
                  </a:cubicBezTo>
                  <a:cubicBezTo>
                    <a:pt x="97" y="61"/>
                    <a:pt x="90" y="68"/>
                    <a:pt x="82" y="68"/>
                  </a:cubicBezTo>
                  <a:cubicBezTo>
                    <a:pt x="71" y="68"/>
                    <a:pt x="71" y="68"/>
                    <a:pt x="71" y="68"/>
                  </a:cubicBezTo>
                  <a:cubicBezTo>
                    <a:pt x="69" y="68"/>
                    <a:pt x="67" y="70"/>
                    <a:pt x="67" y="73"/>
                  </a:cubicBezTo>
                  <a:cubicBezTo>
                    <a:pt x="67" y="75"/>
                    <a:pt x="69" y="77"/>
                    <a:pt x="71" y="77"/>
                  </a:cubicBezTo>
                  <a:cubicBezTo>
                    <a:pt x="82" y="77"/>
                    <a:pt x="82" y="77"/>
                    <a:pt x="82" y="77"/>
                  </a:cubicBezTo>
                  <a:cubicBezTo>
                    <a:pt x="95" y="77"/>
                    <a:pt x="106" y="66"/>
                    <a:pt x="106" y="53"/>
                  </a:cubicBezTo>
                  <a:cubicBezTo>
                    <a:pt x="106" y="39"/>
                    <a:pt x="95" y="28"/>
                    <a:pt x="82" y="28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1" name="Freeform 25">
              <a:extLst>
                <a:ext uri="{FF2B5EF4-FFF2-40B4-BE49-F238E27FC236}">
                  <a16:creationId xmlns:a16="http://schemas.microsoft.com/office/drawing/2014/main" id="{E21553AA-FA46-7A26-AE8A-C677BA991B5F}"/>
                </a:ext>
              </a:extLst>
            </p:cNvPr>
            <p:cNvSpPr/>
            <p:nvPr/>
          </p:nvSpPr>
          <p:spPr bwMode="auto">
            <a:xfrm>
              <a:off x="70" y="94"/>
              <a:ext cx="92" cy="142"/>
            </a:xfrm>
            <a:custGeom>
              <a:avLst/>
              <a:gdLst>
                <a:gd name="T0" fmla="*/ 33 w 42"/>
                <a:gd name="T1" fmla="*/ 41 h 65"/>
                <a:gd name="T2" fmla="*/ 26 w 42"/>
                <a:gd name="T3" fmla="*/ 49 h 65"/>
                <a:gd name="T4" fmla="*/ 26 w 42"/>
                <a:gd name="T5" fmla="*/ 5 h 65"/>
                <a:gd name="T6" fmla="*/ 21 w 42"/>
                <a:gd name="T7" fmla="*/ 0 h 65"/>
                <a:gd name="T8" fmla="*/ 16 w 42"/>
                <a:gd name="T9" fmla="*/ 5 h 65"/>
                <a:gd name="T10" fmla="*/ 16 w 42"/>
                <a:gd name="T11" fmla="*/ 49 h 65"/>
                <a:gd name="T12" fmla="*/ 9 w 42"/>
                <a:gd name="T13" fmla="*/ 41 h 65"/>
                <a:gd name="T14" fmla="*/ 2 w 42"/>
                <a:gd name="T15" fmla="*/ 41 h 65"/>
                <a:gd name="T16" fmla="*/ 2 w 42"/>
                <a:gd name="T17" fmla="*/ 48 h 65"/>
                <a:gd name="T18" fmla="*/ 18 w 42"/>
                <a:gd name="T19" fmla="*/ 63 h 65"/>
                <a:gd name="T20" fmla="*/ 21 w 42"/>
                <a:gd name="T21" fmla="*/ 65 h 65"/>
                <a:gd name="T22" fmla="*/ 24 w 42"/>
                <a:gd name="T23" fmla="*/ 63 h 65"/>
                <a:gd name="T24" fmla="*/ 40 w 42"/>
                <a:gd name="T25" fmla="*/ 48 h 65"/>
                <a:gd name="T26" fmla="*/ 40 w 42"/>
                <a:gd name="T27" fmla="*/ 41 h 65"/>
                <a:gd name="T28" fmla="*/ 33 w 42"/>
                <a:gd name="T29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2" h="65">
                  <a:moveTo>
                    <a:pt x="33" y="41"/>
                  </a:moveTo>
                  <a:cubicBezTo>
                    <a:pt x="26" y="49"/>
                    <a:pt x="26" y="49"/>
                    <a:pt x="26" y="49"/>
                  </a:cubicBezTo>
                  <a:cubicBezTo>
                    <a:pt x="26" y="5"/>
                    <a:pt x="26" y="5"/>
                    <a:pt x="26" y="5"/>
                  </a:cubicBezTo>
                  <a:cubicBezTo>
                    <a:pt x="26" y="3"/>
                    <a:pt x="24" y="0"/>
                    <a:pt x="21" y="0"/>
                  </a:cubicBezTo>
                  <a:cubicBezTo>
                    <a:pt x="18" y="0"/>
                    <a:pt x="16" y="3"/>
                    <a:pt x="16" y="5"/>
                  </a:cubicBezTo>
                  <a:cubicBezTo>
                    <a:pt x="16" y="49"/>
                    <a:pt x="16" y="49"/>
                    <a:pt x="16" y="49"/>
                  </a:cubicBezTo>
                  <a:cubicBezTo>
                    <a:pt x="9" y="41"/>
                    <a:pt x="9" y="41"/>
                    <a:pt x="9" y="41"/>
                  </a:cubicBezTo>
                  <a:cubicBezTo>
                    <a:pt x="7" y="39"/>
                    <a:pt x="4" y="39"/>
                    <a:pt x="2" y="41"/>
                  </a:cubicBezTo>
                  <a:cubicBezTo>
                    <a:pt x="0" y="43"/>
                    <a:pt x="0" y="46"/>
                    <a:pt x="2" y="48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9" y="64"/>
                    <a:pt x="20" y="65"/>
                    <a:pt x="21" y="65"/>
                  </a:cubicBezTo>
                  <a:cubicBezTo>
                    <a:pt x="22" y="65"/>
                    <a:pt x="23" y="64"/>
                    <a:pt x="24" y="63"/>
                  </a:cubicBezTo>
                  <a:cubicBezTo>
                    <a:pt x="40" y="48"/>
                    <a:pt x="40" y="48"/>
                    <a:pt x="40" y="48"/>
                  </a:cubicBezTo>
                  <a:cubicBezTo>
                    <a:pt x="42" y="46"/>
                    <a:pt x="42" y="43"/>
                    <a:pt x="40" y="41"/>
                  </a:cubicBezTo>
                  <a:cubicBezTo>
                    <a:pt x="38" y="39"/>
                    <a:pt x="35" y="39"/>
                    <a:pt x="33" y="41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2" name="Group 26">
            <a:extLst>
              <a:ext uri="{FF2B5EF4-FFF2-40B4-BE49-F238E27FC236}">
                <a16:creationId xmlns:a16="http://schemas.microsoft.com/office/drawing/2014/main" id="{397B7D8C-8960-34B6-4A2B-C17E341AD30A}"/>
              </a:ext>
            </a:extLst>
          </p:cNvPr>
          <p:cNvGrpSpPr/>
          <p:nvPr/>
        </p:nvGrpSpPr>
        <p:grpSpPr bwMode="auto">
          <a:xfrm>
            <a:off x="3992960" y="3219696"/>
            <a:ext cx="537882" cy="457773"/>
            <a:chOff x="0" y="0"/>
            <a:chExt cx="235" cy="200"/>
          </a:xfrm>
          <a:solidFill>
            <a:schemeClr val="accent4">
              <a:lumMod val="75000"/>
            </a:schemeClr>
          </a:solidFill>
        </p:grpSpPr>
        <p:sp>
          <p:nvSpPr>
            <p:cNvPr id="33" name="Freeform 27">
              <a:extLst>
                <a:ext uri="{FF2B5EF4-FFF2-40B4-BE49-F238E27FC236}">
                  <a16:creationId xmlns:a16="http://schemas.microsoft.com/office/drawing/2014/main" id="{0042E8E3-BB11-2E39-BD51-7723649DEE50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5" cy="200"/>
            </a:xfrm>
            <a:custGeom>
              <a:avLst/>
              <a:gdLst>
                <a:gd name="T0" fmla="*/ 94 w 108"/>
                <a:gd name="T1" fmla="*/ 15 h 92"/>
                <a:gd name="T2" fmla="*/ 77 w 108"/>
                <a:gd name="T3" fmla="*/ 15 h 92"/>
                <a:gd name="T4" fmla="*/ 77 w 108"/>
                <a:gd name="T5" fmla="*/ 14 h 92"/>
                <a:gd name="T6" fmla="*/ 77 w 108"/>
                <a:gd name="T7" fmla="*/ 11 h 92"/>
                <a:gd name="T8" fmla="*/ 66 w 108"/>
                <a:gd name="T9" fmla="*/ 0 h 92"/>
                <a:gd name="T10" fmla="*/ 54 w 108"/>
                <a:gd name="T11" fmla="*/ 0 h 92"/>
                <a:gd name="T12" fmla="*/ 43 w 108"/>
                <a:gd name="T13" fmla="*/ 11 h 92"/>
                <a:gd name="T14" fmla="*/ 43 w 108"/>
                <a:gd name="T15" fmla="*/ 15 h 92"/>
                <a:gd name="T16" fmla="*/ 14 w 108"/>
                <a:gd name="T17" fmla="*/ 15 h 92"/>
                <a:gd name="T18" fmla="*/ 0 w 108"/>
                <a:gd name="T19" fmla="*/ 29 h 92"/>
                <a:gd name="T20" fmla="*/ 0 w 108"/>
                <a:gd name="T21" fmla="*/ 78 h 92"/>
                <a:gd name="T22" fmla="*/ 14 w 108"/>
                <a:gd name="T23" fmla="*/ 92 h 92"/>
                <a:gd name="T24" fmla="*/ 94 w 108"/>
                <a:gd name="T25" fmla="*/ 92 h 92"/>
                <a:gd name="T26" fmla="*/ 108 w 108"/>
                <a:gd name="T27" fmla="*/ 78 h 92"/>
                <a:gd name="T28" fmla="*/ 108 w 108"/>
                <a:gd name="T29" fmla="*/ 29 h 92"/>
                <a:gd name="T30" fmla="*/ 94 w 108"/>
                <a:gd name="T31" fmla="*/ 15 h 92"/>
                <a:gd name="T32" fmla="*/ 10 w 108"/>
                <a:gd name="T33" fmla="*/ 78 h 92"/>
                <a:gd name="T34" fmla="*/ 10 w 108"/>
                <a:gd name="T35" fmla="*/ 29 h 92"/>
                <a:gd name="T36" fmla="*/ 14 w 108"/>
                <a:gd name="T37" fmla="*/ 24 h 92"/>
                <a:gd name="T38" fmla="*/ 26 w 108"/>
                <a:gd name="T39" fmla="*/ 24 h 92"/>
                <a:gd name="T40" fmla="*/ 26 w 108"/>
                <a:gd name="T41" fmla="*/ 83 h 92"/>
                <a:gd name="T42" fmla="*/ 14 w 108"/>
                <a:gd name="T43" fmla="*/ 83 h 92"/>
                <a:gd name="T44" fmla="*/ 10 w 108"/>
                <a:gd name="T45" fmla="*/ 78 h 92"/>
                <a:gd name="T46" fmla="*/ 99 w 108"/>
                <a:gd name="T47" fmla="*/ 78 h 92"/>
                <a:gd name="T48" fmla="*/ 94 w 108"/>
                <a:gd name="T49" fmla="*/ 83 h 92"/>
                <a:gd name="T50" fmla="*/ 35 w 108"/>
                <a:gd name="T51" fmla="*/ 83 h 92"/>
                <a:gd name="T52" fmla="*/ 35 w 108"/>
                <a:gd name="T53" fmla="*/ 24 h 92"/>
                <a:gd name="T54" fmla="*/ 43 w 108"/>
                <a:gd name="T55" fmla="*/ 24 h 92"/>
                <a:gd name="T56" fmla="*/ 77 w 108"/>
                <a:gd name="T57" fmla="*/ 24 h 92"/>
                <a:gd name="T58" fmla="*/ 94 w 108"/>
                <a:gd name="T59" fmla="*/ 24 h 92"/>
                <a:gd name="T60" fmla="*/ 99 w 108"/>
                <a:gd name="T61" fmla="*/ 29 h 92"/>
                <a:gd name="T62" fmla="*/ 99 w 108"/>
                <a:gd name="T63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8" h="92">
                  <a:moveTo>
                    <a:pt x="94" y="15"/>
                  </a:moveTo>
                  <a:cubicBezTo>
                    <a:pt x="77" y="15"/>
                    <a:pt x="77" y="15"/>
                    <a:pt x="77" y="15"/>
                  </a:cubicBezTo>
                  <a:cubicBezTo>
                    <a:pt x="77" y="14"/>
                    <a:pt x="77" y="14"/>
                    <a:pt x="77" y="14"/>
                  </a:cubicBezTo>
                  <a:cubicBezTo>
                    <a:pt x="77" y="11"/>
                    <a:pt x="77" y="11"/>
                    <a:pt x="77" y="11"/>
                  </a:cubicBezTo>
                  <a:cubicBezTo>
                    <a:pt x="77" y="5"/>
                    <a:pt x="72" y="0"/>
                    <a:pt x="66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48" y="0"/>
                    <a:pt x="43" y="5"/>
                    <a:pt x="43" y="11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7" y="15"/>
                    <a:pt x="0" y="21"/>
                    <a:pt x="0" y="29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86"/>
                    <a:pt x="6" y="92"/>
                    <a:pt x="14" y="92"/>
                  </a:cubicBezTo>
                  <a:cubicBezTo>
                    <a:pt x="94" y="92"/>
                    <a:pt x="94" y="92"/>
                    <a:pt x="94" y="92"/>
                  </a:cubicBezTo>
                  <a:cubicBezTo>
                    <a:pt x="101" y="92"/>
                    <a:pt x="108" y="86"/>
                    <a:pt x="108" y="78"/>
                  </a:cubicBezTo>
                  <a:cubicBezTo>
                    <a:pt x="108" y="29"/>
                    <a:pt x="108" y="29"/>
                    <a:pt x="108" y="29"/>
                  </a:cubicBezTo>
                  <a:cubicBezTo>
                    <a:pt x="108" y="21"/>
                    <a:pt x="101" y="15"/>
                    <a:pt x="94" y="15"/>
                  </a:cubicBezTo>
                  <a:close/>
                  <a:moveTo>
                    <a:pt x="10" y="78"/>
                  </a:moveTo>
                  <a:cubicBezTo>
                    <a:pt x="10" y="29"/>
                    <a:pt x="10" y="29"/>
                    <a:pt x="10" y="29"/>
                  </a:cubicBezTo>
                  <a:cubicBezTo>
                    <a:pt x="10" y="27"/>
                    <a:pt x="12" y="24"/>
                    <a:pt x="14" y="24"/>
                  </a:cubicBezTo>
                  <a:cubicBezTo>
                    <a:pt x="26" y="24"/>
                    <a:pt x="26" y="24"/>
                    <a:pt x="26" y="24"/>
                  </a:cubicBezTo>
                  <a:cubicBezTo>
                    <a:pt x="26" y="83"/>
                    <a:pt x="26" y="83"/>
                    <a:pt x="26" y="83"/>
                  </a:cubicBezTo>
                  <a:cubicBezTo>
                    <a:pt x="14" y="83"/>
                    <a:pt x="14" y="83"/>
                    <a:pt x="14" y="83"/>
                  </a:cubicBezTo>
                  <a:cubicBezTo>
                    <a:pt x="11" y="83"/>
                    <a:pt x="10" y="80"/>
                    <a:pt x="10" y="78"/>
                  </a:cubicBezTo>
                  <a:close/>
                  <a:moveTo>
                    <a:pt x="99" y="78"/>
                  </a:moveTo>
                  <a:cubicBezTo>
                    <a:pt x="99" y="80"/>
                    <a:pt x="96" y="83"/>
                    <a:pt x="94" y="83"/>
                  </a:cubicBezTo>
                  <a:cubicBezTo>
                    <a:pt x="35" y="83"/>
                    <a:pt x="35" y="83"/>
                    <a:pt x="35" y="83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43" y="24"/>
                    <a:pt x="43" y="24"/>
                    <a:pt x="43" y="24"/>
                  </a:cubicBezTo>
                  <a:cubicBezTo>
                    <a:pt x="77" y="24"/>
                    <a:pt x="77" y="24"/>
                    <a:pt x="77" y="24"/>
                  </a:cubicBezTo>
                  <a:cubicBezTo>
                    <a:pt x="94" y="24"/>
                    <a:pt x="94" y="24"/>
                    <a:pt x="94" y="24"/>
                  </a:cubicBezTo>
                  <a:cubicBezTo>
                    <a:pt x="96" y="24"/>
                    <a:pt x="99" y="27"/>
                    <a:pt x="99" y="29"/>
                  </a:cubicBezTo>
                  <a:lnTo>
                    <a:pt x="99" y="78"/>
                  </a:ln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4" name="Freeform 28">
              <a:extLst>
                <a:ext uri="{FF2B5EF4-FFF2-40B4-BE49-F238E27FC236}">
                  <a16:creationId xmlns:a16="http://schemas.microsoft.com/office/drawing/2014/main" id="{2C41A556-F152-A9CD-E123-EFB14C87198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93" y="83"/>
              <a:ext cx="74" cy="74"/>
            </a:xfrm>
            <a:custGeom>
              <a:avLst/>
              <a:gdLst>
                <a:gd name="T0" fmla="*/ 17 w 34"/>
                <a:gd name="T1" fmla="*/ 0 h 34"/>
                <a:gd name="T2" fmla="*/ 0 w 34"/>
                <a:gd name="T3" fmla="*/ 17 h 34"/>
                <a:gd name="T4" fmla="*/ 17 w 34"/>
                <a:gd name="T5" fmla="*/ 34 h 34"/>
                <a:gd name="T6" fmla="*/ 34 w 34"/>
                <a:gd name="T7" fmla="*/ 17 h 34"/>
                <a:gd name="T8" fmla="*/ 17 w 34"/>
                <a:gd name="T9" fmla="*/ 0 h 34"/>
                <a:gd name="T10" fmla="*/ 17 w 34"/>
                <a:gd name="T11" fmla="*/ 25 h 34"/>
                <a:gd name="T12" fmla="*/ 9 w 34"/>
                <a:gd name="T13" fmla="*/ 17 h 34"/>
                <a:gd name="T14" fmla="*/ 17 w 34"/>
                <a:gd name="T15" fmla="*/ 10 h 34"/>
                <a:gd name="T16" fmla="*/ 25 w 34"/>
                <a:gd name="T17" fmla="*/ 17 h 34"/>
                <a:gd name="T18" fmla="*/ 17 w 34"/>
                <a:gd name="T19" fmla="*/ 25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" h="34">
                  <a:moveTo>
                    <a:pt x="17" y="0"/>
                  </a:moveTo>
                  <a:cubicBezTo>
                    <a:pt x="8" y="0"/>
                    <a:pt x="0" y="8"/>
                    <a:pt x="0" y="17"/>
                  </a:cubicBezTo>
                  <a:cubicBezTo>
                    <a:pt x="0" y="27"/>
                    <a:pt x="8" y="34"/>
                    <a:pt x="17" y="34"/>
                  </a:cubicBezTo>
                  <a:cubicBezTo>
                    <a:pt x="26" y="34"/>
                    <a:pt x="34" y="27"/>
                    <a:pt x="34" y="17"/>
                  </a:cubicBezTo>
                  <a:cubicBezTo>
                    <a:pt x="34" y="8"/>
                    <a:pt x="26" y="0"/>
                    <a:pt x="17" y="0"/>
                  </a:cubicBezTo>
                  <a:close/>
                  <a:moveTo>
                    <a:pt x="17" y="25"/>
                  </a:moveTo>
                  <a:cubicBezTo>
                    <a:pt x="13" y="25"/>
                    <a:pt x="9" y="21"/>
                    <a:pt x="9" y="17"/>
                  </a:cubicBezTo>
                  <a:cubicBezTo>
                    <a:pt x="9" y="13"/>
                    <a:pt x="13" y="10"/>
                    <a:pt x="17" y="10"/>
                  </a:cubicBezTo>
                  <a:cubicBezTo>
                    <a:pt x="21" y="10"/>
                    <a:pt x="25" y="13"/>
                    <a:pt x="25" y="17"/>
                  </a:cubicBezTo>
                  <a:cubicBezTo>
                    <a:pt x="25" y="21"/>
                    <a:pt x="21" y="25"/>
                    <a:pt x="17" y="25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grpSp>
        <p:nvGrpSpPr>
          <p:cNvPr id="35" name="Group 29" descr="D:\51PPT模板网\51pptmoban.com\图片001.jpg">
            <a:extLst>
              <a:ext uri="{FF2B5EF4-FFF2-40B4-BE49-F238E27FC236}">
                <a16:creationId xmlns:a16="http://schemas.microsoft.com/office/drawing/2014/main" id="{22155CF0-4B04-2FEE-0405-2E63F03CE893}"/>
              </a:ext>
            </a:extLst>
          </p:cNvPr>
          <p:cNvGrpSpPr/>
          <p:nvPr/>
        </p:nvGrpSpPr>
        <p:grpSpPr bwMode="auto">
          <a:xfrm>
            <a:off x="9520564" y="3185362"/>
            <a:ext cx="528728" cy="526438"/>
            <a:chOff x="0" y="0"/>
            <a:chExt cx="231" cy="230"/>
          </a:xfrm>
          <a:solidFill>
            <a:schemeClr val="accent4">
              <a:lumMod val="75000"/>
            </a:schemeClr>
          </a:solidFill>
        </p:grpSpPr>
        <p:sp>
          <p:nvSpPr>
            <p:cNvPr id="36" name="Freeform 30">
              <a:extLst>
                <a:ext uri="{FF2B5EF4-FFF2-40B4-BE49-F238E27FC236}">
                  <a16:creationId xmlns:a16="http://schemas.microsoft.com/office/drawing/2014/main" id="{3ADDC426-FC83-8CE8-AB6E-A3EFA3D95A98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0" y="0"/>
              <a:ext cx="231" cy="230"/>
            </a:xfrm>
            <a:custGeom>
              <a:avLst/>
              <a:gdLst>
                <a:gd name="T0" fmla="*/ 53 w 106"/>
                <a:gd name="T1" fmla="*/ 106 h 106"/>
                <a:gd name="T2" fmla="*/ 0 w 106"/>
                <a:gd name="T3" fmla="*/ 53 h 106"/>
                <a:gd name="T4" fmla="*/ 53 w 106"/>
                <a:gd name="T5" fmla="*/ 0 h 106"/>
                <a:gd name="T6" fmla="*/ 106 w 106"/>
                <a:gd name="T7" fmla="*/ 53 h 106"/>
                <a:gd name="T8" fmla="*/ 53 w 106"/>
                <a:gd name="T9" fmla="*/ 106 h 106"/>
                <a:gd name="T10" fmla="*/ 53 w 106"/>
                <a:gd name="T11" fmla="*/ 9 h 106"/>
                <a:gd name="T12" fmla="*/ 9 w 106"/>
                <a:gd name="T13" fmla="*/ 53 h 106"/>
                <a:gd name="T14" fmla="*/ 53 w 106"/>
                <a:gd name="T15" fmla="*/ 97 h 106"/>
                <a:gd name="T16" fmla="*/ 97 w 106"/>
                <a:gd name="T17" fmla="*/ 53 h 106"/>
                <a:gd name="T18" fmla="*/ 53 w 106"/>
                <a:gd name="T19" fmla="*/ 9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6" h="106">
                  <a:moveTo>
                    <a:pt x="53" y="106"/>
                  </a:moveTo>
                  <a:cubicBezTo>
                    <a:pt x="24" y="106"/>
                    <a:pt x="0" y="82"/>
                    <a:pt x="0" y="53"/>
                  </a:cubicBezTo>
                  <a:cubicBezTo>
                    <a:pt x="0" y="24"/>
                    <a:pt x="24" y="0"/>
                    <a:pt x="53" y="0"/>
                  </a:cubicBezTo>
                  <a:cubicBezTo>
                    <a:pt x="82" y="0"/>
                    <a:pt x="106" y="24"/>
                    <a:pt x="106" y="53"/>
                  </a:cubicBezTo>
                  <a:cubicBezTo>
                    <a:pt x="106" y="82"/>
                    <a:pt x="82" y="106"/>
                    <a:pt x="53" y="106"/>
                  </a:cubicBezTo>
                  <a:close/>
                  <a:moveTo>
                    <a:pt x="53" y="9"/>
                  </a:moveTo>
                  <a:cubicBezTo>
                    <a:pt x="29" y="9"/>
                    <a:pt x="9" y="29"/>
                    <a:pt x="9" y="53"/>
                  </a:cubicBezTo>
                  <a:cubicBezTo>
                    <a:pt x="9" y="77"/>
                    <a:pt x="29" y="97"/>
                    <a:pt x="53" y="97"/>
                  </a:cubicBezTo>
                  <a:cubicBezTo>
                    <a:pt x="77" y="97"/>
                    <a:pt x="97" y="77"/>
                    <a:pt x="97" y="53"/>
                  </a:cubicBezTo>
                  <a:cubicBezTo>
                    <a:pt x="97" y="29"/>
                    <a:pt x="77" y="9"/>
                    <a:pt x="53" y="9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37" name="Freeform 31">
              <a:extLst>
                <a:ext uri="{FF2B5EF4-FFF2-40B4-BE49-F238E27FC236}">
                  <a16:creationId xmlns:a16="http://schemas.microsoft.com/office/drawing/2014/main" id="{16E63918-50F4-1950-11F8-D4FB30B78744}"/>
                </a:ext>
              </a:extLst>
            </p:cNvPr>
            <p:cNvSpPr/>
            <p:nvPr/>
          </p:nvSpPr>
          <p:spPr bwMode="auto">
            <a:xfrm>
              <a:off x="104" y="43"/>
              <a:ext cx="72" cy="81"/>
            </a:xfrm>
            <a:custGeom>
              <a:avLst/>
              <a:gdLst>
                <a:gd name="T0" fmla="*/ 28 w 33"/>
                <a:gd name="T1" fmla="*/ 37 h 37"/>
                <a:gd name="T2" fmla="*/ 5 w 33"/>
                <a:gd name="T3" fmla="*/ 37 h 37"/>
                <a:gd name="T4" fmla="*/ 0 w 33"/>
                <a:gd name="T5" fmla="*/ 33 h 37"/>
                <a:gd name="T6" fmla="*/ 0 w 33"/>
                <a:gd name="T7" fmla="*/ 5 h 37"/>
                <a:gd name="T8" fmla="*/ 5 w 33"/>
                <a:gd name="T9" fmla="*/ 0 h 37"/>
                <a:gd name="T10" fmla="*/ 9 w 33"/>
                <a:gd name="T11" fmla="*/ 5 h 37"/>
                <a:gd name="T12" fmla="*/ 9 w 33"/>
                <a:gd name="T13" fmla="*/ 28 h 37"/>
                <a:gd name="T14" fmla="*/ 28 w 33"/>
                <a:gd name="T15" fmla="*/ 28 h 37"/>
                <a:gd name="T16" fmla="*/ 33 w 33"/>
                <a:gd name="T17" fmla="*/ 33 h 37"/>
                <a:gd name="T18" fmla="*/ 28 w 33"/>
                <a:gd name="T19" fmla="*/ 37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3" h="37">
                  <a:moveTo>
                    <a:pt x="28" y="37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2" y="37"/>
                    <a:pt x="0" y="35"/>
                    <a:pt x="0" y="33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28" y="28"/>
                    <a:pt x="28" y="28"/>
                    <a:pt x="28" y="28"/>
                  </a:cubicBezTo>
                  <a:cubicBezTo>
                    <a:pt x="31" y="28"/>
                    <a:pt x="33" y="30"/>
                    <a:pt x="33" y="33"/>
                  </a:cubicBezTo>
                  <a:cubicBezTo>
                    <a:pt x="33" y="35"/>
                    <a:pt x="31" y="37"/>
                    <a:pt x="28" y="37"/>
                  </a:cubicBezTo>
                  <a:close/>
                </a:path>
              </a:pathLst>
            </a:custGeom>
            <a:solidFill>
              <a:srgbClr val="595959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>
                <a:solidFill>
                  <a:srgbClr val="FFFFFF"/>
                </a:solidFill>
                <a:latin typeface="Arial" panose="020B0604020202020204" pitchFamily="34" charset="0"/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38" name="Line 32">
            <a:extLst>
              <a:ext uri="{FF2B5EF4-FFF2-40B4-BE49-F238E27FC236}">
                <a16:creationId xmlns:a16="http://schemas.microsoft.com/office/drawing/2014/main" id="{0EB40117-1405-BC86-3717-2BA5180483F5}"/>
              </a:ext>
            </a:extLst>
          </p:cNvPr>
          <p:cNvSpPr>
            <a:spLocks noChangeShapeType="1"/>
          </p:cNvSpPr>
          <p:nvPr/>
        </p:nvSpPr>
        <p:spPr bwMode="auto">
          <a:xfrm>
            <a:off x="2390756" y="3862865"/>
            <a:ext cx="0" cy="972767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39" name="Line 33">
            <a:extLst>
              <a:ext uri="{FF2B5EF4-FFF2-40B4-BE49-F238E27FC236}">
                <a16:creationId xmlns:a16="http://schemas.microsoft.com/office/drawing/2014/main" id="{9823129A-D6FE-AB22-1CE5-6252F07230C6}"/>
              </a:ext>
            </a:extLst>
          </p:cNvPr>
          <p:cNvSpPr>
            <a:spLocks noChangeShapeType="1"/>
          </p:cNvSpPr>
          <p:nvPr/>
        </p:nvSpPr>
        <p:spPr bwMode="auto">
          <a:xfrm>
            <a:off x="6087269" y="3862865"/>
            <a:ext cx="0" cy="972767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40" name="Line 34">
            <a:extLst>
              <a:ext uri="{FF2B5EF4-FFF2-40B4-BE49-F238E27FC236}">
                <a16:creationId xmlns:a16="http://schemas.microsoft.com/office/drawing/2014/main" id="{5AFD7067-F41C-D68D-57EF-71A64DCEAC6F}"/>
              </a:ext>
            </a:extLst>
          </p:cNvPr>
          <p:cNvSpPr>
            <a:spLocks noChangeShapeType="1"/>
          </p:cNvSpPr>
          <p:nvPr/>
        </p:nvSpPr>
        <p:spPr bwMode="auto">
          <a:xfrm>
            <a:off x="9783784" y="3862865"/>
            <a:ext cx="0" cy="972767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oval"/>
            <a:tailEnd type="none" w="sm" len="sm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41" name="Line 35">
            <a:extLst>
              <a:ext uri="{FF2B5EF4-FFF2-40B4-BE49-F238E27FC236}">
                <a16:creationId xmlns:a16="http://schemas.microsoft.com/office/drawing/2014/main" id="{F7180A77-31C4-1869-5D7E-232BB2AA6BEC}"/>
              </a:ext>
            </a:extLst>
          </p:cNvPr>
          <p:cNvSpPr>
            <a:spLocks noChangeShapeType="1"/>
          </p:cNvSpPr>
          <p:nvPr/>
        </p:nvSpPr>
        <p:spPr bwMode="auto">
          <a:xfrm>
            <a:off x="4260757" y="2059241"/>
            <a:ext cx="0" cy="972767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sm" len="sm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cs typeface="+mn-ea"/>
              <a:sym typeface="+mn-lt"/>
            </a:endParaRPr>
          </a:p>
        </p:txBody>
      </p:sp>
      <p:sp>
        <p:nvSpPr>
          <p:cNvPr id="42" name="Line 36">
            <a:extLst>
              <a:ext uri="{FF2B5EF4-FFF2-40B4-BE49-F238E27FC236}">
                <a16:creationId xmlns:a16="http://schemas.microsoft.com/office/drawing/2014/main" id="{49F18412-967E-C6BD-4A45-A81B18FF8F08}"/>
              </a:ext>
            </a:extLst>
          </p:cNvPr>
          <p:cNvSpPr>
            <a:spLocks noChangeShapeType="1"/>
          </p:cNvSpPr>
          <p:nvPr/>
        </p:nvSpPr>
        <p:spPr bwMode="auto">
          <a:xfrm>
            <a:off x="7932093" y="2059241"/>
            <a:ext cx="0" cy="972767"/>
          </a:xfrm>
          <a:prstGeom prst="line">
            <a:avLst/>
          </a:prstGeom>
          <a:noFill/>
          <a:ln w="6350">
            <a:solidFill>
              <a:schemeClr val="tx1">
                <a:lumMod val="50000"/>
                <a:lumOff val="50000"/>
              </a:schemeClr>
            </a:solidFill>
            <a:prstDash val="dash"/>
            <a:round/>
            <a:headEnd type="none" w="sm" len="sm"/>
            <a:tailEnd type="oval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 sz="2800">
              <a:cs typeface="+mn-ea"/>
              <a:sym typeface="+mn-lt"/>
            </a:endParaRPr>
          </a:p>
        </p:txBody>
      </p:sp>
      <p:grpSp>
        <p:nvGrpSpPr>
          <p:cNvPr id="58" name="组合 57">
            <a:extLst>
              <a:ext uri="{FF2B5EF4-FFF2-40B4-BE49-F238E27FC236}">
                <a16:creationId xmlns:a16="http://schemas.microsoft.com/office/drawing/2014/main" id="{80E1145A-8CCD-DEDA-C0AF-225502F94B7E}"/>
              </a:ext>
            </a:extLst>
          </p:cNvPr>
          <p:cNvGrpSpPr/>
          <p:nvPr/>
        </p:nvGrpSpPr>
        <p:grpSpPr>
          <a:xfrm>
            <a:off x="2755799" y="1148382"/>
            <a:ext cx="2966425" cy="816522"/>
            <a:chOff x="283598" y="1906534"/>
            <a:chExt cx="2966425" cy="816522"/>
          </a:xfrm>
        </p:grpSpPr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125DCB8A-B997-79D9-8193-BF411D0203B0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0CA08B62-F1B3-5178-A3EC-1FB6543CDC15}"/>
                </a:ext>
              </a:extLst>
            </p:cNvPr>
            <p:cNvSpPr txBox="1"/>
            <p:nvPr/>
          </p:nvSpPr>
          <p:spPr>
            <a:xfrm>
              <a:off x="72532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1" name="组合 60">
            <a:extLst>
              <a:ext uri="{FF2B5EF4-FFF2-40B4-BE49-F238E27FC236}">
                <a16:creationId xmlns:a16="http://schemas.microsoft.com/office/drawing/2014/main" id="{32F884B1-55AF-360C-DE4F-39E0BEC11DA7}"/>
              </a:ext>
            </a:extLst>
          </p:cNvPr>
          <p:cNvGrpSpPr/>
          <p:nvPr/>
        </p:nvGrpSpPr>
        <p:grpSpPr>
          <a:xfrm>
            <a:off x="6448880" y="1148382"/>
            <a:ext cx="2966425" cy="816522"/>
            <a:chOff x="283598" y="1906534"/>
            <a:chExt cx="2966425" cy="816522"/>
          </a:xfrm>
        </p:grpSpPr>
        <p:sp>
          <p:nvSpPr>
            <p:cNvPr id="62" name="文本框 61">
              <a:extLst>
                <a:ext uri="{FF2B5EF4-FFF2-40B4-BE49-F238E27FC236}">
                  <a16:creationId xmlns:a16="http://schemas.microsoft.com/office/drawing/2014/main" id="{9E2F4295-6C76-FF48-33C6-298E30575B6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5EAEC44-452D-A441-EDD8-D2C09C31BDDB}"/>
                </a:ext>
              </a:extLst>
            </p:cNvPr>
            <p:cNvSpPr txBox="1"/>
            <p:nvPr/>
          </p:nvSpPr>
          <p:spPr>
            <a:xfrm>
              <a:off x="72532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80A6E7A2-D2EC-4649-0876-7F00F501FDAD}"/>
              </a:ext>
            </a:extLst>
          </p:cNvPr>
          <p:cNvGrpSpPr/>
          <p:nvPr/>
        </p:nvGrpSpPr>
        <p:grpSpPr>
          <a:xfrm>
            <a:off x="907542" y="4914110"/>
            <a:ext cx="2966425" cy="816522"/>
            <a:chOff x="283598" y="1906534"/>
            <a:chExt cx="2966425" cy="816522"/>
          </a:xfrm>
        </p:grpSpPr>
        <p:sp>
          <p:nvSpPr>
            <p:cNvPr id="65" name="文本框 64">
              <a:extLst>
                <a:ext uri="{FF2B5EF4-FFF2-40B4-BE49-F238E27FC236}">
                  <a16:creationId xmlns:a16="http://schemas.microsoft.com/office/drawing/2014/main" id="{A3E69CBA-9FA6-C75F-520B-1F446F1533D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6" name="文本框 65">
              <a:extLst>
                <a:ext uri="{FF2B5EF4-FFF2-40B4-BE49-F238E27FC236}">
                  <a16:creationId xmlns:a16="http://schemas.microsoft.com/office/drawing/2014/main" id="{0AC34996-FD09-19A3-A1EF-5BD830574D30}"/>
                </a:ext>
              </a:extLst>
            </p:cNvPr>
            <p:cNvSpPr txBox="1"/>
            <p:nvPr/>
          </p:nvSpPr>
          <p:spPr>
            <a:xfrm>
              <a:off x="72532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7" name="组合 66">
            <a:extLst>
              <a:ext uri="{FF2B5EF4-FFF2-40B4-BE49-F238E27FC236}">
                <a16:creationId xmlns:a16="http://schemas.microsoft.com/office/drawing/2014/main" id="{B4C76AD7-C296-1260-6DA7-1F76C8194EA8}"/>
              </a:ext>
            </a:extLst>
          </p:cNvPr>
          <p:cNvGrpSpPr/>
          <p:nvPr/>
        </p:nvGrpSpPr>
        <p:grpSpPr>
          <a:xfrm>
            <a:off x="4604055" y="4914110"/>
            <a:ext cx="2966425" cy="816522"/>
            <a:chOff x="283598" y="1906534"/>
            <a:chExt cx="2966425" cy="816522"/>
          </a:xfrm>
        </p:grpSpPr>
        <p:sp>
          <p:nvSpPr>
            <p:cNvPr id="68" name="文本框 67">
              <a:extLst>
                <a:ext uri="{FF2B5EF4-FFF2-40B4-BE49-F238E27FC236}">
                  <a16:creationId xmlns:a16="http://schemas.microsoft.com/office/drawing/2014/main" id="{899827CE-EFEB-40C0-7CA6-E1B49A7EC1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9" name="文本框 68">
              <a:extLst>
                <a:ext uri="{FF2B5EF4-FFF2-40B4-BE49-F238E27FC236}">
                  <a16:creationId xmlns:a16="http://schemas.microsoft.com/office/drawing/2014/main" id="{B4C4C443-E0DF-2B1B-7222-D5DAAD9A76AF}"/>
                </a:ext>
              </a:extLst>
            </p:cNvPr>
            <p:cNvSpPr txBox="1"/>
            <p:nvPr/>
          </p:nvSpPr>
          <p:spPr>
            <a:xfrm>
              <a:off x="72532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0" name="组合 69">
            <a:extLst>
              <a:ext uri="{FF2B5EF4-FFF2-40B4-BE49-F238E27FC236}">
                <a16:creationId xmlns:a16="http://schemas.microsoft.com/office/drawing/2014/main" id="{09A437C9-37A9-9DBB-66F2-C845F828C2EB}"/>
              </a:ext>
            </a:extLst>
          </p:cNvPr>
          <p:cNvGrpSpPr/>
          <p:nvPr/>
        </p:nvGrpSpPr>
        <p:grpSpPr>
          <a:xfrm>
            <a:off x="8300571" y="4914110"/>
            <a:ext cx="2966425" cy="816522"/>
            <a:chOff x="283598" y="1906534"/>
            <a:chExt cx="2966425" cy="816522"/>
          </a:xfrm>
        </p:grpSpPr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3E42F78C-23C9-BD7B-49BF-487C4DB405B5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2" name="文本框 71">
              <a:extLst>
                <a:ext uri="{FF2B5EF4-FFF2-40B4-BE49-F238E27FC236}">
                  <a16:creationId xmlns:a16="http://schemas.microsoft.com/office/drawing/2014/main" id="{8278E611-980C-5D5D-A336-E6770424EB6C}"/>
                </a:ext>
              </a:extLst>
            </p:cNvPr>
            <p:cNvSpPr txBox="1"/>
            <p:nvPr/>
          </p:nvSpPr>
          <p:spPr>
            <a:xfrm>
              <a:off x="725324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33171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工作成绩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742100" y="226071"/>
            <a:ext cx="688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2" name="组合 1" descr="D:\51PPT模板网\51pptmoban.com\图片001.jpg">
            <a:extLst>
              <a:ext uri="{FF2B5EF4-FFF2-40B4-BE49-F238E27FC236}">
                <a16:creationId xmlns:a16="http://schemas.microsoft.com/office/drawing/2014/main" id="{97ACA834-0C5D-006E-8380-B163681AD5A0}"/>
              </a:ext>
            </a:extLst>
          </p:cNvPr>
          <p:cNvGrpSpPr/>
          <p:nvPr/>
        </p:nvGrpSpPr>
        <p:grpSpPr>
          <a:xfrm>
            <a:off x="4661064" y="2472531"/>
            <a:ext cx="2884369" cy="2884369"/>
            <a:chOff x="4653815" y="850462"/>
            <a:chExt cx="2884369" cy="2884369"/>
          </a:xfrm>
        </p:grpSpPr>
        <p:pic>
          <p:nvPicPr>
            <p:cNvPr id="5" name="图片占位符 9">
              <a:extLst>
                <a:ext uri="{FF2B5EF4-FFF2-40B4-BE49-F238E27FC236}">
                  <a16:creationId xmlns:a16="http://schemas.microsoft.com/office/drawing/2014/main" id="{6370C983-2C70-D9E6-3144-D41822BF1AC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/>
          </p:blipFill>
          <p:spPr>
            <a:xfrm>
              <a:off x="4653815" y="850462"/>
              <a:ext cx="2884369" cy="2884369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ffectLst>
              <a:outerShdw blurRad="381000" dist="254000" dir="5400000" algn="t" rotWithShape="0">
                <a:prstClr val="black">
                  <a:alpha val="15000"/>
                </a:prstClr>
              </a:outerShdw>
            </a:effectLst>
          </p:spPr>
        </p:pic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2128A62F-C1EC-B62F-AEF4-B260ACF1FCB2}"/>
                </a:ext>
              </a:extLst>
            </p:cNvPr>
            <p:cNvGrpSpPr/>
            <p:nvPr/>
          </p:nvGrpSpPr>
          <p:grpSpPr>
            <a:xfrm>
              <a:off x="5111195" y="1307842"/>
              <a:ext cx="1969610" cy="1969610"/>
              <a:chOff x="2848131" y="1860029"/>
              <a:chExt cx="3807502" cy="3807502"/>
            </a:xfrm>
            <a:gradFill>
              <a:gsLst>
                <a:gs pos="0">
                  <a:sysClr val="window" lastClr="FFFFFF"/>
                </a:gs>
                <a:gs pos="51000">
                  <a:sysClr val="window" lastClr="FFFFFF">
                    <a:lumMod val="95000"/>
                  </a:sysClr>
                </a:gs>
                <a:gs pos="100000">
                  <a:sysClr val="window" lastClr="FFFFFF">
                    <a:lumMod val="75000"/>
                  </a:sysClr>
                </a:gs>
              </a:gsLst>
              <a:lin ang="18900000" scaled="0"/>
            </a:gradFill>
            <a:effectLst/>
          </p:grpSpPr>
          <p:sp>
            <p:nvSpPr>
              <p:cNvPr id="7" name="椭圆 6">
                <a:extLst>
                  <a:ext uri="{FF2B5EF4-FFF2-40B4-BE49-F238E27FC236}">
                    <a16:creationId xmlns:a16="http://schemas.microsoft.com/office/drawing/2014/main" id="{69FBE059-FF75-B570-59FB-7F863133A842}"/>
                  </a:ext>
                </a:extLst>
              </p:cNvPr>
              <p:cNvSpPr/>
              <p:nvPr/>
            </p:nvSpPr>
            <p:spPr>
              <a:xfrm>
                <a:off x="2848131" y="1860029"/>
                <a:ext cx="3807502" cy="3807502"/>
              </a:xfrm>
              <a:prstGeom prst="ellipse">
                <a:avLst/>
              </a:prstGeom>
              <a:solidFill>
                <a:schemeClr val="accent1"/>
              </a:solidFill>
              <a:ln w="25400" cap="flat" cmpd="sng" algn="ctr">
                <a:noFill/>
                <a:prstDash val="solid"/>
              </a:ln>
              <a:effectLst>
                <a:outerShdw blurRad="1143000" sx="102000" sy="102000" algn="ctr" rotWithShape="0">
                  <a:prstClr val="black">
                    <a:alpha val="15000"/>
                  </a:prstClr>
                </a:outerShdw>
              </a:effectLst>
            </p:spPr>
            <p:txBody>
              <a:bodyPr rtlCol="0"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2395" b="0" i="0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  <p:sp>
            <p:nvSpPr>
              <p:cNvPr id="8" name="文本框 91">
                <a:extLst>
                  <a:ext uri="{FF2B5EF4-FFF2-40B4-BE49-F238E27FC236}">
                    <a16:creationId xmlns:a16="http://schemas.microsoft.com/office/drawing/2014/main" id="{D1148944-2464-8430-B116-E4C632EDB5F6}"/>
                  </a:ext>
                </a:extLst>
              </p:cNvPr>
              <p:cNvSpPr txBox="1"/>
              <p:nvPr/>
            </p:nvSpPr>
            <p:spPr>
              <a:xfrm>
                <a:off x="3693328" y="3406796"/>
                <a:ext cx="2117104" cy="7139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lang="zh-CN" altLang="en-US" b="1" kern="0" dirty="0">
                    <a:solidFill>
                      <a:schemeClr val="bg1"/>
                    </a:solidFill>
                    <a:cs typeface="+mn-ea"/>
                    <a:sym typeface="+mn-lt"/>
                  </a:rPr>
                  <a:t>添加标题</a:t>
                </a:r>
                <a:endParaRPr kumimoji="0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494FFCE3-29AF-E882-B16E-68666BEDF5A0}"/>
              </a:ext>
            </a:extLst>
          </p:cNvPr>
          <p:cNvGrpSpPr/>
          <p:nvPr/>
        </p:nvGrpSpPr>
        <p:grpSpPr>
          <a:xfrm>
            <a:off x="3054625" y="1637612"/>
            <a:ext cx="6082750" cy="2980293"/>
            <a:chOff x="2644155" y="2092996"/>
            <a:chExt cx="6918188" cy="3389623"/>
          </a:xfrm>
        </p:grpSpPr>
        <p:sp>
          <p:nvSpPr>
            <p:cNvPr id="10" name="椭圆 9">
              <a:extLst>
                <a:ext uri="{FF2B5EF4-FFF2-40B4-BE49-F238E27FC236}">
                  <a16:creationId xmlns:a16="http://schemas.microsoft.com/office/drawing/2014/main" id="{606EB1CE-6D9F-0930-B2A1-450278CEA668}"/>
                </a:ext>
              </a:extLst>
            </p:cNvPr>
            <p:cNvSpPr/>
            <p:nvPr/>
          </p:nvSpPr>
          <p:spPr>
            <a:xfrm>
              <a:off x="2644155" y="4466740"/>
              <a:ext cx="1015879" cy="1015879"/>
            </a:xfrm>
            <a:prstGeom prst="ellipse">
              <a:avLst/>
            </a:prstGeom>
            <a:solidFill>
              <a:srgbClr val="4472C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01</a:t>
              </a:r>
              <a:endPara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椭圆 10">
              <a:extLst>
                <a:ext uri="{FF2B5EF4-FFF2-40B4-BE49-F238E27FC236}">
                  <a16:creationId xmlns:a16="http://schemas.microsoft.com/office/drawing/2014/main" id="{7F00BE1B-67CC-035F-EEDA-CAB3F030F572}"/>
                </a:ext>
              </a:extLst>
            </p:cNvPr>
            <p:cNvSpPr/>
            <p:nvPr/>
          </p:nvSpPr>
          <p:spPr>
            <a:xfrm>
              <a:off x="3944957" y="2092996"/>
              <a:ext cx="1015879" cy="1015879"/>
            </a:xfrm>
            <a:prstGeom prst="ellipse">
              <a:avLst/>
            </a:prstGeom>
            <a:solidFill>
              <a:srgbClr val="2DD3FB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02</a:t>
              </a:r>
              <a:endPara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椭圆 15">
              <a:extLst>
                <a:ext uri="{FF2B5EF4-FFF2-40B4-BE49-F238E27FC236}">
                  <a16:creationId xmlns:a16="http://schemas.microsoft.com/office/drawing/2014/main" id="{E03202C2-9384-9B51-6CFD-9E938F4328B9}"/>
                </a:ext>
              </a:extLst>
            </p:cNvPr>
            <p:cNvSpPr/>
            <p:nvPr/>
          </p:nvSpPr>
          <p:spPr>
            <a:xfrm>
              <a:off x="7231249" y="2092996"/>
              <a:ext cx="1015879" cy="1015879"/>
            </a:xfrm>
            <a:prstGeom prst="ellipse">
              <a:avLst/>
            </a:prstGeom>
            <a:solidFill>
              <a:srgbClr val="2DD3FB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03</a:t>
              </a:r>
              <a:endPara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椭圆 18">
              <a:extLst>
                <a:ext uri="{FF2B5EF4-FFF2-40B4-BE49-F238E27FC236}">
                  <a16:creationId xmlns:a16="http://schemas.microsoft.com/office/drawing/2014/main" id="{17F627B5-F84B-034B-96AF-BD5A2B0A0990}"/>
                </a:ext>
              </a:extLst>
            </p:cNvPr>
            <p:cNvSpPr/>
            <p:nvPr/>
          </p:nvSpPr>
          <p:spPr>
            <a:xfrm>
              <a:off x="8546464" y="4466740"/>
              <a:ext cx="1015879" cy="1015879"/>
            </a:xfrm>
            <a:prstGeom prst="ellipse">
              <a:avLst/>
            </a:prstGeom>
            <a:solidFill>
              <a:srgbClr val="4472C4"/>
            </a:solidFill>
            <a:ln w="28575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2400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04</a:t>
              </a:r>
              <a:endParaRPr kumimoji="0" lang="zh-CN" altLang="en-US" sz="2400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25" name="组合 24">
            <a:extLst>
              <a:ext uri="{FF2B5EF4-FFF2-40B4-BE49-F238E27FC236}">
                <a16:creationId xmlns:a16="http://schemas.microsoft.com/office/drawing/2014/main" id="{53B7D4AF-165A-B3E4-E85A-CB326795A6BF}"/>
              </a:ext>
            </a:extLst>
          </p:cNvPr>
          <p:cNvGrpSpPr/>
          <p:nvPr/>
        </p:nvGrpSpPr>
        <p:grpSpPr>
          <a:xfrm>
            <a:off x="7930242" y="4719950"/>
            <a:ext cx="2966425" cy="816522"/>
            <a:chOff x="283598" y="1906534"/>
            <a:chExt cx="2966425" cy="816522"/>
          </a:xfrm>
        </p:grpSpPr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CDAA9D46-12C3-ED1C-E553-E01833D4565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7D38E540-A967-D2A0-FC9E-2071CC6870C4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34D550D0-4BEC-B032-853D-107FDAAB3C54}"/>
              </a:ext>
            </a:extLst>
          </p:cNvPr>
          <p:cNvGrpSpPr/>
          <p:nvPr/>
        </p:nvGrpSpPr>
        <p:grpSpPr>
          <a:xfrm>
            <a:off x="1272588" y="4719950"/>
            <a:ext cx="2984539" cy="816522"/>
            <a:chOff x="283598" y="1906534"/>
            <a:chExt cx="2984539" cy="816522"/>
          </a:xfrm>
        </p:grpSpPr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2219E2FE-1565-7BE5-E17F-434C5180484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CBB0CC50-809B-B7B6-7C66-A5DC2745F1A6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07AB44F4-59D2-0B86-B0F4-8E5B8D1EE100}"/>
              </a:ext>
            </a:extLst>
          </p:cNvPr>
          <p:cNvGrpSpPr/>
          <p:nvPr/>
        </p:nvGrpSpPr>
        <p:grpSpPr>
          <a:xfrm>
            <a:off x="7930242" y="2186290"/>
            <a:ext cx="2966425" cy="816522"/>
            <a:chOff x="283598" y="1906534"/>
            <a:chExt cx="2966425" cy="816522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0CFF3126-5CC9-1279-8E41-1EC08823EFC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473A6B78-4FCC-43E3-5227-60954C5C4B70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4" name="组合 33">
            <a:extLst>
              <a:ext uri="{FF2B5EF4-FFF2-40B4-BE49-F238E27FC236}">
                <a16:creationId xmlns:a16="http://schemas.microsoft.com/office/drawing/2014/main" id="{6706B608-5A4B-90A9-47A8-C1E28B52F0BA}"/>
              </a:ext>
            </a:extLst>
          </p:cNvPr>
          <p:cNvGrpSpPr/>
          <p:nvPr/>
        </p:nvGrpSpPr>
        <p:grpSpPr>
          <a:xfrm>
            <a:off x="1272588" y="2186290"/>
            <a:ext cx="2984539" cy="816522"/>
            <a:chOff x="283598" y="1906534"/>
            <a:chExt cx="2984539" cy="816522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256F52A5-FEE6-FCC8-2C0F-7015E4BD4B6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566AC2E6-D3CF-A8AA-9240-DE3E267F763F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4510342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62E91E2-C8F9-EF62-DB95-BAD8E5471D06}"/>
              </a:ext>
            </a:extLst>
          </p:cNvPr>
          <p:cNvGrpSpPr/>
          <p:nvPr/>
        </p:nvGrpSpPr>
        <p:grpSpPr>
          <a:xfrm>
            <a:off x="6816245" y="0"/>
            <a:ext cx="5375756" cy="4635500"/>
            <a:chOff x="4872136" y="0"/>
            <a:chExt cx="7319865" cy="631190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EE220E-813F-2B5B-AD4A-166CB6FF2839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876CDD5-F3C4-F82F-F73A-2422E47B03E8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FBDB5A3-8F4C-8668-3638-3F9C2C025624}"/>
              </a:ext>
            </a:extLst>
          </p:cNvPr>
          <p:cNvGrpSpPr/>
          <p:nvPr/>
        </p:nvGrpSpPr>
        <p:grpSpPr>
          <a:xfrm rot="10800000">
            <a:off x="0" y="3364574"/>
            <a:ext cx="4051300" cy="3493425"/>
            <a:chOff x="4872136" y="0"/>
            <a:chExt cx="7319865" cy="63119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1C40E41-637E-ACC2-A487-7D5FE94FC81C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881FEE6-5490-0C77-F313-704C3DD15FAA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Shape 182">
            <a:extLst>
              <a:ext uri="{FF2B5EF4-FFF2-40B4-BE49-F238E27FC236}">
                <a16:creationId xmlns:a16="http://schemas.microsoft.com/office/drawing/2014/main" id="{D754BA5A-4D63-6876-EE2D-26DEB310D401}"/>
              </a:ext>
            </a:extLst>
          </p:cNvPr>
          <p:cNvSpPr/>
          <p:nvPr/>
        </p:nvSpPr>
        <p:spPr>
          <a:xfrm flipH="1">
            <a:off x="8542340" y="4250826"/>
            <a:ext cx="1592485" cy="1736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2DD3FB">
                  <a:alpha val="34000"/>
                </a:srgbClr>
              </a:gs>
              <a:gs pos="49000">
                <a:schemeClr val="accent1">
                  <a:lumMod val="30000"/>
                  <a:lumOff val="70000"/>
                  <a:alpha val="0"/>
                </a:schemeClr>
              </a:gs>
            </a:gsLst>
            <a:lin ang="7200000" scaled="0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solidFill>
                <a:schemeClr val="tx1"/>
              </a:solidFill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570AB40-A897-77FE-285A-1DDBE84D27C3}"/>
              </a:ext>
            </a:extLst>
          </p:cNvPr>
          <p:cNvSpPr/>
          <p:nvPr/>
        </p:nvSpPr>
        <p:spPr>
          <a:xfrm flipH="1">
            <a:off x="4051301" y="4212726"/>
            <a:ext cx="7807207" cy="2660494"/>
          </a:xfrm>
          <a:custGeom>
            <a:avLst/>
            <a:gdLst>
              <a:gd name="connsiteX0" fmla="*/ 828076 w 4604444"/>
              <a:gd name="connsiteY0" fmla="*/ -716 h 1720306"/>
              <a:gd name="connsiteX1" fmla="*/ 821081 w 4604444"/>
              <a:gd name="connsiteY1" fmla="*/ 292025 h 1720306"/>
              <a:gd name="connsiteX2" fmla="*/ 811705 w 4604444"/>
              <a:gd name="connsiteY2" fmla="*/ 311372 h 1720306"/>
              <a:gd name="connsiteX3" fmla="*/ 828373 w 4604444"/>
              <a:gd name="connsiteY3" fmla="*/ 332952 h 1720306"/>
              <a:gd name="connsiteX4" fmla="*/ 844894 w 4604444"/>
              <a:gd name="connsiteY4" fmla="*/ 311372 h 1720306"/>
              <a:gd name="connsiteX5" fmla="*/ 836410 w 4604444"/>
              <a:gd name="connsiteY5" fmla="*/ 292769 h 1720306"/>
              <a:gd name="connsiteX6" fmla="*/ 828374 w 4604444"/>
              <a:gd name="connsiteY6" fmla="*/ -420 h 1720306"/>
              <a:gd name="connsiteX7" fmla="*/ 828076 w 4604444"/>
              <a:gd name="connsiteY7" fmla="*/ -717 h 1720306"/>
              <a:gd name="connsiteX8" fmla="*/ 836261 w 4604444"/>
              <a:gd name="connsiteY8" fmla="*/ 331468 h 1720306"/>
              <a:gd name="connsiteX9" fmla="*/ 820486 w 4604444"/>
              <a:gd name="connsiteY9" fmla="*/ 336231 h 1720306"/>
              <a:gd name="connsiteX10" fmla="*/ 818551 w 4604444"/>
              <a:gd name="connsiteY10" fmla="*/ 384749 h 1720306"/>
              <a:gd name="connsiteX11" fmla="*/ 797417 w 4604444"/>
              <a:gd name="connsiteY11" fmla="*/ 411837 h 1720306"/>
              <a:gd name="connsiteX12" fmla="*/ 810217 w 4604444"/>
              <a:gd name="connsiteY12" fmla="*/ 435352 h 1720306"/>
              <a:gd name="connsiteX13" fmla="*/ 813640 w 4604444"/>
              <a:gd name="connsiteY13" fmla="*/ 533431 h 1720306"/>
              <a:gd name="connsiteX14" fmla="*/ 805454 w 4604444"/>
              <a:gd name="connsiteY14" fmla="*/ 534622 h 1720306"/>
              <a:gd name="connsiteX15" fmla="*/ 800692 w 4604444"/>
              <a:gd name="connsiteY15" fmla="*/ 589539 h 1720306"/>
              <a:gd name="connsiteX16" fmla="*/ 742798 w 4604444"/>
              <a:gd name="connsiteY16" fmla="*/ 669310 h 1720306"/>
              <a:gd name="connsiteX17" fmla="*/ 780601 w 4604444"/>
              <a:gd name="connsiteY17" fmla="*/ 739409 h 1720306"/>
              <a:gd name="connsiteX18" fmla="*/ 772118 w 4604444"/>
              <a:gd name="connsiteY18" fmla="*/ 1271466 h 1720306"/>
              <a:gd name="connsiteX19" fmla="*/ 723599 w 4604444"/>
              <a:gd name="connsiteY19" fmla="*/ 1351237 h 1720306"/>
              <a:gd name="connsiteX20" fmla="*/ 746221 w 4604444"/>
              <a:gd name="connsiteY20" fmla="*/ 1410322 h 1720306"/>
              <a:gd name="connsiteX21" fmla="*/ 689220 w 4604444"/>
              <a:gd name="connsiteY21" fmla="*/ 1416126 h 1720306"/>
              <a:gd name="connsiteX22" fmla="*/ 679546 w 4604444"/>
              <a:gd name="connsiteY22" fmla="*/ 1651280 h 1720306"/>
              <a:gd name="connsiteX23" fmla="*/ 609746 w 4604444"/>
              <a:gd name="connsiteY23" fmla="*/ 1651280 h 1720306"/>
              <a:gd name="connsiteX24" fmla="*/ 609746 w 4604444"/>
              <a:gd name="connsiteY24" fmla="*/ 1542333 h 1720306"/>
              <a:gd name="connsiteX25" fmla="*/ 579236 w 4604444"/>
              <a:gd name="connsiteY25" fmla="*/ 1547244 h 1720306"/>
              <a:gd name="connsiteX26" fmla="*/ 578195 w 4604444"/>
              <a:gd name="connsiteY26" fmla="*/ 1586832 h 1720306"/>
              <a:gd name="connsiteX27" fmla="*/ 577004 w 4604444"/>
              <a:gd name="connsiteY27" fmla="*/ 1549625 h 1720306"/>
              <a:gd name="connsiteX28" fmla="*/ 538457 w 4604444"/>
              <a:gd name="connsiteY28" fmla="*/ 1544863 h 1720306"/>
              <a:gd name="connsiteX29" fmla="*/ 538457 w 4604444"/>
              <a:gd name="connsiteY29" fmla="*/ 1651276 h 1720306"/>
              <a:gd name="connsiteX30" fmla="*/ 506162 w 4604444"/>
              <a:gd name="connsiteY30" fmla="*/ 1651276 h 1720306"/>
              <a:gd name="connsiteX31" fmla="*/ 499911 w 4604444"/>
              <a:gd name="connsiteY31" fmla="*/ 1515992 h 1720306"/>
              <a:gd name="connsiteX32" fmla="*/ 382039 w 4604444"/>
              <a:gd name="connsiteY32" fmla="*/ 1477446 h 1720306"/>
              <a:gd name="connsiteX33" fmla="*/ 383974 w 4604444"/>
              <a:gd name="connsiteY33" fmla="*/ 1553794 h 1720306"/>
              <a:gd name="connsiteX34" fmla="*/ 380402 w 4604444"/>
              <a:gd name="connsiteY34" fmla="*/ 1553794 h 1720306"/>
              <a:gd name="connsiteX35" fmla="*/ 381294 w 4604444"/>
              <a:gd name="connsiteY35" fmla="*/ 1477297 h 1720306"/>
              <a:gd name="connsiteX36" fmla="*/ 348404 w 4604444"/>
              <a:gd name="connsiteY36" fmla="*/ 1497835 h 1720306"/>
              <a:gd name="connsiteX37" fmla="*/ 247353 w 4604444"/>
              <a:gd name="connsiteY37" fmla="*/ 1434285 h 1720306"/>
              <a:gd name="connsiteX38" fmla="*/ 229047 w 4604444"/>
              <a:gd name="connsiteY38" fmla="*/ 1435774 h 1720306"/>
              <a:gd name="connsiteX39" fmla="*/ 237828 w 4604444"/>
              <a:gd name="connsiteY39" fmla="*/ 1431755 h 1720306"/>
              <a:gd name="connsiteX40" fmla="*/ 237828 w 4604444"/>
              <a:gd name="connsiteY40" fmla="*/ 1366866 h 1720306"/>
              <a:gd name="connsiteX41" fmla="*/ 232916 w 4604444"/>
              <a:gd name="connsiteY41" fmla="*/ 1366866 h 1720306"/>
              <a:gd name="connsiteX42" fmla="*/ 228451 w 4604444"/>
              <a:gd name="connsiteY42" fmla="*/ 1313288 h 1720306"/>
              <a:gd name="connsiteX43" fmla="*/ 231279 w 4604444"/>
              <a:gd name="connsiteY43" fmla="*/ 1282332 h 1720306"/>
              <a:gd name="connsiteX44" fmla="*/ 228154 w 4604444"/>
              <a:gd name="connsiteY44" fmla="*/ 1282629 h 1720306"/>
              <a:gd name="connsiteX45" fmla="*/ 148829 w 4604444"/>
              <a:gd name="connsiteY45" fmla="*/ 1282629 h 1720306"/>
              <a:gd name="connsiteX46" fmla="*/ 141685 w 4604444"/>
              <a:gd name="connsiteY46" fmla="*/ 1311204 h 1720306"/>
              <a:gd name="connsiteX47" fmla="*/ 134392 w 4604444"/>
              <a:gd name="connsiteY47" fmla="*/ 1311501 h 1720306"/>
              <a:gd name="connsiteX48" fmla="*/ 136774 w 4604444"/>
              <a:gd name="connsiteY48" fmla="*/ 1369246 h 1720306"/>
              <a:gd name="connsiteX49" fmla="*/ 189608 w 4604444"/>
              <a:gd name="connsiteY49" fmla="*/ 1364633 h 1720306"/>
              <a:gd name="connsiteX50" fmla="*/ 189608 w 4604444"/>
              <a:gd name="connsiteY50" fmla="*/ 1369246 h 1720306"/>
              <a:gd name="connsiteX51" fmla="*/ 189756 w 4604444"/>
              <a:gd name="connsiteY51" fmla="*/ 1369246 h 1720306"/>
              <a:gd name="connsiteX52" fmla="*/ 192435 w 4604444"/>
              <a:gd name="connsiteY52" fmla="*/ 1414193 h 1720306"/>
              <a:gd name="connsiteX53" fmla="*/ 187226 w 4604444"/>
              <a:gd name="connsiteY53" fmla="*/ 1366865 h 1720306"/>
              <a:gd name="connsiteX54" fmla="*/ 131862 w 4604444"/>
              <a:gd name="connsiteY54" fmla="*/ 1376539 h 1720306"/>
              <a:gd name="connsiteX55" fmla="*/ 134392 w 4604444"/>
              <a:gd name="connsiteY55" fmla="*/ 1443809 h 1720306"/>
              <a:gd name="connsiteX56" fmla="*/ 164307 w 4604444"/>
              <a:gd name="connsiteY56" fmla="*/ 1449613 h 1720306"/>
              <a:gd name="connsiteX57" fmla="*/ 110282 w 4604444"/>
              <a:gd name="connsiteY57" fmla="*/ 1448572 h 1720306"/>
              <a:gd name="connsiteX58" fmla="*/ 48816 w 4604444"/>
              <a:gd name="connsiteY58" fmla="*/ 1493220 h 1720306"/>
              <a:gd name="connsiteX59" fmla="*/ 35719 w 4604444"/>
              <a:gd name="connsiteY59" fmla="*/ 1494411 h 1720306"/>
              <a:gd name="connsiteX60" fmla="*/ 35719 w 4604444"/>
              <a:gd name="connsiteY60" fmla="*/ 1651278 h 1720306"/>
              <a:gd name="connsiteX61" fmla="*/ 5507 w 4604444"/>
              <a:gd name="connsiteY61" fmla="*/ 1651278 h 1720306"/>
              <a:gd name="connsiteX62" fmla="*/ 0 w 4604444"/>
              <a:gd name="connsiteY62" fmla="*/ 1656784 h 1720306"/>
              <a:gd name="connsiteX63" fmla="*/ 0 w 4604444"/>
              <a:gd name="connsiteY63" fmla="*/ 1714232 h 1720306"/>
              <a:gd name="connsiteX64" fmla="*/ 5507 w 4604444"/>
              <a:gd name="connsiteY64" fmla="*/ 1719589 h 1720306"/>
              <a:gd name="connsiteX65" fmla="*/ 4598938 w 4604444"/>
              <a:gd name="connsiteY65" fmla="*/ 1719589 h 1720306"/>
              <a:gd name="connsiteX66" fmla="*/ 4604445 w 4604444"/>
              <a:gd name="connsiteY66" fmla="*/ 1714232 h 1720306"/>
              <a:gd name="connsiteX67" fmla="*/ 4604445 w 4604444"/>
              <a:gd name="connsiteY67" fmla="*/ 1656784 h 1720306"/>
              <a:gd name="connsiteX68" fmla="*/ 4598938 w 4604444"/>
              <a:gd name="connsiteY68" fmla="*/ 1651278 h 1720306"/>
              <a:gd name="connsiteX69" fmla="*/ 4544021 w 4604444"/>
              <a:gd name="connsiteY69" fmla="*/ 1651278 h 1720306"/>
              <a:gd name="connsiteX70" fmla="*/ 4544021 w 4604444"/>
              <a:gd name="connsiteY70" fmla="*/ 1500068 h 1720306"/>
              <a:gd name="connsiteX71" fmla="*/ 4533901 w 4604444"/>
              <a:gd name="connsiteY71" fmla="*/ 1489948 h 1720306"/>
              <a:gd name="connsiteX72" fmla="*/ 4509344 w 4604444"/>
              <a:gd name="connsiteY72" fmla="*/ 1489948 h 1720306"/>
              <a:gd name="connsiteX73" fmla="*/ 4499224 w 4604444"/>
              <a:gd name="connsiteY73" fmla="*/ 1500068 h 1720306"/>
              <a:gd name="connsiteX74" fmla="*/ 4499224 w 4604444"/>
              <a:gd name="connsiteY74" fmla="*/ 1651278 h 1720306"/>
              <a:gd name="connsiteX75" fmla="*/ 4489550 w 4604444"/>
              <a:gd name="connsiteY75" fmla="*/ 1651278 h 1720306"/>
              <a:gd name="connsiteX76" fmla="*/ 4489550 w 4604444"/>
              <a:gd name="connsiteY76" fmla="*/ 1590853 h 1720306"/>
              <a:gd name="connsiteX77" fmla="*/ 4483895 w 4604444"/>
              <a:gd name="connsiteY77" fmla="*/ 1585198 h 1720306"/>
              <a:gd name="connsiteX78" fmla="*/ 4457254 w 4604444"/>
              <a:gd name="connsiteY78" fmla="*/ 1585198 h 1720306"/>
              <a:gd name="connsiteX79" fmla="*/ 4451599 w 4604444"/>
              <a:gd name="connsiteY79" fmla="*/ 1590853 h 1720306"/>
              <a:gd name="connsiteX80" fmla="*/ 4451599 w 4604444"/>
              <a:gd name="connsiteY80" fmla="*/ 1651278 h 1720306"/>
              <a:gd name="connsiteX81" fmla="*/ 4448771 w 4604444"/>
              <a:gd name="connsiteY81" fmla="*/ 1651278 h 1720306"/>
              <a:gd name="connsiteX82" fmla="*/ 4448771 w 4604444"/>
              <a:gd name="connsiteY82" fmla="*/ 1590853 h 1720306"/>
              <a:gd name="connsiteX83" fmla="*/ 4443116 w 4604444"/>
              <a:gd name="connsiteY83" fmla="*/ 1585198 h 1720306"/>
              <a:gd name="connsiteX84" fmla="*/ 4416475 w 4604444"/>
              <a:gd name="connsiteY84" fmla="*/ 1585198 h 1720306"/>
              <a:gd name="connsiteX85" fmla="*/ 4410820 w 4604444"/>
              <a:gd name="connsiteY85" fmla="*/ 1590853 h 1720306"/>
              <a:gd name="connsiteX86" fmla="*/ 4410820 w 4604444"/>
              <a:gd name="connsiteY86" fmla="*/ 1651278 h 1720306"/>
              <a:gd name="connsiteX87" fmla="*/ 4407992 w 4604444"/>
              <a:gd name="connsiteY87" fmla="*/ 1651278 h 1720306"/>
              <a:gd name="connsiteX88" fmla="*/ 4407992 w 4604444"/>
              <a:gd name="connsiteY88" fmla="*/ 1519718 h 1720306"/>
              <a:gd name="connsiteX89" fmla="*/ 4398616 w 4604444"/>
              <a:gd name="connsiteY89" fmla="*/ 1510342 h 1720306"/>
              <a:gd name="connsiteX90" fmla="*/ 4352181 w 4604444"/>
              <a:gd name="connsiteY90" fmla="*/ 1510342 h 1720306"/>
              <a:gd name="connsiteX91" fmla="*/ 4342805 w 4604444"/>
              <a:gd name="connsiteY91" fmla="*/ 1519718 h 1720306"/>
              <a:gd name="connsiteX92" fmla="*/ 4342805 w 4604444"/>
              <a:gd name="connsiteY92" fmla="*/ 1651278 h 1720306"/>
              <a:gd name="connsiteX93" fmla="*/ 4339977 w 4604444"/>
              <a:gd name="connsiteY93" fmla="*/ 1651278 h 1720306"/>
              <a:gd name="connsiteX94" fmla="*/ 4339977 w 4604444"/>
              <a:gd name="connsiteY94" fmla="*/ 1512870 h 1720306"/>
              <a:gd name="connsiteX95" fmla="*/ 4330601 w 4604444"/>
              <a:gd name="connsiteY95" fmla="*/ 1503643 h 1720306"/>
              <a:gd name="connsiteX96" fmla="*/ 4284019 w 4604444"/>
              <a:gd name="connsiteY96" fmla="*/ 1503643 h 1720306"/>
              <a:gd name="connsiteX97" fmla="*/ 4282679 w 4604444"/>
              <a:gd name="connsiteY97" fmla="*/ 1503791 h 1720306"/>
              <a:gd name="connsiteX98" fmla="*/ 4282679 w 4604444"/>
              <a:gd name="connsiteY98" fmla="*/ 1373566 h 1720306"/>
              <a:gd name="connsiteX99" fmla="*/ 4265266 w 4604444"/>
              <a:gd name="connsiteY99" fmla="*/ 1356153 h 1720306"/>
              <a:gd name="connsiteX100" fmla="*/ 4247110 w 4604444"/>
              <a:gd name="connsiteY100" fmla="*/ 1356153 h 1720306"/>
              <a:gd name="connsiteX101" fmla="*/ 4229697 w 4604444"/>
              <a:gd name="connsiteY101" fmla="*/ 1373566 h 1720306"/>
              <a:gd name="connsiteX102" fmla="*/ 4229697 w 4604444"/>
              <a:gd name="connsiteY102" fmla="*/ 1415089 h 1720306"/>
              <a:gd name="connsiteX103" fmla="*/ 4214219 w 4604444"/>
              <a:gd name="connsiteY103" fmla="*/ 1399462 h 1720306"/>
              <a:gd name="connsiteX104" fmla="*/ 4178054 w 4604444"/>
              <a:gd name="connsiteY104" fmla="*/ 1399462 h 1720306"/>
              <a:gd name="connsiteX105" fmla="*/ 4162427 w 4604444"/>
              <a:gd name="connsiteY105" fmla="*/ 1415089 h 1720306"/>
              <a:gd name="connsiteX106" fmla="*/ 4162427 w 4604444"/>
              <a:gd name="connsiteY106" fmla="*/ 1309571 h 1720306"/>
              <a:gd name="connsiteX107" fmla="*/ 4141591 w 4604444"/>
              <a:gd name="connsiteY107" fmla="*/ 1288884 h 1720306"/>
              <a:gd name="connsiteX108" fmla="*/ 4115844 w 4604444"/>
              <a:gd name="connsiteY108" fmla="*/ 1288884 h 1720306"/>
              <a:gd name="connsiteX109" fmla="*/ 4095008 w 4604444"/>
              <a:gd name="connsiteY109" fmla="*/ 1309571 h 1720306"/>
              <a:gd name="connsiteX110" fmla="*/ 4095008 w 4604444"/>
              <a:gd name="connsiteY110" fmla="*/ 1346034 h 1720306"/>
              <a:gd name="connsiteX111" fmla="*/ 4076405 w 4604444"/>
              <a:gd name="connsiteY111" fmla="*/ 1327281 h 1720306"/>
              <a:gd name="connsiteX112" fmla="*/ 4075214 w 4604444"/>
              <a:gd name="connsiteY112" fmla="*/ 1327281 h 1720306"/>
              <a:gd name="connsiteX113" fmla="*/ 4056611 w 4604444"/>
              <a:gd name="connsiteY113" fmla="*/ 1346034 h 1720306"/>
              <a:gd name="connsiteX114" fmla="*/ 4056611 w 4604444"/>
              <a:gd name="connsiteY114" fmla="*/ 1352731 h 1720306"/>
              <a:gd name="connsiteX115" fmla="*/ 4042918 w 4604444"/>
              <a:gd name="connsiteY115" fmla="*/ 1346629 h 1720306"/>
              <a:gd name="connsiteX116" fmla="*/ 4012409 w 4604444"/>
              <a:gd name="connsiteY116" fmla="*/ 1346629 h 1720306"/>
              <a:gd name="connsiteX117" fmla="*/ 3994103 w 4604444"/>
              <a:gd name="connsiteY117" fmla="*/ 1365084 h 1720306"/>
              <a:gd name="connsiteX118" fmla="*/ 3994103 w 4604444"/>
              <a:gd name="connsiteY118" fmla="*/ 1246916 h 1720306"/>
              <a:gd name="connsiteX119" fmla="*/ 3968653 w 4604444"/>
              <a:gd name="connsiteY119" fmla="*/ 1221466 h 1720306"/>
              <a:gd name="connsiteX120" fmla="*/ 3913587 w 4604444"/>
              <a:gd name="connsiteY120" fmla="*/ 1221466 h 1720306"/>
              <a:gd name="connsiteX121" fmla="*/ 3888137 w 4604444"/>
              <a:gd name="connsiteY121" fmla="*/ 1246916 h 1720306"/>
              <a:gd name="connsiteX122" fmla="*/ 3888137 w 4604444"/>
              <a:gd name="connsiteY122" fmla="*/ 1333980 h 1720306"/>
              <a:gd name="connsiteX123" fmla="*/ 3873701 w 4604444"/>
              <a:gd name="connsiteY123" fmla="*/ 1327284 h 1720306"/>
              <a:gd name="connsiteX124" fmla="*/ 3854503 w 4604444"/>
              <a:gd name="connsiteY124" fmla="*/ 1347077 h 1720306"/>
              <a:gd name="connsiteX125" fmla="*/ 3854503 w 4604444"/>
              <a:gd name="connsiteY125" fmla="*/ 1651287 h 1720306"/>
              <a:gd name="connsiteX126" fmla="*/ 3838429 w 4604444"/>
              <a:gd name="connsiteY126" fmla="*/ 1651287 h 1720306"/>
              <a:gd name="connsiteX127" fmla="*/ 3838429 w 4604444"/>
              <a:gd name="connsiteY127" fmla="*/ 1237540 h 1720306"/>
              <a:gd name="connsiteX128" fmla="*/ 3812087 w 4604444"/>
              <a:gd name="connsiteY128" fmla="*/ 1211198 h 1720306"/>
              <a:gd name="connsiteX129" fmla="*/ 3715046 w 4604444"/>
              <a:gd name="connsiteY129" fmla="*/ 1211198 h 1720306"/>
              <a:gd name="connsiteX130" fmla="*/ 3688852 w 4604444"/>
              <a:gd name="connsiteY130" fmla="*/ 1237540 h 1720306"/>
              <a:gd name="connsiteX131" fmla="*/ 3688852 w 4604444"/>
              <a:gd name="connsiteY131" fmla="*/ 1651287 h 1720306"/>
              <a:gd name="connsiteX132" fmla="*/ 3665040 w 4604444"/>
              <a:gd name="connsiteY132" fmla="*/ 1651287 h 1720306"/>
              <a:gd name="connsiteX133" fmla="*/ 3665040 w 4604444"/>
              <a:gd name="connsiteY133" fmla="*/ 951494 h 1720306"/>
              <a:gd name="connsiteX134" fmla="*/ 3559074 w 4604444"/>
              <a:gd name="connsiteY134" fmla="*/ 951494 h 1720306"/>
              <a:gd name="connsiteX135" fmla="*/ 3559074 w 4604444"/>
              <a:gd name="connsiteY135" fmla="*/ 971438 h 1720306"/>
              <a:gd name="connsiteX136" fmla="*/ 3453709 w 4604444"/>
              <a:gd name="connsiteY136" fmla="*/ 980368 h 1720306"/>
              <a:gd name="connsiteX137" fmla="*/ 3444184 w 4604444"/>
              <a:gd name="connsiteY137" fmla="*/ 1651289 h 1720306"/>
              <a:gd name="connsiteX138" fmla="*/ 3429301 w 4604444"/>
              <a:gd name="connsiteY138" fmla="*/ 1651289 h 1720306"/>
              <a:gd name="connsiteX139" fmla="*/ 3429301 w 4604444"/>
              <a:gd name="connsiteY139" fmla="*/ 908187 h 1720306"/>
              <a:gd name="connsiteX140" fmla="*/ 3213198 w 4604444"/>
              <a:gd name="connsiteY140" fmla="*/ 917861 h 1720306"/>
              <a:gd name="connsiteX141" fmla="*/ 3222127 w 4604444"/>
              <a:gd name="connsiteY141" fmla="*/ 1651286 h 1720306"/>
              <a:gd name="connsiteX142" fmla="*/ 3199208 w 4604444"/>
              <a:gd name="connsiteY142" fmla="*/ 1651286 h 1720306"/>
              <a:gd name="connsiteX143" fmla="*/ 3199208 w 4604444"/>
              <a:gd name="connsiteY143" fmla="*/ 831545 h 1720306"/>
              <a:gd name="connsiteX144" fmla="*/ 3103806 w 4604444"/>
              <a:gd name="connsiteY144" fmla="*/ 826932 h 1720306"/>
              <a:gd name="connsiteX145" fmla="*/ 3102467 w 4604444"/>
              <a:gd name="connsiteY145" fmla="*/ 941079 h 1720306"/>
              <a:gd name="connsiteX146" fmla="*/ 3102467 w 4604444"/>
              <a:gd name="connsiteY146" fmla="*/ 823950 h 1720306"/>
              <a:gd name="connsiteX147" fmla="*/ 2996206 w 4604444"/>
              <a:gd name="connsiteY147" fmla="*/ 847316 h 1720306"/>
              <a:gd name="connsiteX148" fmla="*/ 3014362 w 4604444"/>
              <a:gd name="connsiteY148" fmla="*/ 1651283 h 1720306"/>
              <a:gd name="connsiteX149" fmla="*/ 3009451 w 4604444"/>
              <a:gd name="connsiteY149" fmla="*/ 1651283 h 1720306"/>
              <a:gd name="connsiteX150" fmla="*/ 2991888 w 4604444"/>
              <a:gd name="connsiteY150" fmla="*/ 1071744 h 1720306"/>
              <a:gd name="connsiteX151" fmla="*/ 2972243 w 4604444"/>
              <a:gd name="connsiteY151" fmla="*/ 1073083 h 1720306"/>
              <a:gd name="connsiteX152" fmla="*/ 2972243 w 4604444"/>
              <a:gd name="connsiteY152" fmla="*/ 949411 h 1720306"/>
              <a:gd name="connsiteX153" fmla="*/ 2947687 w 4604444"/>
              <a:gd name="connsiteY153" fmla="*/ 947327 h 1720306"/>
              <a:gd name="connsiteX154" fmla="*/ 2938459 w 4604444"/>
              <a:gd name="connsiteY154" fmla="*/ 831237 h 1720306"/>
              <a:gd name="connsiteX155" fmla="*/ 2927000 w 4604444"/>
              <a:gd name="connsiteY155" fmla="*/ 830790 h 1720306"/>
              <a:gd name="connsiteX156" fmla="*/ 2930721 w 4604444"/>
              <a:gd name="connsiteY156" fmla="*/ 816205 h 1720306"/>
              <a:gd name="connsiteX157" fmla="*/ 2868213 w 4604444"/>
              <a:gd name="connsiteY157" fmla="*/ 772896 h 1720306"/>
              <a:gd name="connsiteX158" fmla="*/ 2805705 w 4604444"/>
              <a:gd name="connsiteY158" fmla="*/ 816205 h 1720306"/>
              <a:gd name="connsiteX159" fmla="*/ 2807640 w 4604444"/>
              <a:gd name="connsiteY159" fmla="*/ 826921 h 1720306"/>
              <a:gd name="connsiteX160" fmla="*/ 2794096 w 4604444"/>
              <a:gd name="connsiteY160" fmla="*/ 826474 h 1720306"/>
              <a:gd name="connsiteX161" fmla="*/ 2794096 w 4604444"/>
              <a:gd name="connsiteY161" fmla="*/ 934669 h 1720306"/>
              <a:gd name="connsiteX162" fmla="*/ 2779809 w 4604444"/>
              <a:gd name="connsiteY162" fmla="*/ 933478 h 1720306"/>
              <a:gd name="connsiteX163" fmla="*/ 2775046 w 4604444"/>
              <a:gd name="connsiteY163" fmla="*/ 1076058 h 1720306"/>
              <a:gd name="connsiteX164" fmla="*/ 2905120 w 4604444"/>
              <a:gd name="connsiteY164" fmla="*/ 1077546 h 1720306"/>
              <a:gd name="connsiteX165" fmla="*/ 2779809 w 4604444"/>
              <a:gd name="connsiteY165" fmla="*/ 1085880 h 1720306"/>
              <a:gd name="connsiteX166" fmla="*/ 2779809 w 4604444"/>
              <a:gd name="connsiteY166" fmla="*/ 1125320 h 1720306"/>
              <a:gd name="connsiteX167" fmla="*/ 2659556 w 4604444"/>
              <a:gd name="connsiteY167" fmla="*/ 1220865 h 1720306"/>
              <a:gd name="connsiteX168" fmla="*/ 2655091 w 4604444"/>
              <a:gd name="connsiteY168" fmla="*/ 1651281 h 1720306"/>
              <a:gd name="connsiteX169" fmla="*/ 2650477 w 4604444"/>
              <a:gd name="connsiteY169" fmla="*/ 1651281 h 1720306"/>
              <a:gd name="connsiteX170" fmla="*/ 2654644 w 4604444"/>
              <a:gd name="connsiteY170" fmla="*/ 1216103 h 1720306"/>
              <a:gd name="connsiteX171" fmla="*/ 2642738 w 4604444"/>
              <a:gd name="connsiteY171" fmla="*/ 1218484 h 1720306"/>
              <a:gd name="connsiteX172" fmla="*/ 2643482 w 4604444"/>
              <a:gd name="connsiteY172" fmla="*/ 1060731 h 1720306"/>
              <a:gd name="connsiteX173" fmla="*/ 2638719 w 4604444"/>
              <a:gd name="connsiteY173" fmla="*/ 1062070 h 1720306"/>
              <a:gd name="connsiteX174" fmla="*/ 2649882 w 4604444"/>
              <a:gd name="connsiteY174" fmla="*/ 1057308 h 1720306"/>
              <a:gd name="connsiteX175" fmla="*/ 2640208 w 4604444"/>
              <a:gd name="connsiteY175" fmla="*/ 1023673 h 1720306"/>
              <a:gd name="connsiteX176" fmla="*/ 2529632 w 4604444"/>
              <a:gd name="connsiteY176" fmla="*/ 1052545 h 1720306"/>
              <a:gd name="connsiteX177" fmla="*/ 2404617 w 4604444"/>
              <a:gd name="connsiteY177" fmla="*/ 985126 h 1720306"/>
              <a:gd name="connsiteX178" fmla="*/ 2394943 w 4604444"/>
              <a:gd name="connsiteY178" fmla="*/ 1018761 h 1720306"/>
              <a:gd name="connsiteX179" fmla="*/ 2400450 w 4604444"/>
              <a:gd name="connsiteY179" fmla="*/ 1022630 h 1720306"/>
              <a:gd name="connsiteX180" fmla="*/ 2398962 w 4604444"/>
              <a:gd name="connsiteY180" fmla="*/ 1651280 h 1720306"/>
              <a:gd name="connsiteX181" fmla="*/ 2380507 w 4604444"/>
              <a:gd name="connsiteY181" fmla="*/ 1651280 h 1720306"/>
              <a:gd name="connsiteX182" fmla="*/ 2385121 w 4604444"/>
              <a:gd name="connsiteY182" fmla="*/ 1466286 h 1720306"/>
              <a:gd name="connsiteX183" fmla="*/ 2192087 w 4604444"/>
              <a:gd name="connsiteY183" fmla="*/ 1464202 h 1720306"/>
              <a:gd name="connsiteX184" fmla="*/ 2193724 w 4604444"/>
              <a:gd name="connsiteY184" fmla="*/ 1339482 h 1720306"/>
              <a:gd name="connsiteX185" fmla="*/ 2203993 w 4604444"/>
              <a:gd name="connsiteY185" fmla="*/ 1339035 h 1720306"/>
              <a:gd name="connsiteX186" fmla="*/ 2205779 w 4604444"/>
              <a:gd name="connsiteY186" fmla="*/ 1267002 h 1720306"/>
              <a:gd name="connsiteX187" fmla="*/ 2133002 w 4604444"/>
              <a:gd name="connsiteY187" fmla="*/ 1266258 h 1720306"/>
              <a:gd name="connsiteX188" fmla="*/ 2121989 w 4604444"/>
              <a:gd name="connsiteY188" fmla="*/ 1173687 h 1720306"/>
              <a:gd name="connsiteX189" fmla="*/ 2114250 w 4604444"/>
              <a:gd name="connsiteY189" fmla="*/ 1208215 h 1720306"/>
              <a:gd name="connsiteX190" fmla="*/ 2109190 w 4604444"/>
              <a:gd name="connsiteY190" fmla="*/ 1265961 h 1720306"/>
              <a:gd name="connsiteX191" fmla="*/ 2056654 w 4604444"/>
              <a:gd name="connsiteY191" fmla="*/ 1265365 h 1720306"/>
              <a:gd name="connsiteX192" fmla="*/ 2055314 w 4604444"/>
              <a:gd name="connsiteY192" fmla="*/ 1325790 h 1720306"/>
              <a:gd name="connsiteX193" fmla="*/ 2047873 w 4604444"/>
              <a:gd name="connsiteY193" fmla="*/ 1325641 h 1720306"/>
              <a:gd name="connsiteX194" fmla="*/ 2046236 w 4604444"/>
              <a:gd name="connsiteY194" fmla="*/ 1462715 h 1720306"/>
              <a:gd name="connsiteX195" fmla="*/ 1979709 w 4604444"/>
              <a:gd name="connsiteY195" fmla="*/ 1461971 h 1720306"/>
              <a:gd name="connsiteX196" fmla="*/ 1976435 w 4604444"/>
              <a:gd name="connsiteY196" fmla="*/ 1418067 h 1720306"/>
              <a:gd name="connsiteX197" fmla="*/ 1971524 w 4604444"/>
              <a:gd name="connsiteY197" fmla="*/ 1418364 h 1720306"/>
              <a:gd name="connsiteX198" fmla="*/ 1971524 w 4604444"/>
              <a:gd name="connsiteY198" fmla="*/ 1389194 h 1720306"/>
              <a:gd name="connsiteX199" fmla="*/ 1904254 w 4604444"/>
              <a:gd name="connsiteY199" fmla="*/ 1394105 h 1720306"/>
              <a:gd name="connsiteX200" fmla="*/ 1904254 w 4604444"/>
              <a:gd name="connsiteY200" fmla="*/ 1413899 h 1720306"/>
              <a:gd name="connsiteX201" fmla="*/ 1869874 w 4604444"/>
              <a:gd name="connsiteY201" fmla="*/ 1361214 h 1720306"/>
              <a:gd name="connsiteX202" fmla="*/ 1868833 w 4604444"/>
              <a:gd name="connsiteY202" fmla="*/ 1085885 h 1720306"/>
              <a:gd name="connsiteX203" fmla="*/ 1877613 w 4604444"/>
              <a:gd name="connsiteY203" fmla="*/ 1085885 h 1720306"/>
              <a:gd name="connsiteX204" fmla="*/ 1881036 w 4604444"/>
              <a:gd name="connsiteY204" fmla="*/ 1045106 h 1720306"/>
              <a:gd name="connsiteX205" fmla="*/ 1836835 w 4604444"/>
              <a:gd name="connsiteY205" fmla="*/ 1028140 h 1720306"/>
              <a:gd name="connsiteX206" fmla="*/ 1772244 w 4604444"/>
              <a:gd name="connsiteY206" fmla="*/ 1045106 h 1720306"/>
              <a:gd name="connsiteX207" fmla="*/ 1782364 w 4604444"/>
              <a:gd name="connsiteY207" fmla="*/ 1085885 h 1720306"/>
              <a:gd name="connsiteX208" fmla="*/ 1782959 w 4604444"/>
              <a:gd name="connsiteY208" fmla="*/ 1085885 h 1720306"/>
              <a:gd name="connsiteX209" fmla="*/ 1781917 w 4604444"/>
              <a:gd name="connsiteY209" fmla="*/ 1379969 h 1720306"/>
              <a:gd name="connsiteX210" fmla="*/ 1747241 w 4604444"/>
              <a:gd name="connsiteY210" fmla="*/ 1474922 h 1720306"/>
              <a:gd name="connsiteX211" fmla="*/ 1743967 w 4604444"/>
              <a:gd name="connsiteY211" fmla="*/ 1280554 h 1720306"/>
              <a:gd name="connsiteX212" fmla="*/ 1713754 w 4604444"/>
              <a:gd name="connsiteY212" fmla="*/ 1233972 h 1720306"/>
              <a:gd name="connsiteX213" fmla="*/ 1713010 w 4604444"/>
              <a:gd name="connsiteY213" fmla="*/ 1651281 h 1720306"/>
              <a:gd name="connsiteX214" fmla="*/ 1708397 w 4604444"/>
              <a:gd name="connsiteY214" fmla="*/ 1651281 h 1720306"/>
              <a:gd name="connsiteX215" fmla="*/ 1702741 w 4604444"/>
              <a:gd name="connsiteY215" fmla="*/ 1249593 h 1720306"/>
              <a:gd name="connsiteX216" fmla="*/ 1688751 w 4604444"/>
              <a:gd name="connsiteY216" fmla="*/ 1223846 h 1720306"/>
              <a:gd name="connsiteX217" fmla="*/ 1699764 w 4604444"/>
              <a:gd name="connsiteY217" fmla="*/ 1228757 h 1720306"/>
              <a:gd name="connsiteX218" fmla="*/ 1700210 w 4604444"/>
              <a:gd name="connsiteY218" fmla="*/ 1069661 h 1720306"/>
              <a:gd name="connsiteX219" fmla="*/ 1665236 w 4604444"/>
              <a:gd name="connsiteY219" fmla="*/ 1118180 h 1720306"/>
              <a:gd name="connsiteX220" fmla="*/ 1662705 w 4604444"/>
              <a:gd name="connsiteY220" fmla="*/ 1212090 h 1720306"/>
              <a:gd name="connsiteX221" fmla="*/ 1676249 w 4604444"/>
              <a:gd name="connsiteY221" fmla="*/ 1218192 h 1720306"/>
              <a:gd name="connsiteX222" fmla="*/ 1675505 w 4604444"/>
              <a:gd name="connsiteY222" fmla="*/ 1651284 h 1720306"/>
              <a:gd name="connsiteX223" fmla="*/ 1666278 w 4604444"/>
              <a:gd name="connsiteY223" fmla="*/ 1651284 h 1720306"/>
              <a:gd name="connsiteX224" fmla="*/ 1662111 w 4604444"/>
              <a:gd name="connsiteY224" fmla="*/ 1169976 h 1720306"/>
              <a:gd name="connsiteX225" fmla="*/ 1615379 w 4604444"/>
              <a:gd name="connsiteY225" fmla="*/ 1157475 h 1720306"/>
              <a:gd name="connsiteX226" fmla="*/ 1614337 w 4604444"/>
              <a:gd name="connsiteY226" fmla="*/ 1651289 h 1720306"/>
              <a:gd name="connsiteX227" fmla="*/ 1613445 w 4604444"/>
              <a:gd name="connsiteY227" fmla="*/ 1651289 h 1720306"/>
              <a:gd name="connsiteX228" fmla="*/ 1611361 w 4604444"/>
              <a:gd name="connsiteY228" fmla="*/ 1106878 h 1720306"/>
              <a:gd name="connsiteX229" fmla="*/ 1521171 w 4604444"/>
              <a:gd name="connsiteY229" fmla="*/ 1111641 h 1720306"/>
              <a:gd name="connsiteX230" fmla="*/ 1520724 w 4604444"/>
              <a:gd name="connsiteY230" fmla="*/ 1210168 h 1720306"/>
              <a:gd name="connsiteX231" fmla="*/ 1452412 w 4604444"/>
              <a:gd name="connsiteY231" fmla="*/ 1174449 h 1720306"/>
              <a:gd name="connsiteX232" fmla="*/ 1452412 w 4604444"/>
              <a:gd name="connsiteY232" fmla="*/ 1157333 h 1720306"/>
              <a:gd name="connsiteX233" fmla="*/ 1455984 w 4604444"/>
              <a:gd name="connsiteY233" fmla="*/ 1133520 h 1720306"/>
              <a:gd name="connsiteX234" fmla="*/ 1441548 w 4604444"/>
              <a:gd name="connsiteY234" fmla="*/ 1075775 h 1720306"/>
              <a:gd name="connsiteX235" fmla="*/ 1437976 w 4604444"/>
              <a:gd name="connsiteY235" fmla="*/ 1157333 h 1720306"/>
              <a:gd name="connsiteX236" fmla="*/ 1430832 w 4604444"/>
              <a:gd name="connsiteY236" fmla="*/ 1177722 h 1720306"/>
              <a:gd name="connsiteX237" fmla="*/ 1360585 w 4604444"/>
              <a:gd name="connsiteY237" fmla="*/ 1219245 h 1720306"/>
              <a:gd name="connsiteX238" fmla="*/ 1299417 w 4604444"/>
              <a:gd name="connsiteY238" fmla="*/ 1222073 h 1720306"/>
              <a:gd name="connsiteX239" fmla="*/ 1299417 w 4604444"/>
              <a:gd name="connsiteY239" fmla="*/ 1388761 h 1720306"/>
              <a:gd name="connsiteX240" fmla="*/ 1349869 w 4604444"/>
              <a:gd name="connsiteY240" fmla="*/ 1393970 h 1720306"/>
              <a:gd name="connsiteX241" fmla="*/ 1320997 w 4604444"/>
              <a:gd name="connsiteY241" fmla="*/ 1395458 h 1720306"/>
              <a:gd name="connsiteX242" fmla="*/ 1319956 w 4604444"/>
              <a:gd name="connsiteY242" fmla="*/ 1651290 h 1720306"/>
              <a:gd name="connsiteX243" fmla="*/ 1314598 w 4604444"/>
              <a:gd name="connsiteY243" fmla="*/ 1651290 h 1720306"/>
              <a:gd name="connsiteX244" fmla="*/ 1313556 w 4604444"/>
              <a:gd name="connsiteY244" fmla="*/ 1393077 h 1720306"/>
              <a:gd name="connsiteX245" fmla="*/ 1266526 w 4604444"/>
              <a:gd name="connsiteY245" fmla="*/ 1395458 h 1720306"/>
              <a:gd name="connsiteX246" fmla="*/ 1266526 w 4604444"/>
              <a:gd name="connsiteY246" fmla="*/ 1414360 h 1720306"/>
              <a:gd name="connsiteX247" fmla="*/ 1265336 w 4604444"/>
              <a:gd name="connsiteY247" fmla="*/ 1276400 h 1720306"/>
              <a:gd name="connsiteX248" fmla="*/ 1125880 w 4604444"/>
              <a:gd name="connsiteY248" fmla="*/ 1279823 h 1720306"/>
              <a:gd name="connsiteX249" fmla="*/ 1122755 w 4604444"/>
              <a:gd name="connsiteY249" fmla="*/ 1651298 h 1720306"/>
              <a:gd name="connsiteX250" fmla="*/ 1010988 w 4604444"/>
              <a:gd name="connsiteY250" fmla="*/ 1651298 h 1720306"/>
              <a:gd name="connsiteX251" fmla="*/ 895945 w 4604444"/>
              <a:gd name="connsiteY251" fmla="*/ 1414963 h 1720306"/>
              <a:gd name="connsiteX252" fmla="*/ 884336 w 4604444"/>
              <a:gd name="connsiteY252" fmla="*/ 1427018 h 1720306"/>
              <a:gd name="connsiteX253" fmla="*/ 884336 w 4604444"/>
              <a:gd name="connsiteY253" fmla="*/ 1423298 h 1720306"/>
              <a:gd name="connsiteX254" fmla="*/ 920948 w 4604444"/>
              <a:gd name="connsiteY254" fmla="*/ 1351265 h 1720306"/>
              <a:gd name="connsiteX255" fmla="*/ 881955 w 4604444"/>
              <a:gd name="connsiteY255" fmla="*/ 1277446 h 1720306"/>
              <a:gd name="connsiteX256" fmla="*/ 873323 w 4604444"/>
              <a:gd name="connsiteY256" fmla="*/ 746875 h 1720306"/>
              <a:gd name="connsiteX257" fmla="*/ 851148 w 4604444"/>
              <a:gd name="connsiteY257" fmla="*/ 750447 h 1720306"/>
              <a:gd name="connsiteX258" fmla="*/ 913804 w 4604444"/>
              <a:gd name="connsiteY258" fmla="*/ 669335 h 1720306"/>
              <a:gd name="connsiteX259" fmla="*/ 848468 w 4604444"/>
              <a:gd name="connsiteY259" fmla="*/ 587479 h 1720306"/>
              <a:gd name="connsiteX260" fmla="*/ 841473 w 4604444"/>
              <a:gd name="connsiteY260" fmla="*/ 529734 h 1720306"/>
              <a:gd name="connsiteX261" fmla="*/ 837455 w 4604444"/>
              <a:gd name="connsiteY261" fmla="*/ 530329 h 1720306"/>
              <a:gd name="connsiteX262" fmla="*/ 838943 w 4604444"/>
              <a:gd name="connsiteY262" fmla="*/ 437014 h 1720306"/>
              <a:gd name="connsiteX263" fmla="*/ 854570 w 4604444"/>
              <a:gd name="connsiteY263" fmla="*/ 411862 h 1720306"/>
              <a:gd name="connsiteX264" fmla="*/ 839241 w 4604444"/>
              <a:gd name="connsiteY264" fmla="*/ 386859 h 1720306"/>
              <a:gd name="connsiteX265" fmla="*/ 836264 w 4604444"/>
              <a:gd name="connsiteY265" fmla="*/ 331495 h 1720306"/>
              <a:gd name="connsiteX266" fmla="*/ 2994150 w 4604444"/>
              <a:gd name="connsiteY266" fmla="*/ 575699 h 1720306"/>
              <a:gd name="connsiteX267" fmla="*/ 3033144 w 4604444"/>
              <a:gd name="connsiteY267" fmla="*/ 794183 h 1720306"/>
              <a:gd name="connsiteX268" fmla="*/ 3042817 w 4604444"/>
              <a:gd name="connsiteY268" fmla="*/ 795076 h 1720306"/>
              <a:gd name="connsiteX269" fmla="*/ 2994150 w 4604444"/>
              <a:gd name="connsiteY269" fmla="*/ 575706 h 1720306"/>
              <a:gd name="connsiteX270" fmla="*/ 3070350 w 4604444"/>
              <a:gd name="connsiteY270" fmla="*/ 575699 h 1720306"/>
              <a:gd name="connsiteX271" fmla="*/ 3109344 w 4604444"/>
              <a:gd name="connsiteY271" fmla="*/ 794183 h 1720306"/>
              <a:gd name="connsiteX272" fmla="*/ 3119017 w 4604444"/>
              <a:gd name="connsiteY272" fmla="*/ 795076 h 1720306"/>
              <a:gd name="connsiteX273" fmla="*/ 3070350 w 4604444"/>
              <a:gd name="connsiteY273" fmla="*/ 575706 h 1720306"/>
              <a:gd name="connsiteX274" fmla="*/ 2863334 w 4604444"/>
              <a:gd name="connsiteY274" fmla="*/ 647880 h 1720306"/>
              <a:gd name="connsiteX275" fmla="*/ 2855744 w 4604444"/>
              <a:gd name="connsiteY275" fmla="*/ 671990 h 1720306"/>
              <a:gd name="connsiteX276" fmla="*/ 2844135 w 4604444"/>
              <a:gd name="connsiteY276" fmla="*/ 764859 h 1720306"/>
              <a:gd name="connsiteX277" fmla="*/ 2882532 w 4604444"/>
              <a:gd name="connsiteY277" fmla="*/ 760840 h 1720306"/>
              <a:gd name="connsiteX278" fmla="*/ 2863333 w 4604444"/>
              <a:gd name="connsiteY278" fmla="*/ 647883 h 1720306"/>
              <a:gd name="connsiteX279" fmla="*/ 810982 w 4604444"/>
              <a:gd name="connsiteY279" fmla="*/ 751912 h 1720306"/>
              <a:gd name="connsiteX280" fmla="*/ 828395 w 4604444"/>
              <a:gd name="connsiteY280" fmla="*/ 753549 h 1720306"/>
              <a:gd name="connsiteX281" fmla="*/ 843277 w 4604444"/>
              <a:gd name="connsiteY281" fmla="*/ 752210 h 1720306"/>
              <a:gd name="connsiteX282" fmla="*/ 843277 w 4604444"/>
              <a:gd name="connsiteY282" fmla="*/ 787482 h 1720306"/>
              <a:gd name="connsiteX283" fmla="*/ 810982 w 4604444"/>
              <a:gd name="connsiteY283" fmla="*/ 802513 h 1720306"/>
              <a:gd name="connsiteX284" fmla="*/ 810982 w 4604444"/>
              <a:gd name="connsiteY284" fmla="*/ 751912 h 1720306"/>
              <a:gd name="connsiteX285" fmla="*/ 810982 w 4604444"/>
              <a:gd name="connsiteY285" fmla="*/ 840019 h 1720306"/>
              <a:gd name="connsiteX286" fmla="*/ 843277 w 4604444"/>
              <a:gd name="connsiteY286" fmla="*/ 854157 h 1720306"/>
              <a:gd name="connsiteX287" fmla="*/ 843277 w 4604444"/>
              <a:gd name="connsiteY287" fmla="*/ 876333 h 1720306"/>
              <a:gd name="connsiteX288" fmla="*/ 812618 w 4604444"/>
              <a:gd name="connsiteY288" fmla="*/ 890620 h 1720306"/>
              <a:gd name="connsiteX289" fmla="*/ 810981 w 4604444"/>
              <a:gd name="connsiteY289" fmla="*/ 913688 h 1720306"/>
              <a:gd name="connsiteX290" fmla="*/ 810981 w 4604444"/>
              <a:gd name="connsiteY290" fmla="*/ 840019 h 1720306"/>
              <a:gd name="connsiteX291" fmla="*/ 810982 w 4604444"/>
              <a:gd name="connsiteY291" fmla="*/ 924553 h 1720306"/>
              <a:gd name="connsiteX292" fmla="*/ 843277 w 4604444"/>
              <a:gd name="connsiteY292" fmla="*/ 938692 h 1720306"/>
              <a:gd name="connsiteX293" fmla="*/ 843277 w 4604444"/>
              <a:gd name="connsiteY293" fmla="*/ 958039 h 1720306"/>
              <a:gd name="connsiteX294" fmla="*/ 812618 w 4604444"/>
              <a:gd name="connsiteY294" fmla="*/ 972326 h 1720306"/>
              <a:gd name="connsiteX295" fmla="*/ 810981 w 4604444"/>
              <a:gd name="connsiteY295" fmla="*/ 995543 h 1720306"/>
              <a:gd name="connsiteX296" fmla="*/ 810981 w 4604444"/>
              <a:gd name="connsiteY296" fmla="*/ 924553 h 1720306"/>
              <a:gd name="connsiteX297" fmla="*/ 810982 w 4604444"/>
              <a:gd name="connsiteY297" fmla="*/ 1006409 h 1720306"/>
              <a:gd name="connsiteX298" fmla="*/ 843277 w 4604444"/>
              <a:gd name="connsiteY298" fmla="*/ 1020548 h 1720306"/>
              <a:gd name="connsiteX299" fmla="*/ 843277 w 4604444"/>
              <a:gd name="connsiteY299" fmla="*/ 1042276 h 1720306"/>
              <a:gd name="connsiteX300" fmla="*/ 812618 w 4604444"/>
              <a:gd name="connsiteY300" fmla="*/ 1056564 h 1720306"/>
              <a:gd name="connsiteX301" fmla="*/ 810981 w 4604444"/>
              <a:gd name="connsiteY301" fmla="*/ 1079632 h 1720306"/>
              <a:gd name="connsiteX302" fmla="*/ 810981 w 4604444"/>
              <a:gd name="connsiteY302" fmla="*/ 1006409 h 1720306"/>
              <a:gd name="connsiteX303" fmla="*/ 1680434 w 4604444"/>
              <a:gd name="connsiteY303" fmla="*/ 1007748 h 1720306"/>
              <a:gd name="connsiteX304" fmla="*/ 1673587 w 4604444"/>
              <a:gd name="connsiteY304" fmla="*/ 1102998 h 1720306"/>
              <a:gd name="connsiteX305" fmla="*/ 1680434 w 4604444"/>
              <a:gd name="connsiteY305" fmla="*/ 1007748 h 1720306"/>
              <a:gd name="connsiteX306" fmla="*/ 810982 w 4604444"/>
              <a:gd name="connsiteY306" fmla="*/ 1090497 h 1720306"/>
              <a:gd name="connsiteX307" fmla="*/ 843277 w 4604444"/>
              <a:gd name="connsiteY307" fmla="*/ 1104636 h 1720306"/>
              <a:gd name="connsiteX308" fmla="*/ 843277 w 4604444"/>
              <a:gd name="connsiteY308" fmla="*/ 1203610 h 1720306"/>
              <a:gd name="connsiteX309" fmla="*/ 810982 w 4604444"/>
              <a:gd name="connsiteY309" fmla="*/ 1218641 h 1720306"/>
              <a:gd name="connsiteX310" fmla="*/ 810982 w 4604444"/>
              <a:gd name="connsiteY310" fmla="*/ 1171612 h 1720306"/>
              <a:gd name="connsiteX311" fmla="*/ 839110 w 4604444"/>
              <a:gd name="connsiteY311" fmla="*/ 1184113 h 1720306"/>
              <a:gd name="connsiteX312" fmla="*/ 839110 w 4604444"/>
              <a:gd name="connsiteY312" fmla="*/ 1116694 h 1720306"/>
              <a:gd name="connsiteX313" fmla="*/ 810982 w 4604444"/>
              <a:gd name="connsiteY313" fmla="*/ 1129791 h 1720306"/>
              <a:gd name="connsiteX314" fmla="*/ 810982 w 4604444"/>
              <a:gd name="connsiteY314" fmla="*/ 1090500 h 1720306"/>
              <a:gd name="connsiteX315" fmla="*/ 177722 w 4604444"/>
              <a:gd name="connsiteY315" fmla="*/ 1169673 h 1720306"/>
              <a:gd name="connsiteX316" fmla="*/ 180103 w 4604444"/>
              <a:gd name="connsiteY316" fmla="*/ 1244236 h 1720306"/>
              <a:gd name="connsiteX317" fmla="*/ 146319 w 4604444"/>
              <a:gd name="connsiteY317" fmla="*/ 1282633 h 1720306"/>
              <a:gd name="connsiteX318" fmla="*/ 223412 w 4604444"/>
              <a:gd name="connsiteY318" fmla="*/ 1280252 h 1720306"/>
              <a:gd name="connsiteX319" fmla="*/ 184866 w 4604444"/>
              <a:gd name="connsiteY319" fmla="*/ 1241855 h 1720306"/>
              <a:gd name="connsiteX320" fmla="*/ 177722 w 4604444"/>
              <a:gd name="connsiteY320" fmla="*/ 1169673 h 1720306"/>
              <a:gd name="connsiteX321" fmla="*/ 1520747 w 4604444"/>
              <a:gd name="connsiteY321" fmla="*/ 1214768 h 1720306"/>
              <a:gd name="connsiteX322" fmla="*/ 1519110 w 4604444"/>
              <a:gd name="connsiteY322" fmla="*/ 1651280 h 1720306"/>
              <a:gd name="connsiteX323" fmla="*/ 1504376 w 4604444"/>
              <a:gd name="connsiteY323" fmla="*/ 1651280 h 1720306"/>
              <a:gd name="connsiteX324" fmla="*/ 1502441 w 4604444"/>
              <a:gd name="connsiteY324" fmla="*/ 1318648 h 1720306"/>
              <a:gd name="connsiteX325" fmla="*/ 1412400 w 4604444"/>
              <a:gd name="connsiteY325" fmla="*/ 1321773 h 1720306"/>
              <a:gd name="connsiteX326" fmla="*/ 1411061 w 4604444"/>
              <a:gd name="connsiteY326" fmla="*/ 1557222 h 1720306"/>
              <a:gd name="connsiteX327" fmla="*/ 1410764 w 4604444"/>
              <a:gd name="connsiteY327" fmla="*/ 1557222 h 1720306"/>
              <a:gd name="connsiteX328" fmla="*/ 1409871 w 4604444"/>
              <a:gd name="connsiteY328" fmla="*/ 1365531 h 1720306"/>
              <a:gd name="connsiteX329" fmla="*/ 1370283 w 4604444"/>
              <a:gd name="connsiteY329" fmla="*/ 1367020 h 1720306"/>
              <a:gd name="connsiteX330" fmla="*/ 1369241 w 4604444"/>
              <a:gd name="connsiteY330" fmla="*/ 1557967 h 1720306"/>
              <a:gd name="connsiteX331" fmla="*/ 1368646 w 4604444"/>
              <a:gd name="connsiteY331" fmla="*/ 1557967 h 1720306"/>
              <a:gd name="connsiteX332" fmla="*/ 1368051 w 4604444"/>
              <a:gd name="connsiteY332" fmla="*/ 1393070 h 1720306"/>
              <a:gd name="connsiteX333" fmla="*/ 1364033 w 4604444"/>
              <a:gd name="connsiteY333" fmla="*/ 1393219 h 1720306"/>
              <a:gd name="connsiteX334" fmla="*/ 1362247 w 4604444"/>
              <a:gd name="connsiteY334" fmla="*/ 1328478 h 1720306"/>
              <a:gd name="connsiteX335" fmla="*/ 1367456 w 4604444"/>
              <a:gd name="connsiteY335" fmla="*/ 1364941 h 1720306"/>
              <a:gd name="connsiteX336" fmla="*/ 1404812 w 4604444"/>
              <a:gd name="connsiteY336" fmla="*/ 1364941 h 1720306"/>
              <a:gd name="connsiteX337" fmla="*/ 1404812 w 4604444"/>
              <a:gd name="connsiteY337" fmla="*/ 1320591 h 1720306"/>
              <a:gd name="connsiteX338" fmla="*/ 1513759 w 4604444"/>
              <a:gd name="connsiteY338" fmla="*/ 1317317 h 1720306"/>
              <a:gd name="connsiteX339" fmla="*/ 1513759 w 4604444"/>
              <a:gd name="connsiteY339" fmla="*/ 1266268 h 1720306"/>
              <a:gd name="connsiteX340" fmla="*/ 1495899 w 4604444"/>
              <a:gd name="connsiteY340" fmla="*/ 1266715 h 1720306"/>
              <a:gd name="connsiteX341" fmla="*/ 1502448 w 4604444"/>
              <a:gd name="connsiteY341" fmla="*/ 1232187 h 1720306"/>
              <a:gd name="connsiteX342" fmla="*/ 1520754 w 4604444"/>
              <a:gd name="connsiteY342" fmla="*/ 1214774 h 1720306"/>
              <a:gd name="connsiteX343" fmla="*/ 1377424 w 4604444"/>
              <a:gd name="connsiteY343" fmla="*/ 1236646 h 1720306"/>
              <a:gd name="connsiteX344" fmla="*/ 1391563 w 4604444"/>
              <a:gd name="connsiteY344" fmla="*/ 1266264 h 1720306"/>
              <a:gd name="connsiteX345" fmla="*/ 1439635 w 4604444"/>
              <a:gd name="connsiteY345" fmla="*/ 1267901 h 1720306"/>
              <a:gd name="connsiteX346" fmla="*/ 1383080 w 4604444"/>
              <a:gd name="connsiteY346" fmla="*/ 1269091 h 1720306"/>
              <a:gd name="connsiteX347" fmla="*/ 1377425 w 4604444"/>
              <a:gd name="connsiteY347" fmla="*/ 1236647 h 1720306"/>
              <a:gd name="connsiteX348" fmla="*/ 810982 w 4604444"/>
              <a:gd name="connsiteY348" fmla="*/ 1256143 h 1720306"/>
              <a:gd name="connsiteX349" fmla="*/ 816786 w 4604444"/>
              <a:gd name="connsiteY349" fmla="*/ 1258673 h 1720306"/>
              <a:gd name="connsiteX350" fmla="*/ 810982 w 4604444"/>
              <a:gd name="connsiteY350" fmla="*/ 1259120 h 1720306"/>
              <a:gd name="connsiteX351" fmla="*/ 810982 w 4604444"/>
              <a:gd name="connsiteY351" fmla="*/ 1256143 h 1720306"/>
              <a:gd name="connsiteX352" fmla="*/ 2390227 w 4604444"/>
              <a:gd name="connsiteY352" fmla="*/ 1403628 h 1720306"/>
              <a:gd name="connsiteX353" fmla="*/ 2318046 w 4604444"/>
              <a:gd name="connsiteY353" fmla="*/ 1408540 h 1720306"/>
              <a:gd name="connsiteX354" fmla="*/ 2313134 w 4604444"/>
              <a:gd name="connsiteY354" fmla="*/ 1456611 h 1720306"/>
              <a:gd name="connsiteX355" fmla="*/ 2390228 w 4604444"/>
              <a:gd name="connsiteY355" fmla="*/ 1456611 h 1720306"/>
              <a:gd name="connsiteX356" fmla="*/ 2390228 w 4604444"/>
              <a:gd name="connsiteY356" fmla="*/ 1403628 h 1720306"/>
              <a:gd name="connsiteX357" fmla="*/ 1913682 w 4604444"/>
              <a:gd name="connsiteY357" fmla="*/ 1428334 h 1720306"/>
              <a:gd name="connsiteX358" fmla="*/ 1942704 w 4604444"/>
              <a:gd name="connsiteY358" fmla="*/ 1461374 h 1720306"/>
              <a:gd name="connsiteX359" fmla="*/ 1942704 w 4604444"/>
              <a:gd name="connsiteY359" fmla="*/ 1461523 h 1720306"/>
              <a:gd name="connsiteX360" fmla="*/ 1937941 w 4604444"/>
              <a:gd name="connsiteY360" fmla="*/ 1461523 h 1720306"/>
              <a:gd name="connsiteX361" fmla="*/ 1934518 w 4604444"/>
              <a:gd name="connsiteY361" fmla="*/ 1616304 h 1720306"/>
              <a:gd name="connsiteX362" fmla="*/ 1930202 w 4604444"/>
              <a:gd name="connsiteY362" fmla="*/ 1453484 h 1720306"/>
              <a:gd name="connsiteX363" fmla="*/ 1913682 w 4604444"/>
              <a:gd name="connsiteY363" fmla="*/ 1428332 h 1720306"/>
              <a:gd name="connsiteX364" fmla="*/ 768015 w 4604444"/>
              <a:gd name="connsiteY364" fmla="*/ 1428632 h 1720306"/>
              <a:gd name="connsiteX365" fmla="*/ 769652 w 4604444"/>
              <a:gd name="connsiteY365" fmla="*/ 1429524 h 1720306"/>
              <a:gd name="connsiteX366" fmla="*/ 768015 w 4604444"/>
              <a:gd name="connsiteY366" fmla="*/ 1530575 h 1720306"/>
              <a:gd name="connsiteX367" fmla="*/ 768015 w 4604444"/>
              <a:gd name="connsiteY367" fmla="*/ 1428629 h 1720306"/>
              <a:gd name="connsiteX368" fmla="*/ 182970 w 4604444"/>
              <a:gd name="connsiteY368" fmla="*/ 1453188 h 1720306"/>
              <a:gd name="connsiteX369" fmla="*/ 184905 w 4604444"/>
              <a:gd name="connsiteY369" fmla="*/ 1453485 h 1720306"/>
              <a:gd name="connsiteX370" fmla="*/ 142191 w 4604444"/>
              <a:gd name="connsiteY370" fmla="*/ 1507658 h 1720306"/>
              <a:gd name="connsiteX371" fmla="*/ 141596 w 4604444"/>
              <a:gd name="connsiteY371" fmla="*/ 1484739 h 1720306"/>
              <a:gd name="connsiteX372" fmla="*/ 182524 w 4604444"/>
              <a:gd name="connsiteY372" fmla="*/ 1453486 h 1720306"/>
              <a:gd name="connsiteX373" fmla="*/ 182970 w 4604444"/>
              <a:gd name="connsiteY373" fmla="*/ 1453189 h 1720306"/>
              <a:gd name="connsiteX374" fmla="*/ 885144 w 4604444"/>
              <a:gd name="connsiteY374" fmla="*/ 1471642 h 1720306"/>
              <a:gd name="connsiteX375" fmla="*/ 914612 w 4604444"/>
              <a:gd name="connsiteY375" fmla="*/ 1532364 h 1720306"/>
              <a:gd name="connsiteX376" fmla="*/ 886484 w 4604444"/>
              <a:gd name="connsiteY376" fmla="*/ 1557664 h 1720306"/>
              <a:gd name="connsiteX377" fmla="*/ 885144 w 4604444"/>
              <a:gd name="connsiteY377" fmla="*/ 1471642 h 1720306"/>
              <a:gd name="connsiteX378" fmla="*/ 925922 w 4604444"/>
              <a:gd name="connsiteY378" fmla="*/ 1555880 h 1720306"/>
              <a:gd name="connsiteX379" fmla="*/ 972208 w 4604444"/>
              <a:gd name="connsiteY379" fmla="*/ 1651282 h 1720306"/>
              <a:gd name="connsiteX380" fmla="*/ 888120 w 4604444"/>
              <a:gd name="connsiteY380" fmla="*/ 1651282 h 1720306"/>
              <a:gd name="connsiteX381" fmla="*/ 887078 w 4604444"/>
              <a:gd name="connsiteY381" fmla="*/ 1595174 h 1720306"/>
              <a:gd name="connsiteX382" fmla="*/ 925922 w 4604444"/>
              <a:gd name="connsiteY382" fmla="*/ 1555884 h 1720306"/>
              <a:gd name="connsiteX383" fmla="*/ 768017 w 4604444"/>
              <a:gd name="connsiteY383" fmla="*/ 1642498 h 1720306"/>
              <a:gd name="connsiteX384" fmla="*/ 769951 w 4604444"/>
              <a:gd name="connsiteY384" fmla="*/ 1644284 h 1720306"/>
              <a:gd name="connsiteX385" fmla="*/ 769951 w 4604444"/>
              <a:gd name="connsiteY385" fmla="*/ 1651279 h 1720306"/>
              <a:gd name="connsiteX386" fmla="*/ 768017 w 4604444"/>
              <a:gd name="connsiteY386" fmla="*/ 1651279 h 1720306"/>
              <a:gd name="connsiteX387" fmla="*/ 768017 w 4604444"/>
              <a:gd name="connsiteY387" fmla="*/ 1642498 h 172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4604444" h="1720306">
                <a:moveTo>
                  <a:pt x="828076" y="-716"/>
                </a:moveTo>
                <a:lnTo>
                  <a:pt x="821081" y="292025"/>
                </a:lnTo>
                <a:cubicBezTo>
                  <a:pt x="815537" y="295501"/>
                  <a:pt x="811705" y="302839"/>
                  <a:pt x="811705" y="311372"/>
                </a:cubicBezTo>
                <a:cubicBezTo>
                  <a:pt x="811705" y="323252"/>
                  <a:pt x="819230" y="332952"/>
                  <a:pt x="828373" y="332952"/>
                </a:cubicBezTo>
                <a:cubicBezTo>
                  <a:pt x="837516" y="332952"/>
                  <a:pt x="844894" y="323251"/>
                  <a:pt x="844894" y="311372"/>
                </a:cubicBezTo>
                <a:cubicBezTo>
                  <a:pt x="844894" y="303340"/>
                  <a:pt x="841432" y="296463"/>
                  <a:pt x="836410" y="292769"/>
                </a:cubicBezTo>
                <a:lnTo>
                  <a:pt x="828374" y="-420"/>
                </a:lnTo>
                <a:lnTo>
                  <a:pt x="828076" y="-717"/>
                </a:lnTo>
                <a:close/>
                <a:moveTo>
                  <a:pt x="836261" y="331468"/>
                </a:moveTo>
                <a:lnTo>
                  <a:pt x="820486" y="336231"/>
                </a:lnTo>
                <a:lnTo>
                  <a:pt x="818551" y="384749"/>
                </a:lnTo>
                <a:cubicBezTo>
                  <a:pt x="806375" y="387979"/>
                  <a:pt x="797417" y="398812"/>
                  <a:pt x="797417" y="411837"/>
                </a:cubicBezTo>
                <a:cubicBezTo>
                  <a:pt x="797417" y="421639"/>
                  <a:pt x="802515" y="430302"/>
                  <a:pt x="810217" y="435352"/>
                </a:cubicBezTo>
                <a:lnTo>
                  <a:pt x="813640" y="533431"/>
                </a:lnTo>
                <a:lnTo>
                  <a:pt x="805454" y="534622"/>
                </a:lnTo>
                <a:lnTo>
                  <a:pt x="800692" y="589539"/>
                </a:lnTo>
                <a:cubicBezTo>
                  <a:pt x="767044" y="600877"/>
                  <a:pt x="742798" y="632295"/>
                  <a:pt x="742798" y="669310"/>
                </a:cubicBezTo>
                <a:cubicBezTo>
                  <a:pt x="742798" y="698485"/>
                  <a:pt x="757759" y="724272"/>
                  <a:pt x="780601" y="739409"/>
                </a:cubicBezTo>
                <a:lnTo>
                  <a:pt x="772118" y="1271466"/>
                </a:lnTo>
                <a:cubicBezTo>
                  <a:pt x="743099" y="1287605"/>
                  <a:pt x="723599" y="1317270"/>
                  <a:pt x="723599" y="1351237"/>
                </a:cubicBezTo>
                <a:cubicBezTo>
                  <a:pt x="723599" y="1373706"/>
                  <a:pt x="732058" y="1394278"/>
                  <a:pt x="746221" y="1410322"/>
                </a:cubicBezTo>
                <a:lnTo>
                  <a:pt x="689220" y="1416126"/>
                </a:lnTo>
                <a:lnTo>
                  <a:pt x="679546" y="1651280"/>
                </a:lnTo>
                <a:lnTo>
                  <a:pt x="609746" y="1651280"/>
                </a:lnTo>
                <a:lnTo>
                  <a:pt x="609746" y="1542333"/>
                </a:lnTo>
                <a:lnTo>
                  <a:pt x="579236" y="1547244"/>
                </a:lnTo>
                <a:lnTo>
                  <a:pt x="578195" y="1586832"/>
                </a:lnTo>
                <a:lnTo>
                  <a:pt x="577004" y="1549625"/>
                </a:lnTo>
                <a:lnTo>
                  <a:pt x="538457" y="1544863"/>
                </a:lnTo>
                <a:lnTo>
                  <a:pt x="538457" y="1651276"/>
                </a:lnTo>
                <a:lnTo>
                  <a:pt x="506162" y="1651276"/>
                </a:lnTo>
                <a:lnTo>
                  <a:pt x="499911" y="1515992"/>
                </a:lnTo>
                <a:lnTo>
                  <a:pt x="382039" y="1477446"/>
                </a:lnTo>
                <a:lnTo>
                  <a:pt x="383974" y="1553794"/>
                </a:lnTo>
                <a:lnTo>
                  <a:pt x="380402" y="1553794"/>
                </a:lnTo>
                <a:lnTo>
                  <a:pt x="381294" y="1477297"/>
                </a:lnTo>
                <a:lnTo>
                  <a:pt x="348404" y="1497835"/>
                </a:lnTo>
                <a:cubicBezTo>
                  <a:pt x="329801" y="1460119"/>
                  <a:pt x="291522" y="1434285"/>
                  <a:pt x="247353" y="1434285"/>
                </a:cubicBezTo>
                <a:cubicBezTo>
                  <a:pt x="241084" y="1434285"/>
                  <a:pt x="235039" y="1434771"/>
                  <a:pt x="229047" y="1435774"/>
                </a:cubicBezTo>
                <a:lnTo>
                  <a:pt x="237828" y="1431755"/>
                </a:lnTo>
                <a:cubicBezTo>
                  <a:pt x="237828" y="1431755"/>
                  <a:pt x="247450" y="1366866"/>
                  <a:pt x="237828" y="1366866"/>
                </a:cubicBezTo>
                <a:lnTo>
                  <a:pt x="232916" y="1366866"/>
                </a:lnTo>
                <a:lnTo>
                  <a:pt x="228451" y="1313288"/>
                </a:lnTo>
                <a:cubicBezTo>
                  <a:pt x="233088" y="1303476"/>
                  <a:pt x="241666" y="1282739"/>
                  <a:pt x="231279" y="1282332"/>
                </a:cubicBezTo>
                <a:cubicBezTo>
                  <a:pt x="230381" y="1282293"/>
                  <a:pt x="229357" y="1282329"/>
                  <a:pt x="228154" y="1282629"/>
                </a:cubicBezTo>
                <a:cubicBezTo>
                  <a:pt x="208910" y="1287440"/>
                  <a:pt x="148829" y="1282629"/>
                  <a:pt x="148829" y="1282629"/>
                </a:cubicBezTo>
                <a:lnTo>
                  <a:pt x="141685" y="1311204"/>
                </a:lnTo>
                <a:lnTo>
                  <a:pt x="134392" y="1311501"/>
                </a:lnTo>
                <a:lnTo>
                  <a:pt x="136774" y="1369246"/>
                </a:lnTo>
                <a:lnTo>
                  <a:pt x="189608" y="1364633"/>
                </a:lnTo>
                <a:lnTo>
                  <a:pt x="189608" y="1369246"/>
                </a:lnTo>
                <a:lnTo>
                  <a:pt x="189756" y="1369246"/>
                </a:lnTo>
                <a:lnTo>
                  <a:pt x="192435" y="1414193"/>
                </a:lnTo>
                <a:lnTo>
                  <a:pt x="187226" y="1366865"/>
                </a:lnTo>
                <a:lnTo>
                  <a:pt x="131862" y="1376539"/>
                </a:lnTo>
                <a:lnTo>
                  <a:pt x="134392" y="1443809"/>
                </a:lnTo>
                <a:lnTo>
                  <a:pt x="164307" y="1449613"/>
                </a:lnTo>
                <a:cubicBezTo>
                  <a:pt x="145924" y="1448708"/>
                  <a:pt x="119933" y="1448572"/>
                  <a:pt x="110282" y="1448572"/>
                </a:cubicBezTo>
                <a:cubicBezTo>
                  <a:pt x="95851" y="1448572"/>
                  <a:pt x="67288" y="1482106"/>
                  <a:pt x="48816" y="1493220"/>
                </a:cubicBezTo>
                <a:lnTo>
                  <a:pt x="35719" y="1494411"/>
                </a:lnTo>
                <a:lnTo>
                  <a:pt x="35719" y="1651278"/>
                </a:lnTo>
                <a:lnTo>
                  <a:pt x="5507" y="1651278"/>
                </a:lnTo>
                <a:cubicBezTo>
                  <a:pt x="2502" y="1651278"/>
                  <a:pt x="0" y="1653780"/>
                  <a:pt x="0" y="1656784"/>
                </a:cubicBezTo>
                <a:lnTo>
                  <a:pt x="0" y="1714232"/>
                </a:lnTo>
                <a:cubicBezTo>
                  <a:pt x="0" y="1717236"/>
                  <a:pt x="2502" y="1719589"/>
                  <a:pt x="5507" y="1719589"/>
                </a:cubicBezTo>
                <a:lnTo>
                  <a:pt x="4598938" y="1719589"/>
                </a:lnTo>
                <a:cubicBezTo>
                  <a:pt x="4601942" y="1719589"/>
                  <a:pt x="4604445" y="1717236"/>
                  <a:pt x="4604445" y="1714232"/>
                </a:cubicBezTo>
                <a:lnTo>
                  <a:pt x="4604445" y="1656784"/>
                </a:lnTo>
                <a:cubicBezTo>
                  <a:pt x="4604445" y="1653780"/>
                  <a:pt x="4601942" y="1651278"/>
                  <a:pt x="4598938" y="1651278"/>
                </a:cubicBezTo>
                <a:lnTo>
                  <a:pt x="4544021" y="1651278"/>
                </a:lnTo>
                <a:lnTo>
                  <a:pt x="4544021" y="1500068"/>
                </a:lnTo>
                <a:cubicBezTo>
                  <a:pt x="4544021" y="1494489"/>
                  <a:pt x="4539480" y="1489948"/>
                  <a:pt x="4533901" y="1489948"/>
                </a:cubicBezTo>
                <a:lnTo>
                  <a:pt x="4509344" y="1489948"/>
                </a:lnTo>
                <a:cubicBezTo>
                  <a:pt x="4503765" y="1489948"/>
                  <a:pt x="4499224" y="1494489"/>
                  <a:pt x="4499224" y="1500068"/>
                </a:cubicBezTo>
                <a:lnTo>
                  <a:pt x="4499224" y="1651278"/>
                </a:lnTo>
                <a:lnTo>
                  <a:pt x="4489550" y="1651278"/>
                </a:lnTo>
                <a:lnTo>
                  <a:pt x="4489550" y="1590853"/>
                </a:lnTo>
                <a:cubicBezTo>
                  <a:pt x="4489550" y="1587715"/>
                  <a:pt x="4487032" y="1585198"/>
                  <a:pt x="4483895" y="1585198"/>
                </a:cubicBezTo>
                <a:lnTo>
                  <a:pt x="4457254" y="1585198"/>
                </a:lnTo>
                <a:cubicBezTo>
                  <a:pt x="4454117" y="1585198"/>
                  <a:pt x="4451599" y="1587715"/>
                  <a:pt x="4451599" y="1590853"/>
                </a:cubicBezTo>
                <a:lnTo>
                  <a:pt x="4451599" y="1651278"/>
                </a:lnTo>
                <a:lnTo>
                  <a:pt x="4448771" y="1651278"/>
                </a:lnTo>
                <a:lnTo>
                  <a:pt x="4448771" y="1590853"/>
                </a:lnTo>
                <a:cubicBezTo>
                  <a:pt x="4448771" y="1587715"/>
                  <a:pt x="4446253" y="1585198"/>
                  <a:pt x="4443116" y="1585198"/>
                </a:cubicBezTo>
                <a:lnTo>
                  <a:pt x="4416475" y="1585198"/>
                </a:lnTo>
                <a:cubicBezTo>
                  <a:pt x="4413338" y="1585198"/>
                  <a:pt x="4410820" y="1587715"/>
                  <a:pt x="4410820" y="1590853"/>
                </a:cubicBezTo>
                <a:lnTo>
                  <a:pt x="4410820" y="1651278"/>
                </a:lnTo>
                <a:lnTo>
                  <a:pt x="4407992" y="1651278"/>
                </a:lnTo>
                <a:lnTo>
                  <a:pt x="4407992" y="1519718"/>
                </a:lnTo>
                <a:cubicBezTo>
                  <a:pt x="4407992" y="1514546"/>
                  <a:pt x="4403788" y="1510342"/>
                  <a:pt x="4398616" y="1510342"/>
                </a:cubicBezTo>
                <a:lnTo>
                  <a:pt x="4352181" y="1510342"/>
                </a:lnTo>
                <a:cubicBezTo>
                  <a:pt x="4347009" y="1510342"/>
                  <a:pt x="4342805" y="1514546"/>
                  <a:pt x="4342805" y="1519718"/>
                </a:cubicBezTo>
                <a:lnTo>
                  <a:pt x="4342805" y="1651278"/>
                </a:lnTo>
                <a:lnTo>
                  <a:pt x="4339977" y="1651278"/>
                </a:lnTo>
                <a:lnTo>
                  <a:pt x="4339977" y="1512870"/>
                </a:lnTo>
                <a:cubicBezTo>
                  <a:pt x="4339977" y="1507698"/>
                  <a:pt x="4335774" y="1503643"/>
                  <a:pt x="4330601" y="1503643"/>
                </a:cubicBezTo>
                <a:lnTo>
                  <a:pt x="4284019" y="1503643"/>
                </a:lnTo>
                <a:cubicBezTo>
                  <a:pt x="4283533" y="1503643"/>
                  <a:pt x="4283145" y="1503719"/>
                  <a:pt x="4282679" y="1503791"/>
                </a:cubicBezTo>
                <a:lnTo>
                  <a:pt x="4282679" y="1373566"/>
                </a:lnTo>
                <a:cubicBezTo>
                  <a:pt x="4282679" y="1363924"/>
                  <a:pt x="4274907" y="1356153"/>
                  <a:pt x="4265266" y="1356153"/>
                </a:cubicBezTo>
                <a:lnTo>
                  <a:pt x="4247110" y="1356153"/>
                </a:lnTo>
                <a:cubicBezTo>
                  <a:pt x="4237469" y="1356153"/>
                  <a:pt x="4229697" y="1363924"/>
                  <a:pt x="4229697" y="1373566"/>
                </a:cubicBezTo>
                <a:lnTo>
                  <a:pt x="4229697" y="1415089"/>
                </a:lnTo>
                <a:cubicBezTo>
                  <a:pt x="4229697" y="1406455"/>
                  <a:pt x="4222853" y="1399462"/>
                  <a:pt x="4214219" y="1399462"/>
                </a:cubicBezTo>
                <a:lnTo>
                  <a:pt x="4178054" y="1399462"/>
                </a:lnTo>
                <a:cubicBezTo>
                  <a:pt x="4169420" y="1399462"/>
                  <a:pt x="4162427" y="1406455"/>
                  <a:pt x="4162427" y="1415089"/>
                </a:cubicBezTo>
                <a:lnTo>
                  <a:pt x="4162427" y="1309571"/>
                </a:lnTo>
                <a:cubicBezTo>
                  <a:pt x="4162427" y="1298059"/>
                  <a:pt x="4153102" y="1288884"/>
                  <a:pt x="4141591" y="1288884"/>
                </a:cubicBezTo>
                <a:lnTo>
                  <a:pt x="4115844" y="1288884"/>
                </a:lnTo>
                <a:cubicBezTo>
                  <a:pt x="4104332" y="1288884"/>
                  <a:pt x="4095008" y="1298059"/>
                  <a:pt x="4095008" y="1309571"/>
                </a:cubicBezTo>
                <a:lnTo>
                  <a:pt x="4095008" y="1346034"/>
                </a:lnTo>
                <a:cubicBezTo>
                  <a:pt x="4095008" y="1335673"/>
                  <a:pt x="4086765" y="1327281"/>
                  <a:pt x="4076405" y="1327281"/>
                </a:cubicBezTo>
                <a:lnTo>
                  <a:pt x="4075214" y="1327281"/>
                </a:lnTo>
                <a:cubicBezTo>
                  <a:pt x="4064854" y="1327281"/>
                  <a:pt x="4056611" y="1335673"/>
                  <a:pt x="4056611" y="1346034"/>
                </a:cubicBezTo>
                <a:lnTo>
                  <a:pt x="4056611" y="1352731"/>
                </a:lnTo>
                <a:cubicBezTo>
                  <a:pt x="4053240" y="1348987"/>
                  <a:pt x="4048376" y="1346629"/>
                  <a:pt x="4042918" y="1346629"/>
                </a:cubicBezTo>
                <a:lnTo>
                  <a:pt x="4012409" y="1346629"/>
                </a:lnTo>
                <a:cubicBezTo>
                  <a:pt x="4002192" y="1346629"/>
                  <a:pt x="3994103" y="1354867"/>
                  <a:pt x="3994103" y="1365084"/>
                </a:cubicBezTo>
                <a:lnTo>
                  <a:pt x="3994103" y="1246916"/>
                </a:lnTo>
                <a:cubicBezTo>
                  <a:pt x="3994103" y="1232814"/>
                  <a:pt x="3982755" y="1221466"/>
                  <a:pt x="3968653" y="1221466"/>
                </a:cubicBezTo>
                <a:lnTo>
                  <a:pt x="3913587" y="1221466"/>
                </a:lnTo>
                <a:cubicBezTo>
                  <a:pt x="3899485" y="1221466"/>
                  <a:pt x="3888137" y="1232814"/>
                  <a:pt x="3888137" y="1246916"/>
                </a:cubicBezTo>
                <a:lnTo>
                  <a:pt x="3888137" y="1333980"/>
                </a:lnTo>
                <a:cubicBezTo>
                  <a:pt x="3884618" y="1329921"/>
                  <a:pt x="3879438" y="1327284"/>
                  <a:pt x="3873701" y="1327284"/>
                </a:cubicBezTo>
                <a:cubicBezTo>
                  <a:pt x="3863041" y="1327284"/>
                  <a:pt x="3854503" y="1336141"/>
                  <a:pt x="3854503" y="1347077"/>
                </a:cubicBezTo>
                <a:lnTo>
                  <a:pt x="3854503" y="1651287"/>
                </a:lnTo>
                <a:lnTo>
                  <a:pt x="3838429" y="1651287"/>
                </a:lnTo>
                <a:lnTo>
                  <a:pt x="3838429" y="1237540"/>
                </a:lnTo>
                <a:cubicBezTo>
                  <a:pt x="3838429" y="1223006"/>
                  <a:pt x="3826620" y="1211198"/>
                  <a:pt x="3812087" y="1211198"/>
                </a:cubicBezTo>
                <a:lnTo>
                  <a:pt x="3715046" y="1211198"/>
                </a:lnTo>
                <a:cubicBezTo>
                  <a:pt x="3700513" y="1211198"/>
                  <a:pt x="3688852" y="1223006"/>
                  <a:pt x="3688852" y="1237540"/>
                </a:cubicBezTo>
                <a:lnTo>
                  <a:pt x="3688852" y="1651287"/>
                </a:lnTo>
                <a:lnTo>
                  <a:pt x="3665040" y="1651287"/>
                </a:lnTo>
                <a:lnTo>
                  <a:pt x="3665040" y="951494"/>
                </a:lnTo>
                <a:lnTo>
                  <a:pt x="3559074" y="951494"/>
                </a:lnTo>
                <a:lnTo>
                  <a:pt x="3559074" y="971438"/>
                </a:lnTo>
                <a:lnTo>
                  <a:pt x="3453709" y="980368"/>
                </a:lnTo>
                <a:lnTo>
                  <a:pt x="3444184" y="1651289"/>
                </a:lnTo>
                <a:lnTo>
                  <a:pt x="3429301" y="1651289"/>
                </a:lnTo>
                <a:lnTo>
                  <a:pt x="3429301" y="908187"/>
                </a:lnTo>
                <a:lnTo>
                  <a:pt x="3213198" y="917861"/>
                </a:lnTo>
                <a:lnTo>
                  <a:pt x="3222127" y="1651286"/>
                </a:lnTo>
                <a:lnTo>
                  <a:pt x="3199208" y="1651286"/>
                </a:lnTo>
                <a:lnTo>
                  <a:pt x="3199208" y="831545"/>
                </a:lnTo>
                <a:lnTo>
                  <a:pt x="3103806" y="826932"/>
                </a:lnTo>
                <a:lnTo>
                  <a:pt x="3102467" y="941079"/>
                </a:lnTo>
                <a:lnTo>
                  <a:pt x="3102467" y="823950"/>
                </a:lnTo>
                <a:lnTo>
                  <a:pt x="2996206" y="847316"/>
                </a:lnTo>
                <a:lnTo>
                  <a:pt x="3014362" y="1651283"/>
                </a:lnTo>
                <a:lnTo>
                  <a:pt x="3009451" y="1651283"/>
                </a:lnTo>
                <a:lnTo>
                  <a:pt x="2991888" y="1071744"/>
                </a:lnTo>
                <a:lnTo>
                  <a:pt x="2972243" y="1073083"/>
                </a:lnTo>
                <a:lnTo>
                  <a:pt x="2972243" y="949411"/>
                </a:lnTo>
                <a:lnTo>
                  <a:pt x="2947687" y="947327"/>
                </a:lnTo>
                <a:lnTo>
                  <a:pt x="2938459" y="831237"/>
                </a:lnTo>
                <a:lnTo>
                  <a:pt x="2927000" y="830790"/>
                </a:lnTo>
                <a:cubicBezTo>
                  <a:pt x="2929355" y="826233"/>
                  <a:pt x="2930721" y="821323"/>
                  <a:pt x="2930721" y="816205"/>
                </a:cubicBezTo>
                <a:cubicBezTo>
                  <a:pt x="2930721" y="792293"/>
                  <a:pt x="2902753" y="772896"/>
                  <a:pt x="2868213" y="772896"/>
                </a:cubicBezTo>
                <a:cubicBezTo>
                  <a:pt x="2833673" y="772896"/>
                  <a:pt x="2805705" y="792293"/>
                  <a:pt x="2805705" y="816205"/>
                </a:cubicBezTo>
                <a:cubicBezTo>
                  <a:pt x="2805705" y="819886"/>
                  <a:pt x="2806391" y="823509"/>
                  <a:pt x="2807640" y="826921"/>
                </a:cubicBezTo>
                <a:lnTo>
                  <a:pt x="2794096" y="826474"/>
                </a:lnTo>
                <a:lnTo>
                  <a:pt x="2794096" y="934669"/>
                </a:lnTo>
                <a:lnTo>
                  <a:pt x="2779809" y="933478"/>
                </a:lnTo>
                <a:lnTo>
                  <a:pt x="2775046" y="1076058"/>
                </a:lnTo>
                <a:lnTo>
                  <a:pt x="2905120" y="1077546"/>
                </a:lnTo>
                <a:lnTo>
                  <a:pt x="2779809" y="1085880"/>
                </a:lnTo>
                <a:lnTo>
                  <a:pt x="2779809" y="1125320"/>
                </a:lnTo>
                <a:lnTo>
                  <a:pt x="2659556" y="1220865"/>
                </a:lnTo>
                <a:lnTo>
                  <a:pt x="2655091" y="1651281"/>
                </a:lnTo>
                <a:lnTo>
                  <a:pt x="2650477" y="1651281"/>
                </a:lnTo>
                <a:lnTo>
                  <a:pt x="2654644" y="1216103"/>
                </a:lnTo>
                <a:lnTo>
                  <a:pt x="2642738" y="1218484"/>
                </a:lnTo>
                <a:lnTo>
                  <a:pt x="2643482" y="1060731"/>
                </a:lnTo>
                <a:lnTo>
                  <a:pt x="2638719" y="1062070"/>
                </a:lnTo>
                <a:lnTo>
                  <a:pt x="2649882" y="1057308"/>
                </a:lnTo>
                <a:lnTo>
                  <a:pt x="2640208" y="1023673"/>
                </a:lnTo>
                <a:lnTo>
                  <a:pt x="2529632" y="1052545"/>
                </a:lnTo>
                <a:lnTo>
                  <a:pt x="2404617" y="985126"/>
                </a:lnTo>
                <a:lnTo>
                  <a:pt x="2394943" y="1018761"/>
                </a:lnTo>
                <a:lnTo>
                  <a:pt x="2400450" y="1022630"/>
                </a:lnTo>
                <a:lnTo>
                  <a:pt x="2398962" y="1651280"/>
                </a:lnTo>
                <a:lnTo>
                  <a:pt x="2380507" y="1651280"/>
                </a:lnTo>
                <a:lnTo>
                  <a:pt x="2385121" y="1466286"/>
                </a:lnTo>
                <a:lnTo>
                  <a:pt x="2192087" y="1464202"/>
                </a:lnTo>
                <a:lnTo>
                  <a:pt x="2193724" y="1339482"/>
                </a:lnTo>
                <a:lnTo>
                  <a:pt x="2203993" y="1339035"/>
                </a:lnTo>
                <a:lnTo>
                  <a:pt x="2205779" y="1267002"/>
                </a:lnTo>
                <a:lnTo>
                  <a:pt x="2133002" y="1266258"/>
                </a:lnTo>
                <a:lnTo>
                  <a:pt x="2121989" y="1173687"/>
                </a:lnTo>
                <a:lnTo>
                  <a:pt x="2114250" y="1208215"/>
                </a:lnTo>
                <a:lnTo>
                  <a:pt x="2109190" y="1265961"/>
                </a:lnTo>
                <a:lnTo>
                  <a:pt x="2056654" y="1265365"/>
                </a:lnTo>
                <a:lnTo>
                  <a:pt x="2055314" y="1325790"/>
                </a:lnTo>
                <a:lnTo>
                  <a:pt x="2047873" y="1325641"/>
                </a:lnTo>
                <a:lnTo>
                  <a:pt x="2046236" y="1462715"/>
                </a:lnTo>
                <a:lnTo>
                  <a:pt x="1979709" y="1461971"/>
                </a:lnTo>
                <a:lnTo>
                  <a:pt x="1976435" y="1418067"/>
                </a:lnTo>
                <a:lnTo>
                  <a:pt x="1971524" y="1418364"/>
                </a:lnTo>
                <a:lnTo>
                  <a:pt x="1971524" y="1389194"/>
                </a:lnTo>
                <a:lnTo>
                  <a:pt x="1904254" y="1394105"/>
                </a:lnTo>
                <a:lnTo>
                  <a:pt x="1904254" y="1413899"/>
                </a:lnTo>
                <a:lnTo>
                  <a:pt x="1869874" y="1361214"/>
                </a:lnTo>
                <a:lnTo>
                  <a:pt x="1868833" y="1085885"/>
                </a:lnTo>
                <a:lnTo>
                  <a:pt x="1877613" y="1085885"/>
                </a:lnTo>
                <a:lnTo>
                  <a:pt x="1881036" y="1045106"/>
                </a:lnTo>
                <a:cubicBezTo>
                  <a:pt x="1881036" y="1045106"/>
                  <a:pt x="1852604" y="1029007"/>
                  <a:pt x="1836835" y="1028140"/>
                </a:cubicBezTo>
                <a:cubicBezTo>
                  <a:pt x="1814590" y="1026917"/>
                  <a:pt x="1772244" y="1045106"/>
                  <a:pt x="1772244" y="1045106"/>
                </a:cubicBezTo>
                <a:lnTo>
                  <a:pt x="1782364" y="1085885"/>
                </a:lnTo>
                <a:lnTo>
                  <a:pt x="1782959" y="1085885"/>
                </a:lnTo>
                <a:lnTo>
                  <a:pt x="1781917" y="1379969"/>
                </a:lnTo>
                <a:cubicBezTo>
                  <a:pt x="1769223" y="1403484"/>
                  <a:pt x="1757340" y="1433364"/>
                  <a:pt x="1747241" y="1474922"/>
                </a:cubicBezTo>
                <a:lnTo>
                  <a:pt x="1743967" y="1280554"/>
                </a:lnTo>
                <a:lnTo>
                  <a:pt x="1713754" y="1233972"/>
                </a:lnTo>
                <a:lnTo>
                  <a:pt x="1713010" y="1651281"/>
                </a:lnTo>
                <a:lnTo>
                  <a:pt x="1708397" y="1651281"/>
                </a:lnTo>
                <a:lnTo>
                  <a:pt x="1702741" y="1249593"/>
                </a:lnTo>
                <a:lnTo>
                  <a:pt x="1688751" y="1223846"/>
                </a:lnTo>
                <a:lnTo>
                  <a:pt x="1699764" y="1228757"/>
                </a:lnTo>
                <a:lnTo>
                  <a:pt x="1700210" y="1069661"/>
                </a:lnTo>
                <a:lnTo>
                  <a:pt x="1665236" y="1118180"/>
                </a:lnTo>
                <a:lnTo>
                  <a:pt x="1662705" y="1212090"/>
                </a:lnTo>
                <a:lnTo>
                  <a:pt x="1676249" y="1218192"/>
                </a:lnTo>
                <a:lnTo>
                  <a:pt x="1675505" y="1651284"/>
                </a:lnTo>
                <a:lnTo>
                  <a:pt x="1666278" y="1651284"/>
                </a:lnTo>
                <a:lnTo>
                  <a:pt x="1662111" y="1169976"/>
                </a:lnTo>
                <a:lnTo>
                  <a:pt x="1615379" y="1157475"/>
                </a:lnTo>
                <a:lnTo>
                  <a:pt x="1614337" y="1651289"/>
                </a:lnTo>
                <a:lnTo>
                  <a:pt x="1613445" y="1651289"/>
                </a:lnTo>
                <a:lnTo>
                  <a:pt x="1611361" y="1106878"/>
                </a:lnTo>
                <a:lnTo>
                  <a:pt x="1521171" y="1111641"/>
                </a:lnTo>
                <a:lnTo>
                  <a:pt x="1520724" y="1210168"/>
                </a:lnTo>
                <a:lnTo>
                  <a:pt x="1452412" y="1174449"/>
                </a:lnTo>
                <a:lnTo>
                  <a:pt x="1452412" y="1157333"/>
                </a:lnTo>
                <a:lnTo>
                  <a:pt x="1455984" y="1133520"/>
                </a:lnTo>
                <a:lnTo>
                  <a:pt x="1441548" y="1075775"/>
                </a:lnTo>
                <a:lnTo>
                  <a:pt x="1437976" y="1157333"/>
                </a:lnTo>
                <a:lnTo>
                  <a:pt x="1430832" y="1177722"/>
                </a:lnTo>
                <a:lnTo>
                  <a:pt x="1360585" y="1219245"/>
                </a:lnTo>
                <a:lnTo>
                  <a:pt x="1299417" y="1222073"/>
                </a:lnTo>
                <a:lnTo>
                  <a:pt x="1299417" y="1388761"/>
                </a:lnTo>
                <a:lnTo>
                  <a:pt x="1349869" y="1393970"/>
                </a:lnTo>
                <a:lnTo>
                  <a:pt x="1320997" y="1395458"/>
                </a:lnTo>
                <a:lnTo>
                  <a:pt x="1319956" y="1651290"/>
                </a:lnTo>
                <a:lnTo>
                  <a:pt x="1314598" y="1651290"/>
                </a:lnTo>
                <a:lnTo>
                  <a:pt x="1313556" y="1393077"/>
                </a:lnTo>
                <a:lnTo>
                  <a:pt x="1266526" y="1395458"/>
                </a:lnTo>
                <a:lnTo>
                  <a:pt x="1266526" y="1414360"/>
                </a:lnTo>
                <a:lnTo>
                  <a:pt x="1265336" y="1276400"/>
                </a:lnTo>
                <a:lnTo>
                  <a:pt x="1125880" y="1279823"/>
                </a:lnTo>
                <a:lnTo>
                  <a:pt x="1122755" y="1651298"/>
                </a:lnTo>
                <a:lnTo>
                  <a:pt x="1010988" y="1651298"/>
                </a:lnTo>
                <a:lnTo>
                  <a:pt x="895945" y="1414963"/>
                </a:lnTo>
                <a:lnTo>
                  <a:pt x="884336" y="1427018"/>
                </a:lnTo>
                <a:lnTo>
                  <a:pt x="884336" y="1423298"/>
                </a:lnTo>
                <a:cubicBezTo>
                  <a:pt x="906704" y="1406306"/>
                  <a:pt x="920948" y="1380386"/>
                  <a:pt x="920948" y="1351265"/>
                </a:cubicBezTo>
                <a:cubicBezTo>
                  <a:pt x="920948" y="1321149"/>
                  <a:pt x="905649" y="1294375"/>
                  <a:pt x="881955" y="1277446"/>
                </a:cubicBezTo>
                <a:lnTo>
                  <a:pt x="873323" y="746875"/>
                </a:lnTo>
                <a:lnTo>
                  <a:pt x="851148" y="750447"/>
                </a:lnTo>
                <a:cubicBezTo>
                  <a:pt x="887235" y="740561"/>
                  <a:pt x="913804" y="708064"/>
                  <a:pt x="913804" y="669335"/>
                </a:cubicBezTo>
                <a:cubicBezTo>
                  <a:pt x="913804" y="629648"/>
                  <a:pt x="885924" y="596446"/>
                  <a:pt x="848468" y="587479"/>
                </a:cubicBezTo>
                <a:lnTo>
                  <a:pt x="841473" y="529734"/>
                </a:lnTo>
                <a:lnTo>
                  <a:pt x="837455" y="530329"/>
                </a:lnTo>
                <a:lnTo>
                  <a:pt x="838943" y="437014"/>
                </a:lnTo>
                <a:cubicBezTo>
                  <a:pt x="848235" y="432362"/>
                  <a:pt x="854570" y="422840"/>
                  <a:pt x="854570" y="411862"/>
                </a:cubicBezTo>
                <a:cubicBezTo>
                  <a:pt x="854570" y="400978"/>
                  <a:pt x="848404" y="391553"/>
                  <a:pt x="839241" y="386859"/>
                </a:cubicBezTo>
                <a:lnTo>
                  <a:pt x="836264" y="331495"/>
                </a:lnTo>
                <a:close/>
                <a:moveTo>
                  <a:pt x="2994150" y="575699"/>
                </a:moveTo>
                <a:lnTo>
                  <a:pt x="3033144" y="794183"/>
                </a:lnTo>
                <a:lnTo>
                  <a:pt x="3042817" y="795076"/>
                </a:lnTo>
                <a:lnTo>
                  <a:pt x="2994150" y="575706"/>
                </a:lnTo>
                <a:close/>
                <a:moveTo>
                  <a:pt x="3070350" y="575699"/>
                </a:moveTo>
                <a:lnTo>
                  <a:pt x="3109344" y="794183"/>
                </a:lnTo>
                <a:lnTo>
                  <a:pt x="3119017" y="795076"/>
                </a:lnTo>
                <a:lnTo>
                  <a:pt x="3070350" y="575706"/>
                </a:lnTo>
                <a:close/>
                <a:moveTo>
                  <a:pt x="2863334" y="647880"/>
                </a:moveTo>
                <a:lnTo>
                  <a:pt x="2855744" y="671990"/>
                </a:lnTo>
                <a:lnTo>
                  <a:pt x="2844135" y="764859"/>
                </a:lnTo>
                <a:lnTo>
                  <a:pt x="2882532" y="760840"/>
                </a:lnTo>
                <a:lnTo>
                  <a:pt x="2863333" y="647883"/>
                </a:lnTo>
                <a:close/>
                <a:moveTo>
                  <a:pt x="810982" y="751912"/>
                </a:moveTo>
                <a:cubicBezTo>
                  <a:pt x="816593" y="753054"/>
                  <a:pt x="822441" y="753549"/>
                  <a:pt x="828395" y="753549"/>
                </a:cubicBezTo>
                <a:cubicBezTo>
                  <a:pt x="833522" y="753549"/>
                  <a:pt x="838398" y="753063"/>
                  <a:pt x="843277" y="752210"/>
                </a:cubicBezTo>
                <a:lnTo>
                  <a:pt x="843277" y="787482"/>
                </a:lnTo>
                <a:lnTo>
                  <a:pt x="810982" y="802513"/>
                </a:lnTo>
                <a:lnTo>
                  <a:pt x="810982" y="751912"/>
                </a:lnTo>
                <a:close/>
                <a:moveTo>
                  <a:pt x="810982" y="840019"/>
                </a:moveTo>
                <a:lnTo>
                  <a:pt x="843277" y="854157"/>
                </a:lnTo>
                <a:lnTo>
                  <a:pt x="843277" y="876333"/>
                </a:lnTo>
                <a:lnTo>
                  <a:pt x="812618" y="890620"/>
                </a:lnTo>
                <a:lnTo>
                  <a:pt x="810981" y="913688"/>
                </a:lnTo>
                <a:lnTo>
                  <a:pt x="810981" y="840019"/>
                </a:lnTo>
                <a:close/>
                <a:moveTo>
                  <a:pt x="810982" y="924553"/>
                </a:moveTo>
                <a:lnTo>
                  <a:pt x="843277" y="938692"/>
                </a:lnTo>
                <a:lnTo>
                  <a:pt x="843277" y="958039"/>
                </a:lnTo>
                <a:lnTo>
                  <a:pt x="812618" y="972326"/>
                </a:lnTo>
                <a:lnTo>
                  <a:pt x="810981" y="995543"/>
                </a:lnTo>
                <a:lnTo>
                  <a:pt x="810981" y="924553"/>
                </a:lnTo>
                <a:close/>
                <a:moveTo>
                  <a:pt x="810982" y="1006409"/>
                </a:moveTo>
                <a:lnTo>
                  <a:pt x="843277" y="1020548"/>
                </a:lnTo>
                <a:lnTo>
                  <a:pt x="843277" y="1042276"/>
                </a:lnTo>
                <a:lnTo>
                  <a:pt x="812618" y="1056564"/>
                </a:lnTo>
                <a:lnTo>
                  <a:pt x="810981" y="1079632"/>
                </a:lnTo>
                <a:lnTo>
                  <a:pt x="810981" y="1006409"/>
                </a:lnTo>
                <a:close/>
                <a:moveTo>
                  <a:pt x="1680434" y="1007748"/>
                </a:moveTo>
                <a:lnTo>
                  <a:pt x="1673587" y="1102998"/>
                </a:lnTo>
                <a:lnTo>
                  <a:pt x="1680434" y="1007748"/>
                </a:lnTo>
                <a:close/>
                <a:moveTo>
                  <a:pt x="810982" y="1090497"/>
                </a:moveTo>
                <a:lnTo>
                  <a:pt x="843277" y="1104636"/>
                </a:lnTo>
                <a:lnTo>
                  <a:pt x="843277" y="1203610"/>
                </a:lnTo>
                <a:lnTo>
                  <a:pt x="810982" y="1218641"/>
                </a:lnTo>
                <a:lnTo>
                  <a:pt x="810982" y="1171612"/>
                </a:lnTo>
                <a:lnTo>
                  <a:pt x="839110" y="1184113"/>
                </a:lnTo>
                <a:lnTo>
                  <a:pt x="839110" y="1116694"/>
                </a:lnTo>
                <a:lnTo>
                  <a:pt x="810982" y="1129791"/>
                </a:lnTo>
                <a:lnTo>
                  <a:pt x="810982" y="1090500"/>
                </a:lnTo>
                <a:close/>
                <a:moveTo>
                  <a:pt x="177722" y="1169673"/>
                </a:moveTo>
                <a:lnTo>
                  <a:pt x="180103" y="1244236"/>
                </a:lnTo>
                <a:lnTo>
                  <a:pt x="146319" y="1282633"/>
                </a:lnTo>
                <a:lnTo>
                  <a:pt x="223412" y="1280252"/>
                </a:lnTo>
                <a:lnTo>
                  <a:pt x="184866" y="1241855"/>
                </a:lnTo>
                <a:lnTo>
                  <a:pt x="177722" y="1169673"/>
                </a:lnTo>
                <a:close/>
                <a:moveTo>
                  <a:pt x="1520747" y="1214768"/>
                </a:moveTo>
                <a:lnTo>
                  <a:pt x="1519110" y="1651280"/>
                </a:lnTo>
                <a:lnTo>
                  <a:pt x="1504376" y="1651280"/>
                </a:lnTo>
                <a:lnTo>
                  <a:pt x="1502441" y="1318648"/>
                </a:lnTo>
                <a:lnTo>
                  <a:pt x="1412400" y="1321773"/>
                </a:lnTo>
                <a:lnTo>
                  <a:pt x="1411061" y="1557222"/>
                </a:lnTo>
                <a:lnTo>
                  <a:pt x="1410764" y="1557222"/>
                </a:lnTo>
                <a:lnTo>
                  <a:pt x="1409871" y="1365531"/>
                </a:lnTo>
                <a:lnTo>
                  <a:pt x="1370283" y="1367020"/>
                </a:lnTo>
                <a:lnTo>
                  <a:pt x="1369241" y="1557967"/>
                </a:lnTo>
                <a:lnTo>
                  <a:pt x="1368646" y="1557967"/>
                </a:lnTo>
                <a:lnTo>
                  <a:pt x="1368051" y="1393070"/>
                </a:lnTo>
                <a:lnTo>
                  <a:pt x="1364033" y="1393219"/>
                </a:lnTo>
                <a:lnTo>
                  <a:pt x="1362247" y="1328478"/>
                </a:lnTo>
                <a:lnTo>
                  <a:pt x="1367456" y="1364941"/>
                </a:lnTo>
                <a:lnTo>
                  <a:pt x="1404812" y="1364941"/>
                </a:lnTo>
                <a:lnTo>
                  <a:pt x="1404812" y="1320591"/>
                </a:lnTo>
                <a:lnTo>
                  <a:pt x="1513759" y="1317317"/>
                </a:lnTo>
                <a:lnTo>
                  <a:pt x="1513759" y="1266268"/>
                </a:lnTo>
                <a:lnTo>
                  <a:pt x="1495899" y="1266715"/>
                </a:lnTo>
                <a:lnTo>
                  <a:pt x="1502448" y="1232187"/>
                </a:lnTo>
                <a:lnTo>
                  <a:pt x="1520754" y="1214774"/>
                </a:lnTo>
                <a:close/>
                <a:moveTo>
                  <a:pt x="1377424" y="1236646"/>
                </a:moveTo>
                <a:lnTo>
                  <a:pt x="1391563" y="1266264"/>
                </a:lnTo>
                <a:lnTo>
                  <a:pt x="1439635" y="1267901"/>
                </a:lnTo>
                <a:lnTo>
                  <a:pt x="1383080" y="1269091"/>
                </a:lnTo>
                <a:lnTo>
                  <a:pt x="1377425" y="1236647"/>
                </a:lnTo>
                <a:close/>
                <a:moveTo>
                  <a:pt x="810982" y="1256143"/>
                </a:moveTo>
                <a:lnTo>
                  <a:pt x="816786" y="1258673"/>
                </a:lnTo>
                <a:cubicBezTo>
                  <a:pt x="814848" y="1258773"/>
                  <a:pt x="812889" y="1258916"/>
                  <a:pt x="810982" y="1259120"/>
                </a:cubicBezTo>
                <a:lnTo>
                  <a:pt x="810982" y="1256143"/>
                </a:lnTo>
                <a:close/>
                <a:moveTo>
                  <a:pt x="2390227" y="1403628"/>
                </a:moveTo>
                <a:lnTo>
                  <a:pt x="2318046" y="1408540"/>
                </a:lnTo>
                <a:lnTo>
                  <a:pt x="2313134" y="1456611"/>
                </a:lnTo>
                <a:lnTo>
                  <a:pt x="2390228" y="1456611"/>
                </a:lnTo>
                <a:lnTo>
                  <a:pt x="2390228" y="1403628"/>
                </a:lnTo>
                <a:close/>
                <a:moveTo>
                  <a:pt x="1913682" y="1428334"/>
                </a:moveTo>
                <a:lnTo>
                  <a:pt x="1942704" y="1461374"/>
                </a:lnTo>
                <a:lnTo>
                  <a:pt x="1942704" y="1461523"/>
                </a:lnTo>
                <a:lnTo>
                  <a:pt x="1937941" y="1461523"/>
                </a:lnTo>
                <a:lnTo>
                  <a:pt x="1934518" y="1616304"/>
                </a:lnTo>
                <a:lnTo>
                  <a:pt x="1930202" y="1453484"/>
                </a:lnTo>
                <a:lnTo>
                  <a:pt x="1913682" y="1428332"/>
                </a:lnTo>
                <a:close/>
                <a:moveTo>
                  <a:pt x="768015" y="1428632"/>
                </a:moveTo>
                <a:lnTo>
                  <a:pt x="769652" y="1429524"/>
                </a:lnTo>
                <a:lnTo>
                  <a:pt x="768015" y="1530575"/>
                </a:lnTo>
                <a:lnTo>
                  <a:pt x="768015" y="1428629"/>
                </a:lnTo>
                <a:close/>
                <a:moveTo>
                  <a:pt x="182970" y="1453188"/>
                </a:moveTo>
                <a:lnTo>
                  <a:pt x="184905" y="1453485"/>
                </a:lnTo>
                <a:cubicBezTo>
                  <a:pt x="165730" y="1466526"/>
                  <a:pt x="150702" y="1485446"/>
                  <a:pt x="142191" y="1507658"/>
                </a:cubicBezTo>
                <a:lnTo>
                  <a:pt x="141596" y="1484739"/>
                </a:lnTo>
                <a:cubicBezTo>
                  <a:pt x="141596" y="1484739"/>
                  <a:pt x="170496" y="1458296"/>
                  <a:pt x="182524" y="1453486"/>
                </a:cubicBezTo>
                <a:cubicBezTo>
                  <a:pt x="182774" y="1453386"/>
                  <a:pt x="182787" y="1453284"/>
                  <a:pt x="182970" y="1453189"/>
                </a:cubicBezTo>
                <a:close/>
                <a:moveTo>
                  <a:pt x="885144" y="1471642"/>
                </a:moveTo>
                <a:lnTo>
                  <a:pt x="914612" y="1532364"/>
                </a:lnTo>
                <a:lnTo>
                  <a:pt x="886484" y="1557664"/>
                </a:lnTo>
                <a:lnTo>
                  <a:pt x="885144" y="1471642"/>
                </a:lnTo>
                <a:close/>
                <a:moveTo>
                  <a:pt x="925922" y="1555880"/>
                </a:moveTo>
                <a:lnTo>
                  <a:pt x="972208" y="1651282"/>
                </a:lnTo>
                <a:lnTo>
                  <a:pt x="888120" y="1651282"/>
                </a:lnTo>
                <a:lnTo>
                  <a:pt x="887078" y="1595174"/>
                </a:lnTo>
                <a:lnTo>
                  <a:pt x="925922" y="1555884"/>
                </a:lnTo>
                <a:close/>
                <a:moveTo>
                  <a:pt x="768017" y="1642498"/>
                </a:moveTo>
                <a:lnTo>
                  <a:pt x="769951" y="1644284"/>
                </a:lnTo>
                <a:lnTo>
                  <a:pt x="769951" y="1651279"/>
                </a:lnTo>
                <a:lnTo>
                  <a:pt x="768017" y="1651279"/>
                </a:lnTo>
                <a:lnTo>
                  <a:pt x="768017" y="1642498"/>
                </a:lnTo>
                <a:close/>
              </a:path>
            </a:pathLst>
          </a:custGeom>
          <a:gradFill>
            <a:gsLst>
              <a:gs pos="33000">
                <a:srgbClr val="2DD3FB">
                  <a:alpha val="55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" name="组合 6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DC66CF2-6FC2-533C-0778-F0E5D792DB5D}"/>
              </a:ext>
            </a:extLst>
          </p:cNvPr>
          <p:cNvGrpSpPr/>
          <p:nvPr/>
        </p:nvGrpSpPr>
        <p:grpSpPr>
          <a:xfrm>
            <a:off x="10377390" y="414990"/>
            <a:ext cx="1125054" cy="464319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4E7D94A-53C7-BB7E-B09D-256B68D0CDF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4DF844E-212B-82DC-A436-0B1FB2093DC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0" name="文本框-2_矢量">
              <a:extLst>
                <a:ext uri="{FF2B5EF4-FFF2-40B4-BE49-F238E27FC236}">
                  <a16:creationId xmlns:a16="http://schemas.microsoft.com/office/drawing/2014/main" id="{A533DF23-3C6D-AA76-37D2-6C7A3C65DF8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0EEB271E-0BC8-CD40-57F2-CE143913B85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9C0B29AB-DA45-36C8-C2A6-2938C6E2E9D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468DFD42-ACD5-EBAE-30E1-B1BB447F5F3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73FA131-80EE-6AE4-9E54-0D717341732A}"/>
              </a:ext>
            </a:extLst>
          </p:cNvPr>
          <p:cNvGrpSpPr/>
          <p:nvPr/>
        </p:nvGrpSpPr>
        <p:grpSpPr>
          <a:xfrm>
            <a:off x="236538" y="238663"/>
            <a:ext cx="354012" cy="320475"/>
            <a:chOff x="227013" y="215900"/>
            <a:chExt cx="589502" cy="533656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C62B096E-76ED-BDB3-A7A0-909F4AE48324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54CB2D65-CA3C-F831-0679-FF493122B2C8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72849767-7028-EDE4-79B4-B35020C4B540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EE4214F3-044B-2F67-1A7A-CE6A78C54906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D019A20-D3CF-C849-C23C-396C976809E0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CDAC6F2-03B8-4E61-401E-B97B1C09EC23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FE015307-8924-C4FF-472D-D21F98B7B978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A898E5BE-3871-561E-E4FA-8F2010F510F4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02A810B-B496-0EF7-4726-A97B68F3317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A6A368C4-277B-3FFD-D4E1-F068D6B59323}"/>
              </a:ext>
            </a:extLst>
          </p:cNvPr>
          <p:cNvSpPr/>
          <p:nvPr/>
        </p:nvSpPr>
        <p:spPr>
          <a:xfrm>
            <a:off x="5631785" y="2081063"/>
            <a:ext cx="3213217" cy="662591"/>
          </a:xfrm>
          <a:prstGeom prst="roundRect">
            <a:avLst>
              <a:gd name="adj" fmla="val 14062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solidFill>
              <a:schemeClr val="accent1">
                <a:shade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1FB75C4-7B21-979C-1CDE-81EE6A189166}"/>
              </a:ext>
            </a:extLst>
          </p:cNvPr>
          <p:cNvSpPr txBox="1"/>
          <p:nvPr/>
        </p:nvSpPr>
        <p:spPr>
          <a:xfrm>
            <a:off x="6479211" y="213903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665773D-5D37-9264-5B78-E3D6ACCA476E}"/>
              </a:ext>
            </a:extLst>
          </p:cNvPr>
          <p:cNvSpPr txBox="1"/>
          <p:nvPr/>
        </p:nvSpPr>
        <p:spPr>
          <a:xfrm>
            <a:off x="880839" y="765925"/>
            <a:ext cx="4793300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287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19DE258-43AB-7277-B0FA-A3B2BA4222B5}"/>
              </a:ext>
            </a:extLst>
          </p:cNvPr>
          <p:cNvSpPr txBox="1"/>
          <p:nvPr/>
        </p:nvSpPr>
        <p:spPr>
          <a:xfrm>
            <a:off x="5548686" y="2909906"/>
            <a:ext cx="503756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32786471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660741" y="226071"/>
            <a:ext cx="769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pic>
        <p:nvPicPr>
          <p:cNvPr id="2" name="图片 1" descr="D:\51PPT模板网\51pptmoban.com\图片001.jpg">
            <a:extLst>
              <a:ext uri="{FF2B5EF4-FFF2-40B4-BE49-F238E27FC236}">
                <a16:creationId xmlns:a16="http://schemas.microsoft.com/office/drawing/2014/main" id="{80B3AB41-B330-FBE4-1AA2-A8551E54BAE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32760" y="1433970"/>
            <a:ext cx="4538662" cy="21717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</p:pic>
      <p:grpSp>
        <p:nvGrpSpPr>
          <p:cNvPr id="25" name="组合 24">
            <a:extLst>
              <a:ext uri="{FF2B5EF4-FFF2-40B4-BE49-F238E27FC236}">
                <a16:creationId xmlns:a16="http://schemas.microsoft.com/office/drawing/2014/main" id="{863CA276-A41E-32EF-37E8-5CB1CF5352C5}"/>
              </a:ext>
            </a:extLst>
          </p:cNvPr>
          <p:cNvGrpSpPr/>
          <p:nvPr/>
        </p:nvGrpSpPr>
        <p:grpSpPr>
          <a:xfrm>
            <a:off x="1127125" y="3812009"/>
            <a:ext cx="4544297" cy="515961"/>
            <a:chOff x="2135202" y="3171019"/>
            <a:chExt cx="4544297" cy="515961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823E4A89-C959-53E1-B28E-05CBAB4EDC06}"/>
                </a:ext>
              </a:extLst>
            </p:cNvPr>
            <p:cNvSpPr/>
            <p:nvPr/>
          </p:nvSpPr>
          <p:spPr>
            <a:xfrm>
              <a:off x="2135202" y="3171019"/>
              <a:ext cx="4544297" cy="515961"/>
            </a:xfrm>
            <a:prstGeom prst="roundRect">
              <a:avLst>
                <a:gd name="adj" fmla="val 14925"/>
              </a:avLst>
            </a:pr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solidFill>
                <a:schemeClr val="accent1">
                  <a:shade val="15000"/>
                </a:scheme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390EBF42-ACC6-6B8B-EDF7-8EBAC61B7AA3}"/>
                </a:ext>
              </a:extLst>
            </p:cNvPr>
            <p:cNvSpPr txBox="1"/>
            <p:nvPr/>
          </p:nvSpPr>
          <p:spPr>
            <a:xfrm>
              <a:off x="2997011" y="3251409"/>
              <a:ext cx="1916522" cy="369332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zh-CN" altLang="en-US" b="1" dirty="0"/>
                <a:t>添加标题文本</a:t>
              </a:r>
            </a:p>
          </p:txBody>
        </p:sp>
      </p:grpSp>
      <p:sp>
        <p:nvSpPr>
          <p:cNvPr id="26" name="文本框 25">
            <a:extLst>
              <a:ext uri="{FF2B5EF4-FFF2-40B4-BE49-F238E27FC236}">
                <a16:creationId xmlns:a16="http://schemas.microsoft.com/office/drawing/2014/main" id="{073888A0-8964-E29F-CB8C-CCD851235C36}"/>
              </a:ext>
            </a:extLst>
          </p:cNvPr>
          <p:cNvSpPr txBox="1"/>
          <p:nvPr/>
        </p:nvSpPr>
        <p:spPr>
          <a:xfrm>
            <a:off x="1045447" y="4408360"/>
            <a:ext cx="4416425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pic>
        <p:nvPicPr>
          <p:cNvPr id="32" name="图片 31" descr="D:\51PPT模板网\51pptmoban.com\图片001.jpg">
            <a:extLst>
              <a:ext uri="{FF2B5EF4-FFF2-40B4-BE49-F238E27FC236}">
                <a16:creationId xmlns:a16="http://schemas.microsoft.com/office/drawing/2014/main" id="{50E3D601-7D90-FAD4-6971-39E38E3D4BE7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20580" y="3033389"/>
            <a:ext cx="4549776" cy="2171728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37" name="文本框 36">
            <a:extLst>
              <a:ext uri="{FF2B5EF4-FFF2-40B4-BE49-F238E27FC236}">
                <a16:creationId xmlns:a16="http://schemas.microsoft.com/office/drawing/2014/main" id="{3D5722A5-45D7-A7EE-CE25-F38188B8820F}"/>
              </a:ext>
            </a:extLst>
          </p:cNvPr>
          <p:cNvSpPr txBox="1"/>
          <p:nvPr/>
        </p:nvSpPr>
        <p:spPr>
          <a:xfrm>
            <a:off x="1430154" y="3892399"/>
            <a:ext cx="4651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>
                <a:latin typeface="MiSans Heavy" panose="00000A00000000000000" pitchFamily="2" charset="-122"/>
                <a:ea typeface="MiSans Heavy" panose="00000A00000000000000" pitchFamily="2" charset="-122"/>
              </a:rPr>
              <a:t>01</a:t>
            </a:r>
            <a:endParaRPr lang="zh-CN" altLang="en-US" dirty="0">
              <a:latin typeface="MiSans Heavy" panose="00000A00000000000000" pitchFamily="2" charset="-122"/>
              <a:ea typeface="MiSans Heavy" panose="00000A00000000000000" pitchFamily="2" charset="-122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7531F7A1-3AEB-EA44-AC43-80AB0D024DBF}"/>
              </a:ext>
            </a:extLst>
          </p:cNvPr>
          <p:cNvGrpSpPr/>
          <p:nvPr/>
        </p:nvGrpSpPr>
        <p:grpSpPr>
          <a:xfrm>
            <a:off x="6438901" y="1433970"/>
            <a:ext cx="4625976" cy="1393108"/>
            <a:chOff x="6438901" y="3812009"/>
            <a:chExt cx="4625976" cy="1393108"/>
          </a:xfrm>
        </p:grpSpPr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788A0DD1-B99A-CD1B-A35C-E38193144A0A}"/>
                </a:ext>
              </a:extLst>
            </p:cNvPr>
            <p:cNvSpPr txBox="1"/>
            <p:nvPr/>
          </p:nvSpPr>
          <p:spPr>
            <a:xfrm>
              <a:off x="6438901" y="4408360"/>
              <a:ext cx="4416425" cy="7967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05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此处添加详细文本描述，建议与标题相关并符合整体语言风格，语言描述尽量简洁生动。尽量将每页幻灯片的字数控制在200字以内，据统计每页幻灯片的最好控制在5分钟之内。</a:t>
              </a:r>
            </a:p>
          </p:txBody>
        </p:sp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9E89D347-AA31-126E-926A-D9A697B7C43C}"/>
                </a:ext>
              </a:extLst>
            </p:cNvPr>
            <p:cNvGrpSpPr/>
            <p:nvPr/>
          </p:nvGrpSpPr>
          <p:grpSpPr>
            <a:xfrm>
              <a:off x="6520580" y="3812009"/>
              <a:ext cx="4544297" cy="515961"/>
              <a:chOff x="2135202" y="3171019"/>
              <a:chExt cx="4544297" cy="515961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7EB86C45-2908-299D-BAD2-55B309715178}"/>
                  </a:ext>
                </a:extLst>
              </p:cNvPr>
              <p:cNvSpPr/>
              <p:nvPr/>
            </p:nvSpPr>
            <p:spPr>
              <a:xfrm>
                <a:off x="2135202" y="3171019"/>
                <a:ext cx="4544297" cy="515961"/>
              </a:xfrm>
              <a:prstGeom prst="roundRect">
                <a:avLst>
                  <a:gd name="adj" fmla="val 14925"/>
                </a:avLst>
              </a:prstGeom>
              <a:gradFill flip="none" rotWithShape="1">
                <a:gsLst>
                  <a:gs pos="0">
                    <a:srgbClr val="2DD3FB">
                      <a:alpha val="55000"/>
                    </a:srgbClr>
                  </a:gs>
                  <a:gs pos="84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  <a:ln w="4763" cap="flat">
                <a:solidFill>
                  <a:schemeClr val="accent1">
                    <a:shade val="15000"/>
                  </a:schemeClr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55ADB277-399A-B9E9-3C21-793D56ACAFF9}"/>
                  </a:ext>
                </a:extLst>
              </p:cNvPr>
              <p:cNvSpPr txBox="1"/>
              <p:nvPr/>
            </p:nvSpPr>
            <p:spPr>
              <a:xfrm>
                <a:off x="2997011" y="3251409"/>
                <a:ext cx="191652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FE0791E7-9C63-7168-3927-A67553BD9224}"/>
                </a:ext>
              </a:extLst>
            </p:cNvPr>
            <p:cNvSpPr txBox="1"/>
            <p:nvPr/>
          </p:nvSpPr>
          <p:spPr>
            <a:xfrm>
              <a:off x="6823609" y="3892399"/>
              <a:ext cx="49084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dirty="0">
                  <a:latin typeface="MiSans Heavy" panose="00000A00000000000000" pitchFamily="2" charset="-122"/>
                  <a:ea typeface="MiSans Heavy" panose="00000A00000000000000" pitchFamily="2" charset="-122"/>
                </a:rPr>
                <a:t>02</a:t>
              </a:r>
              <a:endParaRPr lang="zh-CN" altLang="en-US" dirty="0">
                <a:latin typeface="MiSans Heavy" panose="00000A00000000000000" pitchFamily="2" charset="-122"/>
                <a:ea typeface="MiSans Heavy" panose="00000A00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966578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660741" y="226071"/>
            <a:ext cx="769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9" name="1">
            <a:extLst>
              <a:ext uri="{FF2B5EF4-FFF2-40B4-BE49-F238E27FC236}">
                <a16:creationId xmlns:a16="http://schemas.microsoft.com/office/drawing/2014/main" id="{FE69C3B9-866A-39D0-51BC-E23F8EC31AC4}"/>
              </a:ext>
            </a:extLst>
          </p:cNvPr>
          <p:cNvSpPr/>
          <p:nvPr/>
        </p:nvSpPr>
        <p:spPr>
          <a:xfrm>
            <a:off x="6150583" y="2095814"/>
            <a:ext cx="1381577" cy="1307968"/>
          </a:xfrm>
          <a:prstGeom prst="roundRect">
            <a:avLst>
              <a:gd name="adj" fmla="val 6806"/>
            </a:avLst>
          </a:prstGeom>
          <a:solidFill>
            <a:srgbClr val="2DD3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10" name="1">
            <a:extLst>
              <a:ext uri="{FF2B5EF4-FFF2-40B4-BE49-F238E27FC236}">
                <a16:creationId xmlns:a16="http://schemas.microsoft.com/office/drawing/2014/main" id="{337D96DB-4A05-F0AE-F02B-BA3FFE3A47AB}"/>
              </a:ext>
            </a:extLst>
          </p:cNvPr>
          <p:cNvSpPr/>
          <p:nvPr/>
        </p:nvSpPr>
        <p:spPr>
          <a:xfrm>
            <a:off x="4676878" y="3492500"/>
            <a:ext cx="1381577" cy="1307968"/>
          </a:xfrm>
          <a:prstGeom prst="roundRect">
            <a:avLst>
              <a:gd name="adj" fmla="val 6806"/>
            </a:avLst>
          </a:prstGeom>
          <a:solidFill>
            <a:srgbClr val="2DD3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11" name="1">
            <a:extLst>
              <a:ext uri="{FF2B5EF4-FFF2-40B4-BE49-F238E27FC236}">
                <a16:creationId xmlns:a16="http://schemas.microsoft.com/office/drawing/2014/main" id="{811203C1-6B74-F80B-8ACC-63377714EA32}"/>
              </a:ext>
            </a:extLst>
          </p:cNvPr>
          <p:cNvSpPr/>
          <p:nvPr/>
        </p:nvSpPr>
        <p:spPr>
          <a:xfrm>
            <a:off x="6150583" y="3492500"/>
            <a:ext cx="1381577" cy="1307968"/>
          </a:xfrm>
          <a:prstGeom prst="roundRect">
            <a:avLst>
              <a:gd name="adj" fmla="val 6806"/>
            </a:avLst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16" name="1">
            <a:extLst>
              <a:ext uri="{FF2B5EF4-FFF2-40B4-BE49-F238E27FC236}">
                <a16:creationId xmlns:a16="http://schemas.microsoft.com/office/drawing/2014/main" id="{3CB8EBF9-9A5D-AF93-7BF1-569D7DB71FF6}"/>
              </a:ext>
            </a:extLst>
          </p:cNvPr>
          <p:cNvSpPr/>
          <p:nvPr/>
        </p:nvSpPr>
        <p:spPr>
          <a:xfrm>
            <a:off x="4676878" y="2095814"/>
            <a:ext cx="1381577" cy="1307968"/>
          </a:xfrm>
          <a:prstGeom prst="roundRect">
            <a:avLst>
              <a:gd name="adj" fmla="val 6806"/>
            </a:avLst>
          </a:prstGeom>
          <a:solidFill>
            <a:srgbClr val="4472C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900" dirty="0"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D095F2C6-BFC2-41E7-D257-29FE663B7F04}"/>
              </a:ext>
            </a:extLst>
          </p:cNvPr>
          <p:cNvSpPr txBox="1"/>
          <p:nvPr/>
        </p:nvSpPr>
        <p:spPr>
          <a:xfrm>
            <a:off x="4993140" y="2470089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E236A706-7248-207D-CB8C-7DA5D830864F}"/>
              </a:ext>
            </a:extLst>
          </p:cNvPr>
          <p:cNvSpPr txBox="1"/>
          <p:nvPr/>
        </p:nvSpPr>
        <p:spPr>
          <a:xfrm>
            <a:off x="6575218" y="2470089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CB1F8AF8-2A16-576A-43C7-3751DA399C00}"/>
              </a:ext>
            </a:extLst>
          </p:cNvPr>
          <p:cNvSpPr txBox="1"/>
          <p:nvPr/>
        </p:nvSpPr>
        <p:spPr>
          <a:xfrm>
            <a:off x="4993140" y="3985759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:a16="http://schemas.microsoft.com/office/drawing/2014/main" id="{2CA174FF-55AC-FF42-4106-9077E215C972}"/>
              </a:ext>
            </a:extLst>
          </p:cNvPr>
          <p:cNvSpPr txBox="1"/>
          <p:nvPr/>
        </p:nvSpPr>
        <p:spPr>
          <a:xfrm>
            <a:off x="6575218" y="3985759"/>
            <a:ext cx="63991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200" dirty="0">
                <a:solidFill>
                  <a:schemeClr val="bg1"/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5" name="组合 44">
            <a:extLst>
              <a:ext uri="{FF2B5EF4-FFF2-40B4-BE49-F238E27FC236}">
                <a16:creationId xmlns:a16="http://schemas.microsoft.com/office/drawing/2014/main" id="{6D30612D-44F1-5D10-D2D8-DEB374F50D9D}"/>
              </a:ext>
            </a:extLst>
          </p:cNvPr>
          <p:cNvGrpSpPr/>
          <p:nvPr/>
        </p:nvGrpSpPr>
        <p:grpSpPr>
          <a:xfrm>
            <a:off x="1127126" y="2332007"/>
            <a:ext cx="3232730" cy="1160493"/>
            <a:chOff x="1127126" y="1837833"/>
            <a:chExt cx="3232730" cy="1160493"/>
          </a:xfrm>
        </p:grpSpPr>
        <p:grpSp>
          <p:nvGrpSpPr>
            <p:cNvPr id="37" name="组合 36">
              <a:extLst>
                <a:ext uri="{FF2B5EF4-FFF2-40B4-BE49-F238E27FC236}">
                  <a16:creationId xmlns:a16="http://schemas.microsoft.com/office/drawing/2014/main" id="{A36BA5A8-1375-9F92-7687-8ED982659E62}"/>
                </a:ext>
              </a:extLst>
            </p:cNvPr>
            <p:cNvGrpSpPr/>
            <p:nvPr/>
          </p:nvGrpSpPr>
          <p:grpSpPr>
            <a:xfrm>
              <a:off x="1127126" y="1837833"/>
              <a:ext cx="3232730" cy="515961"/>
              <a:chOff x="2135203" y="3171019"/>
              <a:chExt cx="3232730" cy="515961"/>
            </a:xfrm>
          </p:grpSpPr>
          <p:sp>
            <p:nvSpPr>
              <p:cNvPr id="38" name="矩形: 圆角 37">
                <a:extLst>
                  <a:ext uri="{FF2B5EF4-FFF2-40B4-BE49-F238E27FC236}">
                    <a16:creationId xmlns:a16="http://schemas.microsoft.com/office/drawing/2014/main" id="{B2143F6B-E2A2-A11A-E2FA-11EFB936D153}"/>
                  </a:ext>
                </a:extLst>
              </p:cNvPr>
              <p:cNvSpPr/>
              <p:nvPr/>
            </p:nvSpPr>
            <p:spPr>
              <a:xfrm>
                <a:off x="2135203" y="3171019"/>
                <a:ext cx="3232730" cy="515961"/>
              </a:xfrm>
              <a:prstGeom prst="roundRect">
                <a:avLst>
                  <a:gd name="adj" fmla="val 14925"/>
                </a:avLst>
              </a:prstGeom>
              <a:gradFill flip="none" rotWithShape="1">
                <a:gsLst>
                  <a:gs pos="0">
                    <a:srgbClr val="2DD3FB">
                      <a:alpha val="55000"/>
                    </a:srgbClr>
                  </a:gs>
                  <a:gs pos="84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  <a:ln w="4763" cap="flat">
                <a:solidFill>
                  <a:schemeClr val="accent1">
                    <a:shade val="15000"/>
                  </a:schemeClr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39" name="文本框 38">
                <a:extLst>
                  <a:ext uri="{FF2B5EF4-FFF2-40B4-BE49-F238E27FC236}">
                    <a16:creationId xmlns:a16="http://schemas.microsoft.com/office/drawing/2014/main" id="{F3ECAEAE-DBD3-E06C-72A6-2BC08F123B36}"/>
                  </a:ext>
                </a:extLst>
              </p:cNvPr>
              <p:cNvSpPr txBox="1"/>
              <p:nvPr/>
            </p:nvSpPr>
            <p:spPr>
              <a:xfrm>
                <a:off x="2997011" y="3251409"/>
                <a:ext cx="191652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</p:grpSp>
        <p:sp>
          <p:nvSpPr>
            <p:cNvPr id="40" name="文本框 39">
              <a:extLst>
                <a:ext uri="{FF2B5EF4-FFF2-40B4-BE49-F238E27FC236}">
                  <a16:creationId xmlns:a16="http://schemas.microsoft.com/office/drawing/2014/main" id="{02C60E2A-E08B-2864-82B6-A81B5B06D132}"/>
                </a:ext>
              </a:extLst>
            </p:cNvPr>
            <p:cNvSpPr txBox="1"/>
            <p:nvPr/>
          </p:nvSpPr>
          <p:spPr>
            <a:xfrm>
              <a:off x="1260278" y="246587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62EBE120-6031-7AFD-A488-5451316D1BA9}"/>
              </a:ext>
            </a:extLst>
          </p:cNvPr>
          <p:cNvGrpSpPr/>
          <p:nvPr/>
        </p:nvGrpSpPr>
        <p:grpSpPr>
          <a:xfrm>
            <a:off x="7832145" y="2332007"/>
            <a:ext cx="3232730" cy="1160493"/>
            <a:chOff x="7832145" y="1837833"/>
            <a:chExt cx="3232730" cy="1160493"/>
          </a:xfrm>
        </p:grpSpPr>
        <p:grpSp>
          <p:nvGrpSpPr>
            <p:cNvPr id="41" name="组合 40">
              <a:extLst>
                <a:ext uri="{FF2B5EF4-FFF2-40B4-BE49-F238E27FC236}">
                  <a16:creationId xmlns:a16="http://schemas.microsoft.com/office/drawing/2014/main" id="{D1F1AFC8-784D-E758-75E6-93459C11871A}"/>
                </a:ext>
              </a:extLst>
            </p:cNvPr>
            <p:cNvGrpSpPr/>
            <p:nvPr/>
          </p:nvGrpSpPr>
          <p:grpSpPr>
            <a:xfrm>
              <a:off x="7832145" y="1837833"/>
              <a:ext cx="3232730" cy="515961"/>
              <a:chOff x="2135203" y="3171019"/>
              <a:chExt cx="3232730" cy="515961"/>
            </a:xfrm>
          </p:grpSpPr>
          <p:sp>
            <p:nvSpPr>
              <p:cNvPr id="42" name="矩形: 圆角 41">
                <a:extLst>
                  <a:ext uri="{FF2B5EF4-FFF2-40B4-BE49-F238E27FC236}">
                    <a16:creationId xmlns:a16="http://schemas.microsoft.com/office/drawing/2014/main" id="{9EEC0B9B-1CE6-4BAB-1A38-CF99AC5F72F9}"/>
                  </a:ext>
                </a:extLst>
              </p:cNvPr>
              <p:cNvSpPr/>
              <p:nvPr/>
            </p:nvSpPr>
            <p:spPr>
              <a:xfrm>
                <a:off x="2135203" y="3171019"/>
                <a:ext cx="3232730" cy="515961"/>
              </a:xfrm>
              <a:prstGeom prst="roundRect">
                <a:avLst>
                  <a:gd name="adj" fmla="val 14925"/>
                </a:avLst>
              </a:prstGeom>
              <a:gradFill flip="none" rotWithShape="1">
                <a:gsLst>
                  <a:gs pos="0">
                    <a:srgbClr val="2DD3FB">
                      <a:alpha val="55000"/>
                    </a:srgbClr>
                  </a:gs>
                  <a:gs pos="84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  <a:ln w="4763" cap="flat">
                <a:solidFill>
                  <a:schemeClr val="accent1">
                    <a:shade val="15000"/>
                  </a:schemeClr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43" name="文本框 42">
                <a:extLst>
                  <a:ext uri="{FF2B5EF4-FFF2-40B4-BE49-F238E27FC236}">
                    <a16:creationId xmlns:a16="http://schemas.microsoft.com/office/drawing/2014/main" id="{084AFE82-C5C6-3226-C864-C2F3699AB6A1}"/>
                  </a:ext>
                </a:extLst>
              </p:cNvPr>
              <p:cNvSpPr txBox="1"/>
              <p:nvPr/>
            </p:nvSpPr>
            <p:spPr>
              <a:xfrm>
                <a:off x="2997011" y="3251409"/>
                <a:ext cx="191652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</p:grpSp>
        <p:sp>
          <p:nvSpPr>
            <p:cNvPr id="44" name="文本框 43">
              <a:extLst>
                <a:ext uri="{FF2B5EF4-FFF2-40B4-BE49-F238E27FC236}">
                  <a16:creationId xmlns:a16="http://schemas.microsoft.com/office/drawing/2014/main" id="{1DDC969B-6B7C-A1F7-239C-CACCFC966F65}"/>
                </a:ext>
              </a:extLst>
            </p:cNvPr>
            <p:cNvSpPr txBox="1"/>
            <p:nvPr/>
          </p:nvSpPr>
          <p:spPr>
            <a:xfrm>
              <a:off x="7965297" y="246587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:a16="http://schemas.microsoft.com/office/drawing/2014/main" id="{65FE1EFB-B3AE-8F13-EAB6-E2E73152EFBB}"/>
              </a:ext>
            </a:extLst>
          </p:cNvPr>
          <p:cNvGrpSpPr/>
          <p:nvPr/>
        </p:nvGrpSpPr>
        <p:grpSpPr>
          <a:xfrm>
            <a:off x="1127126" y="3876168"/>
            <a:ext cx="3232730" cy="1160493"/>
            <a:chOff x="1127126" y="1837833"/>
            <a:chExt cx="3232730" cy="1160493"/>
          </a:xfrm>
        </p:grpSpPr>
        <p:grpSp>
          <p:nvGrpSpPr>
            <p:cNvPr id="48" name="组合 47">
              <a:extLst>
                <a:ext uri="{FF2B5EF4-FFF2-40B4-BE49-F238E27FC236}">
                  <a16:creationId xmlns:a16="http://schemas.microsoft.com/office/drawing/2014/main" id="{AAB216C7-75AF-4A4A-321B-37E705A4B89C}"/>
                </a:ext>
              </a:extLst>
            </p:cNvPr>
            <p:cNvGrpSpPr/>
            <p:nvPr/>
          </p:nvGrpSpPr>
          <p:grpSpPr>
            <a:xfrm>
              <a:off x="1127126" y="1837833"/>
              <a:ext cx="3232730" cy="515961"/>
              <a:chOff x="2135203" y="3171019"/>
              <a:chExt cx="3232730" cy="515961"/>
            </a:xfrm>
          </p:grpSpPr>
          <p:sp>
            <p:nvSpPr>
              <p:cNvPr id="50" name="矩形: 圆角 49">
                <a:extLst>
                  <a:ext uri="{FF2B5EF4-FFF2-40B4-BE49-F238E27FC236}">
                    <a16:creationId xmlns:a16="http://schemas.microsoft.com/office/drawing/2014/main" id="{48401225-DADF-28AA-370B-3F26D7286225}"/>
                  </a:ext>
                </a:extLst>
              </p:cNvPr>
              <p:cNvSpPr/>
              <p:nvPr/>
            </p:nvSpPr>
            <p:spPr>
              <a:xfrm>
                <a:off x="2135203" y="3171019"/>
                <a:ext cx="3232730" cy="515961"/>
              </a:xfrm>
              <a:prstGeom prst="roundRect">
                <a:avLst>
                  <a:gd name="adj" fmla="val 14925"/>
                </a:avLst>
              </a:prstGeom>
              <a:gradFill flip="none" rotWithShape="1">
                <a:gsLst>
                  <a:gs pos="0">
                    <a:srgbClr val="2DD3FB">
                      <a:alpha val="55000"/>
                    </a:srgbClr>
                  </a:gs>
                  <a:gs pos="84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  <a:ln w="4763" cap="flat">
                <a:solidFill>
                  <a:schemeClr val="accent1">
                    <a:shade val="15000"/>
                  </a:schemeClr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1" name="文本框 50">
                <a:extLst>
                  <a:ext uri="{FF2B5EF4-FFF2-40B4-BE49-F238E27FC236}">
                    <a16:creationId xmlns:a16="http://schemas.microsoft.com/office/drawing/2014/main" id="{6B2F0F76-8738-61B3-0120-D963ECB27641}"/>
                  </a:ext>
                </a:extLst>
              </p:cNvPr>
              <p:cNvSpPr txBox="1"/>
              <p:nvPr/>
            </p:nvSpPr>
            <p:spPr>
              <a:xfrm>
                <a:off x="2997011" y="3251409"/>
                <a:ext cx="191652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</p:grpSp>
        <p:sp>
          <p:nvSpPr>
            <p:cNvPr id="49" name="文本框 48">
              <a:extLst>
                <a:ext uri="{FF2B5EF4-FFF2-40B4-BE49-F238E27FC236}">
                  <a16:creationId xmlns:a16="http://schemas.microsoft.com/office/drawing/2014/main" id="{2D0DF919-CF9A-6F3A-7CDA-4F8204A5C387}"/>
                </a:ext>
              </a:extLst>
            </p:cNvPr>
            <p:cNvSpPr txBox="1"/>
            <p:nvPr/>
          </p:nvSpPr>
          <p:spPr>
            <a:xfrm>
              <a:off x="1260278" y="246587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:a16="http://schemas.microsoft.com/office/drawing/2014/main" id="{0BB2DD67-5EEC-AB10-8537-9EB35F41ED9B}"/>
              </a:ext>
            </a:extLst>
          </p:cNvPr>
          <p:cNvGrpSpPr/>
          <p:nvPr/>
        </p:nvGrpSpPr>
        <p:grpSpPr>
          <a:xfrm>
            <a:off x="7832145" y="3876168"/>
            <a:ext cx="3232730" cy="1160493"/>
            <a:chOff x="7832145" y="1837833"/>
            <a:chExt cx="3232730" cy="1160493"/>
          </a:xfrm>
        </p:grpSpPr>
        <p:grpSp>
          <p:nvGrpSpPr>
            <p:cNvPr id="53" name="组合 52">
              <a:extLst>
                <a:ext uri="{FF2B5EF4-FFF2-40B4-BE49-F238E27FC236}">
                  <a16:creationId xmlns:a16="http://schemas.microsoft.com/office/drawing/2014/main" id="{E9CD613F-55E5-4249-DFE9-35137D9DDD9C}"/>
                </a:ext>
              </a:extLst>
            </p:cNvPr>
            <p:cNvGrpSpPr/>
            <p:nvPr/>
          </p:nvGrpSpPr>
          <p:grpSpPr>
            <a:xfrm>
              <a:off x="7832145" y="1837833"/>
              <a:ext cx="3232730" cy="515961"/>
              <a:chOff x="2135203" y="3171019"/>
              <a:chExt cx="3232730" cy="515961"/>
            </a:xfrm>
          </p:grpSpPr>
          <p:sp>
            <p:nvSpPr>
              <p:cNvPr id="55" name="矩形: 圆角 54">
                <a:extLst>
                  <a:ext uri="{FF2B5EF4-FFF2-40B4-BE49-F238E27FC236}">
                    <a16:creationId xmlns:a16="http://schemas.microsoft.com/office/drawing/2014/main" id="{9E358926-652B-8542-E155-6C8C8F8AEB22}"/>
                  </a:ext>
                </a:extLst>
              </p:cNvPr>
              <p:cNvSpPr/>
              <p:nvPr/>
            </p:nvSpPr>
            <p:spPr>
              <a:xfrm>
                <a:off x="2135203" y="3171019"/>
                <a:ext cx="3232730" cy="515961"/>
              </a:xfrm>
              <a:prstGeom prst="roundRect">
                <a:avLst>
                  <a:gd name="adj" fmla="val 14925"/>
                </a:avLst>
              </a:prstGeom>
              <a:gradFill flip="none" rotWithShape="1">
                <a:gsLst>
                  <a:gs pos="0">
                    <a:srgbClr val="2DD3FB">
                      <a:alpha val="55000"/>
                    </a:srgbClr>
                  </a:gs>
                  <a:gs pos="84000">
                    <a:schemeClr val="accent1">
                      <a:lumMod val="30000"/>
                      <a:lumOff val="70000"/>
                      <a:alpha val="0"/>
                    </a:schemeClr>
                  </a:gs>
                </a:gsLst>
                <a:lin ang="0" scaled="1"/>
                <a:tileRect/>
              </a:gradFill>
              <a:ln w="4763" cap="flat">
                <a:solidFill>
                  <a:schemeClr val="accent1">
                    <a:shade val="15000"/>
                  </a:schemeClr>
                </a:solidFill>
                <a:prstDash val="solid"/>
                <a:miter/>
              </a:ln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/>
              </a:p>
            </p:txBody>
          </p:sp>
          <p:sp>
            <p:nvSpPr>
              <p:cNvPr id="56" name="文本框 55">
                <a:extLst>
                  <a:ext uri="{FF2B5EF4-FFF2-40B4-BE49-F238E27FC236}">
                    <a16:creationId xmlns:a16="http://schemas.microsoft.com/office/drawing/2014/main" id="{39248318-1C61-713F-8372-C16153AE8DE1}"/>
                  </a:ext>
                </a:extLst>
              </p:cNvPr>
              <p:cNvSpPr txBox="1"/>
              <p:nvPr/>
            </p:nvSpPr>
            <p:spPr>
              <a:xfrm>
                <a:off x="2997011" y="3251409"/>
                <a:ext cx="1916522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r>
                  <a:rPr lang="zh-CN" altLang="en-US" b="1" dirty="0"/>
                  <a:t>添加标题文本</a:t>
                </a:r>
              </a:p>
            </p:txBody>
          </p:sp>
        </p:grpSp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96914D55-E9CB-2E3B-D555-6F4529EAEF45}"/>
                </a:ext>
              </a:extLst>
            </p:cNvPr>
            <p:cNvSpPr txBox="1"/>
            <p:nvPr/>
          </p:nvSpPr>
          <p:spPr>
            <a:xfrm>
              <a:off x="7965297" y="246587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3849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660741" y="226071"/>
            <a:ext cx="769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5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C8E02049-1FDD-9CC7-4481-3B516E50AA2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27125" y="1858645"/>
            <a:ext cx="946785" cy="82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01</a:t>
            </a:r>
          </a:p>
        </p:txBody>
      </p:sp>
      <p:sp>
        <p:nvSpPr>
          <p:cNvPr id="6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EC37BAF5-CBC5-D501-D7B9-73106D5EF02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 flipH="1">
            <a:off x="2134235" y="1917700"/>
            <a:ext cx="217106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7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04814B3B-DF57-9B6F-FDCF-DEE3E27B63DF}"/>
              </a:ext>
            </a:extLst>
          </p:cNvPr>
          <p:cNvCxnSpPr/>
          <p:nvPr>
            <p:custDataLst>
              <p:tags r:id="rId3"/>
            </p:custDataLst>
          </p:nvPr>
        </p:nvCxnSpPr>
        <p:spPr>
          <a:xfrm>
            <a:off x="1311275" y="2669540"/>
            <a:ext cx="2844165" cy="0"/>
          </a:xfrm>
          <a:prstGeom prst="line">
            <a:avLst/>
          </a:prstGeom>
          <a:noFill/>
          <a:ln w="3175">
            <a:solidFill>
              <a:schemeClr val="bg2">
                <a:lumMod val="65000"/>
              </a:schemeClr>
            </a:solidFill>
            <a:prstDash val="sysDash"/>
          </a:ln>
        </p:spPr>
      </p:cxnSp>
      <p:sp>
        <p:nvSpPr>
          <p:cNvPr id="8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18CA88B9-80BB-1760-4830-BEF7D54A7503}"/>
              </a:ext>
            </a:extLst>
          </p:cNvPr>
          <p:cNvSpPr txBox="1"/>
          <p:nvPr>
            <p:custDataLst>
              <p:tags r:id="rId4"/>
            </p:custDataLst>
          </p:nvPr>
        </p:nvSpPr>
        <p:spPr>
          <a:xfrm>
            <a:off x="1127125" y="2976245"/>
            <a:ext cx="946785" cy="829310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02</a:t>
            </a:r>
          </a:p>
        </p:txBody>
      </p:sp>
      <p:sp>
        <p:nvSpPr>
          <p:cNvPr id="9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2643E774-6B0F-CCA7-AD44-39C8B164B236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 flipH="1">
            <a:off x="2134235" y="3024505"/>
            <a:ext cx="2171065" cy="732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10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17CBDE6A-C577-98C2-E996-3E12F8887574}"/>
              </a:ext>
            </a:extLst>
          </p:cNvPr>
          <p:cNvCxnSpPr/>
          <p:nvPr>
            <p:custDataLst>
              <p:tags r:id="rId6"/>
            </p:custDataLst>
          </p:nvPr>
        </p:nvCxnSpPr>
        <p:spPr>
          <a:xfrm>
            <a:off x="1311275" y="3787140"/>
            <a:ext cx="2844165" cy="0"/>
          </a:xfrm>
          <a:prstGeom prst="line">
            <a:avLst/>
          </a:prstGeom>
          <a:noFill/>
          <a:ln w="3175">
            <a:solidFill>
              <a:schemeClr val="bg2">
                <a:lumMod val="65000"/>
              </a:schemeClr>
            </a:solidFill>
            <a:prstDash val="sysDash"/>
          </a:ln>
        </p:spPr>
      </p:cxnSp>
      <p:sp>
        <p:nvSpPr>
          <p:cNvPr id="11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43C65B00-89B5-3AB8-4639-4707617C1BA1}"/>
              </a:ext>
            </a:extLst>
          </p:cNvPr>
          <p:cNvSpPr txBox="1"/>
          <p:nvPr>
            <p:custDataLst>
              <p:tags r:id="rId7"/>
            </p:custDataLst>
          </p:nvPr>
        </p:nvSpPr>
        <p:spPr>
          <a:xfrm>
            <a:off x="1127125" y="4195445"/>
            <a:ext cx="946785" cy="829310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03</a:t>
            </a:r>
          </a:p>
        </p:txBody>
      </p:sp>
      <p:sp>
        <p:nvSpPr>
          <p:cNvPr id="16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91B2B4EA-3192-D607-1906-D414D78324C2}"/>
              </a:ext>
            </a:extLst>
          </p:cNvPr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 flipH="1">
            <a:off x="2134235" y="4243705"/>
            <a:ext cx="2171065" cy="732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19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A130FBE2-70BF-4BA8-8891-2D5089BDD590}"/>
              </a:ext>
            </a:extLst>
          </p:cNvPr>
          <p:cNvCxnSpPr/>
          <p:nvPr>
            <p:custDataLst>
              <p:tags r:id="rId9"/>
            </p:custDataLst>
          </p:nvPr>
        </p:nvCxnSpPr>
        <p:spPr>
          <a:xfrm>
            <a:off x="1311275" y="5006340"/>
            <a:ext cx="2844165" cy="0"/>
          </a:xfrm>
          <a:prstGeom prst="line">
            <a:avLst/>
          </a:prstGeom>
          <a:noFill/>
          <a:ln w="3175">
            <a:solidFill>
              <a:schemeClr val="bg2">
                <a:lumMod val="65000"/>
              </a:schemeClr>
            </a:solidFill>
            <a:prstDash val="sysDash"/>
          </a:ln>
        </p:spPr>
      </p:cxnSp>
      <p:grpSp>
        <p:nvGrpSpPr>
          <p:cNvPr id="25" name="图形">
            <a:extLst>
              <a:ext uri="{FF2B5EF4-FFF2-40B4-BE49-F238E27FC236}">
                <a16:creationId xmlns:a16="http://schemas.microsoft.com/office/drawing/2014/main" id="{0FA16354-6124-19FB-6038-434BF224B7D8}"/>
              </a:ext>
            </a:extLst>
          </p:cNvPr>
          <p:cNvGrpSpPr/>
          <p:nvPr/>
        </p:nvGrpSpPr>
        <p:grpSpPr>
          <a:xfrm>
            <a:off x="4565650" y="1864995"/>
            <a:ext cx="794385" cy="3107690"/>
            <a:chOff x="11145" y="3166"/>
            <a:chExt cx="1303" cy="5097"/>
          </a:xfrm>
        </p:grpSpPr>
        <p:sp>
          <p:nvSpPr>
            <p:cNvPr id="26" name="图形">
              <a:extLst>
                <a:ext uri="{FF2B5EF4-FFF2-40B4-BE49-F238E27FC236}">
                  <a16:creationId xmlns:a16="http://schemas.microsoft.com/office/drawing/2014/main" id="{C51CF4D2-EEAA-729A-2EB2-2594DB40D0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71" y="3166"/>
              <a:ext cx="1277" cy="1274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7" name="图形" descr="D:\51PPT模板网\51pptmoban.com\图片001.jpg">
              <a:extLst>
                <a:ext uri="{FF2B5EF4-FFF2-40B4-BE49-F238E27FC236}">
                  <a16:creationId xmlns:a16="http://schemas.microsoft.com/office/drawing/2014/main" id="{AAD5599B-8501-126C-67F7-7F568336457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1424" y="3498"/>
              <a:ext cx="762" cy="577"/>
            </a:xfrm>
            <a:custGeom>
              <a:avLst/>
              <a:gdLst>
                <a:gd name="T0" fmla="*/ 89 w 286"/>
                <a:gd name="T1" fmla="*/ 53 h 217"/>
                <a:gd name="T2" fmla="*/ 197 w 286"/>
                <a:gd name="T3" fmla="*/ 51 h 217"/>
                <a:gd name="T4" fmla="*/ 187 w 286"/>
                <a:gd name="T5" fmla="*/ 60 h 217"/>
                <a:gd name="T6" fmla="*/ 100 w 286"/>
                <a:gd name="T7" fmla="*/ 62 h 217"/>
                <a:gd name="T8" fmla="*/ 120 w 286"/>
                <a:gd name="T9" fmla="*/ 80 h 217"/>
                <a:gd name="T10" fmla="*/ 166 w 286"/>
                <a:gd name="T11" fmla="*/ 78 h 217"/>
                <a:gd name="T12" fmla="*/ 144 w 286"/>
                <a:gd name="T13" fmla="*/ 55 h 217"/>
                <a:gd name="T14" fmla="*/ 144 w 286"/>
                <a:gd name="T15" fmla="*/ 82 h 217"/>
                <a:gd name="T16" fmla="*/ 144 w 286"/>
                <a:gd name="T17" fmla="*/ 115 h 217"/>
                <a:gd name="T18" fmla="*/ 144 w 286"/>
                <a:gd name="T19" fmla="*/ 82 h 217"/>
                <a:gd name="T20" fmla="*/ 11 w 286"/>
                <a:gd name="T21" fmla="*/ 206 h 217"/>
                <a:gd name="T22" fmla="*/ 11 w 286"/>
                <a:gd name="T23" fmla="*/ 217 h 217"/>
                <a:gd name="T24" fmla="*/ 284 w 286"/>
                <a:gd name="T25" fmla="*/ 204 h 217"/>
                <a:gd name="T26" fmla="*/ 282 w 286"/>
                <a:gd name="T27" fmla="*/ 177 h 217"/>
                <a:gd name="T28" fmla="*/ 255 w 286"/>
                <a:gd name="T29" fmla="*/ 21 h 217"/>
                <a:gd name="T30" fmla="*/ 52 w 286"/>
                <a:gd name="T31" fmla="*/ 0 h 217"/>
                <a:gd name="T32" fmla="*/ 31 w 286"/>
                <a:gd name="T33" fmla="*/ 134 h 217"/>
                <a:gd name="T34" fmla="*/ 2 w 286"/>
                <a:gd name="T35" fmla="*/ 189 h 217"/>
                <a:gd name="T36" fmla="*/ 275 w 286"/>
                <a:gd name="T37" fmla="*/ 194 h 217"/>
                <a:gd name="T38" fmla="*/ 282 w 286"/>
                <a:gd name="T39" fmla="*/ 177 h 217"/>
                <a:gd name="T40" fmla="*/ 49 w 286"/>
                <a:gd name="T41" fmla="*/ 17 h 217"/>
                <a:gd name="T42" fmla="*/ 230 w 286"/>
                <a:gd name="T43" fmla="*/ 14 h 217"/>
                <a:gd name="T44" fmla="*/ 240 w 286"/>
                <a:gd name="T45" fmla="*/ 24 h 217"/>
                <a:gd name="T46" fmla="*/ 237 w 286"/>
                <a:gd name="T47" fmla="*/ 127 h 217"/>
                <a:gd name="T48" fmla="*/ 56 w 286"/>
                <a:gd name="T49" fmla="*/ 130 h 217"/>
                <a:gd name="T50" fmla="*/ 46 w 286"/>
                <a:gd name="T51" fmla="*/ 120 h 217"/>
                <a:gd name="T52" fmla="*/ 43 w 286"/>
                <a:gd name="T53" fmla="*/ 143 h 217"/>
                <a:gd name="T54" fmla="*/ 248 w 286"/>
                <a:gd name="T55" fmla="*/ 151 h 217"/>
                <a:gd name="T56" fmla="*/ 43 w 286"/>
                <a:gd name="T57" fmla="*/ 143 h 217"/>
                <a:gd name="T58" fmla="*/ 252 w 286"/>
                <a:gd name="T59" fmla="*/ 157 h 217"/>
                <a:gd name="T60" fmla="*/ 29 w 286"/>
                <a:gd name="T61" fmla="*/ 165 h 217"/>
                <a:gd name="T62" fmla="*/ 97 w 286"/>
                <a:gd name="T63" fmla="*/ 179 h 217"/>
                <a:gd name="T64" fmla="*/ 25 w 286"/>
                <a:gd name="T65" fmla="*/ 171 h 217"/>
                <a:gd name="T66" fmla="*/ 97 w 286"/>
                <a:gd name="T67" fmla="*/ 179 h 217"/>
                <a:gd name="T68" fmla="*/ 186 w 286"/>
                <a:gd name="T69" fmla="*/ 171 h 217"/>
                <a:gd name="T70" fmla="*/ 266 w 286"/>
                <a:gd name="T71" fmla="*/ 179 h 21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86"/>
                <a:gd name="T109" fmla="*/ 0 h 217"/>
                <a:gd name="T110" fmla="*/ 286 w 286"/>
                <a:gd name="T111" fmla="*/ 217 h 21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8" name="图形">
              <a:extLst>
                <a:ext uri="{FF2B5EF4-FFF2-40B4-BE49-F238E27FC236}">
                  <a16:creationId xmlns:a16="http://schemas.microsoft.com/office/drawing/2014/main" id="{3D451774-A3D5-C04B-F836-6948E9DE82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71" y="5057"/>
              <a:ext cx="1277" cy="1275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图形">
              <a:extLst>
                <a:ext uri="{FF2B5EF4-FFF2-40B4-BE49-F238E27FC236}">
                  <a16:creationId xmlns:a16="http://schemas.microsoft.com/office/drawing/2014/main" id="{E9C44F48-4B28-E3B2-27DA-7468F4F4BF60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1461" y="5327"/>
              <a:ext cx="687" cy="724"/>
            </a:xfrm>
            <a:custGeom>
              <a:avLst/>
              <a:gdLst>
                <a:gd name="T0" fmla="*/ 20 w 96"/>
                <a:gd name="T1" fmla="*/ 86 h 101"/>
                <a:gd name="T2" fmla="*/ 7 w 96"/>
                <a:gd name="T3" fmla="*/ 58 h 101"/>
                <a:gd name="T4" fmla="*/ 18 w 96"/>
                <a:gd name="T5" fmla="*/ 29 h 101"/>
                <a:gd name="T6" fmla="*/ 42 w 96"/>
                <a:gd name="T7" fmla="*/ 17 h 101"/>
                <a:gd name="T8" fmla="*/ 41 w 96"/>
                <a:gd name="T9" fmla="*/ 9 h 101"/>
                <a:gd name="T10" fmla="*/ 36 w 96"/>
                <a:gd name="T11" fmla="*/ 10 h 101"/>
                <a:gd name="T12" fmla="*/ 35 w 96"/>
                <a:gd name="T13" fmla="*/ 5 h 101"/>
                <a:gd name="T14" fmla="*/ 48 w 96"/>
                <a:gd name="T15" fmla="*/ 3 h 101"/>
                <a:gd name="T16" fmla="*/ 49 w 96"/>
                <a:gd name="T17" fmla="*/ 8 h 101"/>
                <a:gd name="T18" fmla="*/ 44 w 96"/>
                <a:gd name="T19" fmla="*/ 9 h 101"/>
                <a:gd name="T20" fmla="*/ 46 w 96"/>
                <a:gd name="T21" fmla="*/ 16 h 101"/>
                <a:gd name="T22" fmla="*/ 74 w 96"/>
                <a:gd name="T23" fmla="*/ 27 h 101"/>
                <a:gd name="T24" fmla="*/ 87 w 96"/>
                <a:gd name="T25" fmla="*/ 54 h 101"/>
                <a:gd name="T26" fmla="*/ 77 w 96"/>
                <a:gd name="T27" fmla="*/ 83 h 101"/>
                <a:gd name="T28" fmla="*/ 75 w 96"/>
                <a:gd name="T29" fmla="*/ 85 h 101"/>
                <a:gd name="T30" fmla="*/ 79 w 96"/>
                <a:gd name="T31" fmla="*/ 101 h 101"/>
                <a:gd name="T32" fmla="*/ 74 w 96"/>
                <a:gd name="T33" fmla="*/ 101 h 101"/>
                <a:gd name="T34" fmla="*/ 63 w 96"/>
                <a:gd name="T35" fmla="*/ 93 h 101"/>
                <a:gd name="T36" fmla="*/ 49 w 96"/>
                <a:gd name="T37" fmla="*/ 96 h 101"/>
                <a:gd name="T38" fmla="*/ 32 w 96"/>
                <a:gd name="T39" fmla="*/ 93 h 101"/>
                <a:gd name="T40" fmla="*/ 22 w 96"/>
                <a:gd name="T41" fmla="*/ 101 h 101"/>
                <a:gd name="T42" fmla="*/ 17 w 96"/>
                <a:gd name="T43" fmla="*/ 101 h 101"/>
                <a:gd name="T44" fmla="*/ 21 w 96"/>
                <a:gd name="T45" fmla="*/ 86 h 101"/>
                <a:gd name="T46" fmla="*/ 20 w 96"/>
                <a:gd name="T47" fmla="*/ 86 h 101"/>
                <a:gd name="T48" fmla="*/ 82 w 96"/>
                <a:gd name="T49" fmla="*/ 6 h 101"/>
                <a:gd name="T50" fmla="*/ 60 w 96"/>
                <a:gd name="T51" fmla="*/ 11 h 101"/>
                <a:gd name="T52" fmla="*/ 92 w 96"/>
                <a:gd name="T53" fmla="*/ 31 h 101"/>
                <a:gd name="T54" fmla="*/ 88 w 96"/>
                <a:gd name="T55" fmla="*/ 9 h 101"/>
                <a:gd name="T56" fmla="*/ 92 w 96"/>
                <a:gd name="T57" fmla="*/ 3 h 101"/>
                <a:gd name="T58" fmla="*/ 86 w 96"/>
                <a:gd name="T59" fmla="*/ 0 h 101"/>
                <a:gd name="T60" fmla="*/ 82 w 96"/>
                <a:gd name="T61" fmla="*/ 6 h 101"/>
                <a:gd name="T62" fmla="*/ 14 w 96"/>
                <a:gd name="T63" fmla="*/ 6 h 101"/>
                <a:gd name="T64" fmla="*/ 10 w 96"/>
                <a:gd name="T65" fmla="*/ 0 h 101"/>
                <a:gd name="T66" fmla="*/ 4 w 96"/>
                <a:gd name="T67" fmla="*/ 3 h 101"/>
                <a:gd name="T68" fmla="*/ 8 w 96"/>
                <a:gd name="T69" fmla="*/ 9 h 101"/>
                <a:gd name="T70" fmla="*/ 4 w 96"/>
                <a:gd name="T71" fmla="*/ 31 h 101"/>
                <a:gd name="T72" fmla="*/ 36 w 96"/>
                <a:gd name="T73" fmla="*/ 11 h 101"/>
                <a:gd name="T74" fmla="*/ 14 w 96"/>
                <a:gd name="T75" fmla="*/ 6 h 101"/>
                <a:gd name="T76" fmla="*/ 43 w 96"/>
                <a:gd name="T77" fmla="*/ 54 h 101"/>
                <a:gd name="T78" fmla="*/ 42 w 96"/>
                <a:gd name="T79" fmla="*/ 56 h 101"/>
                <a:gd name="T80" fmla="*/ 22 w 96"/>
                <a:gd name="T81" fmla="*/ 61 h 101"/>
                <a:gd name="T82" fmla="*/ 22 w 96"/>
                <a:gd name="T83" fmla="*/ 64 h 101"/>
                <a:gd name="T84" fmla="*/ 43 w 96"/>
                <a:gd name="T85" fmla="*/ 59 h 101"/>
                <a:gd name="T86" fmla="*/ 46 w 96"/>
                <a:gd name="T87" fmla="*/ 61 h 101"/>
                <a:gd name="T88" fmla="*/ 54 w 96"/>
                <a:gd name="T89" fmla="*/ 58 h 101"/>
                <a:gd name="T90" fmla="*/ 50 w 96"/>
                <a:gd name="T91" fmla="*/ 50 h 101"/>
                <a:gd name="T92" fmla="*/ 49 w 96"/>
                <a:gd name="T93" fmla="*/ 50 h 101"/>
                <a:gd name="T94" fmla="*/ 41 w 96"/>
                <a:gd name="T95" fmla="*/ 37 h 101"/>
                <a:gd name="T96" fmla="*/ 38 w 96"/>
                <a:gd name="T97" fmla="*/ 39 h 101"/>
                <a:gd name="T98" fmla="*/ 44 w 96"/>
                <a:gd name="T99" fmla="*/ 52 h 101"/>
                <a:gd name="T100" fmla="*/ 43 w 96"/>
                <a:gd name="T101" fmla="*/ 54 h 101"/>
                <a:gd name="T102" fmla="*/ 18 w 96"/>
                <a:gd name="T103" fmla="*/ 58 h 101"/>
                <a:gd name="T104" fmla="*/ 28 w 96"/>
                <a:gd name="T105" fmla="*/ 78 h 101"/>
                <a:gd name="T106" fmla="*/ 49 w 96"/>
                <a:gd name="T107" fmla="*/ 85 h 101"/>
                <a:gd name="T108" fmla="*/ 69 w 96"/>
                <a:gd name="T109" fmla="*/ 76 h 101"/>
                <a:gd name="T110" fmla="*/ 76 w 96"/>
                <a:gd name="T111" fmla="*/ 55 h 101"/>
                <a:gd name="T112" fmla="*/ 67 w 96"/>
                <a:gd name="T113" fmla="*/ 35 h 101"/>
                <a:gd name="T114" fmla="*/ 46 w 96"/>
                <a:gd name="T115" fmla="*/ 27 h 101"/>
                <a:gd name="T116" fmla="*/ 26 w 96"/>
                <a:gd name="T117" fmla="*/ 37 h 101"/>
                <a:gd name="T118" fmla="*/ 18 w 96"/>
                <a:gd name="T119" fmla="*/ 58 h 1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01"/>
                <a:gd name="T182" fmla="*/ 96 w 96"/>
                <a:gd name="T183" fmla="*/ 101 h 1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0" name="图形">
              <a:extLst>
                <a:ext uri="{FF2B5EF4-FFF2-40B4-BE49-F238E27FC236}">
                  <a16:creationId xmlns:a16="http://schemas.microsoft.com/office/drawing/2014/main" id="{F7E4E32C-517D-22D9-7421-C1DC86EBFA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5" y="6988"/>
              <a:ext cx="1277" cy="1275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1" name="图形">
              <a:extLst>
                <a:ext uri="{FF2B5EF4-FFF2-40B4-BE49-F238E27FC236}">
                  <a16:creationId xmlns:a16="http://schemas.microsoft.com/office/drawing/2014/main" id="{E12E2130-4913-39F5-5871-247337E596F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1536" y="7272"/>
              <a:ext cx="500" cy="652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"/>
                <a:gd name="T148" fmla="*/ 0 h 97"/>
                <a:gd name="T149" fmla="*/ 74 w 74"/>
                <a:gd name="T150" fmla="*/ 97 h 9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3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2B4F10BB-77FF-A7D6-3CFB-5F8542BAC1DC}"/>
              </a:ext>
            </a:extLst>
          </p:cNvPr>
          <p:cNvSpPr txBox="1"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6584043" y="1799590"/>
            <a:ext cx="946785" cy="8293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04</a:t>
            </a:r>
          </a:p>
        </p:txBody>
      </p:sp>
      <p:sp>
        <p:nvSpPr>
          <p:cNvPr id="34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464E2AC9-3DA2-6794-C95E-B854631AE711}"/>
              </a:ext>
            </a:extLst>
          </p:cNvPr>
          <p:cNvSpPr txBox="1">
            <a:spLocks noChangeArrowheads="1"/>
          </p:cNvSpPr>
          <p:nvPr>
            <p:custDataLst>
              <p:tags r:id="rId11"/>
            </p:custDataLst>
          </p:nvPr>
        </p:nvSpPr>
        <p:spPr bwMode="auto">
          <a:xfrm flipH="1">
            <a:off x="7591788" y="1858645"/>
            <a:ext cx="2171065" cy="71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35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17F59EF4-1FE9-90CB-D3BE-7D64621B78C1}"/>
              </a:ext>
            </a:extLst>
          </p:cNvPr>
          <p:cNvCxnSpPr/>
          <p:nvPr>
            <p:custDataLst>
              <p:tags r:id="rId12"/>
            </p:custDataLst>
          </p:nvPr>
        </p:nvCxnSpPr>
        <p:spPr>
          <a:xfrm>
            <a:off x="6757398" y="2610485"/>
            <a:ext cx="2844165" cy="0"/>
          </a:xfrm>
          <a:prstGeom prst="line">
            <a:avLst/>
          </a:prstGeom>
          <a:noFill/>
          <a:ln w="3175">
            <a:solidFill>
              <a:schemeClr val="bg2">
                <a:lumMod val="65000"/>
              </a:schemeClr>
            </a:solidFill>
            <a:prstDash val="sysDash"/>
          </a:ln>
        </p:spPr>
      </p:cxnSp>
      <p:sp>
        <p:nvSpPr>
          <p:cNvPr id="36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4DD93C79-D70A-B360-6F1C-5262B7B9EE5B}"/>
              </a:ext>
            </a:extLst>
          </p:cNvPr>
          <p:cNvSpPr txBox="1"/>
          <p:nvPr>
            <p:custDataLst>
              <p:tags r:id="rId13"/>
            </p:custDataLst>
          </p:nvPr>
        </p:nvSpPr>
        <p:spPr>
          <a:xfrm>
            <a:off x="6584043" y="2917190"/>
            <a:ext cx="946785" cy="829310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05</a:t>
            </a:r>
          </a:p>
        </p:txBody>
      </p:sp>
      <p:sp>
        <p:nvSpPr>
          <p:cNvPr id="37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5D24FED9-FB2D-61B5-9BDD-2FAE1BA1155F}"/>
              </a:ext>
            </a:extLst>
          </p:cNvPr>
          <p:cNvSpPr txBox="1">
            <a:spLocks noChangeArrowheads="1"/>
          </p:cNvSpPr>
          <p:nvPr>
            <p:custDataLst>
              <p:tags r:id="rId14"/>
            </p:custDataLst>
          </p:nvPr>
        </p:nvSpPr>
        <p:spPr bwMode="auto">
          <a:xfrm flipH="1">
            <a:off x="7591788" y="2965450"/>
            <a:ext cx="2171065" cy="732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38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EA7669C3-8469-4B3A-CDC3-20E779DBFFDA}"/>
              </a:ext>
            </a:extLst>
          </p:cNvPr>
          <p:cNvCxnSpPr/>
          <p:nvPr>
            <p:custDataLst>
              <p:tags r:id="rId15"/>
            </p:custDataLst>
          </p:nvPr>
        </p:nvCxnSpPr>
        <p:spPr>
          <a:xfrm>
            <a:off x="6768828" y="3728085"/>
            <a:ext cx="2844165" cy="0"/>
          </a:xfrm>
          <a:prstGeom prst="line">
            <a:avLst/>
          </a:prstGeom>
          <a:noFill/>
          <a:ln w="3175">
            <a:solidFill>
              <a:schemeClr val="bg2">
                <a:lumMod val="65000"/>
              </a:schemeClr>
            </a:solidFill>
            <a:prstDash val="sysDash"/>
          </a:ln>
        </p:spPr>
      </p:cxnSp>
      <p:sp>
        <p:nvSpPr>
          <p:cNvPr id="39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5EB57FF7-E436-9BF0-D093-2094E434045B}"/>
              </a:ext>
            </a:extLst>
          </p:cNvPr>
          <p:cNvSpPr txBox="1"/>
          <p:nvPr>
            <p:custDataLst>
              <p:tags r:id="rId16"/>
            </p:custDataLst>
          </p:nvPr>
        </p:nvSpPr>
        <p:spPr>
          <a:xfrm>
            <a:off x="6584043" y="4136390"/>
            <a:ext cx="946785" cy="829310"/>
          </a:xfrm>
          <a:prstGeom prst="rect">
            <a:avLst/>
          </a:prstGeom>
          <a:noFill/>
        </p:spPr>
        <p:txBody>
          <a:bodyPr tIns="0" rIns="0" bIns="0" anchor="ctr">
            <a:normAutofit/>
          </a:bodyPr>
          <a:lstStyle/>
          <a:p>
            <a:pPr algn="ctr">
              <a:defRPr/>
            </a:pPr>
            <a:r>
              <a:rPr lang="en-US" altLang="zh-CN" sz="4400" dirty="0">
                <a:solidFill>
                  <a:schemeClr val="tx1">
                    <a:lumMod val="50000"/>
                    <a:lumOff val="50000"/>
                  </a:schemeClr>
                </a:solidFill>
                <a:cs typeface="+mn-ea"/>
                <a:sym typeface="+mn-lt"/>
              </a:rPr>
              <a:t>06</a:t>
            </a:r>
          </a:p>
        </p:txBody>
      </p:sp>
      <p:sp>
        <p:nvSpPr>
          <p:cNvPr id="40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F41D596B-41AD-3FE4-C4F7-395F5071431B}"/>
              </a:ext>
            </a:extLst>
          </p:cNvPr>
          <p:cNvSpPr txBox="1">
            <a:spLocks noChangeArrowheads="1"/>
          </p:cNvSpPr>
          <p:nvPr>
            <p:custDataLst>
              <p:tags r:id="rId17"/>
            </p:custDataLst>
          </p:nvPr>
        </p:nvSpPr>
        <p:spPr bwMode="auto">
          <a:xfrm flipH="1">
            <a:off x="7591788" y="4184650"/>
            <a:ext cx="2171065" cy="7327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schemeClr val="tx1">
                    <a:lumMod val="90000"/>
                    <a:lumOff val="10000"/>
                  </a:schemeClr>
                </a:solidFill>
                <a:effectLst/>
                <a:latin typeface="+mn-lt"/>
                <a:ea typeface="+mn-ea"/>
                <a:cs typeface="+mn-ea"/>
                <a:sym typeface="+mn-lt"/>
              </a:rPr>
              <a:t>……</a:t>
            </a:r>
          </a:p>
        </p:txBody>
      </p:sp>
      <p:cxnSp>
        <p:nvCxnSpPr>
          <p:cNvPr id="41" name="图形" descr="e7d195523061f1c0c7fdb8e83abb5dcf03375f2c8b662a4106267E0752567F7A4243849C9E2D773FC6511ADD776D3461389E8BB5BAFBB3C937DB9AB1E09A294486DA4CCF35679A92315A5BDF0C7F02D8ECDDDB8DA3D3E41FEC13F107DB4C54FB42735742117A284071FD5AC4FAFB9FFA22D8B59F81B7CBBEA3B65ED489D755C20B4496FA1E65211F">
            <a:extLst>
              <a:ext uri="{FF2B5EF4-FFF2-40B4-BE49-F238E27FC236}">
                <a16:creationId xmlns:a16="http://schemas.microsoft.com/office/drawing/2014/main" id="{BA910C01-748A-5351-7313-D8068B89A825}"/>
              </a:ext>
            </a:extLst>
          </p:cNvPr>
          <p:cNvCxnSpPr/>
          <p:nvPr>
            <p:custDataLst>
              <p:tags r:id="rId18"/>
            </p:custDataLst>
          </p:nvPr>
        </p:nvCxnSpPr>
        <p:spPr>
          <a:xfrm>
            <a:off x="6768828" y="4947285"/>
            <a:ext cx="2844165" cy="0"/>
          </a:xfrm>
          <a:prstGeom prst="line">
            <a:avLst/>
          </a:prstGeom>
          <a:noFill/>
          <a:ln w="3175">
            <a:solidFill>
              <a:schemeClr val="bg2">
                <a:lumMod val="65000"/>
              </a:schemeClr>
            </a:solidFill>
            <a:prstDash val="sysDash"/>
          </a:ln>
        </p:spPr>
      </p:cxnSp>
      <p:grpSp>
        <p:nvGrpSpPr>
          <p:cNvPr id="42" name="图形">
            <a:extLst>
              <a:ext uri="{FF2B5EF4-FFF2-40B4-BE49-F238E27FC236}">
                <a16:creationId xmlns:a16="http://schemas.microsoft.com/office/drawing/2014/main" id="{DCCF671B-4ED1-9F28-1299-D2DF5882BE3B}"/>
              </a:ext>
            </a:extLst>
          </p:cNvPr>
          <p:cNvGrpSpPr/>
          <p:nvPr/>
        </p:nvGrpSpPr>
        <p:grpSpPr>
          <a:xfrm>
            <a:off x="9999073" y="1875155"/>
            <a:ext cx="794385" cy="3107690"/>
            <a:chOff x="11145" y="3166"/>
            <a:chExt cx="1303" cy="5097"/>
          </a:xfrm>
        </p:grpSpPr>
        <p:sp>
          <p:nvSpPr>
            <p:cNvPr id="43" name="图形">
              <a:extLst>
                <a:ext uri="{FF2B5EF4-FFF2-40B4-BE49-F238E27FC236}">
                  <a16:creationId xmlns:a16="http://schemas.microsoft.com/office/drawing/2014/main" id="{50E24814-F1D9-01E5-556D-2234EB6EB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71" y="3166"/>
              <a:ext cx="1277" cy="1274"/>
            </a:xfrm>
            <a:prstGeom prst="ellipse">
              <a:avLst/>
            </a:prstGeom>
            <a:solidFill>
              <a:srgbClr val="2DD3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4" name="图形">
              <a:extLst>
                <a:ext uri="{FF2B5EF4-FFF2-40B4-BE49-F238E27FC236}">
                  <a16:creationId xmlns:a16="http://schemas.microsoft.com/office/drawing/2014/main" id="{823CB51F-12E6-9DE8-F10B-BCA67DCCE2C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1424" y="3498"/>
              <a:ext cx="762" cy="577"/>
            </a:xfrm>
            <a:custGeom>
              <a:avLst/>
              <a:gdLst>
                <a:gd name="T0" fmla="*/ 89 w 286"/>
                <a:gd name="T1" fmla="*/ 53 h 217"/>
                <a:gd name="T2" fmla="*/ 197 w 286"/>
                <a:gd name="T3" fmla="*/ 51 h 217"/>
                <a:gd name="T4" fmla="*/ 187 w 286"/>
                <a:gd name="T5" fmla="*/ 60 h 217"/>
                <a:gd name="T6" fmla="*/ 100 w 286"/>
                <a:gd name="T7" fmla="*/ 62 h 217"/>
                <a:gd name="T8" fmla="*/ 120 w 286"/>
                <a:gd name="T9" fmla="*/ 80 h 217"/>
                <a:gd name="T10" fmla="*/ 166 w 286"/>
                <a:gd name="T11" fmla="*/ 78 h 217"/>
                <a:gd name="T12" fmla="*/ 144 w 286"/>
                <a:gd name="T13" fmla="*/ 55 h 217"/>
                <a:gd name="T14" fmla="*/ 144 w 286"/>
                <a:gd name="T15" fmla="*/ 82 h 217"/>
                <a:gd name="T16" fmla="*/ 144 w 286"/>
                <a:gd name="T17" fmla="*/ 115 h 217"/>
                <a:gd name="T18" fmla="*/ 144 w 286"/>
                <a:gd name="T19" fmla="*/ 82 h 217"/>
                <a:gd name="T20" fmla="*/ 11 w 286"/>
                <a:gd name="T21" fmla="*/ 206 h 217"/>
                <a:gd name="T22" fmla="*/ 11 w 286"/>
                <a:gd name="T23" fmla="*/ 217 h 217"/>
                <a:gd name="T24" fmla="*/ 284 w 286"/>
                <a:gd name="T25" fmla="*/ 204 h 217"/>
                <a:gd name="T26" fmla="*/ 282 w 286"/>
                <a:gd name="T27" fmla="*/ 177 h 217"/>
                <a:gd name="T28" fmla="*/ 255 w 286"/>
                <a:gd name="T29" fmla="*/ 21 h 217"/>
                <a:gd name="T30" fmla="*/ 52 w 286"/>
                <a:gd name="T31" fmla="*/ 0 h 217"/>
                <a:gd name="T32" fmla="*/ 31 w 286"/>
                <a:gd name="T33" fmla="*/ 134 h 217"/>
                <a:gd name="T34" fmla="*/ 2 w 286"/>
                <a:gd name="T35" fmla="*/ 189 h 217"/>
                <a:gd name="T36" fmla="*/ 275 w 286"/>
                <a:gd name="T37" fmla="*/ 194 h 217"/>
                <a:gd name="T38" fmla="*/ 282 w 286"/>
                <a:gd name="T39" fmla="*/ 177 h 217"/>
                <a:gd name="T40" fmla="*/ 49 w 286"/>
                <a:gd name="T41" fmla="*/ 17 h 217"/>
                <a:gd name="T42" fmla="*/ 230 w 286"/>
                <a:gd name="T43" fmla="*/ 14 h 217"/>
                <a:gd name="T44" fmla="*/ 240 w 286"/>
                <a:gd name="T45" fmla="*/ 24 h 217"/>
                <a:gd name="T46" fmla="*/ 237 w 286"/>
                <a:gd name="T47" fmla="*/ 127 h 217"/>
                <a:gd name="T48" fmla="*/ 56 w 286"/>
                <a:gd name="T49" fmla="*/ 130 h 217"/>
                <a:gd name="T50" fmla="*/ 46 w 286"/>
                <a:gd name="T51" fmla="*/ 120 h 217"/>
                <a:gd name="T52" fmla="*/ 43 w 286"/>
                <a:gd name="T53" fmla="*/ 143 h 217"/>
                <a:gd name="T54" fmla="*/ 248 w 286"/>
                <a:gd name="T55" fmla="*/ 151 h 217"/>
                <a:gd name="T56" fmla="*/ 43 w 286"/>
                <a:gd name="T57" fmla="*/ 143 h 217"/>
                <a:gd name="T58" fmla="*/ 252 w 286"/>
                <a:gd name="T59" fmla="*/ 157 h 217"/>
                <a:gd name="T60" fmla="*/ 29 w 286"/>
                <a:gd name="T61" fmla="*/ 165 h 217"/>
                <a:gd name="T62" fmla="*/ 97 w 286"/>
                <a:gd name="T63" fmla="*/ 179 h 217"/>
                <a:gd name="T64" fmla="*/ 25 w 286"/>
                <a:gd name="T65" fmla="*/ 171 h 217"/>
                <a:gd name="T66" fmla="*/ 97 w 286"/>
                <a:gd name="T67" fmla="*/ 179 h 217"/>
                <a:gd name="T68" fmla="*/ 186 w 286"/>
                <a:gd name="T69" fmla="*/ 171 h 217"/>
                <a:gd name="T70" fmla="*/ 266 w 286"/>
                <a:gd name="T71" fmla="*/ 179 h 217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w 286"/>
                <a:gd name="T109" fmla="*/ 0 h 217"/>
                <a:gd name="T110" fmla="*/ 286 w 286"/>
                <a:gd name="T111" fmla="*/ 217 h 217"/>
              </a:gdLst>
              <a:ahLst/>
              <a:cxnLst>
                <a:cxn ang="T72">
                  <a:pos x="T0" y="T1"/>
                </a:cxn>
                <a:cxn ang="T73">
                  <a:pos x="T2" y="T3"/>
                </a:cxn>
                <a:cxn ang="T74">
                  <a:pos x="T4" y="T5"/>
                </a:cxn>
                <a:cxn ang="T75">
                  <a:pos x="T6" y="T7"/>
                </a:cxn>
                <a:cxn ang="T76">
                  <a:pos x="T8" y="T9"/>
                </a:cxn>
                <a:cxn ang="T77">
                  <a:pos x="T10" y="T11"/>
                </a:cxn>
                <a:cxn ang="T78">
                  <a:pos x="T12" y="T13"/>
                </a:cxn>
                <a:cxn ang="T79">
                  <a:pos x="T14" y="T15"/>
                </a:cxn>
                <a:cxn ang="T80">
                  <a:pos x="T16" y="T17"/>
                </a:cxn>
                <a:cxn ang="T81">
                  <a:pos x="T18" y="T19"/>
                </a:cxn>
                <a:cxn ang="T82">
                  <a:pos x="T20" y="T21"/>
                </a:cxn>
                <a:cxn ang="T83">
                  <a:pos x="T22" y="T23"/>
                </a:cxn>
                <a:cxn ang="T84">
                  <a:pos x="T24" y="T25"/>
                </a:cxn>
                <a:cxn ang="T85">
                  <a:pos x="T26" y="T27"/>
                </a:cxn>
                <a:cxn ang="T86">
                  <a:pos x="T28" y="T29"/>
                </a:cxn>
                <a:cxn ang="T87">
                  <a:pos x="T30" y="T31"/>
                </a:cxn>
                <a:cxn ang="T88">
                  <a:pos x="T32" y="T33"/>
                </a:cxn>
                <a:cxn ang="T89">
                  <a:pos x="T34" y="T35"/>
                </a:cxn>
                <a:cxn ang="T90">
                  <a:pos x="T36" y="T37"/>
                </a:cxn>
                <a:cxn ang="T91">
                  <a:pos x="T38" y="T39"/>
                </a:cxn>
                <a:cxn ang="T92">
                  <a:pos x="T40" y="T41"/>
                </a:cxn>
                <a:cxn ang="T93">
                  <a:pos x="T42" y="T43"/>
                </a:cxn>
                <a:cxn ang="T94">
                  <a:pos x="T44" y="T45"/>
                </a:cxn>
                <a:cxn ang="T95">
                  <a:pos x="T46" y="T47"/>
                </a:cxn>
                <a:cxn ang="T96">
                  <a:pos x="T48" y="T49"/>
                </a:cxn>
                <a:cxn ang="T97">
                  <a:pos x="T50" y="T51"/>
                </a:cxn>
                <a:cxn ang="T98">
                  <a:pos x="T52" y="T53"/>
                </a:cxn>
                <a:cxn ang="T99">
                  <a:pos x="T54" y="T55"/>
                </a:cxn>
                <a:cxn ang="T100">
                  <a:pos x="T56" y="T57"/>
                </a:cxn>
                <a:cxn ang="T101">
                  <a:pos x="T58" y="T59"/>
                </a:cxn>
                <a:cxn ang="T102">
                  <a:pos x="T60" y="T61"/>
                </a:cxn>
                <a:cxn ang="T103">
                  <a:pos x="T62" y="T63"/>
                </a:cxn>
                <a:cxn ang="T104">
                  <a:pos x="T64" y="T65"/>
                </a:cxn>
                <a:cxn ang="T105">
                  <a:pos x="T66" y="T67"/>
                </a:cxn>
                <a:cxn ang="T106">
                  <a:pos x="T68" y="T69"/>
                </a:cxn>
                <a:cxn ang="T107">
                  <a:pos x="T70" y="T71"/>
                </a:cxn>
              </a:cxnLst>
              <a:rect l="T108" t="T109" r="T110" b="T111"/>
              <a:pathLst>
                <a:path w="286" h="217">
                  <a:moveTo>
                    <a:pt x="100" y="62"/>
                  </a:moveTo>
                  <a:cubicBezTo>
                    <a:pt x="89" y="53"/>
                    <a:pt x="89" y="53"/>
                    <a:pt x="89" y="53"/>
                  </a:cubicBezTo>
                  <a:cubicBezTo>
                    <a:pt x="102" y="38"/>
                    <a:pt x="122" y="28"/>
                    <a:pt x="144" y="28"/>
                  </a:cubicBezTo>
                  <a:cubicBezTo>
                    <a:pt x="165" y="28"/>
                    <a:pt x="184" y="37"/>
                    <a:pt x="197" y="51"/>
                  </a:cubicBezTo>
                  <a:cubicBezTo>
                    <a:pt x="191" y="56"/>
                    <a:pt x="191" y="56"/>
                    <a:pt x="191" y="56"/>
                  </a:cubicBezTo>
                  <a:cubicBezTo>
                    <a:pt x="187" y="60"/>
                    <a:pt x="187" y="60"/>
                    <a:pt x="187" y="60"/>
                  </a:cubicBezTo>
                  <a:cubicBezTo>
                    <a:pt x="176" y="49"/>
                    <a:pt x="161" y="41"/>
                    <a:pt x="144" y="41"/>
                  </a:cubicBezTo>
                  <a:cubicBezTo>
                    <a:pt x="126" y="41"/>
                    <a:pt x="110" y="50"/>
                    <a:pt x="100" y="62"/>
                  </a:cubicBezTo>
                  <a:close/>
                  <a:moveTo>
                    <a:pt x="110" y="71"/>
                  </a:moveTo>
                  <a:cubicBezTo>
                    <a:pt x="120" y="80"/>
                    <a:pt x="120" y="80"/>
                    <a:pt x="120" y="80"/>
                  </a:cubicBezTo>
                  <a:cubicBezTo>
                    <a:pt x="126" y="73"/>
                    <a:pt x="134" y="69"/>
                    <a:pt x="144" y="69"/>
                  </a:cubicBezTo>
                  <a:cubicBezTo>
                    <a:pt x="153" y="69"/>
                    <a:pt x="160" y="72"/>
                    <a:pt x="166" y="78"/>
                  </a:cubicBezTo>
                  <a:cubicBezTo>
                    <a:pt x="176" y="69"/>
                    <a:pt x="176" y="69"/>
                    <a:pt x="176" y="69"/>
                  </a:cubicBezTo>
                  <a:cubicBezTo>
                    <a:pt x="168" y="60"/>
                    <a:pt x="157" y="55"/>
                    <a:pt x="144" y="55"/>
                  </a:cubicBezTo>
                  <a:cubicBezTo>
                    <a:pt x="130" y="55"/>
                    <a:pt x="118" y="61"/>
                    <a:pt x="110" y="71"/>
                  </a:cubicBezTo>
                  <a:close/>
                  <a:moveTo>
                    <a:pt x="144" y="82"/>
                  </a:moveTo>
                  <a:cubicBezTo>
                    <a:pt x="135" y="82"/>
                    <a:pt x="128" y="90"/>
                    <a:pt x="128" y="99"/>
                  </a:cubicBezTo>
                  <a:cubicBezTo>
                    <a:pt x="128" y="108"/>
                    <a:pt x="135" y="115"/>
                    <a:pt x="144" y="115"/>
                  </a:cubicBezTo>
                  <a:cubicBezTo>
                    <a:pt x="153" y="115"/>
                    <a:pt x="160" y="108"/>
                    <a:pt x="160" y="99"/>
                  </a:cubicBezTo>
                  <a:cubicBezTo>
                    <a:pt x="160" y="90"/>
                    <a:pt x="153" y="82"/>
                    <a:pt x="144" y="82"/>
                  </a:cubicBezTo>
                  <a:close/>
                  <a:moveTo>
                    <a:pt x="275" y="206"/>
                  </a:moveTo>
                  <a:cubicBezTo>
                    <a:pt x="11" y="206"/>
                    <a:pt x="11" y="206"/>
                    <a:pt x="11" y="206"/>
                  </a:cubicBezTo>
                  <a:cubicBezTo>
                    <a:pt x="8" y="206"/>
                    <a:pt x="5" y="205"/>
                    <a:pt x="2" y="204"/>
                  </a:cubicBezTo>
                  <a:cubicBezTo>
                    <a:pt x="2" y="207"/>
                    <a:pt x="2" y="217"/>
                    <a:pt x="11" y="217"/>
                  </a:cubicBezTo>
                  <a:cubicBezTo>
                    <a:pt x="13" y="217"/>
                    <a:pt x="273" y="217"/>
                    <a:pt x="275" y="217"/>
                  </a:cubicBezTo>
                  <a:cubicBezTo>
                    <a:pt x="284" y="217"/>
                    <a:pt x="284" y="207"/>
                    <a:pt x="284" y="204"/>
                  </a:cubicBezTo>
                  <a:cubicBezTo>
                    <a:pt x="281" y="205"/>
                    <a:pt x="278" y="206"/>
                    <a:pt x="275" y="206"/>
                  </a:cubicBezTo>
                  <a:close/>
                  <a:moveTo>
                    <a:pt x="282" y="177"/>
                  </a:moveTo>
                  <a:cubicBezTo>
                    <a:pt x="255" y="134"/>
                    <a:pt x="255" y="134"/>
                    <a:pt x="255" y="134"/>
                  </a:cubicBezTo>
                  <a:cubicBezTo>
                    <a:pt x="255" y="21"/>
                    <a:pt x="255" y="21"/>
                    <a:pt x="255" y="21"/>
                  </a:cubicBezTo>
                  <a:cubicBezTo>
                    <a:pt x="255" y="9"/>
                    <a:pt x="245" y="0"/>
                    <a:pt x="234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41" y="0"/>
                    <a:pt x="31" y="9"/>
                    <a:pt x="31" y="21"/>
                  </a:cubicBezTo>
                  <a:cubicBezTo>
                    <a:pt x="31" y="134"/>
                    <a:pt x="31" y="134"/>
                    <a:pt x="31" y="134"/>
                  </a:cubicBezTo>
                  <a:cubicBezTo>
                    <a:pt x="4" y="177"/>
                    <a:pt x="4" y="177"/>
                    <a:pt x="4" y="177"/>
                  </a:cubicBezTo>
                  <a:cubicBezTo>
                    <a:pt x="1" y="181"/>
                    <a:pt x="0" y="185"/>
                    <a:pt x="2" y="189"/>
                  </a:cubicBezTo>
                  <a:cubicBezTo>
                    <a:pt x="4" y="192"/>
                    <a:pt x="7" y="194"/>
                    <a:pt x="11" y="194"/>
                  </a:cubicBezTo>
                  <a:cubicBezTo>
                    <a:pt x="275" y="194"/>
                    <a:pt x="275" y="194"/>
                    <a:pt x="275" y="194"/>
                  </a:cubicBezTo>
                  <a:cubicBezTo>
                    <a:pt x="279" y="194"/>
                    <a:pt x="283" y="192"/>
                    <a:pt x="284" y="188"/>
                  </a:cubicBezTo>
                  <a:cubicBezTo>
                    <a:pt x="286" y="184"/>
                    <a:pt x="284" y="180"/>
                    <a:pt x="282" y="177"/>
                  </a:cubicBezTo>
                  <a:close/>
                  <a:moveTo>
                    <a:pt x="46" y="24"/>
                  </a:moveTo>
                  <a:cubicBezTo>
                    <a:pt x="46" y="22"/>
                    <a:pt x="47" y="19"/>
                    <a:pt x="49" y="17"/>
                  </a:cubicBezTo>
                  <a:cubicBezTo>
                    <a:pt x="51" y="15"/>
                    <a:pt x="53" y="14"/>
                    <a:pt x="56" y="14"/>
                  </a:cubicBezTo>
                  <a:cubicBezTo>
                    <a:pt x="230" y="14"/>
                    <a:pt x="230" y="14"/>
                    <a:pt x="230" y="14"/>
                  </a:cubicBezTo>
                  <a:cubicBezTo>
                    <a:pt x="233" y="14"/>
                    <a:pt x="235" y="15"/>
                    <a:pt x="237" y="17"/>
                  </a:cubicBezTo>
                  <a:cubicBezTo>
                    <a:pt x="239" y="19"/>
                    <a:pt x="240" y="22"/>
                    <a:pt x="240" y="24"/>
                  </a:cubicBezTo>
                  <a:cubicBezTo>
                    <a:pt x="240" y="120"/>
                    <a:pt x="240" y="120"/>
                    <a:pt x="240" y="120"/>
                  </a:cubicBezTo>
                  <a:cubicBezTo>
                    <a:pt x="240" y="123"/>
                    <a:pt x="239" y="125"/>
                    <a:pt x="237" y="127"/>
                  </a:cubicBezTo>
                  <a:cubicBezTo>
                    <a:pt x="235" y="129"/>
                    <a:pt x="233" y="130"/>
                    <a:pt x="230" y="130"/>
                  </a:cubicBezTo>
                  <a:cubicBezTo>
                    <a:pt x="228" y="130"/>
                    <a:pt x="56" y="130"/>
                    <a:pt x="56" y="130"/>
                  </a:cubicBezTo>
                  <a:cubicBezTo>
                    <a:pt x="53" y="130"/>
                    <a:pt x="51" y="129"/>
                    <a:pt x="49" y="127"/>
                  </a:cubicBezTo>
                  <a:cubicBezTo>
                    <a:pt x="47" y="125"/>
                    <a:pt x="46" y="123"/>
                    <a:pt x="46" y="120"/>
                  </a:cubicBezTo>
                  <a:lnTo>
                    <a:pt x="46" y="24"/>
                  </a:lnTo>
                  <a:close/>
                  <a:moveTo>
                    <a:pt x="43" y="143"/>
                  </a:moveTo>
                  <a:cubicBezTo>
                    <a:pt x="243" y="143"/>
                    <a:pt x="243" y="143"/>
                    <a:pt x="243" y="143"/>
                  </a:cubicBezTo>
                  <a:cubicBezTo>
                    <a:pt x="248" y="151"/>
                    <a:pt x="248" y="151"/>
                    <a:pt x="248" y="151"/>
                  </a:cubicBezTo>
                  <a:cubicBezTo>
                    <a:pt x="38" y="151"/>
                    <a:pt x="38" y="151"/>
                    <a:pt x="38" y="151"/>
                  </a:cubicBezTo>
                  <a:lnTo>
                    <a:pt x="43" y="143"/>
                  </a:lnTo>
                  <a:close/>
                  <a:moveTo>
                    <a:pt x="34" y="157"/>
                  </a:moveTo>
                  <a:cubicBezTo>
                    <a:pt x="252" y="157"/>
                    <a:pt x="252" y="157"/>
                    <a:pt x="252" y="157"/>
                  </a:cubicBezTo>
                  <a:cubicBezTo>
                    <a:pt x="257" y="165"/>
                    <a:pt x="257" y="165"/>
                    <a:pt x="257" y="165"/>
                  </a:cubicBezTo>
                  <a:cubicBezTo>
                    <a:pt x="29" y="165"/>
                    <a:pt x="29" y="165"/>
                    <a:pt x="29" y="165"/>
                  </a:cubicBezTo>
                  <a:lnTo>
                    <a:pt x="34" y="157"/>
                  </a:lnTo>
                  <a:close/>
                  <a:moveTo>
                    <a:pt x="97" y="179"/>
                  </a:moveTo>
                  <a:cubicBezTo>
                    <a:pt x="20" y="179"/>
                    <a:pt x="20" y="179"/>
                    <a:pt x="20" y="179"/>
                  </a:cubicBezTo>
                  <a:cubicBezTo>
                    <a:pt x="25" y="171"/>
                    <a:pt x="25" y="171"/>
                    <a:pt x="25" y="171"/>
                  </a:cubicBezTo>
                  <a:cubicBezTo>
                    <a:pt x="100" y="171"/>
                    <a:pt x="100" y="171"/>
                    <a:pt x="100" y="171"/>
                  </a:cubicBezTo>
                  <a:lnTo>
                    <a:pt x="97" y="179"/>
                  </a:lnTo>
                  <a:close/>
                  <a:moveTo>
                    <a:pt x="189" y="179"/>
                  </a:moveTo>
                  <a:cubicBezTo>
                    <a:pt x="186" y="171"/>
                    <a:pt x="186" y="171"/>
                    <a:pt x="186" y="171"/>
                  </a:cubicBezTo>
                  <a:cubicBezTo>
                    <a:pt x="261" y="171"/>
                    <a:pt x="261" y="171"/>
                    <a:pt x="261" y="171"/>
                  </a:cubicBezTo>
                  <a:cubicBezTo>
                    <a:pt x="266" y="179"/>
                    <a:pt x="266" y="179"/>
                    <a:pt x="266" y="179"/>
                  </a:cubicBezTo>
                  <a:lnTo>
                    <a:pt x="189" y="17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5" name="图形">
              <a:extLst>
                <a:ext uri="{FF2B5EF4-FFF2-40B4-BE49-F238E27FC236}">
                  <a16:creationId xmlns:a16="http://schemas.microsoft.com/office/drawing/2014/main" id="{8A67156E-01FC-DE24-3D40-8B1A1E546C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71" y="5057"/>
              <a:ext cx="1277" cy="1275"/>
            </a:xfrm>
            <a:prstGeom prst="ellipse">
              <a:avLst/>
            </a:prstGeom>
            <a:solidFill>
              <a:srgbClr val="2DD3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6" name="图形" descr="D:\51PPT模板网\51pptmoban.com\图片001.jpg">
              <a:extLst>
                <a:ext uri="{FF2B5EF4-FFF2-40B4-BE49-F238E27FC236}">
                  <a16:creationId xmlns:a16="http://schemas.microsoft.com/office/drawing/2014/main" id="{D3BA5F56-A972-C9AE-0598-346416F9DF51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1461" y="5327"/>
              <a:ext cx="687" cy="724"/>
            </a:xfrm>
            <a:custGeom>
              <a:avLst/>
              <a:gdLst>
                <a:gd name="T0" fmla="*/ 20 w 96"/>
                <a:gd name="T1" fmla="*/ 86 h 101"/>
                <a:gd name="T2" fmla="*/ 7 w 96"/>
                <a:gd name="T3" fmla="*/ 58 h 101"/>
                <a:gd name="T4" fmla="*/ 18 w 96"/>
                <a:gd name="T5" fmla="*/ 29 h 101"/>
                <a:gd name="T6" fmla="*/ 42 w 96"/>
                <a:gd name="T7" fmla="*/ 17 h 101"/>
                <a:gd name="T8" fmla="*/ 41 w 96"/>
                <a:gd name="T9" fmla="*/ 9 h 101"/>
                <a:gd name="T10" fmla="*/ 36 w 96"/>
                <a:gd name="T11" fmla="*/ 10 h 101"/>
                <a:gd name="T12" fmla="*/ 35 w 96"/>
                <a:gd name="T13" fmla="*/ 5 h 101"/>
                <a:gd name="T14" fmla="*/ 48 w 96"/>
                <a:gd name="T15" fmla="*/ 3 h 101"/>
                <a:gd name="T16" fmla="*/ 49 w 96"/>
                <a:gd name="T17" fmla="*/ 8 h 101"/>
                <a:gd name="T18" fmla="*/ 44 w 96"/>
                <a:gd name="T19" fmla="*/ 9 h 101"/>
                <a:gd name="T20" fmla="*/ 46 w 96"/>
                <a:gd name="T21" fmla="*/ 16 h 101"/>
                <a:gd name="T22" fmla="*/ 74 w 96"/>
                <a:gd name="T23" fmla="*/ 27 h 101"/>
                <a:gd name="T24" fmla="*/ 87 w 96"/>
                <a:gd name="T25" fmla="*/ 54 h 101"/>
                <a:gd name="T26" fmla="*/ 77 w 96"/>
                <a:gd name="T27" fmla="*/ 83 h 101"/>
                <a:gd name="T28" fmla="*/ 75 w 96"/>
                <a:gd name="T29" fmla="*/ 85 h 101"/>
                <a:gd name="T30" fmla="*/ 79 w 96"/>
                <a:gd name="T31" fmla="*/ 101 h 101"/>
                <a:gd name="T32" fmla="*/ 74 w 96"/>
                <a:gd name="T33" fmla="*/ 101 h 101"/>
                <a:gd name="T34" fmla="*/ 63 w 96"/>
                <a:gd name="T35" fmla="*/ 93 h 101"/>
                <a:gd name="T36" fmla="*/ 49 w 96"/>
                <a:gd name="T37" fmla="*/ 96 h 101"/>
                <a:gd name="T38" fmla="*/ 32 w 96"/>
                <a:gd name="T39" fmla="*/ 93 h 101"/>
                <a:gd name="T40" fmla="*/ 22 w 96"/>
                <a:gd name="T41" fmla="*/ 101 h 101"/>
                <a:gd name="T42" fmla="*/ 17 w 96"/>
                <a:gd name="T43" fmla="*/ 101 h 101"/>
                <a:gd name="T44" fmla="*/ 21 w 96"/>
                <a:gd name="T45" fmla="*/ 86 h 101"/>
                <a:gd name="T46" fmla="*/ 20 w 96"/>
                <a:gd name="T47" fmla="*/ 86 h 101"/>
                <a:gd name="T48" fmla="*/ 82 w 96"/>
                <a:gd name="T49" fmla="*/ 6 h 101"/>
                <a:gd name="T50" fmla="*/ 60 w 96"/>
                <a:gd name="T51" fmla="*/ 11 h 101"/>
                <a:gd name="T52" fmla="*/ 92 w 96"/>
                <a:gd name="T53" fmla="*/ 31 h 101"/>
                <a:gd name="T54" fmla="*/ 88 w 96"/>
                <a:gd name="T55" fmla="*/ 9 h 101"/>
                <a:gd name="T56" fmla="*/ 92 w 96"/>
                <a:gd name="T57" fmla="*/ 3 h 101"/>
                <a:gd name="T58" fmla="*/ 86 w 96"/>
                <a:gd name="T59" fmla="*/ 0 h 101"/>
                <a:gd name="T60" fmla="*/ 82 w 96"/>
                <a:gd name="T61" fmla="*/ 6 h 101"/>
                <a:gd name="T62" fmla="*/ 14 w 96"/>
                <a:gd name="T63" fmla="*/ 6 h 101"/>
                <a:gd name="T64" fmla="*/ 10 w 96"/>
                <a:gd name="T65" fmla="*/ 0 h 101"/>
                <a:gd name="T66" fmla="*/ 4 w 96"/>
                <a:gd name="T67" fmla="*/ 3 h 101"/>
                <a:gd name="T68" fmla="*/ 8 w 96"/>
                <a:gd name="T69" fmla="*/ 9 h 101"/>
                <a:gd name="T70" fmla="*/ 4 w 96"/>
                <a:gd name="T71" fmla="*/ 31 h 101"/>
                <a:gd name="T72" fmla="*/ 36 w 96"/>
                <a:gd name="T73" fmla="*/ 11 h 101"/>
                <a:gd name="T74" fmla="*/ 14 w 96"/>
                <a:gd name="T75" fmla="*/ 6 h 101"/>
                <a:gd name="T76" fmla="*/ 43 w 96"/>
                <a:gd name="T77" fmla="*/ 54 h 101"/>
                <a:gd name="T78" fmla="*/ 42 w 96"/>
                <a:gd name="T79" fmla="*/ 56 h 101"/>
                <a:gd name="T80" fmla="*/ 22 w 96"/>
                <a:gd name="T81" fmla="*/ 61 h 101"/>
                <a:gd name="T82" fmla="*/ 22 w 96"/>
                <a:gd name="T83" fmla="*/ 64 h 101"/>
                <a:gd name="T84" fmla="*/ 43 w 96"/>
                <a:gd name="T85" fmla="*/ 59 h 101"/>
                <a:gd name="T86" fmla="*/ 46 w 96"/>
                <a:gd name="T87" fmla="*/ 61 h 101"/>
                <a:gd name="T88" fmla="*/ 54 w 96"/>
                <a:gd name="T89" fmla="*/ 58 h 101"/>
                <a:gd name="T90" fmla="*/ 50 w 96"/>
                <a:gd name="T91" fmla="*/ 50 h 101"/>
                <a:gd name="T92" fmla="*/ 49 w 96"/>
                <a:gd name="T93" fmla="*/ 50 h 101"/>
                <a:gd name="T94" fmla="*/ 41 w 96"/>
                <a:gd name="T95" fmla="*/ 37 h 101"/>
                <a:gd name="T96" fmla="*/ 38 w 96"/>
                <a:gd name="T97" fmla="*/ 39 h 101"/>
                <a:gd name="T98" fmla="*/ 44 w 96"/>
                <a:gd name="T99" fmla="*/ 52 h 101"/>
                <a:gd name="T100" fmla="*/ 43 w 96"/>
                <a:gd name="T101" fmla="*/ 54 h 101"/>
                <a:gd name="T102" fmla="*/ 18 w 96"/>
                <a:gd name="T103" fmla="*/ 58 h 101"/>
                <a:gd name="T104" fmla="*/ 28 w 96"/>
                <a:gd name="T105" fmla="*/ 78 h 101"/>
                <a:gd name="T106" fmla="*/ 49 w 96"/>
                <a:gd name="T107" fmla="*/ 85 h 101"/>
                <a:gd name="T108" fmla="*/ 69 w 96"/>
                <a:gd name="T109" fmla="*/ 76 h 101"/>
                <a:gd name="T110" fmla="*/ 76 w 96"/>
                <a:gd name="T111" fmla="*/ 55 h 101"/>
                <a:gd name="T112" fmla="*/ 67 w 96"/>
                <a:gd name="T113" fmla="*/ 35 h 101"/>
                <a:gd name="T114" fmla="*/ 46 w 96"/>
                <a:gd name="T115" fmla="*/ 27 h 101"/>
                <a:gd name="T116" fmla="*/ 26 w 96"/>
                <a:gd name="T117" fmla="*/ 37 h 101"/>
                <a:gd name="T118" fmla="*/ 18 w 96"/>
                <a:gd name="T119" fmla="*/ 58 h 101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w 96"/>
                <a:gd name="T181" fmla="*/ 0 h 101"/>
                <a:gd name="T182" fmla="*/ 96 w 96"/>
                <a:gd name="T183" fmla="*/ 101 h 101"/>
              </a:gdLst>
              <a:ahLst/>
              <a:cxnLst>
                <a:cxn ang="T120">
                  <a:pos x="T0" y="T1"/>
                </a:cxn>
                <a:cxn ang="T121">
                  <a:pos x="T2" y="T3"/>
                </a:cxn>
                <a:cxn ang="T122">
                  <a:pos x="T4" y="T5"/>
                </a:cxn>
                <a:cxn ang="T123">
                  <a:pos x="T6" y="T7"/>
                </a:cxn>
                <a:cxn ang="T124">
                  <a:pos x="T8" y="T9"/>
                </a:cxn>
                <a:cxn ang="T125">
                  <a:pos x="T10" y="T11"/>
                </a:cxn>
                <a:cxn ang="T126">
                  <a:pos x="T12" y="T13"/>
                </a:cxn>
                <a:cxn ang="T127">
                  <a:pos x="T14" y="T15"/>
                </a:cxn>
                <a:cxn ang="T128">
                  <a:pos x="T16" y="T17"/>
                </a:cxn>
                <a:cxn ang="T129">
                  <a:pos x="T18" y="T19"/>
                </a:cxn>
                <a:cxn ang="T130">
                  <a:pos x="T20" y="T21"/>
                </a:cxn>
                <a:cxn ang="T131">
                  <a:pos x="T22" y="T23"/>
                </a:cxn>
                <a:cxn ang="T132">
                  <a:pos x="T24" y="T25"/>
                </a:cxn>
                <a:cxn ang="T133">
                  <a:pos x="T26" y="T27"/>
                </a:cxn>
                <a:cxn ang="T134">
                  <a:pos x="T28" y="T29"/>
                </a:cxn>
                <a:cxn ang="T135">
                  <a:pos x="T30" y="T31"/>
                </a:cxn>
                <a:cxn ang="T136">
                  <a:pos x="T32" y="T33"/>
                </a:cxn>
                <a:cxn ang="T137">
                  <a:pos x="T34" y="T35"/>
                </a:cxn>
                <a:cxn ang="T138">
                  <a:pos x="T36" y="T37"/>
                </a:cxn>
                <a:cxn ang="T139">
                  <a:pos x="T38" y="T39"/>
                </a:cxn>
                <a:cxn ang="T140">
                  <a:pos x="T40" y="T41"/>
                </a:cxn>
                <a:cxn ang="T141">
                  <a:pos x="T42" y="T43"/>
                </a:cxn>
                <a:cxn ang="T142">
                  <a:pos x="T44" y="T45"/>
                </a:cxn>
                <a:cxn ang="T143">
                  <a:pos x="T46" y="T47"/>
                </a:cxn>
                <a:cxn ang="T144">
                  <a:pos x="T48" y="T49"/>
                </a:cxn>
                <a:cxn ang="T145">
                  <a:pos x="T50" y="T51"/>
                </a:cxn>
                <a:cxn ang="T146">
                  <a:pos x="T52" y="T53"/>
                </a:cxn>
                <a:cxn ang="T147">
                  <a:pos x="T54" y="T55"/>
                </a:cxn>
                <a:cxn ang="T148">
                  <a:pos x="T56" y="T57"/>
                </a:cxn>
                <a:cxn ang="T149">
                  <a:pos x="T58" y="T59"/>
                </a:cxn>
                <a:cxn ang="T150">
                  <a:pos x="T60" y="T61"/>
                </a:cxn>
                <a:cxn ang="T151">
                  <a:pos x="T62" y="T63"/>
                </a:cxn>
                <a:cxn ang="T152">
                  <a:pos x="T64" y="T65"/>
                </a:cxn>
                <a:cxn ang="T153">
                  <a:pos x="T66" y="T67"/>
                </a:cxn>
                <a:cxn ang="T154">
                  <a:pos x="T68" y="T69"/>
                </a:cxn>
                <a:cxn ang="T155">
                  <a:pos x="T70" y="T71"/>
                </a:cxn>
                <a:cxn ang="T156">
                  <a:pos x="T72" y="T73"/>
                </a:cxn>
                <a:cxn ang="T157">
                  <a:pos x="T74" y="T75"/>
                </a:cxn>
                <a:cxn ang="T158">
                  <a:pos x="T76" y="T77"/>
                </a:cxn>
                <a:cxn ang="T159">
                  <a:pos x="T78" y="T79"/>
                </a:cxn>
                <a:cxn ang="T160">
                  <a:pos x="T80" y="T81"/>
                </a:cxn>
                <a:cxn ang="T161">
                  <a:pos x="T82" y="T83"/>
                </a:cxn>
                <a:cxn ang="T162">
                  <a:pos x="T84" y="T85"/>
                </a:cxn>
                <a:cxn ang="T163">
                  <a:pos x="T86" y="T87"/>
                </a:cxn>
                <a:cxn ang="T164">
                  <a:pos x="T88" y="T89"/>
                </a:cxn>
                <a:cxn ang="T165">
                  <a:pos x="T90" y="T91"/>
                </a:cxn>
                <a:cxn ang="T166">
                  <a:pos x="T92" y="T93"/>
                </a:cxn>
                <a:cxn ang="T167">
                  <a:pos x="T94" y="T95"/>
                </a:cxn>
                <a:cxn ang="T168">
                  <a:pos x="T96" y="T97"/>
                </a:cxn>
                <a:cxn ang="T169">
                  <a:pos x="T98" y="T99"/>
                </a:cxn>
                <a:cxn ang="T170">
                  <a:pos x="T100" y="T101"/>
                </a:cxn>
                <a:cxn ang="T171">
                  <a:pos x="T102" y="T103"/>
                </a:cxn>
                <a:cxn ang="T172">
                  <a:pos x="T104" y="T105"/>
                </a:cxn>
                <a:cxn ang="T173">
                  <a:pos x="T106" y="T107"/>
                </a:cxn>
                <a:cxn ang="T174">
                  <a:pos x="T108" y="T109"/>
                </a:cxn>
                <a:cxn ang="T175">
                  <a:pos x="T110" y="T111"/>
                </a:cxn>
                <a:cxn ang="T176">
                  <a:pos x="T112" y="T113"/>
                </a:cxn>
                <a:cxn ang="T177">
                  <a:pos x="T114" y="T115"/>
                </a:cxn>
                <a:cxn ang="T178">
                  <a:pos x="T116" y="T117"/>
                </a:cxn>
                <a:cxn ang="T179">
                  <a:pos x="T118" y="T119"/>
                </a:cxn>
              </a:cxnLst>
              <a:rect l="T180" t="T181" r="T182" b="T183"/>
              <a:pathLst>
                <a:path w="96" h="101">
                  <a:moveTo>
                    <a:pt x="20" y="86"/>
                  </a:moveTo>
                  <a:cubicBezTo>
                    <a:pt x="12" y="78"/>
                    <a:pt x="8" y="68"/>
                    <a:pt x="7" y="58"/>
                  </a:cubicBezTo>
                  <a:cubicBezTo>
                    <a:pt x="7" y="48"/>
                    <a:pt x="10" y="38"/>
                    <a:pt x="18" y="29"/>
                  </a:cubicBezTo>
                  <a:cubicBezTo>
                    <a:pt x="24" y="22"/>
                    <a:pt x="33" y="18"/>
                    <a:pt x="42" y="17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48" y="3"/>
                    <a:pt x="48" y="3"/>
                    <a:pt x="48" y="3"/>
                  </a:cubicBezTo>
                  <a:cubicBezTo>
                    <a:pt x="49" y="8"/>
                    <a:pt x="49" y="8"/>
                    <a:pt x="49" y="8"/>
                  </a:cubicBezTo>
                  <a:cubicBezTo>
                    <a:pt x="44" y="9"/>
                    <a:pt x="44" y="9"/>
                    <a:pt x="44" y="9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56" y="16"/>
                    <a:pt x="66" y="19"/>
                    <a:pt x="74" y="27"/>
                  </a:cubicBezTo>
                  <a:cubicBezTo>
                    <a:pt x="82" y="34"/>
                    <a:pt x="87" y="44"/>
                    <a:pt x="87" y="54"/>
                  </a:cubicBezTo>
                  <a:cubicBezTo>
                    <a:pt x="88" y="65"/>
                    <a:pt x="84" y="75"/>
                    <a:pt x="77" y="83"/>
                  </a:cubicBezTo>
                  <a:cubicBezTo>
                    <a:pt x="76" y="84"/>
                    <a:pt x="76" y="84"/>
                    <a:pt x="75" y="85"/>
                  </a:cubicBezTo>
                  <a:cubicBezTo>
                    <a:pt x="79" y="101"/>
                    <a:pt x="79" y="101"/>
                    <a:pt x="79" y="101"/>
                  </a:cubicBezTo>
                  <a:cubicBezTo>
                    <a:pt x="74" y="101"/>
                    <a:pt x="74" y="101"/>
                    <a:pt x="74" y="101"/>
                  </a:cubicBezTo>
                  <a:cubicBezTo>
                    <a:pt x="63" y="93"/>
                    <a:pt x="63" y="93"/>
                    <a:pt x="63" y="93"/>
                  </a:cubicBezTo>
                  <a:cubicBezTo>
                    <a:pt x="59" y="95"/>
                    <a:pt x="54" y="96"/>
                    <a:pt x="49" y="96"/>
                  </a:cubicBezTo>
                  <a:cubicBezTo>
                    <a:pt x="44" y="96"/>
                    <a:pt x="38" y="95"/>
                    <a:pt x="32" y="93"/>
                  </a:cubicBezTo>
                  <a:cubicBezTo>
                    <a:pt x="22" y="101"/>
                    <a:pt x="22" y="101"/>
                    <a:pt x="22" y="101"/>
                  </a:cubicBezTo>
                  <a:cubicBezTo>
                    <a:pt x="17" y="101"/>
                    <a:pt x="17" y="101"/>
                    <a:pt x="17" y="101"/>
                  </a:cubicBezTo>
                  <a:cubicBezTo>
                    <a:pt x="21" y="86"/>
                    <a:pt x="21" y="86"/>
                    <a:pt x="21" y="86"/>
                  </a:cubicBezTo>
                  <a:cubicBezTo>
                    <a:pt x="20" y="86"/>
                    <a:pt x="20" y="86"/>
                    <a:pt x="20" y="86"/>
                  </a:cubicBezTo>
                  <a:close/>
                  <a:moveTo>
                    <a:pt x="82" y="6"/>
                  </a:moveTo>
                  <a:cubicBezTo>
                    <a:pt x="74" y="3"/>
                    <a:pt x="66" y="5"/>
                    <a:pt x="60" y="11"/>
                  </a:cubicBezTo>
                  <a:cubicBezTo>
                    <a:pt x="92" y="31"/>
                    <a:pt x="92" y="31"/>
                    <a:pt x="92" y="31"/>
                  </a:cubicBezTo>
                  <a:cubicBezTo>
                    <a:pt x="96" y="24"/>
                    <a:pt x="94" y="15"/>
                    <a:pt x="88" y="9"/>
                  </a:cubicBezTo>
                  <a:cubicBezTo>
                    <a:pt x="92" y="3"/>
                    <a:pt x="92" y="3"/>
                    <a:pt x="92" y="3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2" y="6"/>
                    <a:pt x="82" y="6"/>
                    <a:pt x="82" y="6"/>
                  </a:cubicBezTo>
                  <a:close/>
                  <a:moveTo>
                    <a:pt x="14" y="6"/>
                  </a:moveTo>
                  <a:cubicBezTo>
                    <a:pt x="10" y="0"/>
                    <a:pt x="10" y="0"/>
                    <a:pt x="10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2" y="15"/>
                    <a:pt x="0" y="24"/>
                    <a:pt x="4" y="3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30" y="5"/>
                    <a:pt x="21" y="3"/>
                    <a:pt x="14" y="6"/>
                  </a:cubicBezTo>
                  <a:close/>
                  <a:moveTo>
                    <a:pt x="43" y="54"/>
                  </a:moveTo>
                  <a:cubicBezTo>
                    <a:pt x="42" y="55"/>
                    <a:pt x="42" y="55"/>
                    <a:pt x="42" y="56"/>
                  </a:cubicBezTo>
                  <a:cubicBezTo>
                    <a:pt x="35" y="57"/>
                    <a:pt x="28" y="58"/>
                    <a:pt x="22" y="61"/>
                  </a:cubicBezTo>
                  <a:cubicBezTo>
                    <a:pt x="22" y="62"/>
                    <a:pt x="22" y="63"/>
                    <a:pt x="22" y="64"/>
                  </a:cubicBezTo>
                  <a:cubicBezTo>
                    <a:pt x="29" y="63"/>
                    <a:pt x="37" y="62"/>
                    <a:pt x="43" y="59"/>
                  </a:cubicBezTo>
                  <a:cubicBezTo>
                    <a:pt x="44" y="60"/>
                    <a:pt x="45" y="61"/>
                    <a:pt x="46" y="61"/>
                  </a:cubicBezTo>
                  <a:cubicBezTo>
                    <a:pt x="49" y="62"/>
                    <a:pt x="53" y="61"/>
                    <a:pt x="54" y="58"/>
                  </a:cubicBezTo>
                  <a:cubicBezTo>
                    <a:pt x="55" y="55"/>
                    <a:pt x="53" y="51"/>
                    <a:pt x="50" y="50"/>
                  </a:cubicBezTo>
                  <a:cubicBezTo>
                    <a:pt x="50" y="50"/>
                    <a:pt x="49" y="50"/>
                    <a:pt x="49" y="50"/>
                  </a:cubicBezTo>
                  <a:cubicBezTo>
                    <a:pt x="47" y="46"/>
                    <a:pt x="44" y="41"/>
                    <a:pt x="41" y="37"/>
                  </a:cubicBezTo>
                  <a:cubicBezTo>
                    <a:pt x="40" y="38"/>
                    <a:pt x="39" y="39"/>
                    <a:pt x="38" y="39"/>
                  </a:cubicBezTo>
                  <a:cubicBezTo>
                    <a:pt x="39" y="44"/>
                    <a:pt x="41" y="48"/>
                    <a:pt x="44" y="52"/>
                  </a:cubicBezTo>
                  <a:cubicBezTo>
                    <a:pt x="43" y="52"/>
                    <a:pt x="43" y="53"/>
                    <a:pt x="43" y="54"/>
                  </a:cubicBezTo>
                  <a:close/>
                  <a:moveTo>
                    <a:pt x="18" y="58"/>
                  </a:moveTo>
                  <a:cubicBezTo>
                    <a:pt x="19" y="65"/>
                    <a:pt x="22" y="72"/>
                    <a:pt x="28" y="78"/>
                  </a:cubicBezTo>
                  <a:cubicBezTo>
                    <a:pt x="34" y="83"/>
                    <a:pt x="41" y="86"/>
                    <a:pt x="49" y="85"/>
                  </a:cubicBezTo>
                  <a:cubicBezTo>
                    <a:pt x="56" y="85"/>
                    <a:pt x="63" y="82"/>
                    <a:pt x="69" y="76"/>
                  </a:cubicBezTo>
                  <a:cubicBezTo>
                    <a:pt x="74" y="70"/>
                    <a:pt x="77" y="62"/>
                    <a:pt x="76" y="55"/>
                  </a:cubicBezTo>
                  <a:cubicBezTo>
                    <a:pt x="76" y="47"/>
                    <a:pt x="73" y="40"/>
                    <a:pt x="67" y="35"/>
                  </a:cubicBezTo>
                  <a:cubicBezTo>
                    <a:pt x="61" y="29"/>
                    <a:pt x="53" y="27"/>
                    <a:pt x="46" y="27"/>
                  </a:cubicBezTo>
                  <a:cubicBezTo>
                    <a:pt x="38" y="28"/>
                    <a:pt x="31" y="31"/>
                    <a:pt x="26" y="37"/>
                  </a:cubicBezTo>
                  <a:cubicBezTo>
                    <a:pt x="20" y="43"/>
                    <a:pt x="18" y="50"/>
                    <a:pt x="18" y="5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7" name="图形">
              <a:extLst>
                <a:ext uri="{FF2B5EF4-FFF2-40B4-BE49-F238E27FC236}">
                  <a16:creationId xmlns:a16="http://schemas.microsoft.com/office/drawing/2014/main" id="{8B04342A-D05C-85D8-EA94-3D7FA08DC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45" y="6988"/>
              <a:ext cx="1277" cy="1275"/>
            </a:xfrm>
            <a:prstGeom prst="ellipse">
              <a:avLst/>
            </a:prstGeom>
            <a:solidFill>
              <a:srgbClr val="2DD3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48" name="图形">
              <a:extLst>
                <a:ext uri="{FF2B5EF4-FFF2-40B4-BE49-F238E27FC236}">
                  <a16:creationId xmlns:a16="http://schemas.microsoft.com/office/drawing/2014/main" id="{C3C58394-0211-038A-1394-044D2745C719}"/>
                </a:ext>
              </a:extLst>
            </p:cNvPr>
            <p:cNvSpPr>
              <a:spLocks noEditPoints="1" noChangeArrowheads="1"/>
            </p:cNvSpPr>
            <p:nvPr/>
          </p:nvSpPr>
          <p:spPr bwMode="auto">
            <a:xfrm>
              <a:off x="11536" y="7272"/>
              <a:ext cx="500" cy="652"/>
            </a:xfrm>
            <a:custGeom>
              <a:avLst/>
              <a:gdLst>
                <a:gd name="T0" fmla="*/ 60 w 74"/>
                <a:gd name="T1" fmla="*/ 0 h 97"/>
                <a:gd name="T2" fmla="*/ 72 w 74"/>
                <a:gd name="T3" fmla="*/ 11 h 97"/>
                <a:gd name="T4" fmla="*/ 70 w 74"/>
                <a:gd name="T5" fmla="*/ 52 h 97"/>
                <a:gd name="T6" fmla="*/ 63 w 74"/>
                <a:gd name="T7" fmla="*/ 11 h 97"/>
                <a:gd name="T8" fmla="*/ 60 w 74"/>
                <a:gd name="T9" fmla="*/ 8 h 97"/>
                <a:gd name="T10" fmla="*/ 26 w 74"/>
                <a:gd name="T11" fmla="*/ 11 h 97"/>
                <a:gd name="T12" fmla="*/ 26 w 74"/>
                <a:gd name="T13" fmla="*/ 18 h 97"/>
                <a:gd name="T14" fmla="*/ 19 w 74"/>
                <a:gd name="T15" fmla="*/ 24 h 97"/>
                <a:gd name="T16" fmla="*/ 12 w 74"/>
                <a:gd name="T17" fmla="*/ 24 h 97"/>
                <a:gd name="T18" fmla="*/ 8 w 74"/>
                <a:gd name="T19" fmla="*/ 79 h 97"/>
                <a:gd name="T20" fmla="*/ 9 w 74"/>
                <a:gd name="T21" fmla="*/ 81 h 97"/>
                <a:gd name="T22" fmla="*/ 28 w 74"/>
                <a:gd name="T23" fmla="*/ 82 h 97"/>
                <a:gd name="T24" fmla="*/ 37 w 74"/>
                <a:gd name="T25" fmla="*/ 90 h 97"/>
                <a:gd name="T26" fmla="*/ 3 w 74"/>
                <a:gd name="T27" fmla="*/ 87 h 97"/>
                <a:gd name="T28" fmla="*/ 3 w 74"/>
                <a:gd name="T29" fmla="*/ 87 h 97"/>
                <a:gd name="T30" fmla="*/ 0 w 74"/>
                <a:gd name="T31" fmla="*/ 20 h 97"/>
                <a:gd name="T32" fmla="*/ 1 w 74"/>
                <a:gd name="T33" fmla="*/ 17 h 97"/>
                <a:gd name="T34" fmla="*/ 19 w 74"/>
                <a:gd name="T35" fmla="*/ 0 h 97"/>
                <a:gd name="T36" fmla="*/ 17 w 74"/>
                <a:gd name="T37" fmla="*/ 52 h 97"/>
                <a:gd name="T38" fmla="*/ 27 w 74"/>
                <a:gd name="T39" fmla="*/ 56 h 97"/>
                <a:gd name="T40" fmla="*/ 17 w 74"/>
                <a:gd name="T41" fmla="*/ 52 h 97"/>
                <a:gd name="T42" fmla="*/ 17 w 74"/>
                <a:gd name="T43" fmla="*/ 44 h 97"/>
                <a:gd name="T44" fmla="*/ 56 w 74"/>
                <a:gd name="T45" fmla="*/ 40 h 97"/>
                <a:gd name="T46" fmla="*/ 17 w 74"/>
                <a:gd name="T47" fmla="*/ 28 h 97"/>
                <a:gd name="T48" fmla="*/ 56 w 74"/>
                <a:gd name="T49" fmla="*/ 33 h 97"/>
                <a:gd name="T50" fmla="*/ 17 w 74"/>
                <a:gd name="T51" fmla="*/ 28 h 97"/>
                <a:gd name="T52" fmla="*/ 34 w 74"/>
                <a:gd name="T53" fmla="*/ 22 h 97"/>
                <a:gd name="T54" fmla="*/ 56 w 74"/>
                <a:gd name="T55" fmla="*/ 17 h 97"/>
                <a:gd name="T56" fmla="*/ 41 w 74"/>
                <a:gd name="T57" fmla="*/ 69 h 97"/>
                <a:gd name="T58" fmla="*/ 41 w 74"/>
                <a:gd name="T59" fmla="*/ 69 h 97"/>
                <a:gd name="T60" fmla="*/ 31 w 74"/>
                <a:gd name="T61" fmla="*/ 66 h 97"/>
                <a:gd name="T62" fmla="*/ 47 w 74"/>
                <a:gd name="T63" fmla="*/ 86 h 97"/>
                <a:gd name="T64" fmla="*/ 59 w 74"/>
                <a:gd name="T65" fmla="*/ 87 h 97"/>
                <a:gd name="T66" fmla="*/ 71 w 74"/>
                <a:gd name="T67" fmla="*/ 96 h 97"/>
                <a:gd name="T68" fmla="*/ 72 w 74"/>
                <a:gd name="T69" fmla="*/ 90 h 97"/>
                <a:gd name="T70" fmla="*/ 63 w 74"/>
                <a:gd name="T71" fmla="*/ 80 h 97"/>
                <a:gd name="T72" fmla="*/ 64 w 74"/>
                <a:gd name="T73" fmla="*/ 57 h 97"/>
                <a:gd name="T74" fmla="*/ 38 w 74"/>
                <a:gd name="T75" fmla="*/ 54 h 97"/>
                <a:gd name="T76" fmla="*/ 42 w 74"/>
                <a:gd name="T77" fmla="*/ 58 h 97"/>
                <a:gd name="T78" fmla="*/ 40 w 74"/>
                <a:gd name="T79" fmla="*/ 76 h 97"/>
                <a:gd name="T80" fmla="*/ 57 w 74"/>
                <a:gd name="T81" fmla="*/ 78 h 97"/>
                <a:gd name="T82" fmla="*/ 59 w 74"/>
                <a:gd name="T83" fmla="*/ 61 h 97"/>
                <a:gd name="T84" fmla="*/ 21 w 74"/>
                <a:gd name="T85" fmla="*/ 9 h 97"/>
                <a:gd name="T86" fmla="*/ 13 w 74"/>
                <a:gd name="T87" fmla="*/ 19 h 97"/>
                <a:gd name="T88" fmla="*/ 17 w 74"/>
                <a:gd name="T89" fmla="*/ 20 h 97"/>
                <a:gd name="T90" fmla="*/ 18 w 74"/>
                <a:gd name="T91" fmla="*/ 20 h 97"/>
                <a:gd name="T92" fmla="*/ 22 w 74"/>
                <a:gd name="T93" fmla="*/ 17 h 97"/>
                <a:gd name="T94" fmla="*/ 22 w 74"/>
                <a:gd name="T95" fmla="*/ 15 h 97"/>
                <a:gd name="T96" fmla="*/ 21 w 74"/>
                <a:gd name="T97" fmla="*/ 11 h 97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w 74"/>
                <a:gd name="T148" fmla="*/ 0 h 97"/>
                <a:gd name="T149" fmla="*/ 74 w 74"/>
                <a:gd name="T150" fmla="*/ 97 h 97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T147" t="T148" r="T149" b="T150"/>
              <a:pathLst>
                <a:path w="74" h="97">
                  <a:moveTo>
                    <a:pt x="21" y="0"/>
                  </a:moveTo>
                  <a:cubicBezTo>
                    <a:pt x="60" y="0"/>
                    <a:pt x="60" y="0"/>
                    <a:pt x="60" y="0"/>
                  </a:cubicBezTo>
                  <a:cubicBezTo>
                    <a:pt x="64" y="0"/>
                    <a:pt x="66" y="1"/>
                    <a:pt x="68" y="3"/>
                  </a:cubicBezTo>
                  <a:cubicBezTo>
                    <a:pt x="70" y="5"/>
                    <a:pt x="72" y="8"/>
                    <a:pt x="72" y="11"/>
                  </a:cubicBezTo>
                  <a:cubicBezTo>
                    <a:pt x="72" y="56"/>
                    <a:pt x="72" y="56"/>
                    <a:pt x="72" y="56"/>
                  </a:cubicBezTo>
                  <a:cubicBezTo>
                    <a:pt x="71" y="55"/>
                    <a:pt x="70" y="53"/>
                    <a:pt x="70" y="52"/>
                  </a:cubicBezTo>
                  <a:cubicBezTo>
                    <a:pt x="68" y="50"/>
                    <a:pt x="66" y="48"/>
                    <a:pt x="63" y="47"/>
                  </a:cubicBezTo>
                  <a:cubicBezTo>
                    <a:pt x="63" y="11"/>
                    <a:pt x="63" y="11"/>
                    <a:pt x="63" y="11"/>
                  </a:cubicBezTo>
                  <a:cubicBezTo>
                    <a:pt x="63" y="10"/>
                    <a:pt x="63" y="9"/>
                    <a:pt x="62" y="9"/>
                  </a:cubicBezTo>
                  <a:cubicBezTo>
                    <a:pt x="62" y="8"/>
                    <a:pt x="61" y="8"/>
                    <a:pt x="60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4"/>
                    <a:pt x="26" y="14"/>
                    <a:pt x="26" y="14"/>
                  </a:cubicBezTo>
                  <a:cubicBezTo>
                    <a:pt x="26" y="16"/>
                    <a:pt x="26" y="17"/>
                    <a:pt x="26" y="18"/>
                  </a:cubicBezTo>
                  <a:cubicBezTo>
                    <a:pt x="26" y="19"/>
                    <a:pt x="25" y="21"/>
                    <a:pt x="23" y="22"/>
                  </a:cubicBezTo>
                  <a:cubicBezTo>
                    <a:pt x="22" y="23"/>
                    <a:pt x="21" y="24"/>
                    <a:pt x="19" y="24"/>
                  </a:cubicBezTo>
                  <a:cubicBezTo>
                    <a:pt x="18" y="24"/>
                    <a:pt x="17" y="24"/>
                    <a:pt x="16" y="24"/>
                  </a:cubicBezTo>
                  <a:cubicBezTo>
                    <a:pt x="12" y="24"/>
                    <a:pt x="12" y="24"/>
                    <a:pt x="12" y="24"/>
                  </a:cubicBezTo>
                  <a:cubicBezTo>
                    <a:pt x="8" y="23"/>
                    <a:pt x="8" y="23"/>
                    <a:pt x="8" y="23"/>
                  </a:cubicBezTo>
                  <a:cubicBezTo>
                    <a:pt x="8" y="79"/>
                    <a:pt x="8" y="79"/>
                    <a:pt x="8" y="79"/>
                  </a:cubicBezTo>
                  <a:cubicBezTo>
                    <a:pt x="8" y="80"/>
                    <a:pt x="9" y="80"/>
                    <a:pt x="9" y="81"/>
                  </a:cubicBezTo>
                  <a:cubicBezTo>
                    <a:pt x="9" y="81"/>
                    <a:pt x="9" y="81"/>
                    <a:pt x="9" y="81"/>
                  </a:cubicBezTo>
                  <a:cubicBezTo>
                    <a:pt x="10" y="81"/>
                    <a:pt x="10" y="82"/>
                    <a:pt x="11" y="82"/>
                  </a:cubicBezTo>
                  <a:cubicBezTo>
                    <a:pt x="28" y="82"/>
                    <a:pt x="28" y="82"/>
                    <a:pt x="28" y="82"/>
                  </a:cubicBezTo>
                  <a:cubicBezTo>
                    <a:pt x="28" y="82"/>
                    <a:pt x="29" y="83"/>
                    <a:pt x="29" y="84"/>
                  </a:cubicBezTo>
                  <a:cubicBezTo>
                    <a:pt x="31" y="86"/>
                    <a:pt x="34" y="88"/>
                    <a:pt x="37" y="90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8" y="90"/>
                    <a:pt x="5" y="89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3" y="87"/>
                    <a:pt x="3" y="87"/>
                    <a:pt x="3" y="87"/>
                  </a:cubicBezTo>
                  <a:cubicBezTo>
                    <a:pt x="1" y="85"/>
                    <a:pt x="0" y="82"/>
                    <a:pt x="0" y="79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1" y="0"/>
                    <a:pt x="21" y="0"/>
                    <a:pt x="21" y="0"/>
                  </a:cubicBezTo>
                  <a:close/>
                  <a:moveTo>
                    <a:pt x="17" y="52"/>
                  </a:moveTo>
                  <a:cubicBezTo>
                    <a:pt x="17" y="56"/>
                    <a:pt x="17" y="56"/>
                    <a:pt x="17" y="56"/>
                  </a:cubicBezTo>
                  <a:cubicBezTo>
                    <a:pt x="27" y="56"/>
                    <a:pt x="27" y="56"/>
                    <a:pt x="27" y="56"/>
                  </a:cubicBezTo>
                  <a:cubicBezTo>
                    <a:pt x="27" y="52"/>
                    <a:pt x="27" y="52"/>
                    <a:pt x="27" y="52"/>
                  </a:cubicBezTo>
                  <a:cubicBezTo>
                    <a:pt x="17" y="52"/>
                    <a:pt x="17" y="52"/>
                    <a:pt x="17" y="52"/>
                  </a:cubicBezTo>
                  <a:close/>
                  <a:moveTo>
                    <a:pt x="17" y="40"/>
                  </a:moveTo>
                  <a:cubicBezTo>
                    <a:pt x="17" y="44"/>
                    <a:pt x="17" y="44"/>
                    <a:pt x="17" y="44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0"/>
                    <a:pt x="56" y="40"/>
                    <a:pt x="56" y="40"/>
                  </a:cubicBezTo>
                  <a:cubicBezTo>
                    <a:pt x="17" y="40"/>
                    <a:pt x="17" y="40"/>
                    <a:pt x="17" y="40"/>
                  </a:cubicBezTo>
                  <a:close/>
                  <a:moveTo>
                    <a:pt x="17" y="28"/>
                  </a:moveTo>
                  <a:cubicBezTo>
                    <a:pt x="17" y="33"/>
                    <a:pt x="17" y="33"/>
                    <a:pt x="17" y="33"/>
                  </a:cubicBezTo>
                  <a:cubicBezTo>
                    <a:pt x="56" y="33"/>
                    <a:pt x="56" y="33"/>
                    <a:pt x="56" y="33"/>
                  </a:cubicBezTo>
                  <a:cubicBezTo>
                    <a:pt x="56" y="28"/>
                    <a:pt x="56" y="28"/>
                    <a:pt x="56" y="28"/>
                  </a:cubicBezTo>
                  <a:cubicBezTo>
                    <a:pt x="17" y="28"/>
                    <a:pt x="17" y="28"/>
                    <a:pt x="17" y="28"/>
                  </a:cubicBezTo>
                  <a:close/>
                  <a:moveTo>
                    <a:pt x="34" y="17"/>
                  </a:moveTo>
                  <a:cubicBezTo>
                    <a:pt x="34" y="22"/>
                    <a:pt x="34" y="22"/>
                    <a:pt x="34" y="22"/>
                  </a:cubicBezTo>
                  <a:cubicBezTo>
                    <a:pt x="56" y="22"/>
                    <a:pt x="56" y="22"/>
                    <a:pt x="56" y="22"/>
                  </a:cubicBezTo>
                  <a:cubicBezTo>
                    <a:pt x="56" y="17"/>
                    <a:pt x="56" y="17"/>
                    <a:pt x="56" y="17"/>
                  </a:cubicBezTo>
                  <a:cubicBezTo>
                    <a:pt x="34" y="17"/>
                    <a:pt x="34" y="17"/>
                    <a:pt x="34" y="17"/>
                  </a:cubicBezTo>
                  <a:close/>
                  <a:moveTo>
                    <a:pt x="41" y="69"/>
                  </a:moveTo>
                  <a:cubicBezTo>
                    <a:pt x="43" y="64"/>
                    <a:pt x="48" y="61"/>
                    <a:pt x="55" y="60"/>
                  </a:cubicBezTo>
                  <a:cubicBezTo>
                    <a:pt x="48" y="56"/>
                    <a:pt x="39" y="62"/>
                    <a:pt x="41" y="69"/>
                  </a:cubicBezTo>
                  <a:close/>
                  <a:moveTo>
                    <a:pt x="38" y="54"/>
                  </a:moveTo>
                  <a:cubicBezTo>
                    <a:pt x="34" y="57"/>
                    <a:pt x="32" y="61"/>
                    <a:pt x="31" y="66"/>
                  </a:cubicBezTo>
                  <a:cubicBezTo>
                    <a:pt x="31" y="70"/>
                    <a:pt x="32" y="75"/>
                    <a:pt x="35" y="79"/>
                  </a:cubicBezTo>
                  <a:cubicBezTo>
                    <a:pt x="38" y="83"/>
                    <a:pt x="43" y="86"/>
                    <a:pt x="47" y="86"/>
                  </a:cubicBezTo>
                  <a:cubicBezTo>
                    <a:pt x="51" y="87"/>
                    <a:pt x="55" y="86"/>
                    <a:pt x="58" y="84"/>
                  </a:cubicBezTo>
                  <a:cubicBezTo>
                    <a:pt x="58" y="85"/>
                    <a:pt x="58" y="86"/>
                    <a:pt x="59" y="87"/>
                  </a:cubicBezTo>
                  <a:cubicBezTo>
                    <a:pt x="65" y="95"/>
                    <a:pt x="65" y="95"/>
                    <a:pt x="65" y="95"/>
                  </a:cubicBezTo>
                  <a:cubicBezTo>
                    <a:pt x="67" y="97"/>
                    <a:pt x="69" y="97"/>
                    <a:pt x="71" y="96"/>
                  </a:cubicBezTo>
                  <a:cubicBezTo>
                    <a:pt x="71" y="96"/>
                    <a:pt x="71" y="96"/>
                    <a:pt x="71" y="96"/>
                  </a:cubicBezTo>
                  <a:cubicBezTo>
                    <a:pt x="73" y="94"/>
                    <a:pt x="74" y="91"/>
                    <a:pt x="72" y="90"/>
                  </a:cubicBezTo>
                  <a:cubicBezTo>
                    <a:pt x="66" y="82"/>
                    <a:pt x="66" y="82"/>
                    <a:pt x="66" y="82"/>
                  </a:cubicBezTo>
                  <a:cubicBezTo>
                    <a:pt x="65" y="81"/>
                    <a:pt x="64" y="80"/>
                    <a:pt x="63" y="80"/>
                  </a:cubicBezTo>
                  <a:cubicBezTo>
                    <a:pt x="66" y="77"/>
                    <a:pt x="67" y="74"/>
                    <a:pt x="68" y="70"/>
                  </a:cubicBezTo>
                  <a:cubicBezTo>
                    <a:pt x="68" y="66"/>
                    <a:pt x="67" y="61"/>
                    <a:pt x="64" y="57"/>
                  </a:cubicBezTo>
                  <a:cubicBezTo>
                    <a:pt x="61" y="53"/>
                    <a:pt x="56" y="50"/>
                    <a:pt x="52" y="50"/>
                  </a:cubicBezTo>
                  <a:cubicBezTo>
                    <a:pt x="47" y="49"/>
                    <a:pt x="42" y="50"/>
                    <a:pt x="38" y="54"/>
                  </a:cubicBezTo>
                  <a:close/>
                  <a:moveTo>
                    <a:pt x="51" y="56"/>
                  </a:moveTo>
                  <a:cubicBezTo>
                    <a:pt x="48" y="56"/>
                    <a:pt x="45" y="56"/>
                    <a:pt x="42" y="58"/>
                  </a:cubicBezTo>
                  <a:cubicBezTo>
                    <a:pt x="39" y="61"/>
                    <a:pt x="38" y="63"/>
                    <a:pt x="37" y="67"/>
                  </a:cubicBezTo>
                  <a:cubicBezTo>
                    <a:pt x="37" y="70"/>
                    <a:pt x="38" y="73"/>
                    <a:pt x="40" y="76"/>
                  </a:cubicBezTo>
                  <a:cubicBezTo>
                    <a:pt x="42" y="78"/>
                    <a:pt x="45" y="80"/>
                    <a:pt x="48" y="80"/>
                  </a:cubicBezTo>
                  <a:cubicBezTo>
                    <a:pt x="51" y="80"/>
                    <a:pt x="54" y="80"/>
                    <a:pt x="57" y="78"/>
                  </a:cubicBezTo>
                  <a:cubicBezTo>
                    <a:pt x="60" y="76"/>
                    <a:pt x="61" y="73"/>
                    <a:pt x="61" y="69"/>
                  </a:cubicBezTo>
                  <a:cubicBezTo>
                    <a:pt x="62" y="66"/>
                    <a:pt x="61" y="63"/>
                    <a:pt x="59" y="61"/>
                  </a:cubicBezTo>
                  <a:cubicBezTo>
                    <a:pt x="57" y="58"/>
                    <a:pt x="54" y="56"/>
                    <a:pt x="51" y="56"/>
                  </a:cubicBezTo>
                  <a:close/>
                  <a:moveTo>
                    <a:pt x="21" y="9"/>
                  </a:moveTo>
                  <a:cubicBezTo>
                    <a:pt x="11" y="19"/>
                    <a:pt x="11" y="19"/>
                    <a:pt x="11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7" y="20"/>
                    <a:pt x="17" y="20"/>
                  </a:cubicBezTo>
                  <a:cubicBezTo>
                    <a:pt x="17" y="20"/>
                    <a:pt x="18" y="20"/>
                    <a:pt x="18" y="20"/>
                  </a:cubicBezTo>
                  <a:cubicBezTo>
                    <a:pt x="19" y="20"/>
                    <a:pt x="20" y="19"/>
                    <a:pt x="21" y="19"/>
                  </a:cubicBezTo>
                  <a:cubicBezTo>
                    <a:pt x="21" y="18"/>
                    <a:pt x="22" y="17"/>
                    <a:pt x="22" y="17"/>
                  </a:cubicBezTo>
                  <a:cubicBezTo>
                    <a:pt x="22" y="16"/>
                    <a:pt x="22" y="16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1" y="11"/>
                    <a:pt x="21" y="11"/>
                    <a:pt x="21" y="11"/>
                  </a:cubicBezTo>
                  <a:lnTo>
                    <a:pt x="21" y="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870729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胜任能力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660741" y="226071"/>
            <a:ext cx="769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03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Rectangle 231">
            <a:extLst>
              <a:ext uri="{FF2B5EF4-FFF2-40B4-BE49-F238E27FC236}">
                <a16:creationId xmlns:a16="http://schemas.microsoft.com/office/drawing/2014/main" id="{1045B24E-F990-0BBC-42B2-B250189BB0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74004" y="1660480"/>
            <a:ext cx="1619389" cy="735353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vert="horz" wrap="square" lIns="91397" tIns="45699" rIns="91397" bIns="45699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Freeform 232">
            <a:extLst>
              <a:ext uri="{FF2B5EF4-FFF2-40B4-BE49-F238E27FC236}">
                <a16:creationId xmlns:a16="http://schemas.microsoft.com/office/drawing/2014/main" id="{ACB004F0-413F-1DBE-01C9-CF5DEE4D8805}"/>
              </a:ext>
            </a:extLst>
          </p:cNvPr>
          <p:cNvSpPr/>
          <p:nvPr/>
        </p:nvSpPr>
        <p:spPr bwMode="auto">
          <a:xfrm>
            <a:off x="6884647" y="1660480"/>
            <a:ext cx="589357" cy="980769"/>
          </a:xfrm>
          <a:custGeom>
            <a:avLst/>
            <a:gdLst>
              <a:gd name="T0" fmla="*/ 658 w 658"/>
              <a:gd name="T1" fmla="*/ 0 h 1095"/>
              <a:gd name="T2" fmla="*/ 0 w 658"/>
              <a:gd name="T3" fmla="*/ 1015 h 1095"/>
              <a:gd name="T4" fmla="*/ 85 w 658"/>
              <a:gd name="T5" fmla="*/ 1095 h 1095"/>
              <a:gd name="T6" fmla="*/ 658 w 658"/>
              <a:gd name="T7" fmla="*/ 821 h 1095"/>
              <a:gd name="T8" fmla="*/ 658 w 658"/>
              <a:gd name="T9" fmla="*/ 0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8" h="1095">
                <a:moveTo>
                  <a:pt x="658" y="0"/>
                </a:moveTo>
                <a:lnTo>
                  <a:pt x="0" y="1015"/>
                </a:lnTo>
                <a:lnTo>
                  <a:pt x="85" y="1095"/>
                </a:lnTo>
                <a:lnTo>
                  <a:pt x="658" y="821"/>
                </a:lnTo>
                <a:lnTo>
                  <a:pt x="658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en-GB" sz="2400">
              <a:solidFill>
                <a:srgbClr val="FFFFFF"/>
              </a:solidFill>
              <a:ea typeface="宋体" panose="02010600030101010101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6" name="Rectangle 233">
            <a:extLst>
              <a:ext uri="{FF2B5EF4-FFF2-40B4-BE49-F238E27FC236}">
                <a16:creationId xmlns:a16="http://schemas.microsoft.com/office/drawing/2014/main" id="{7B61C89B-EC6C-DC22-2963-5739C8BE8C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13834" y="1660480"/>
            <a:ext cx="1622076" cy="735353"/>
          </a:xfrm>
          <a:prstGeom prst="rect">
            <a:avLst/>
          </a:prstGeom>
          <a:solidFill>
            <a:srgbClr val="2DD3FB"/>
          </a:solidFill>
          <a:ln>
            <a:noFill/>
          </a:ln>
        </p:spPr>
        <p:txBody>
          <a:bodyPr vert="horz" wrap="square" lIns="91397" tIns="45699" rIns="91397" bIns="45699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Freeform 234">
            <a:extLst>
              <a:ext uri="{FF2B5EF4-FFF2-40B4-BE49-F238E27FC236}">
                <a16:creationId xmlns:a16="http://schemas.microsoft.com/office/drawing/2014/main" id="{92001EDD-5C3E-9CEB-88B2-4D92D6C51076}"/>
              </a:ext>
            </a:extLst>
          </p:cNvPr>
          <p:cNvSpPr/>
          <p:nvPr/>
        </p:nvSpPr>
        <p:spPr bwMode="auto">
          <a:xfrm>
            <a:off x="4735910" y="1660480"/>
            <a:ext cx="588461" cy="980769"/>
          </a:xfrm>
          <a:custGeom>
            <a:avLst/>
            <a:gdLst>
              <a:gd name="T0" fmla="*/ 0 w 657"/>
              <a:gd name="T1" fmla="*/ 0 h 1095"/>
              <a:gd name="T2" fmla="*/ 657 w 657"/>
              <a:gd name="T3" fmla="*/ 1015 h 1095"/>
              <a:gd name="T4" fmla="*/ 572 w 657"/>
              <a:gd name="T5" fmla="*/ 1095 h 1095"/>
              <a:gd name="T6" fmla="*/ 0 w 657"/>
              <a:gd name="T7" fmla="*/ 821 h 1095"/>
              <a:gd name="T8" fmla="*/ 0 w 657"/>
              <a:gd name="T9" fmla="*/ 0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7" h="1095">
                <a:moveTo>
                  <a:pt x="0" y="0"/>
                </a:moveTo>
                <a:lnTo>
                  <a:pt x="657" y="1015"/>
                </a:lnTo>
                <a:lnTo>
                  <a:pt x="572" y="1095"/>
                </a:lnTo>
                <a:lnTo>
                  <a:pt x="0" y="821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en-GB" sz="2400">
              <a:solidFill>
                <a:srgbClr val="FFFFFF"/>
              </a:solidFill>
              <a:ea typeface="宋体" panose="02010600030101010101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8" name="Rectangle 235">
            <a:extLst>
              <a:ext uri="{FF2B5EF4-FFF2-40B4-BE49-F238E27FC236}">
                <a16:creationId xmlns:a16="http://schemas.microsoft.com/office/drawing/2014/main" id="{AE5674DE-34F8-F709-876C-1E3B469DC3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60569" y="4528446"/>
            <a:ext cx="1622076" cy="734458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vert="horz" wrap="square" lIns="91397" tIns="45699" rIns="91397" bIns="45699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Freeform 236">
            <a:extLst>
              <a:ext uri="{FF2B5EF4-FFF2-40B4-BE49-F238E27FC236}">
                <a16:creationId xmlns:a16="http://schemas.microsoft.com/office/drawing/2014/main" id="{CD621AD0-1382-F3F2-4C93-74462ECCC672}"/>
              </a:ext>
            </a:extLst>
          </p:cNvPr>
          <p:cNvSpPr/>
          <p:nvPr/>
        </p:nvSpPr>
        <p:spPr bwMode="auto">
          <a:xfrm>
            <a:off x="6873899" y="4282135"/>
            <a:ext cx="586670" cy="980769"/>
          </a:xfrm>
          <a:custGeom>
            <a:avLst/>
            <a:gdLst>
              <a:gd name="T0" fmla="*/ 655 w 655"/>
              <a:gd name="T1" fmla="*/ 1095 h 1095"/>
              <a:gd name="T2" fmla="*/ 0 w 655"/>
              <a:gd name="T3" fmla="*/ 83 h 1095"/>
              <a:gd name="T4" fmla="*/ 83 w 655"/>
              <a:gd name="T5" fmla="*/ 0 h 1095"/>
              <a:gd name="T6" fmla="*/ 655 w 655"/>
              <a:gd name="T7" fmla="*/ 275 h 1095"/>
              <a:gd name="T8" fmla="*/ 655 w 655"/>
              <a:gd name="T9" fmla="*/ 1095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5" h="1095">
                <a:moveTo>
                  <a:pt x="655" y="1095"/>
                </a:moveTo>
                <a:lnTo>
                  <a:pt x="0" y="83"/>
                </a:lnTo>
                <a:lnTo>
                  <a:pt x="83" y="0"/>
                </a:lnTo>
                <a:lnTo>
                  <a:pt x="655" y="275"/>
                </a:lnTo>
                <a:lnTo>
                  <a:pt x="655" y="1095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en-GB" sz="2400">
              <a:solidFill>
                <a:srgbClr val="FFFFFF"/>
              </a:solidFill>
              <a:ea typeface="宋体" panose="02010600030101010101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0" name="Rectangle 237">
            <a:extLst>
              <a:ext uri="{FF2B5EF4-FFF2-40B4-BE49-F238E27FC236}">
                <a16:creationId xmlns:a16="http://schemas.microsoft.com/office/drawing/2014/main" id="{04793849-130B-D6A4-7E5D-24E64FF0D9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03086" y="4528446"/>
            <a:ext cx="1622076" cy="734458"/>
          </a:xfrm>
          <a:prstGeom prst="rect">
            <a:avLst/>
          </a:prstGeom>
          <a:solidFill>
            <a:srgbClr val="2DD3FB"/>
          </a:solidFill>
          <a:ln>
            <a:noFill/>
          </a:ln>
        </p:spPr>
        <p:txBody>
          <a:bodyPr vert="horz" wrap="square" lIns="91397" tIns="45699" rIns="91397" bIns="45699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Freeform 238">
            <a:extLst>
              <a:ext uri="{FF2B5EF4-FFF2-40B4-BE49-F238E27FC236}">
                <a16:creationId xmlns:a16="http://schemas.microsoft.com/office/drawing/2014/main" id="{C1FD5291-E24A-0F02-F6B9-026981A4377A}"/>
              </a:ext>
            </a:extLst>
          </p:cNvPr>
          <p:cNvSpPr/>
          <p:nvPr/>
        </p:nvSpPr>
        <p:spPr bwMode="auto">
          <a:xfrm>
            <a:off x="4725162" y="4282135"/>
            <a:ext cx="588461" cy="980769"/>
          </a:xfrm>
          <a:custGeom>
            <a:avLst/>
            <a:gdLst>
              <a:gd name="T0" fmla="*/ 0 w 657"/>
              <a:gd name="T1" fmla="*/ 1095 h 1095"/>
              <a:gd name="T2" fmla="*/ 657 w 657"/>
              <a:gd name="T3" fmla="*/ 83 h 1095"/>
              <a:gd name="T4" fmla="*/ 572 w 657"/>
              <a:gd name="T5" fmla="*/ 0 h 1095"/>
              <a:gd name="T6" fmla="*/ 0 w 657"/>
              <a:gd name="T7" fmla="*/ 275 h 1095"/>
              <a:gd name="T8" fmla="*/ 0 w 657"/>
              <a:gd name="T9" fmla="*/ 1095 h 10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657" h="1095">
                <a:moveTo>
                  <a:pt x="0" y="1095"/>
                </a:moveTo>
                <a:lnTo>
                  <a:pt x="657" y="83"/>
                </a:lnTo>
                <a:lnTo>
                  <a:pt x="572" y="0"/>
                </a:lnTo>
                <a:lnTo>
                  <a:pt x="0" y="275"/>
                </a:lnTo>
                <a:lnTo>
                  <a:pt x="0" y="1095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en-GB" sz="2400">
              <a:solidFill>
                <a:srgbClr val="FFFFFF"/>
              </a:solidFill>
              <a:ea typeface="宋体" panose="02010600030101010101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6" name="Oval 239">
            <a:extLst>
              <a:ext uri="{FF2B5EF4-FFF2-40B4-BE49-F238E27FC236}">
                <a16:creationId xmlns:a16="http://schemas.microsoft.com/office/drawing/2014/main" id="{DBFE1B17-FDCC-BA0B-05D2-3683B9DED08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900715" y="2264168"/>
            <a:ext cx="2384300" cy="238430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GB">
              <a:solidFill>
                <a:schemeClr val="lt1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19" name="Oval 240" descr="D:\51PPT模板网\51pptmoban.com\图片001.jpg">
            <a:extLst>
              <a:ext uri="{FF2B5EF4-FFF2-40B4-BE49-F238E27FC236}">
                <a16:creationId xmlns:a16="http://schemas.microsoft.com/office/drawing/2014/main" id="{1897F46B-C757-512E-A886-9940E31F61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97185" y="2560637"/>
            <a:ext cx="1793151" cy="1794047"/>
          </a:xfrm>
          <a:prstGeom prst="ellipse">
            <a:avLst/>
          </a:prstGeom>
          <a:blipFill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en-GB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5" name="Rectangle 247">
            <a:extLst>
              <a:ext uri="{FF2B5EF4-FFF2-40B4-BE49-F238E27FC236}">
                <a16:creationId xmlns:a16="http://schemas.microsoft.com/office/drawing/2014/main" id="{DE5C6D33-FF46-A11C-24B4-C8C56FE733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76428" y="3062219"/>
            <a:ext cx="1622076" cy="733562"/>
          </a:xfrm>
          <a:prstGeom prst="rect">
            <a:avLst/>
          </a:prstGeom>
          <a:solidFill>
            <a:srgbClr val="2DD3FB"/>
          </a:solidFill>
          <a:ln>
            <a:noFill/>
          </a:ln>
        </p:spPr>
        <p:txBody>
          <a:bodyPr vert="horz" wrap="square" lIns="91397" tIns="45699" rIns="91397" bIns="45699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6" name="Freeform 248">
            <a:extLst>
              <a:ext uri="{FF2B5EF4-FFF2-40B4-BE49-F238E27FC236}">
                <a16:creationId xmlns:a16="http://schemas.microsoft.com/office/drawing/2014/main" id="{F5933537-CFF1-81CF-7318-14E41C337EF2}"/>
              </a:ext>
            </a:extLst>
          </p:cNvPr>
          <p:cNvSpPr/>
          <p:nvPr/>
        </p:nvSpPr>
        <p:spPr bwMode="auto">
          <a:xfrm>
            <a:off x="7285016" y="3062219"/>
            <a:ext cx="391412" cy="733562"/>
          </a:xfrm>
          <a:custGeom>
            <a:avLst/>
            <a:gdLst>
              <a:gd name="T0" fmla="*/ 437 w 437"/>
              <a:gd name="T1" fmla="*/ 0 h 819"/>
              <a:gd name="T2" fmla="*/ 0 w 437"/>
              <a:gd name="T3" fmla="*/ 355 h 819"/>
              <a:gd name="T4" fmla="*/ 0 w 437"/>
              <a:gd name="T5" fmla="*/ 511 h 819"/>
              <a:gd name="T6" fmla="*/ 437 w 437"/>
              <a:gd name="T7" fmla="*/ 819 h 819"/>
              <a:gd name="T8" fmla="*/ 437 w 437"/>
              <a:gd name="T9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7" h="819">
                <a:moveTo>
                  <a:pt x="437" y="0"/>
                </a:moveTo>
                <a:lnTo>
                  <a:pt x="0" y="355"/>
                </a:lnTo>
                <a:lnTo>
                  <a:pt x="0" y="511"/>
                </a:lnTo>
                <a:lnTo>
                  <a:pt x="437" y="819"/>
                </a:lnTo>
                <a:lnTo>
                  <a:pt x="437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en-GB" sz="2400">
              <a:solidFill>
                <a:srgbClr val="FFFFFF"/>
              </a:solidFill>
              <a:ea typeface="宋体" panose="02010600030101010101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7" name="Rectangle 249">
            <a:extLst>
              <a:ext uri="{FF2B5EF4-FFF2-40B4-BE49-F238E27FC236}">
                <a16:creationId xmlns:a16="http://schemas.microsoft.com/office/drawing/2014/main" id="{FB9F3896-E4E9-FFDA-D007-96A4F65C4D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3497" y="3062219"/>
            <a:ext cx="1622076" cy="733562"/>
          </a:xfrm>
          <a:prstGeom prst="rect">
            <a:avLst/>
          </a:prstGeom>
          <a:solidFill>
            <a:srgbClr val="4472C4"/>
          </a:solidFill>
          <a:ln>
            <a:noFill/>
          </a:ln>
        </p:spPr>
        <p:txBody>
          <a:bodyPr vert="horz" wrap="square" lIns="91397" tIns="45699" rIns="91397" bIns="45699" numCol="1" anchor="t" anchorCtr="0" compatLnSpc="1"/>
          <a:lstStyle/>
          <a:p>
            <a:pPr algn="ctr">
              <a:lnSpc>
                <a:spcPct val="120000"/>
              </a:lnSpc>
            </a:pPr>
            <a:endParaRPr lang="en-GB" sz="1327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28" name="Freeform 250">
            <a:extLst>
              <a:ext uri="{FF2B5EF4-FFF2-40B4-BE49-F238E27FC236}">
                <a16:creationId xmlns:a16="http://schemas.microsoft.com/office/drawing/2014/main" id="{35681066-85C7-B28A-84BE-43EDDC2DD4B2}"/>
              </a:ext>
            </a:extLst>
          </p:cNvPr>
          <p:cNvSpPr/>
          <p:nvPr/>
        </p:nvSpPr>
        <p:spPr bwMode="auto">
          <a:xfrm>
            <a:off x="4515573" y="3062219"/>
            <a:ext cx="393204" cy="733562"/>
          </a:xfrm>
          <a:custGeom>
            <a:avLst/>
            <a:gdLst>
              <a:gd name="T0" fmla="*/ 0 w 439"/>
              <a:gd name="T1" fmla="*/ 0 h 819"/>
              <a:gd name="T2" fmla="*/ 439 w 439"/>
              <a:gd name="T3" fmla="*/ 355 h 819"/>
              <a:gd name="T4" fmla="*/ 439 w 439"/>
              <a:gd name="T5" fmla="*/ 511 h 819"/>
              <a:gd name="T6" fmla="*/ 0 w 439"/>
              <a:gd name="T7" fmla="*/ 819 h 819"/>
              <a:gd name="T8" fmla="*/ 0 w 439"/>
              <a:gd name="T9" fmla="*/ 0 h 81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439" h="819">
                <a:moveTo>
                  <a:pt x="0" y="0"/>
                </a:moveTo>
                <a:lnTo>
                  <a:pt x="439" y="355"/>
                </a:lnTo>
                <a:lnTo>
                  <a:pt x="439" y="511"/>
                </a:lnTo>
                <a:lnTo>
                  <a:pt x="0" y="819"/>
                </a:lnTo>
                <a:lnTo>
                  <a:pt x="0" y="0"/>
                </a:lnTo>
                <a:close/>
              </a:path>
            </a:pathLst>
          </a:custGeom>
          <a:solidFill>
            <a:srgbClr val="595959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en-GB" sz="2400">
              <a:solidFill>
                <a:srgbClr val="FFFFFF"/>
              </a:solidFill>
              <a:ea typeface="宋体" panose="02010600030101010101" pitchFamily="2" charset="-122"/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29" name="TextBox 59">
            <a:extLst>
              <a:ext uri="{FF2B5EF4-FFF2-40B4-BE49-F238E27FC236}">
                <a16:creationId xmlns:a16="http://schemas.microsoft.com/office/drawing/2014/main" id="{C0044A55-D209-581A-56F1-E34ACE394D8E}"/>
              </a:ext>
            </a:extLst>
          </p:cNvPr>
          <p:cNvSpPr txBox="1"/>
          <p:nvPr/>
        </p:nvSpPr>
        <p:spPr>
          <a:xfrm>
            <a:off x="7714433" y="1826400"/>
            <a:ext cx="1184940" cy="3240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327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0" name="TextBox 60">
            <a:extLst>
              <a:ext uri="{FF2B5EF4-FFF2-40B4-BE49-F238E27FC236}">
                <a16:creationId xmlns:a16="http://schemas.microsoft.com/office/drawing/2014/main" id="{5FB729B2-2478-9EDA-4540-57FF1167BBAD}"/>
              </a:ext>
            </a:extLst>
          </p:cNvPr>
          <p:cNvSpPr txBox="1"/>
          <p:nvPr/>
        </p:nvSpPr>
        <p:spPr>
          <a:xfrm>
            <a:off x="7714433" y="4693919"/>
            <a:ext cx="1184940" cy="3240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327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1" name="TextBox 61">
            <a:extLst>
              <a:ext uri="{FF2B5EF4-FFF2-40B4-BE49-F238E27FC236}">
                <a16:creationId xmlns:a16="http://schemas.microsoft.com/office/drawing/2014/main" id="{180EA6F2-18CB-EB74-C636-DE37239C4236}"/>
              </a:ext>
            </a:extLst>
          </p:cNvPr>
          <p:cNvSpPr txBox="1"/>
          <p:nvPr/>
        </p:nvSpPr>
        <p:spPr>
          <a:xfrm>
            <a:off x="3345462" y="1826400"/>
            <a:ext cx="1184940" cy="3240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327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2" name="TextBox 62">
            <a:extLst>
              <a:ext uri="{FF2B5EF4-FFF2-40B4-BE49-F238E27FC236}">
                <a16:creationId xmlns:a16="http://schemas.microsoft.com/office/drawing/2014/main" id="{E9C1CB3A-A9CB-8439-D242-E175E27FDE2F}"/>
              </a:ext>
            </a:extLst>
          </p:cNvPr>
          <p:cNvSpPr txBox="1"/>
          <p:nvPr/>
        </p:nvSpPr>
        <p:spPr>
          <a:xfrm>
            <a:off x="3345462" y="4693919"/>
            <a:ext cx="1184940" cy="3240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327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3" name="TextBox 63">
            <a:extLst>
              <a:ext uri="{FF2B5EF4-FFF2-40B4-BE49-F238E27FC236}">
                <a16:creationId xmlns:a16="http://schemas.microsoft.com/office/drawing/2014/main" id="{95D21FF7-324D-3692-4C27-305B7DDE26BA}"/>
              </a:ext>
            </a:extLst>
          </p:cNvPr>
          <p:cNvSpPr txBox="1"/>
          <p:nvPr/>
        </p:nvSpPr>
        <p:spPr>
          <a:xfrm>
            <a:off x="3107001" y="3261314"/>
            <a:ext cx="1184940" cy="3240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327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4" name="TextBox 64">
            <a:extLst>
              <a:ext uri="{FF2B5EF4-FFF2-40B4-BE49-F238E27FC236}">
                <a16:creationId xmlns:a16="http://schemas.microsoft.com/office/drawing/2014/main" id="{96E20AB3-96D7-534D-23DE-EA193A5F77F5}"/>
              </a:ext>
            </a:extLst>
          </p:cNvPr>
          <p:cNvSpPr txBox="1"/>
          <p:nvPr/>
        </p:nvSpPr>
        <p:spPr>
          <a:xfrm>
            <a:off x="7924494" y="3261314"/>
            <a:ext cx="1184940" cy="3240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327" b="1" dirty="0">
                <a:solidFill>
                  <a:schemeClr val="bg1"/>
                </a:solidFill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添加标题文本</a:t>
            </a:r>
            <a:endParaRPr lang="en-GB" sz="1327" b="1" dirty="0">
              <a:solidFill>
                <a:schemeClr val="bg1"/>
              </a:solidFill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:a16="http://schemas.microsoft.com/office/drawing/2014/main" id="{7D1BE484-D914-C703-8AAE-88CECB8D070D}"/>
              </a:ext>
            </a:extLst>
          </p:cNvPr>
          <p:cNvSpPr txBox="1"/>
          <p:nvPr/>
        </p:nvSpPr>
        <p:spPr>
          <a:xfrm>
            <a:off x="683029" y="1616938"/>
            <a:ext cx="228040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2B89FC12-5B86-4FDB-FBBB-77EF2184CFDD}"/>
              </a:ext>
            </a:extLst>
          </p:cNvPr>
          <p:cNvSpPr txBox="1"/>
          <p:nvPr/>
        </p:nvSpPr>
        <p:spPr>
          <a:xfrm>
            <a:off x="9228569" y="1616938"/>
            <a:ext cx="228040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7" name="文本框 36">
            <a:extLst>
              <a:ext uri="{FF2B5EF4-FFF2-40B4-BE49-F238E27FC236}">
                <a16:creationId xmlns:a16="http://schemas.microsoft.com/office/drawing/2014/main" id="{856E94AC-9629-1277-6D9D-5CE2B36B7938}"/>
              </a:ext>
            </a:extLst>
          </p:cNvPr>
          <p:cNvSpPr txBox="1"/>
          <p:nvPr/>
        </p:nvSpPr>
        <p:spPr>
          <a:xfrm>
            <a:off x="508861" y="3023753"/>
            <a:ext cx="228040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8" name="文本框 37">
            <a:extLst>
              <a:ext uri="{FF2B5EF4-FFF2-40B4-BE49-F238E27FC236}">
                <a16:creationId xmlns:a16="http://schemas.microsoft.com/office/drawing/2014/main" id="{D3A65A0E-44A3-7B76-8348-E147FC844E55}"/>
              </a:ext>
            </a:extLst>
          </p:cNvPr>
          <p:cNvSpPr txBox="1"/>
          <p:nvPr/>
        </p:nvSpPr>
        <p:spPr>
          <a:xfrm>
            <a:off x="9402737" y="3023753"/>
            <a:ext cx="228040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39" name="文本框 38">
            <a:extLst>
              <a:ext uri="{FF2B5EF4-FFF2-40B4-BE49-F238E27FC236}">
                <a16:creationId xmlns:a16="http://schemas.microsoft.com/office/drawing/2014/main" id="{A15C1125-3467-4B2D-752D-FBC99CA967A1}"/>
              </a:ext>
            </a:extLst>
          </p:cNvPr>
          <p:cNvSpPr txBox="1"/>
          <p:nvPr/>
        </p:nvSpPr>
        <p:spPr>
          <a:xfrm>
            <a:off x="683029" y="4476773"/>
            <a:ext cx="228040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F79FAF0B-FC63-57EE-3A3B-0015B604C1DE}"/>
              </a:ext>
            </a:extLst>
          </p:cNvPr>
          <p:cNvSpPr txBox="1"/>
          <p:nvPr/>
        </p:nvSpPr>
        <p:spPr>
          <a:xfrm>
            <a:off x="9228569" y="4476773"/>
            <a:ext cx="2280402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0457850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62E91E2-C8F9-EF62-DB95-BAD8E5471D06}"/>
              </a:ext>
            </a:extLst>
          </p:cNvPr>
          <p:cNvGrpSpPr/>
          <p:nvPr/>
        </p:nvGrpSpPr>
        <p:grpSpPr>
          <a:xfrm>
            <a:off x="6816245" y="0"/>
            <a:ext cx="5375756" cy="4635500"/>
            <a:chOff x="4872136" y="0"/>
            <a:chExt cx="7319865" cy="631190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EE220E-813F-2B5B-AD4A-166CB6FF2839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876CDD5-F3C4-F82F-F73A-2422E47B03E8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FBDB5A3-8F4C-8668-3638-3F9C2C025624}"/>
              </a:ext>
            </a:extLst>
          </p:cNvPr>
          <p:cNvGrpSpPr/>
          <p:nvPr/>
        </p:nvGrpSpPr>
        <p:grpSpPr>
          <a:xfrm rot="10800000">
            <a:off x="0" y="3364574"/>
            <a:ext cx="4051300" cy="3493425"/>
            <a:chOff x="4872136" y="0"/>
            <a:chExt cx="7319865" cy="63119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1C40E41-637E-ACC2-A487-7D5FE94FC81C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881FEE6-5490-0C77-F313-704C3DD15FAA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Shape 182">
            <a:extLst>
              <a:ext uri="{FF2B5EF4-FFF2-40B4-BE49-F238E27FC236}">
                <a16:creationId xmlns:a16="http://schemas.microsoft.com/office/drawing/2014/main" id="{D754BA5A-4D63-6876-EE2D-26DEB310D401}"/>
              </a:ext>
            </a:extLst>
          </p:cNvPr>
          <p:cNvSpPr/>
          <p:nvPr/>
        </p:nvSpPr>
        <p:spPr>
          <a:xfrm flipH="1">
            <a:off x="8542340" y="4250826"/>
            <a:ext cx="1592485" cy="1736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2DD3FB">
                  <a:alpha val="34000"/>
                </a:srgbClr>
              </a:gs>
              <a:gs pos="49000">
                <a:schemeClr val="accent1">
                  <a:lumMod val="30000"/>
                  <a:lumOff val="70000"/>
                  <a:alpha val="0"/>
                </a:schemeClr>
              </a:gs>
            </a:gsLst>
            <a:lin ang="7200000" scaled="0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solidFill>
                <a:schemeClr val="tx1"/>
              </a:solidFill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570AB40-A897-77FE-285A-1DDBE84D27C3}"/>
              </a:ext>
            </a:extLst>
          </p:cNvPr>
          <p:cNvSpPr/>
          <p:nvPr/>
        </p:nvSpPr>
        <p:spPr>
          <a:xfrm flipH="1">
            <a:off x="4051301" y="4212726"/>
            <a:ext cx="7807207" cy="2660494"/>
          </a:xfrm>
          <a:custGeom>
            <a:avLst/>
            <a:gdLst>
              <a:gd name="connsiteX0" fmla="*/ 828076 w 4604444"/>
              <a:gd name="connsiteY0" fmla="*/ -716 h 1720306"/>
              <a:gd name="connsiteX1" fmla="*/ 821081 w 4604444"/>
              <a:gd name="connsiteY1" fmla="*/ 292025 h 1720306"/>
              <a:gd name="connsiteX2" fmla="*/ 811705 w 4604444"/>
              <a:gd name="connsiteY2" fmla="*/ 311372 h 1720306"/>
              <a:gd name="connsiteX3" fmla="*/ 828373 w 4604444"/>
              <a:gd name="connsiteY3" fmla="*/ 332952 h 1720306"/>
              <a:gd name="connsiteX4" fmla="*/ 844894 w 4604444"/>
              <a:gd name="connsiteY4" fmla="*/ 311372 h 1720306"/>
              <a:gd name="connsiteX5" fmla="*/ 836410 w 4604444"/>
              <a:gd name="connsiteY5" fmla="*/ 292769 h 1720306"/>
              <a:gd name="connsiteX6" fmla="*/ 828374 w 4604444"/>
              <a:gd name="connsiteY6" fmla="*/ -420 h 1720306"/>
              <a:gd name="connsiteX7" fmla="*/ 828076 w 4604444"/>
              <a:gd name="connsiteY7" fmla="*/ -717 h 1720306"/>
              <a:gd name="connsiteX8" fmla="*/ 836261 w 4604444"/>
              <a:gd name="connsiteY8" fmla="*/ 331468 h 1720306"/>
              <a:gd name="connsiteX9" fmla="*/ 820486 w 4604444"/>
              <a:gd name="connsiteY9" fmla="*/ 336231 h 1720306"/>
              <a:gd name="connsiteX10" fmla="*/ 818551 w 4604444"/>
              <a:gd name="connsiteY10" fmla="*/ 384749 h 1720306"/>
              <a:gd name="connsiteX11" fmla="*/ 797417 w 4604444"/>
              <a:gd name="connsiteY11" fmla="*/ 411837 h 1720306"/>
              <a:gd name="connsiteX12" fmla="*/ 810217 w 4604444"/>
              <a:gd name="connsiteY12" fmla="*/ 435352 h 1720306"/>
              <a:gd name="connsiteX13" fmla="*/ 813640 w 4604444"/>
              <a:gd name="connsiteY13" fmla="*/ 533431 h 1720306"/>
              <a:gd name="connsiteX14" fmla="*/ 805454 w 4604444"/>
              <a:gd name="connsiteY14" fmla="*/ 534622 h 1720306"/>
              <a:gd name="connsiteX15" fmla="*/ 800692 w 4604444"/>
              <a:gd name="connsiteY15" fmla="*/ 589539 h 1720306"/>
              <a:gd name="connsiteX16" fmla="*/ 742798 w 4604444"/>
              <a:gd name="connsiteY16" fmla="*/ 669310 h 1720306"/>
              <a:gd name="connsiteX17" fmla="*/ 780601 w 4604444"/>
              <a:gd name="connsiteY17" fmla="*/ 739409 h 1720306"/>
              <a:gd name="connsiteX18" fmla="*/ 772118 w 4604444"/>
              <a:gd name="connsiteY18" fmla="*/ 1271466 h 1720306"/>
              <a:gd name="connsiteX19" fmla="*/ 723599 w 4604444"/>
              <a:gd name="connsiteY19" fmla="*/ 1351237 h 1720306"/>
              <a:gd name="connsiteX20" fmla="*/ 746221 w 4604444"/>
              <a:gd name="connsiteY20" fmla="*/ 1410322 h 1720306"/>
              <a:gd name="connsiteX21" fmla="*/ 689220 w 4604444"/>
              <a:gd name="connsiteY21" fmla="*/ 1416126 h 1720306"/>
              <a:gd name="connsiteX22" fmla="*/ 679546 w 4604444"/>
              <a:gd name="connsiteY22" fmla="*/ 1651280 h 1720306"/>
              <a:gd name="connsiteX23" fmla="*/ 609746 w 4604444"/>
              <a:gd name="connsiteY23" fmla="*/ 1651280 h 1720306"/>
              <a:gd name="connsiteX24" fmla="*/ 609746 w 4604444"/>
              <a:gd name="connsiteY24" fmla="*/ 1542333 h 1720306"/>
              <a:gd name="connsiteX25" fmla="*/ 579236 w 4604444"/>
              <a:gd name="connsiteY25" fmla="*/ 1547244 h 1720306"/>
              <a:gd name="connsiteX26" fmla="*/ 578195 w 4604444"/>
              <a:gd name="connsiteY26" fmla="*/ 1586832 h 1720306"/>
              <a:gd name="connsiteX27" fmla="*/ 577004 w 4604444"/>
              <a:gd name="connsiteY27" fmla="*/ 1549625 h 1720306"/>
              <a:gd name="connsiteX28" fmla="*/ 538457 w 4604444"/>
              <a:gd name="connsiteY28" fmla="*/ 1544863 h 1720306"/>
              <a:gd name="connsiteX29" fmla="*/ 538457 w 4604444"/>
              <a:gd name="connsiteY29" fmla="*/ 1651276 h 1720306"/>
              <a:gd name="connsiteX30" fmla="*/ 506162 w 4604444"/>
              <a:gd name="connsiteY30" fmla="*/ 1651276 h 1720306"/>
              <a:gd name="connsiteX31" fmla="*/ 499911 w 4604444"/>
              <a:gd name="connsiteY31" fmla="*/ 1515992 h 1720306"/>
              <a:gd name="connsiteX32" fmla="*/ 382039 w 4604444"/>
              <a:gd name="connsiteY32" fmla="*/ 1477446 h 1720306"/>
              <a:gd name="connsiteX33" fmla="*/ 383974 w 4604444"/>
              <a:gd name="connsiteY33" fmla="*/ 1553794 h 1720306"/>
              <a:gd name="connsiteX34" fmla="*/ 380402 w 4604444"/>
              <a:gd name="connsiteY34" fmla="*/ 1553794 h 1720306"/>
              <a:gd name="connsiteX35" fmla="*/ 381294 w 4604444"/>
              <a:gd name="connsiteY35" fmla="*/ 1477297 h 1720306"/>
              <a:gd name="connsiteX36" fmla="*/ 348404 w 4604444"/>
              <a:gd name="connsiteY36" fmla="*/ 1497835 h 1720306"/>
              <a:gd name="connsiteX37" fmla="*/ 247353 w 4604444"/>
              <a:gd name="connsiteY37" fmla="*/ 1434285 h 1720306"/>
              <a:gd name="connsiteX38" fmla="*/ 229047 w 4604444"/>
              <a:gd name="connsiteY38" fmla="*/ 1435774 h 1720306"/>
              <a:gd name="connsiteX39" fmla="*/ 237828 w 4604444"/>
              <a:gd name="connsiteY39" fmla="*/ 1431755 h 1720306"/>
              <a:gd name="connsiteX40" fmla="*/ 237828 w 4604444"/>
              <a:gd name="connsiteY40" fmla="*/ 1366866 h 1720306"/>
              <a:gd name="connsiteX41" fmla="*/ 232916 w 4604444"/>
              <a:gd name="connsiteY41" fmla="*/ 1366866 h 1720306"/>
              <a:gd name="connsiteX42" fmla="*/ 228451 w 4604444"/>
              <a:gd name="connsiteY42" fmla="*/ 1313288 h 1720306"/>
              <a:gd name="connsiteX43" fmla="*/ 231279 w 4604444"/>
              <a:gd name="connsiteY43" fmla="*/ 1282332 h 1720306"/>
              <a:gd name="connsiteX44" fmla="*/ 228154 w 4604444"/>
              <a:gd name="connsiteY44" fmla="*/ 1282629 h 1720306"/>
              <a:gd name="connsiteX45" fmla="*/ 148829 w 4604444"/>
              <a:gd name="connsiteY45" fmla="*/ 1282629 h 1720306"/>
              <a:gd name="connsiteX46" fmla="*/ 141685 w 4604444"/>
              <a:gd name="connsiteY46" fmla="*/ 1311204 h 1720306"/>
              <a:gd name="connsiteX47" fmla="*/ 134392 w 4604444"/>
              <a:gd name="connsiteY47" fmla="*/ 1311501 h 1720306"/>
              <a:gd name="connsiteX48" fmla="*/ 136774 w 4604444"/>
              <a:gd name="connsiteY48" fmla="*/ 1369246 h 1720306"/>
              <a:gd name="connsiteX49" fmla="*/ 189608 w 4604444"/>
              <a:gd name="connsiteY49" fmla="*/ 1364633 h 1720306"/>
              <a:gd name="connsiteX50" fmla="*/ 189608 w 4604444"/>
              <a:gd name="connsiteY50" fmla="*/ 1369246 h 1720306"/>
              <a:gd name="connsiteX51" fmla="*/ 189756 w 4604444"/>
              <a:gd name="connsiteY51" fmla="*/ 1369246 h 1720306"/>
              <a:gd name="connsiteX52" fmla="*/ 192435 w 4604444"/>
              <a:gd name="connsiteY52" fmla="*/ 1414193 h 1720306"/>
              <a:gd name="connsiteX53" fmla="*/ 187226 w 4604444"/>
              <a:gd name="connsiteY53" fmla="*/ 1366865 h 1720306"/>
              <a:gd name="connsiteX54" fmla="*/ 131862 w 4604444"/>
              <a:gd name="connsiteY54" fmla="*/ 1376539 h 1720306"/>
              <a:gd name="connsiteX55" fmla="*/ 134392 w 4604444"/>
              <a:gd name="connsiteY55" fmla="*/ 1443809 h 1720306"/>
              <a:gd name="connsiteX56" fmla="*/ 164307 w 4604444"/>
              <a:gd name="connsiteY56" fmla="*/ 1449613 h 1720306"/>
              <a:gd name="connsiteX57" fmla="*/ 110282 w 4604444"/>
              <a:gd name="connsiteY57" fmla="*/ 1448572 h 1720306"/>
              <a:gd name="connsiteX58" fmla="*/ 48816 w 4604444"/>
              <a:gd name="connsiteY58" fmla="*/ 1493220 h 1720306"/>
              <a:gd name="connsiteX59" fmla="*/ 35719 w 4604444"/>
              <a:gd name="connsiteY59" fmla="*/ 1494411 h 1720306"/>
              <a:gd name="connsiteX60" fmla="*/ 35719 w 4604444"/>
              <a:gd name="connsiteY60" fmla="*/ 1651278 h 1720306"/>
              <a:gd name="connsiteX61" fmla="*/ 5507 w 4604444"/>
              <a:gd name="connsiteY61" fmla="*/ 1651278 h 1720306"/>
              <a:gd name="connsiteX62" fmla="*/ 0 w 4604444"/>
              <a:gd name="connsiteY62" fmla="*/ 1656784 h 1720306"/>
              <a:gd name="connsiteX63" fmla="*/ 0 w 4604444"/>
              <a:gd name="connsiteY63" fmla="*/ 1714232 h 1720306"/>
              <a:gd name="connsiteX64" fmla="*/ 5507 w 4604444"/>
              <a:gd name="connsiteY64" fmla="*/ 1719589 h 1720306"/>
              <a:gd name="connsiteX65" fmla="*/ 4598938 w 4604444"/>
              <a:gd name="connsiteY65" fmla="*/ 1719589 h 1720306"/>
              <a:gd name="connsiteX66" fmla="*/ 4604445 w 4604444"/>
              <a:gd name="connsiteY66" fmla="*/ 1714232 h 1720306"/>
              <a:gd name="connsiteX67" fmla="*/ 4604445 w 4604444"/>
              <a:gd name="connsiteY67" fmla="*/ 1656784 h 1720306"/>
              <a:gd name="connsiteX68" fmla="*/ 4598938 w 4604444"/>
              <a:gd name="connsiteY68" fmla="*/ 1651278 h 1720306"/>
              <a:gd name="connsiteX69" fmla="*/ 4544021 w 4604444"/>
              <a:gd name="connsiteY69" fmla="*/ 1651278 h 1720306"/>
              <a:gd name="connsiteX70" fmla="*/ 4544021 w 4604444"/>
              <a:gd name="connsiteY70" fmla="*/ 1500068 h 1720306"/>
              <a:gd name="connsiteX71" fmla="*/ 4533901 w 4604444"/>
              <a:gd name="connsiteY71" fmla="*/ 1489948 h 1720306"/>
              <a:gd name="connsiteX72" fmla="*/ 4509344 w 4604444"/>
              <a:gd name="connsiteY72" fmla="*/ 1489948 h 1720306"/>
              <a:gd name="connsiteX73" fmla="*/ 4499224 w 4604444"/>
              <a:gd name="connsiteY73" fmla="*/ 1500068 h 1720306"/>
              <a:gd name="connsiteX74" fmla="*/ 4499224 w 4604444"/>
              <a:gd name="connsiteY74" fmla="*/ 1651278 h 1720306"/>
              <a:gd name="connsiteX75" fmla="*/ 4489550 w 4604444"/>
              <a:gd name="connsiteY75" fmla="*/ 1651278 h 1720306"/>
              <a:gd name="connsiteX76" fmla="*/ 4489550 w 4604444"/>
              <a:gd name="connsiteY76" fmla="*/ 1590853 h 1720306"/>
              <a:gd name="connsiteX77" fmla="*/ 4483895 w 4604444"/>
              <a:gd name="connsiteY77" fmla="*/ 1585198 h 1720306"/>
              <a:gd name="connsiteX78" fmla="*/ 4457254 w 4604444"/>
              <a:gd name="connsiteY78" fmla="*/ 1585198 h 1720306"/>
              <a:gd name="connsiteX79" fmla="*/ 4451599 w 4604444"/>
              <a:gd name="connsiteY79" fmla="*/ 1590853 h 1720306"/>
              <a:gd name="connsiteX80" fmla="*/ 4451599 w 4604444"/>
              <a:gd name="connsiteY80" fmla="*/ 1651278 h 1720306"/>
              <a:gd name="connsiteX81" fmla="*/ 4448771 w 4604444"/>
              <a:gd name="connsiteY81" fmla="*/ 1651278 h 1720306"/>
              <a:gd name="connsiteX82" fmla="*/ 4448771 w 4604444"/>
              <a:gd name="connsiteY82" fmla="*/ 1590853 h 1720306"/>
              <a:gd name="connsiteX83" fmla="*/ 4443116 w 4604444"/>
              <a:gd name="connsiteY83" fmla="*/ 1585198 h 1720306"/>
              <a:gd name="connsiteX84" fmla="*/ 4416475 w 4604444"/>
              <a:gd name="connsiteY84" fmla="*/ 1585198 h 1720306"/>
              <a:gd name="connsiteX85" fmla="*/ 4410820 w 4604444"/>
              <a:gd name="connsiteY85" fmla="*/ 1590853 h 1720306"/>
              <a:gd name="connsiteX86" fmla="*/ 4410820 w 4604444"/>
              <a:gd name="connsiteY86" fmla="*/ 1651278 h 1720306"/>
              <a:gd name="connsiteX87" fmla="*/ 4407992 w 4604444"/>
              <a:gd name="connsiteY87" fmla="*/ 1651278 h 1720306"/>
              <a:gd name="connsiteX88" fmla="*/ 4407992 w 4604444"/>
              <a:gd name="connsiteY88" fmla="*/ 1519718 h 1720306"/>
              <a:gd name="connsiteX89" fmla="*/ 4398616 w 4604444"/>
              <a:gd name="connsiteY89" fmla="*/ 1510342 h 1720306"/>
              <a:gd name="connsiteX90" fmla="*/ 4352181 w 4604444"/>
              <a:gd name="connsiteY90" fmla="*/ 1510342 h 1720306"/>
              <a:gd name="connsiteX91" fmla="*/ 4342805 w 4604444"/>
              <a:gd name="connsiteY91" fmla="*/ 1519718 h 1720306"/>
              <a:gd name="connsiteX92" fmla="*/ 4342805 w 4604444"/>
              <a:gd name="connsiteY92" fmla="*/ 1651278 h 1720306"/>
              <a:gd name="connsiteX93" fmla="*/ 4339977 w 4604444"/>
              <a:gd name="connsiteY93" fmla="*/ 1651278 h 1720306"/>
              <a:gd name="connsiteX94" fmla="*/ 4339977 w 4604444"/>
              <a:gd name="connsiteY94" fmla="*/ 1512870 h 1720306"/>
              <a:gd name="connsiteX95" fmla="*/ 4330601 w 4604444"/>
              <a:gd name="connsiteY95" fmla="*/ 1503643 h 1720306"/>
              <a:gd name="connsiteX96" fmla="*/ 4284019 w 4604444"/>
              <a:gd name="connsiteY96" fmla="*/ 1503643 h 1720306"/>
              <a:gd name="connsiteX97" fmla="*/ 4282679 w 4604444"/>
              <a:gd name="connsiteY97" fmla="*/ 1503791 h 1720306"/>
              <a:gd name="connsiteX98" fmla="*/ 4282679 w 4604444"/>
              <a:gd name="connsiteY98" fmla="*/ 1373566 h 1720306"/>
              <a:gd name="connsiteX99" fmla="*/ 4265266 w 4604444"/>
              <a:gd name="connsiteY99" fmla="*/ 1356153 h 1720306"/>
              <a:gd name="connsiteX100" fmla="*/ 4247110 w 4604444"/>
              <a:gd name="connsiteY100" fmla="*/ 1356153 h 1720306"/>
              <a:gd name="connsiteX101" fmla="*/ 4229697 w 4604444"/>
              <a:gd name="connsiteY101" fmla="*/ 1373566 h 1720306"/>
              <a:gd name="connsiteX102" fmla="*/ 4229697 w 4604444"/>
              <a:gd name="connsiteY102" fmla="*/ 1415089 h 1720306"/>
              <a:gd name="connsiteX103" fmla="*/ 4214219 w 4604444"/>
              <a:gd name="connsiteY103" fmla="*/ 1399462 h 1720306"/>
              <a:gd name="connsiteX104" fmla="*/ 4178054 w 4604444"/>
              <a:gd name="connsiteY104" fmla="*/ 1399462 h 1720306"/>
              <a:gd name="connsiteX105" fmla="*/ 4162427 w 4604444"/>
              <a:gd name="connsiteY105" fmla="*/ 1415089 h 1720306"/>
              <a:gd name="connsiteX106" fmla="*/ 4162427 w 4604444"/>
              <a:gd name="connsiteY106" fmla="*/ 1309571 h 1720306"/>
              <a:gd name="connsiteX107" fmla="*/ 4141591 w 4604444"/>
              <a:gd name="connsiteY107" fmla="*/ 1288884 h 1720306"/>
              <a:gd name="connsiteX108" fmla="*/ 4115844 w 4604444"/>
              <a:gd name="connsiteY108" fmla="*/ 1288884 h 1720306"/>
              <a:gd name="connsiteX109" fmla="*/ 4095008 w 4604444"/>
              <a:gd name="connsiteY109" fmla="*/ 1309571 h 1720306"/>
              <a:gd name="connsiteX110" fmla="*/ 4095008 w 4604444"/>
              <a:gd name="connsiteY110" fmla="*/ 1346034 h 1720306"/>
              <a:gd name="connsiteX111" fmla="*/ 4076405 w 4604444"/>
              <a:gd name="connsiteY111" fmla="*/ 1327281 h 1720306"/>
              <a:gd name="connsiteX112" fmla="*/ 4075214 w 4604444"/>
              <a:gd name="connsiteY112" fmla="*/ 1327281 h 1720306"/>
              <a:gd name="connsiteX113" fmla="*/ 4056611 w 4604444"/>
              <a:gd name="connsiteY113" fmla="*/ 1346034 h 1720306"/>
              <a:gd name="connsiteX114" fmla="*/ 4056611 w 4604444"/>
              <a:gd name="connsiteY114" fmla="*/ 1352731 h 1720306"/>
              <a:gd name="connsiteX115" fmla="*/ 4042918 w 4604444"/>
              <a:gd name="connsiteY115" fmla="*/ 1346629 h 1720306"/>
              <a:gd name="connsiteX116" fmla="*/ 4012409 w 4604444"/>
              <a:gd name="connsiteY116" fmla="*/ 1346629 h 1720306"/>
              <a:gd name="connsiteX117" fmla="*/ 3994103 w 4604444"/>
              <a:gd name="connsiteY117" fmla="*/ 1365084 h 1720306"/>
              <a:gd name="connsiteX118" fmla="*/ 3994103 w 4604444"/>
              <a:gd name="connsiteY118" fmla="*/ 1246916 h 1720306"/>
              <a:gd name="connsiteX119" fmla="*/ 3968653 w 4604444"/>
              <a:gd name="connsiteY119" fmla="*/ 1221466 h 1720306"/>
              <a:gd name="connsiteX120" fmla="*/ 3913587 w 4604444"/>
              <a:gd name="connsiteY120" fmla="*/ 1221466 h 1720306"/>
              <a:gd name="connsiteX121" fmla="*/ 3888137 w 4604444"/>
              <a:gd name="connsiteY121" fmla="*/ 1246916 h 1720306"/>
              <a:gd name="connsiteX122" fmla="*/ 3888137 w 4604444"/>
              <a:gd name="connsiteY122" fmla="*/ 1333980 h 1720306"/>
              <a:gd name="connsiteX123" fmla="*/ 3873701 w 4604444"/>
              <a:gd name="connsiteY123" fmla="*/ 1327284 h 1720306"/>
              <a:gd name="connsiteX124" fmla="*/ 3854503 w 4604444"/>
              <a:gd name="connsiteY124" fmla="*/ 1347077 h 1720306"/>
              <a:gd name="connsiteX125" fmla="*/ 3854503 w 4604444"/>
              <a:gd name="connsiteY125" fmla="*/ 1651287 h 1720306"/>
              <a:gd name="connsiteX126" fmla="*/ 3838429 w 4604444"/>
              <a:gd name="connsiteY126" fmla="*/ 1651287 h 1720306"/>
              <a:gd name="connsiteX127" fmla="*/ 3838429 w 4604444"/>
              <a:gd name="connsiteY127" fmla="*/ 1237540 h 1720306"/>
              <a:gd name="connsiteX128" fmla="*/ 3812087 w 4604444"/>
              <a:gd name="connsiteY128" fmla="*/ 1211198 h 1720306"/>
              <a:gd name="connsiteX129" fmla="*/ 3715046 w 4604444"/>
              <a:gd name="connsiteY129" fmla="*/ 1211198 h 1720306"/>
              <a:gd name="connsiteX130" fmla="*/ 3688852 w 4604444"/>
              <a:gd name="connsiteY130" fmla="*/ 1237540 h 1720306"/>
              <a:gd name="connsiteX131" fmla="*/ 3688852 w 4604444"/>
              <a:gd name="connsiteY131" fmla="*/ 1651287 h 1720306"/>
              <a:gd name="connsiteX132" fmla="*/ 3665040 w 4604444"/>
              <a:gd name="connsiteY132" fmla="*/ 1651287 h 1720306"/>
              <a:gd name="connsiteX133" fmla="*/ 3665040 w 4604444"/>
              <a:gd name="connsiteY133" fmla="*/ 951494 h 1720306"/>
              <a:gd name="connsiteX134" fmla="*/ 3559074 w 4604444"/>
              <a:gd name="connsiteY134" fmla="*/ 951494 h 1720306"/>
              <a:gd name="connsiteX135" fmla="*/ 3559074 w 4604444"/>
              <a:gd name="connsiteY135" fmla="*/ 971438 h 1720306"/>
              <a:gd name="connsiteX136" fmla="*/ 3453709 w 4604444"/>
              <a:gd name="connsiteY136" fmla="*/ 980368 h 1720306"/>
              <a:gd name="connsiteX137" fmla="*/ 3444184 w 4604444"/>
              <a:gd name="connsiteY137" fmla="*/ 1651289 h 1720306"/>
              <a:gd name="connsiteX138" fmla="*/ 3429301 w 4604444"/>
              <a:gd name="connsiteY138" fmla="*/ 1651289 h 1720306"/>
              <a:gd name="connsiteX139" fmla="*/ 3429301 w 4604444"/>
              <a:gd name="connsiteY139" fmla="*/ 908187 h 1720306"/>
              <a:gd name="connsiteX140" fmla="*/ 3213198 w 4604444"/>
              <a:gd name="connsiteY140" fmla="*/ 917861 h 1720306"/>
              <a:gd name="connsiteX141" fmla="*/ 3222127 w 4604444"/>
              <a:gd name="connsiteY141" fmla="*/ 1651286 h 1720306"/>
              <a:gd name="connsiteX142" fmla="*/ 3199208 w 4604444"/>
              <a:gd name="connsiteY142" fmla="*/ 1651286 h 1720306"/>
              <a:gd name="connsiteX143" fmla="*/ 3199208 w 4604444"/>
              <a:gd name="connsiteY143" fmla="*/ 831545 h 1720306"/>
              <a:gd name="connsiteX144" fmla="*/ 3103806 w 4604444"/>
              <a:gd name="connsiteY144" fmla="*/ 826932 h 1720306"/>
              <a:gd name="connsiteX145" fmla="*/ 3102467 w 4604444"/>
              <a:gd name="connsiteY145" fmla="*/ 941079 h 1720306"/>
              <a:gd name="connsiteX146" fmla="*/ 3102467 w 4604444"/>
              <a:gd name="connsiteY146" fmla="*/ 823950 h 1720306"/>
              <a:gd name="connsiteX147" fmla="*/ 2996206 w 4604444"/>
              <a:gd name="connsiteY147" fmla="*/ 847316 h 1720306"/>
              <a:gd name="connsiteX148" fmla="*/ 3014362 w 4604444"/>
              <a:gd name="connsiteY148" fmla="*/ 1651283 h 1720306"/>
              <a:gd name="connsiteX149" fmla="*/ 3009451 w 4604444"/>
              <a:gd name="connsiteY149" fmla="*/ 1651283 h 1720306"/>
              <a:gd name="connsiteX150" fmla="*/ 2991888 w 4604444"/>
              <a:gd name="connsiteY150" fmla="*/ 1071744 h 1720306"/>
              <a:gd name="connsiteX151" fmla="*/ 2972243 w 4604444"/>
              <a:gd name="connsiteY151" fmla="*/ 1073083 h 1720306"/>
              <a:gd name="connsiteX152" fmla="*/ 2972243 w 4604444"/>
              <a:gd name="connsiteY152" fmla="*/ 949411 h 1720306"/>
              <a:gd name="connsiteX153" fmla="*/ 2947687 w 4604444"/>
              <a:gd name="connsiteY153" fmla="*/ 947327 h 1720306"/>
              <a:gd name="connsiteX154" fmla="*/ 2938459 w 4604444"/>
              <a:gd name="connsiteY154" fmla="*/ 831237 h 1720306"/>
              <a:gd name="connsiteX155" fmla="*/ 2927000 w 4604444"/>
              <a:gd name="connsiteY155" fmla="*/ 830790 h 1720306"/>
              <a:gd name="connsiteX156" fmla="*/ 2930721 w 4604444"/>
              <a:gd name="connsiteY156" fmla="*/ 816205 h 1720306"/>
              <a:gd name="connsiteX157" fmla="*/ 2868213 w 4604444"/>
              <a:gd name="connsiteY157" fmla="*/ 772896 h 1720306"/>
              <a:gd name="connsiteX158" fmla="*/ 2805705 w 4604444"/>
              <a:gd name="connsiteY158" fmla="*/ 816205 h 1720306"/>
              <a:gd name="connsiteX159" fmla="*/ 2807640 w 4604444"/>
              <a:gd name="connsiteY159" fmla="*/ 826921 h 1720306"/>
              <a:gd name="connsiteX160" fmla="*/ 2794096 w 4604444"/>
              <a:gd name="connsiteY160" fmla="*/ 826474 h 1720306"/>
              <a:gd name="connsiteX161" fmla="*/ 2794096 w 4604444"/>
              <a:gd name="connsiteY161" fmla="*/ 934669 h 1720306"/>
              <a:gd name="connsiteX162" fmla="*/ 2779809 w 4604444"/>
              <a:gd name="connsiteY162" fmla="*/ 933478 h 1720306"/>
              <a:gd name="connsiteX163" fmla="*/ 2775046 w 4604444"/>
              <a:gd name="connsiteY163" fmla="*/ 1076058 h 1720306"/>
              <a:gd name="connsiteX164" fmla="*/ 2905120 w 4604444"/>
              <a:gd name="connsiteY164" fmla="*/ 1077546 h 1720306"/>
              <a:gd name="connsiteX165" fmla="*/ 2779809 w 4604444"/>
              <a:gd name="connsiteY165" fmla="*/ 1085880 h 1720306"/>
              <a:gd name="connsiteX166" fmla="*/ 2779809 w 4604444"/>
              <a:gd name="connsiteY166" fmla="*/ 1125320 h 1720306"/>
              <a:gd name="connsiteX167" fmla="*/ 2659556 w 4604444"/>
              <a:gd name="connsiteY167" fmla="*/ 1220865 h 1720306"/>
              <a:gd name="connsiteX168" fmla="*/ 2655091 w 4604444"/>
              <a:gd name="connsiteY168" fmla="*/ 1651281 h 1720306"/>
              <a:gd name="connsiteX169" fmla="*/ 2650477 w 4604444"/>
              <a:gd name="connsiteY169" fmla="*/ 1651281 h 1720306"/>
              <a:gd name="connsiteX170" fmla="*/ 2654644 w 4604444"/>
              <a:gd name="connsiteY170" fmla="*/ 1216103 h 1720306"/>
              <a:gd name="connsiteX171" fmla="*/ 2642738 w 4604444"/>
              <a:gd name="connsiteY171" fmla="*/ 1218484 h 1720306"/>
              <a:gd name="connsiteX172" fmla="*/ 2643482 w 4604444"/>
              <a:gd name="connsiteY172" fmla="*/ 1060731 h 1720306"/>
              <a:gd name="connsiteX173" fmla="*/ 2638719 w 4604444"/>
              <a:gd name="connsiteY173" fmla="*/ 1062070 h 1720306"/>
              <a:gd name="connsiteX174" fmla="*/ 2649882 w 4604444"/>
              <a:gd name="connsiteY174" fmla="*/ 1057308 h 1720306"/>
              <a:gd name="connsiteX175" fmla="*/ 2640208 w 4604444"/>
              <a:gd name="connsiteY175" fmla="*/ 1023673 h 1720306"/>
              <a:gd name="connsiteX176" fmla="*/ 2529632 w 4604444"/>
              <a:gd name="connsiteY176" fmla="*/ 1052545 h 1720306"/>
              <a:gd name="connsiteX177" fmla="*/ 2404617 w 4604444"/>
              <a:gd name="connsiteY177" fmla="*/ 985126 h 1720306"/>
              <a:gd name="connsiteX178" fmla="*/ 2394943 w 4604444"/>
              <a:gd name="connsiteY178" fmla="*/ 1018761 h 1720306"/>
              <a:gd name="connsiteX179" fmla="*/ 2400450 w 4604444"/>
              <a:gd name="connsiteY179" fmla="*/ 1022630 h 1720306"/>
              <a:gd name="connsiteX180" fmla="*/ 2398962 w 4604444"/>
              <a:gd name="connsiteY180" fmla="*/ 1651280 h 1720306"/>
              <a:gd name="connsiteX181" fmla="*/ 2380507 w 4604444"/>
              <a:gd name="connsiteY181" fmla="*/ 1651280 h 1720306"/>
              <a:gd name="connsiteX182" fmla="*/ 2385121 w 4604444"/>
              <a:gd name="connsiteY182" fmla="*/ 1466286 h 1720306"/>
              <a:gd name="connsiteX183" fmla="*/ 2192087 w 4604444"/>
              <a:gd name="connsiteY183" fmla="*/ 1464202 h 1720306"/>
              <a:gd name="connsiteX184" fmla="*/ 2193724 w 4604444"/>
              <a:gd name="connsiteY184" fmla="*/ 1339482 h 1720306"/>
              <a:gd name="connsiteX185" fmla="*/ 2203993 w 4604444"/>
              <a:gd name="connsiteY185" fmla="*/ 1339035 h 1720306"/>
              <a:gd name="connsiteX186" fmla="*/ 2205779 w 4604444"/>
              <a:gd name="connsiteY186" fmla="*/ 1267002 h 1720306"/>
              <a:gd name="connsiteX187" fmla="*/ 2133002 w 4604444"/>
              <a:gd name="connsiteY187" fmla="*/ 1266258 h 1720306"/>
              <a:gd name="connsiteX188" fmla="*/ 2121989 w 4604444"/>
              <a:gd name="connsiteY188" fmla="*/ 1173687 h 1720306"/>
              <a:gd name="connsiteX189" fmla="*/ 2114250 w 4604444"/>
              <a:gd name="connsiteY189" fmla="*/ 1208215 h 1720306"/>
              <a:gd name="connsiteX190" fmla="*/ 2109190 w 4604444"/>
              <a:gd name="connsiteY190" fmla="*/ 1265961 h 1720306"/>
              <a:gd name="connsiteX191" fmla="*/ 2056654 w 4604444"/>
              <a:gd name="connsiteY191" fmla="*/ 1265365 h 1720306"/>
              <a:gd name="connsiteX192" fmla="*/ 2055314 w 4604444"/>
              <a:gd name="connsiteY192" fmla="*/ 1325790 h 1720306"/>
              <a:gd name="connsiteX193" fmla="*/ 2047873 w 4604444"/>
              <a:gd name="connsiteY193" fmla="*/ 1325641 h 1720306"/>
              <a:gd name="connsiteX194" fmla="*/ 2046236 w 4604444"/>
              <a:gd name="connsiteY194" fmla="*/ 1462715 h 1720306"/>
              <a:gd name="connsiteX195" fmla="*/ 1979709 w 4604444"/>
              <a:gd name="connsiteY195" fmla="*/ 1461971 h 1720306"/>
              <a:gd name="connsiteX196" fmla="*/ 1976435 w 4604444"/>
              <a:gd name="connsiteY196" fmla="*/ 1418067 h 1720306"/>
              <a:gd name="connsiteX197" fmla="*/ 1971524 w 4604444"/>
              <a:gd name="connsiteY197" fmla="*/ 1418364 h 1720306"/>
              <a:gd name="connsiteX198" fmla="*/ 1971524 w 4604444"/>
              <a:gd name="connsiteY198" fmla="*/ 1389194 h 1720306"/>
              <a:gd name="connsiteX199" fmla="*/ 1904254 w 4604444"/>
              <a:gd name="connsiteY199" fmla="*/ 1394105 h 1720306"/>
              <a:gd name="connsiteX200" fmla="*/ 1904254 w 4604444"/>
              <a:gd name="connsiteY200" fmla="*/ 1413899 h 1720306"/>
              <a:gd name="connsiteX201" fmla="*/ 1869874 w 4604444"/>
              <a:gd name="connsiteY201" fmla="*/ 1361214 h 1720306"/>
              <a:gd name="connsiteX202" fmla="*/ 1868833 w 4604444"/>
              <a:gd name="connsiteY202" fmla="*/ 1085885 h 1720306"/>
              <a:gd name="connsiteX203" fmla="*/ 1877613 w 4604444"/>
              <a:gd name="connsiteY203" fmla="*/ 1085885 h 1720306"/>
              <a:gd name="connsiteX204" fmla="*/ 1881036 w 4604444"/>
              <a:gd name="connsiteY204" fmla="*/ 1045106 h 1720306"/>
              <a:gd name="connsiteX205" fmla="*/ 1836835 w 4604444"/>
              <a:gd name="connsiteY205" fmla="*/ 1028140 h 1720306"/>
              <a:gd name="connsiteX206" fmla="*/ 1772244 w 4604444"/>
              <a:gd name="connsiteY206" fmla="*/ 1045106 h 1720306"/>
              <a:gd name="connsiteX207" fmla="*/ 1782364 w 4604444"/>
              <a:gd name="connsiteY207" fmla="*/ 1085885 h 1720306"/>
              <a:gd name="connsiteX208" fmla="*/ 1782959 w 4604444"/>
              <a:gd name="connsiteY208" fmla="*/ 1085885 h 1720306"/>
              <a:gd name="connsiteX209" fmla="*/ 1781917 w 4604444"/>
              <a:gd name="connsiteY209" fmla="*/ 1379969 h 1720306"/>
              <a:gd name="connsiteX210" fmla="*/ 1747241 w 4604444"/>
              <a:gd name="connsiteY210" fmla="*/ 1474922 h 1720306"/>
              <a:gd name="connsiteX211" fmla="*/ 1743967 w 4604444"/>
              <a:gd name="connsiteY211" fmla="*/ 1280554 h 1720306"/>
              <a:gd name="connsiteX212" fmla="*/ 1713754 w 4604444"/>
              <a:gd name="connsiteY212" fmla="*/ 1233972 h 1720306"/>
              <a:gd name="connsiteX213" fmla="*/ 1713010 w 4604444"/>
              <a:gd name="connsiteY213" fmla="*/ 1651281 h 1720306"/>
              <a:gd name="connsiteX214" fmla="*/ 1708397 w 4604444"/>
              <a:gd name="connsiteY214" fmla="*/ 1651281 h 1720306"/>
              <a:gd name="connsiteX215" fmla="*/ 1702741 w 4604444"/>
              <a:gd name="connsiteY215" fmla="*/ 1249593 h 1720306"/>
              <a:gd name="connsiteX216" fmla="*/ 1688751 w 4604444"/>
              <a:gd name="connsiteY216" fmla="*/ 1223846 h 1720306"/>
              <a:gd name="connsiteX217" fmla="*/ 1699764 w 4604444"/>
              <a:gd name="connsiteY217" fmla="*/ 1228757 h 1720306"/>
              <a:gd name="connsiteX218" fmla="*/ 1700210 w 4604444"/>
              <a:gd name="connsiteY218" fmla="*/ 1069661 h 1720306"/>
              <a:gd name="connsiteX219" fmla="*/ 1665236 w 4604444"/>
              <a:gd name="connsiteY219" fmla="*/ 1118180 h 1720306"/>
              <a:gd name="connsiteX220" fmla="*/ 1662705 w 4604444"/>
              <a:gd name="connsiteY220" fmla="*/ 1212090 h 1720306"/>
              <a:gd name="connsiteX221" fmla="*/ 1676249 w 4604444"/>
              <a:gd name="connsiteY221" fmla="*/ 1218192 h 1720306"/>
              <a:gd name="connsiteX222" fmla="*/ 1675505 w 4604444"/>
              <a:gd name="connsiteY222" fmla="*/ 1651284 h 1720306"/>
              <a:gd name="connsiteX223" fmla="*/ 1666278 w 4604444"/>
              <a:gd name="connsiteY223" fmla="*/ 1651284 h 1720306"/>
              <a:gd name="connsiteX224" fmla="*/ 1662111 w 4604444"/>
              <a:gd name="connsiteY224" fmla="*/ 1169976 h 1720306"/>
              <a:gd name="connsiteX225" fmla="*/ 1615379 w 4604444"/>
              <a:gd name="connsiteY225" fmla="*/ 1157475 h 1720306"/>
              <a:gd name="connsiteX226" fmla="*/ 1614337 w 4604444"/>
              <a:gd name="connsiteY226" fmla="*/ 1651289 h 1720306"/>
              <a:gd name="connsiteX227" fmla="*/ 1613445 w 4604444"/>
              <a:gd name="connsiteY227" fmla="*/ 1651289 h 1720306"/>
              <a:gd name="connsiteX228" fmla="*/ 1611361 w 4604444"/>
              <a:gd name="connsiteY228" fmla="*/ 1106878 h 1720306"/>
              <a:gd name="connsiteX229" fmla="*/ 1521171 w 4604444"/>
              <a:gd name="connsiteY229" fmla="*/ 1111641 h 1720306"/>
              <a:gd name="connsiteX230" fmla="*/ 1520724 w 4604444"/>
              <a:gd name="connsiteY230" fmla="*/ 1210168 h 1720306"/>
              <a:gd name="connsiteX231" fmla="*/ 1452412 w 4604444"/>
              <a:gd name="connsiteY231" fmla="*/ 1174449 h 1720306"/>
              <a:gd name="connsiteX232" fmla="*/ 1452412 w 4604444"/>
              <a:gd name="connsiteY232" fmla="*/ 1157333 h 1720306"/>
              <a:gd name="connsiteX233" fmla="*/ 1455984 w 4604444"/>
              <a:gd name="connsiteY233" fmla="*/ 1133520 h 1720306"/>
              <a:gd name="connsiteX234" fmla="*/ 1441548 w 4604444"/>
              <a:gd name="connsiteY234" fmla="*/ 1075775 h 1720306"/>
              <a:gd name="connsiteX235" fmla="*/ 1437976 w 4604444"/>
              <a:gd name="connsiteY235" fmla="*/ 1157333 h 1720306"/>
              <a:gd name="connsiteX236" fmla="*/ 1430832 w 4604444"/>
              <a:gd name="connsiteY236" fmla="*/ 1177722 h 1720306"/>
              <a:gd name="connsiteX237" fmla="*/ 1360585 w 4604444"/>
              <a:gd name="connsiteY237" fmla="*/ 1219245 h 1720306"/>
              <a:gd name="connsiteX238" fmla="*/ 1299417 w 4604444"/>
              <a:gd name="connsiteY238" fmla="*/ 1222073 h 1720306"/>
              <a:gd name="connsiteX239" fmla="*/ 1299417 w 4604444"/>
              <a:gd name="connsiteY239" fmla="*/ 1388761 h 1720306"/>
              <a:gd name="connsiteX240" fmla="*/ 1349869 w 4604444"/>
              <a:gd name="connsiteY240" fmla="*/ 1393970 h 1720306"/>
              <a:gd name="connsiteX241" fmla="*/ 1320997 w 4604444"/>
              <a:gd name="connsiteY241" fmla="*/ 1395458 h 1720306"/>
              <a:gd name="connsiteX242" fmla="*/ 1319956 w 4604444"/>
              <a:gd name="connsiteY242" fmla="*/ 1651290 h 1720306"/>
              <a:gd name="connsiteX243" fmla="*/ 1314598 w 4604444"/>
              <a:gd name="connsiteY243" fmla="*/ 1651290 h 1720306"/>
              <a:gd name="connsiteX244" fmla="*/ 1313556 w 4604444"/>
              <a:gd name="connsiteY244" fmla="*/ 1393077 h 1720306"/>
              <a:gd name="connsiteX245" fmla="*/ 1266526 w 4604444"/>
              <a:gd name="connsiteY245" fmla="*/ 1395458 h 1720306"/>
              <a:gd name="connsiteX246" fmla="*/ 1266526 w 4604444"/>
              <a:gd name="connsiteY246" fmla="*/ 1414360 h 1720306"/>
              <a:gd name="connsiteX247" fmla="*/ 1265336 w 4604444"/>
              <a:gd name="connsiteY247" fmla="*/ 1276400 h 1720306"/>
              <a:gd name="connsiteX248" fmla="*/ 1125880 w 4604444"/>
              <a:gd name="connsiteY248" fmla="*/ 1279823 h 1720306"/>
              <a:gd name="connsiteX249" fmla="*/ 1122755 w 4604444"/>
              <a:gd name="connsiteY249" fmla="*/ 1651298 h 1720306"/>
              <a:gd name="connsiteX250" fmla="*/ 1010988 w 4604444"/>
              <a:gd name="connsiteY250" fmla="*/ 1651298 h 1720306"/>
              <a:gd name="connsiteX251" fmla="*/ 895945 w 4604444"/>
              <a:gd name="connsiteY251" fmla="*/ 1414963 h 1720306"/>
              <a:gd name="connsiteX252" fmla="*/ 884336 w 4604444"/>
              <a:gd name="connsiteY252" fmla="*/ 1427018 h 1720306"/>
              <a:gd name="connsiteX253" fmla="*/ 884336 w 4604444"/>
              <a:gd name="connsiteY253" fmla="*/ 1423298 h 1720306"/>
              <a:gd name="connsiteX254" fmla="*/ 920948 w 4604444"/>
              <a:gd name="connsiteY254" fmla="*/ 1351265 h 1720306"/>
              <a:gd name="connsiteX255" fmla="*/ 881955 w 4604444"/>
              <a:gd name="connsiteY255" fmla="*/ 1277446 h 1720306"/>
              <a:gd name="connsiteX256" fmla="*/ 873323 w 4604444"/>
              <a:gd name="connsiteY256" fmla="*/ 746875 h 1720306"/>
              <a:gd name="connsiteX257" fmla="*/ 851148 w 4604444"/>
              <a:gd name="connsiteY257" fmla="*/ 750447 h 1720306"/>
              <a:gd name="connsiteX258" fmla="*/ 913804 w 4604444"/>
              <a:gd name="connsiteY258" fmla="*/ 669335 h 1720306"/>
              <a:gd name="connsiteX259" fmla="*/ 848468 w 4604444"/>
              <a:gd name="connsiteY259" fmla="*/ 587479 h 1720306"/>
              <a:gd name="connsiteX260" fmla="*/ 841473 w 4604444"/>
              <a:gd name="connsiteY260" fmla="*/ 529734 h 1720306"/>
              <a:gd name="connsiteX261" fmla="*/ 837455 w 4604444"/>
              <a:gd name="connsiteY261" fmla="*/ 530329 h 1720306"/>
              <a:gd name="connsiteX262" fmla="*/ 838943 w 4604444"/>
              <a:gd name="connsiteY262" fmla="*/ 437014 h 1720306"/>
              <a:gd name="connsiteX263" fmla="*/ 854570 w 4604444"/>
              <a:gd name="connsiteY263" fmla="*/ 411862 h 1720306"/>
              <a:gd name="connsiteX264" fmla="*/ 839241 w 4604444"/>
              <a:gd name="connsiteY264" fmla="*/ 386859 h 1720306"/>
              <a:gd name="connsiteX265" fmla="*/ 836264 w 4604444"/>
              <a:gd name="connsiteY265" fmla="*/ 331495 h 1720306"/>
              <a:gd name="connsiteX266" fmla="*/ 2994150 w 4604444"/>
              <a:gd name="connsiteY266" fmla="*/ 575699 h 1720306"/>
              <a:gd name="connsiteX267" fmla="*/ 3033144 w 4604444"/>
              <a:gd name="connsiteY267" fmla="*/ 794183 h 1720306"/>
              <a:gd name="connsiteX268" fmla="*/ 3042817 w 4604444"/>
              <a:gd name="connsiteY268" fmla="*/ 795076 h 1720306"/>
              <a:gd name="connsiteX269" fmla="*/ 2994150 w 4604444"/>
              <a:gd name="connsiteY269" fmla="*/ 575706 h 1720306"/>
              <a:gd name="connsiteX270" fmla="*/ 3070350 w 4604444"/>
              <a:gd name="connsiteY270" fmla="*/ 575699 h 1720306"/>
              <a:gd name="connsiteX271" fmla="*/ 3109344 w 4604444"/>
              <a:gd name="connsiteY271" fmla="*/ 794183 h 1720306"/>
              <a:gd name="connsiteX272" fmla="*/ 3119017 w 4604444"/>
              <a:gd name="connsiteY272" fmla="*/ 795076 h 1720306"/>
              <a:gd name="connsiteX273" fmla="*/ 3070350 w 4604444"/>
              <a:gd name="connsiteY273" fmla="*/ 575706 h 1720306"/>
              <a:gd name="connsiteX274" fmla="*/ 2863334 w 4604444"/>
              <a:gd name="connsiteY274" fmla="*/ 647880 h 1720306"/>
              <a:gd name="connsiteX275" fmla="*/ 2855744 w 4604444"/>
              <a:gd name="connsiteY275" fmla="*/ 671990 h 1720306"/>
              <a:gd name="connsiteX276" fmla="*/ 2844135 w 4604444"/>
              <a:gd name="connsiteY276" fmla="*/ 764859 h 1720306"/>
              <a:gd name="connsiteX277" fmla="*/ 2882532 w 4604444"/>
              <a:gd name="connsiteY277" fmla="*/ 760840 h 1720306"/>
              <a:gd name="connsiteX278" fmla="*/ 2863333 w 4604444"/>
              <a:gd name="connsiteY278" fmla="*/ 647883 h 1720306"/>
              <a:gd name="connsiteX279" fmla="*/ 810982 w 4604444"/>
              <a:gd name="connsiteY279" fmla="*/ 751912 h 1720306"/>
              <a:gd name="connsiteX280" fmla="*/ 828395 w 4604444"/>
              <a:gd name="connsiteY280" fmla="*/ 753549 h 1720306"/>
              <a:gd name="connsiteX281" fmla="*/ 843277 w 4604444"/>
              <a:gd name="connsiteY281" fmla="*/ 752210 h 1720306"/>
              <a:gd name="connsiteX282" fmla="*/ 843277 w 4604444"/>
              <a:gd name="connsiteY282" fmla="*/ 787482 h 1720306"/>
              <a:gd name="connsiteX283" fmla="*/ 810982 w 4604444"/>
              <a:gd name="connsiteY283" fmla="*/ 802513 h 1720306"/>
              <a:gd name="connsiteX284" fmla="*/ 810982 w 4604444"/>
              <a:gd name="connsiteY284" fmla="*/ 751912 h 1720306"/>
              <a:gd name="connsiteX285" fmla="*/ 810982 w 4604444"/>
              <a:gd name="connsiteY285" fmla="*/ 840019 h 1720306"/>
              <a:gd name="connsiteX286" fmla="*/ 843277 w 4604444"/>
              <a:gd name="connsiteY286" fmla="*/ 854157 h 1720306"/>
              <a:gd name="connsiteX287" fmla="*/ 843277 w 4604444"/>
              <a:gd name="connsiteY287" fmla="*/ 876333 h 1720306"/>
              <a:gd name="connsiteX288" fmla="*/ 812618 w 4604444"/>
              <a:gd name="connsiteY288" fmla="*/ 890620 h 1720306"/>
              <a:gd name="connsiteX289" fmla="*/ 810981 w 4604444"/>
              <a:gd name="connsiteY289" fmla="*/ 913688 h 1720306"/>
              <a:gd name="connsiteX290" fmla="*/ 810981 w 4604444"/>
              <a:gd name="connsiteY290" fmla="*/ 840019 h 1720306"/>
              <a:gd name="connsiteX291" fmla="*/ 810982 w 4604444"/>
              <a:gd name="connsiteY291" fmla="*/ 924553 h 1720306"/>
              <a:gd name="connsiteX292" fmla="*/ 843277 w 4604444"/>
              <a:gd name="connsiteY292" fmla="*/ 938692 h 1720306"/>
              <a:gd name="connsiteX293" fmla="*/ 843277 w 4604444"/>
              <a:gd name="connsiteY293" fmla="*/ 958039 h 1720306"/>
              <a:gd name="connsiteX294" fmla="*/ 812618 w 4604444"/>
              <a:gd name="connsiteY294" fmla="*/ 972326 h 1720306"/>
              <a:gd name="connsiteX295" fmla="*/ 810981 w 4604444"/>
              <a:gd name="connsiteY295" fmla="*/ 995543 h 1720306"/>
              <a:gd name="connsiteX296" fmla="*/ 810981 w 4604444"/>
              <a:gd name="connsiteY296" fmla="*/ 924553 h 1720306"/>
              <a:gd name="connsiteX297" fmla="*/ 810982 w 4604444"/>
              <a:gd name="connsiteY297" fmla="*/ 1006409 h 1720306"/>
              <a:gd name="connsiteX298" fmla="*/ 843277 w 4604444"/>
              <a:gd name="connsiteY298" fmla="*/ 1020548 h 1720306"/>
              <a:gd name="connsiteX299" fmla="*/ 843277 w 4604444"/>
              <a:gd name="connsiteY299" fmla="*/ 1042276 h 1720306"/>
              <a:gd name="connsiteX300" fmla="*/ 812618 w 4604444"/>
              <a:gd name="connsiteY300" fmla="*/ 1056564 h 1720306"/>
              <a:gd name="connsiteX301" fmla="*/ 810981 w 4604444"/>
              <a:gd name="connsiteY301" fmla="*/ 1079632 h 1720306"/>
              <a:gd name="connsiteX302" fmla="*/ 810981 w 4604444"/>
              <a:gd name="connsiteY302" fmla="*/ 1006409 h 1720306"/>
              <a:gd name="connsiteX303" fmla="*/ 1680434 w 4604444"/>
              <a:gd name="connsiteY303" fmla="*/ 1007748 h 1720306"/>
              <a:gd name="connsiteX304" fmla="*/ 1673587 w 4604444"/>
              <a:gd name="connsiteY304" fmla="*/ 1102998 h 1720306"/>
              <a:gd name="connsiteX305" fmla="*/ 1680434 w 4604444"/>
              <a:gd name="connsiteY305" fmla="*/ 1007748 h 1720306"/>
              <a:gd name="connsiteX306" fmla="*/ 810982 w 4604444"/>
              <a:gd name="connsiteY306" fmla="*/ 1090497 h 1720306"/>
              <a:gd name="connsiteX307" fmla="*/ 843277 w 4604444"/>
              <a:gd name="connsiteY307" fmla="*/ 1104636 h 1720306"/>
              <a:gd name="connsiteX308" fmla="*/ 843277 w 4604444"/>
              <a:gd name="connsiteY308" fmla="*/ 1203610 h 1720306"/>
              <a:gd name="connsiteX309" fmla="*/ 810982 w 4604444"/>
              <a:gd name="connsiteY309" fmla="*/ 1218641 h 1720306"/>
              <a:gd name="connsiteX310" fmla="*/ 810982 w 4604444"/>
              <a:gd name="connsiteY310" fmla="*/ 1171612 h 1720306"/>
              <a:gd name="connsiteX311" fmla="*/ 839110 w 4604444"/>
              <a:gd name="connsiteY311" fmla="*/ 1184113 h 1720306"/>
              <a:gd name="connsiteX312" fmla="*/ 839110 w 4604444"/>
              <a:gd name="connsiteY312" fmla="*/ 1116694 h 1720306"/>
              <a:gd name="connsiteX313" fmla="*/ 810982 w 4604444"/>
              <a:gd name="connsiteY313" fmla="*/ 1129791 h 1720306"/>
              <a:gd name="connsiteX314" fmla="*/ 810982 w 4604444"/>
              <a:gd name="connsiteY314" fmla="*/ 1090500 h 1720306"/>
              <a:gd name="connsiteX315" fmla="*/ 177722 w 4604444"/>
              <a:gd name="connsiteY315" fmla="*/ 1169673 h 1720306"/>
              <a:gd name="connsiteX316" fmla="*/ 180103 w 4604444"/>
              <a:gd name="connsiteY316" fmla="*/ 1244236 h 1720306"/>
              <a:gd name="connsiteX317" fmla="*/ 146319 w 4604444"/>
              <a:gd name="connsiteY317" fmla="*/ 1282633 h 1720306"/>
              <a:gd name="connsiteX318" fmla="*/ 223412 w 4604444"/>
              <a:gd name="connsiteY318" fmla="*/ 1280252 h 1720306"/>
              <a:gd name="connsiteX319" fmla="*/ 184866 w 4604444"/>
              <a:gd name="connsiteY319" fmla="*/ 1241855 h 1720306"/>
              <a:gd name="connsiteX320" fmla="*/ 177722 w 4604444"/>
              <a:gd name="connsiteY320" fmla="*/ 1169673 h 1720306"/>
              <a:gd name="connsiteX321" fmla="*/ 1520747 w 4604444"/>
              <a:gd name="connsiteY321" fmla="*/ 1214768 h 1720306"/>
              <a:gd name="connsiteX322" fmla="*/ 1519110 w 4604444"/>
              <a:gd name="connsiteY322" fmla="*/ 1651280 h 1720306"/>
              <a:gd name="connsiteX323" fmla="*/ 1504376 w 4604444"/>
              <a:gd name="connsiteY323" fmla="*/ 1651280 h 1720306"/>
              <a:gd name="connsiteX324" fmla="*/ 1502441 w 4604444"/>
              <a:gd name="connsiteY324" fmla="*/ 1318648 h 1720306"/>
              <a:gd name="connsiteX325" fmla="*/ 1412400 w 4604444"/>
              <a:gd name="connsiteY325" fmla="*/ 1321773 h 1720306"/>
              <a:gd name="connsiteX326" fmla="*/ 1411061 w 4604444"/>
              <a:gd name="connsiteY326" fmla="*/ 1557222 h 1720306"/>
              <a:gd name="connsiteX327" fmla="*/ 1410764 w 4604444"/>
              <a:gd name="connsiteY327" fmla="*/ 1557222 h 1720306"/>
              <a:gd name="connsiteX328" fmla="*/ 1409871 w 4604444"/>
              <a:gd name="connsiteY328" fmla="*/ 1365531 h 1720306"/>
              <a:gd name="connsiteX329" fmla="*/ 1370283 w 4604444"/>
              <a:gd name="connsiteY329" fmla="*/ 1367020 h 1720306"/>
              <a:gd name="connsiteX330" fmla="*/ 1369241 w 4604444"/>
              <a:gd name="connsiteY330" fmla="*/ 1557967 h 1720306"/>
              <a:gd name="connsiteX331" fmla="*/ 1368646 w 4604444"/>
              <a:gd name="connsiteY331" fmla="*/ 1557967 h 1720306"/>
              <a:gd name="connsiteX332" fmla="*/ 1368051 w 4604444"/>
              <a:gd name="connsiteY332" fmla="*/ 1393070 h 1720306"/>
              <a:gd name="connsiteX333" fmla="*/ 1364033 w 4604444"/>
              <a:gd name="connsiteY333" fmla="*/ 1393219 h 1720306"/>
              <a:gd name="connsiteX334" fmla="*/ 1362247 w 4604444"/>
              <a:gd name="connsiteY334" fmla="*/ 1328478 h 1720306"/>
              <a:gd name="connsiteX335" fmla="*/ 1367456 w 4604444"/>
              <a:gd name="connsiteY335" fmla="*/ 1364941 h 1720306"/>
              <a:gd name="connsiteX336" fmla="*/ 1404812 w 4604444"/>
              <a:gd name="connsiteY336" fmla="*/ 1364941 h 1720306"/>
              <a:gd name="connsiteX337" fmla="*/ 1404812 w 4604444"/>
              <a:gd name="connsiteY337" fmla="*/ 1320591 h 1720306"/>
              <a:gd name="connsiteX338" fmla="*/ 1513759 w 4604444"/>
              <a:gd name="connsiteY338" fmla="*/ 1317317 h 1720306"/>
              <a:gd name="connsiteX339" fmla="*/ 1513759 w 4604444"/>
              <a:gd name="connsiteY339" fmla="*/ 1266268 h 1720306"/>
              <a:gd name="connsiteX340" fmla="*/ 1495899 w 4604444"/>
              <a:gd name="connsiteY340" fmla="*/ 1266715 h 1720306"/>
              <a:gd name="connsiteX341" fmla="*/ 1502448 w 4604444"/>
              <a:gd name="connsiteY341" fmla="*/ 1232187 h 1720306"/>
              <a:gd name="connsiteX342" fmla="*/ 1520754 w 4604444"/>
              <a:gd name="connsiteY342" fmla="*/ 1214774 h 1720306"/>
              <a:gd name="connsiteX343" fmla="*/ 1377424 w 4604444"/>
              <a:gd name="connsiteY343" fmla="*/ 1236646 h 1720306"/>
              <a:gd name="connsiteX344" fmla="*/ 1391563 w 4604444"/>
              <a:gd name="connsiteY344" fmla="*/ 1266264 h 1720306"/>
              <a:gd name="connsiteX345" fmla="*/ 1439635 w 4604444"/>
              <a:gd name="connsiteY345" fmla="*/ 1267901 h 1720306"/>
              <a:gd name="connsiteX346" fmla="*/ 1383080 w 4604444"/>
              <a:gd name="connsiteY346" fmla="*/ 1269091 h 1720306"/>
              <a:gd name="connsiteX347" fmla="*/ 1377425 w 4604444"/>
              <a:gd name="connsiteY347" fmla="*/ 1236647 h 1720306"/>
              <a:gd name="connsiteX348" fmla="*/ 810982 w 4604444"/>
              <a:gd name="connsiteY348" fmla="*/ 1256143 h 1720306"/>
              <a:gd name="connsiteX349" fmla="*/ 816786 w 4604444"/>
              <a:gd name="connsiteY349" fmla="*/ 1258673 h 1720306"/>
              <a:gd name="connsiteX350" fmla="*/ 810982 w 4604444"/>
              <a:gd name="connsiteY350" fmla="*/ 1259120 h 1720306"/>
              <a:gd name="connsiteX351" fmla="*/ 810982 w 4604444"/>
              <a:gd name="connsiteY351" fmla="*/ 1256143 h 1720306"/>
              <a:gd name="connsiteX352" fmla="*/ 2390227 w 4604444"/>
              <a:gd name="connsiteY352" fmla="*/ 1403628 h 1720306"/>
              <a:gd name="connsiteX353" fmla="*/ 2318046 w 4604444"/>
              <a:gd name="connsiteY353" fmla="*/ 1408540 h 1720306"/>
              <a:gd name="connsiteX354" fmla="*/ 2313134 w 4604444"/>
              <a:gd name="connsiteY354" fmla="*/ 1456611 h 1720306"/>
              <a:gd name="connsiteX355" fmla="*/ 2390228 w 4604444"/>
              <a:gd name="connsiteY355" fmla="*/ 1456611 h 1720306"/>
              <a:gd name="connsiteX356" fmla="*/ 2390228 w 4604444"/>
              <a:gd name="connsiteY356" fmla="*/ 1403628 h 1720306"/>
              <a:gd name="connsiteX357" fmla="*/ 1913682 w 4604444"/>
              <a:gd name="connsiteY357" fmla="*/ 1428334 h 1720306"/>
              <a:gd name="connsiteX358" fmla="*/ 1942704 w 4604444"/>
              <a:gd name="connsiteY358" fmla="*/ 1461374 h 1720306"/>
              <a:gd name="connsiteX359" fmla="*/ 1942704 w 4604444"/>
              <a:gd name="connsiteY359" fmla="*/ 1461523 h 1720306"/>
              <a:gd name="connsiteX360" fmla="*/ 1937941 w 4604444"/>
              <a:gd name="connsiteY360" fmla="*/ 1461523 h 1720306"/>
              <a:gd name="connsiteX361" fmla="*/ 1934518 w 4604444"/>
              <a:gd name="connsiteY361" fmla="*/ 1616304 h 1720306"/>
              <a:gd name="connsiteX362" fmla="*/ 1930202 w 4604444"/>
              <a:gd name="connsiteY362" fmla="*/ 1453484 h 1720306"/>
              <a:gd name="connsiteX363" fmla="*/ 1913682 w 4604444"/>
              <a:gd name="connsiteY363" fmla="*/ 1428332 h 1720306"/>
              <a:gd name="connsiteX364" fmla="*/ 768015 w 4604444"/>
              <a:gd name="connsiteY364" fmla="*/ 1428632 h 1720306"/>
              <a:gd name="connsiteX365" fmla="*/ 769652 w 4604444"/>
              <a:gd name="connsiteY365" fmla="*/ 1429524 h 1720306"/>
              <a:gd name="connsiteX366" fmla="*/ 768015 w 4604444"/>
              <a:gd name="connsiteY366" fmla="*/ 1530575 h 1720306"/>
              <a:gd name="connsiteX367" fmla="*/ 768015 w 4604444"/>
              <a:gd name="connsiteY367" fmla="*/ 1428629 h 1720306"/>
              <a:gd name="connsiteX368" fmla="*/ 182970 w 4604444"/>
              <a:gd name="connsiteY368" fmla="*/ 1453188 h 1720306"/>
              <a:gd name="connsiteX369" fmla="*/ 184905 w 4604444"/>
              <a:gd name="connsiteY369" fmla="*/ 1453485 h 1720306"/>
              <a:gd name="connsiteX370" fmla="*/ 142191 w 4604444"/>
              <a:gd name="connsiteY370" fmla="*/ 1507658 h 1720306"/>
              <a:gd name="connsiteX371" fmla="*/ 141596 w 4604444"/>
              <a:gd name="connsiteY371" fmla="*/ 1484739 h 1720306"/>
              <a:gd name="connsiteX372" fmla="*/ 182524 w 4604444"/>
              <a:gd name="connsiteY372" fmla="*/ 1453486 h 1720306"/>
              <a:gd name="connsiteX373" fmla="*/ 182970 w 4604444"/>
              <a:gd name="connsiteY373" fmla="*/ 1453189 h 1720306"/>
              <a:gd name="connsiteX374" fmla="*/ 885144 w 4604444"/>
              <a:gd name="connsiteY374" fmla="*/ 1471642 h 1720306"/>
              <a:gd name="connsiteX375" fmla="*/ 914612 w 4604444"/>
              <a:gd name="connsiteY375" fmla="*/ 1532364 h 1720306"/>
              <a:gd name="connsiteX376" fmla="*/ 886484 w 4604444"/>
              <a:gd name="connsiteY376" fmla="*/ 1557664 h 1720306"/>
              <a:gd name="connsiteX377" fmla="*/ 885144 w 4604444"/>
              <a:gd name="connsiteY377" fmla="*/ 1471642 h 1720306"/>
              <a:gd name="connsiteX378" fmla="*/ 925922 w 4604444"/>
              <a:gd name="connsiteY378" fmla="*/ 1555880 h 1720306"/>
              <a:gd name="connsiteX379" fmla="*/ 972208 w 4604444"/>
              <a:gd name="connsiteY379" fmla="*/ 1651282 h 1720306"/>
              <a:gd name="connsiteX380" fmla="*/ 888120 w 4604444"/>
              <a:gd name="connsiteY380" fmla="*/ 1651282 h 1720306"/>
              <a:gd name="connsiteX381" fmla="*/ 887078 w 4604444"/>
              <a:gd name="connsiteY381" fmla="*/ 1595174 h 1720306"/>
              <a:gd name="connsiteX382" fmla="*/ 925922 w 4604444"/>
              <a:gd name="connsiteY382" fmla="*/ 1555884 h 1720306"/>
              <a:gd name="connsiteX383" fmla="*/ 768017 w 4604444"/>
              <a:gd name="connsiteY383" fmla="*/ 1642498 h 1720306"/>
              <a:gd name="connsiteX384" fmla="*/ 769951 w 4604444"/>
              <a:gd name="connsiteY384" fmla="*/ 1644284 h 1720306"/>
              <a:gd name="connsiteX385" fmla="*/ 769951 w 4604444"/>
              <a:gd name="connsiteY385" fmla="*/ 1651279 h 1720306"/>
              <a:gd name="connsiteX386" fmla="*/ 768017 w 4604444"/>
              <a:gd name="connsiteY386" fmla="*/ 1651279 h 1720306"/>
              <a:gd name="connsiteX387" fmla="*/ 768017 w 4604444"/>
              <a:gd name="connsiteY387" fmla="*/ 1642498 h 172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4604444" h="1720306">
                <a:moveTo>
                  <a:pt x="828076" y="-716"/>
                </a:moveTo>
                <a:lnTo>
                  <a:pt x="821081" y="292025"/>
                </a:lnTo>
                <a:cubicBezTo>
                  <a:pt x="815537" y="295501"/>
                  <a:pt x="811705" y="302839"/>
                  <a:pt x="811705" y="311372"/>
                </a:cubicBezTo>
                <a:cubicBezTo>
                  <a:pt x="811705" y="323252"/>
                  <a:pt x="819230" y="332952"/>
                  <a:pt x="828373" y="332952"/>
                </a:cubicBezTo>
                <a:cubicBezTo>
                  <a:pt x="837516" y="332952"/>
                  <a:pt x="844894" y="323251"/>
                  <a:pt x="844894" y="311372"/>
                </a:cubicBezTo>
                <a:cubicBezTo>
                  <a:pt x="844894" y="303340"/>
                  <a:pt x="841432" y="296463"/>
                  <a:pt x="836410" y="292769"/>
                </a:cubicBezTo>
                <a:lnTo>
                  <a:pt x="828374" y="-420"/>
                </a:lnTo>
                <a:lnTo>
                  <a:pt x="828076" y="-717"/>
                </a:lnTo>
                <a:close/>
                <a:moveTo>
                  <a:pt x="836261" y="331468"/>
                </a:moveTo>
                <a:lnTo>
                  <a:pt x="820486" y="336231"/>
                </a:lnTo>
                <a:lnTo>
                  <a:pt x="818551" y="384749"/>
                </a:lnTo>
                <a:cubicBezTo>
                  <a:pt x="806375" y="387979"/>
                  <a:pt x="797417" y="398812"/>
                  <a:pt x="797417" y="411837"/>
                </a:cubicBezTo>
                <a:cubicBezTo>
                  <a:pt x="797417" y="421639"/>
                  <a:pt x="802515" y="430302"/>
                  <a:pt x="810217" y="435352"/>
                </a:cubicBezTo>
                <a:lnTo>
                  <a:pt x="813640" y="533431"/>
                </a:lnTo>
                <a:lnTo>
                  <a:pt x="805454" y="534622"/>
                </a:lnTo>
                <a:lnTo>
                  <a:pt x="800692" y="589539"/>
                </a:lnTo>
                <a:cubicBezTo>
                  <a:pt x="767044" y="600877"/>
                  <a:pt x="742798" y="632295"/>
                  <a:pt x="742798" y="669310"/>
                </a:cubicBezTo>
                <a:cubicBezTo>
                  <a:pt x="742798" y="698485"/>
                  <a:pt x="757759" y="724272"/>
                  <a:pt x="780601" y="739409"/>
                </a:cubicBezTo>
                <a:lnTo>
                  <a:pt x="772118" y="1271466"/>
                </a:lnTo>
                <a:cubicBezTo>
                  <a:pt x="743099" y="1287605"/>
                  <a:pt x="723599" y="1317270"/>
                  <a:pt x="723599" y="1351237"/>
                </a:cubicBezTo>
                <a:cubicBezTo>
                  <a:pt x="723599" y="1373706"/>
                  <a:pt x="732058" y="1394278"/>
                  <a:pt x="746221" y="1410322"/>
                </a:cubicBezTo>
                <a:lnTo>
                  <a:pt x="689220" y="1416126"/>
                </a:lnTo>
                <a:lnTo>
                  <a:pt x="679546" y="1651280"/>
                </a:lnTo>
                <a:lnTo>
                  <a:pt x="609746" y="1651280"/>
                </a:lnTo>
                <a:lnTo>
                  <a:pt x="609746" y="1542333"/>
                </a:lnTo>
                <a:lnTo>
                  <a:pt x="579236" y="1547244"/>
                </a:lnTo>
                <a:lnTo>
                  <a:pt x="578195" y="1586832"/>
                </a:lnTo>
                <a:lnTo>
                  <a:pt x="577004" y="1549625"/>
                </a:lnTo>
                <a:lnTo>
                  <a:pt x="538457" y="1544863"/>
                </a:lnTo>
                <a:lnTo>
                  <a:pt x="538457" y="1651276"/>
                </a:lnTo>
                <a:lnTo>
                  <a:pt x="506162" y="1651276"/>
                </a:lnTo>
                <a:lnTo>
                  <a:pt x="499911" y="1515992"/>
                </a:lnTo>
                <a:lnTo>
                  <a:pt x="382039" y="1477446"/>
                </a:lnTo>
                <a:lnTo>
                  <a:pt x="383974" y="1553794"/>
                </a:lnTo>
                <a:lnTo>
                  <a:pt x="380402" y="1553794"/>
                </a:lnTo>
                <a:lnTo>
                  <a:pt x="381294" y="1477297"/>
                </a:lnTo>
                <a:lnTo>
                  <a:pt x="348404" y="1497835"/>
                </a:lnTo>
                <a:cubicBezTo>
                  <a:pt x="329801" y="1460119"/>
                  <a:pt x="291522" y="1434285"/>
                  <a:pt x="247353" y="1434285"/>
                </a:cubicBezTo>
                <a:cubicBezTo>
                  <a:pt x="241084" y="1434285"/>
                  <a:pt x="235039" y="1434771"/>
                  <a:pt x="229047" y="1435774"/>
                </a:cubicBezTo>
                <a:lnTo>
                  <a:pt x="237828" y="1431755"/>
                </a:lnTo>
                <a:cubicBezTo>
                  <a:pt x="237828" y="1431755"/>
                  <a:pt x="247450" y="1366866"/>
                  <a:pt x="237828" y="1366866"/>
                </a:cubicBezTo>
                <a:lnTo>
                  <a:pt x="232916" y="1366866"/>
                </a:lnTo>
                <a:lnTo>
                  <a:pt x="228451" y="1313288"/>
                </a:lnTo>
                <a:cubicBezTo>
                  <a:pt x="233088" y="1303476"/>
                  <a:pt x="241666" y="1282739"/>
                  <a:pt x="231279" y="1282332"/>
                </a:cubicBezTo>
                <a:cubicBezTo>
                  <a:pt x="230381" y="1282293"/>
                  <a:pt x="229357" y="1282329"/>
                  <a:pt x="228154" y="1282629"/>
                </a:cubicBezTo>
                <a:cubicBezTo>
                  <a:pt x="208910" y="1287440"/>
                  <a:pt x="148829" y="1282629"/>
                  <a:pt x="148829" y="1282629"/>
                </a:cubicBezTo>
                <a:lnTo>
                  <a:pt x="141685" y="1311204"/>
                </a:lnTo>
                <a:lnTo>
                  <a:pt x="134392" y="1311501"/>
                </a:lnTo>
                <a:lnTo>
                  <a:pt x="136774" y="1369246"/>
                </a:lnTo>
                <a:lnTo>
                  <a:pt x="189608" y="1364633"/>
                </a:lnTo>
                <a:lnTo>
                  <a:pt x="189608" y="1369246"/>
                </a:lnTo>
                <a:lnTo>
                  <a:pt x="189756" y="1369246"/>
                </a:lnTo>
                <a:lnTo>
                  <a:pt x="192435" y="1414193"/>
                </a:lnTo>
                <a:lnTo>
                  <a:pt x="187226" y="1366865"/>
                </a:lnTo>
                <a:lnTo>
                  <a:pt x="131862" y="1376539"/>
                </a:lnTo>
                <a:lnTo>
                  <a:pt x="134392" y="1443809"/>
                </a:lnTo>
                <a:lnTo>
                  <a:pt x="164307" y="1449613"/>
                </a:lnTo>
                <a:cubicBezTo>
                  <a:pt x="145924" y="1448708"/>
                  <a:pt x="119933" y="1448572"/>
                  <a:pt x="110282" y="1448572"/>
                </a:cubicBezTo>
                <a:cubicBezTo>
                  <a:pt x="95851" y="1448572"/>
                  <a:pt x="67288" y="1482106"/>
                  <a:pt x="48816" y="1493220"/>
                </a:cubicBezTo>
                <a:lnTo>
                  <a:pt x="35719" y="1494411"/>
                </a:lnTo>
                <a:lnTo>
                  <a:pt x="35719" y="1651278"/>
                </a:lnTo>
                <a:lnTo>
                  <a:pt x="5507" y="1651278"/>
                </a:lnTo>
                <a:cubicBezTo>
                  <a:pt x="2502" y="1651278"/>
                  <a:pt x="0" y="1653780"/>
                  <a:pt x="0" y="1656784"/>
                </a:cubicBezTo>
                <a:lnTo>
                  <a:pt x="0" y="1714232"/>
                </a:lnTo>
                <a:cubicBezTo>
                  <a:pt x="0" y="1717236"/>
                  <a:pt x="2502" y="1719589"/>
                  <a:pt x="5507" y="1719589"/>
                </a:cubicBezTo>
                <a:lnTo>
                  <a:pt x="4598938" y="1719589"/>
                </a:lnTo>
                <a:cubicBezTo>
                  <a:pt x="4601942" y="1719589"/>
                  <a:pt x="4604445" y="1717236"/>
                  <a:pt x="4604445" y="1714232"/>
                </a:cubicBezTo>
                <a:lnTo>
                  <a:pt x="4604445" y="1656784"/>
                </a:lnTo>
                <a:cubicBezTo>
                  <a:pt x="4604445" y="1653780"/>
                  <a:pt x="4601942" y="1651278"/>
                  <a:pt x="4598938" y="1651278"/>
                </a:cubicBezTo>
                <a:lnTo>
                  <a:pt x="4544021" y="1651278"/>
                </a:lnTo>
                <a:lnTo>
                  <a:pt x="4544021" y="1500068"/>
                </a:lnTo>
                <a:cubicBezTo>
                  <a:pt x="4544021" y="1494489"/>
                  <a:pt x="4539480" y="1489948"/>
                  <a:pt x="4533901" y="1489948"/>
                </a:cubicBezTo>
                <a:lnTo>
                  <a:pt x="4509344" y="1489948"/>
                </a:lnTo>
                <a:cubicBezTo>
                  <a:pt x="4503765" y="1489948"/>
                  <a:pt x="4499224" y="1494489"/>
                  <a:pt x="4499224" y="1500068"/>
                </a:cubicBezTo>
                <a:lnTo>
                  <a:pt x="4499224" y="1651278"/>
                </a:lnTo>
                <a:lnTo>
                  <a:pt x="4489550" y="1651278"/>
                </a:lnTo>
                <a:lnTo>
                  <a:pt x="4489550" y="1590853"/>
                </a:lnTo>
                <a:cubicBezTo>
                  <a:pt x="4489550" y="1587715"/>
                  <a:pt x="4487032" y="1585198"/>
                  <a:pt x="4483895" y="1585198"/>
                </a:cubicBezTo>
                <a:lnTo>
                  <a:pt x="4457254" y="1585198"/>
                </a:lnTo>
                <a:cubicBezTo>
                  <a:pt x="4454117" y="1585198"/>
                  <a:pt x="4451599" y="1587715"/>
                  <a:pt x="4451599" y="1590853"/>
                </a:cubicBezTo>
                <a:lnTo>
                  <a:pt x="4451599" y="1651278"/>
                </a:lnTo>
                <a:lnTo>
                  <a:pt x="4448771" y="1651278"/>
                </a:lnTo>
                <a:lnTo>
                  <a:pt x="4448771" y="1590853"/>
                </a:lnTo>
                <a:cubicBezTo>
                  <a:pt x="4448771" y="1587715"/>
                  <a:pt x="4446253" y="1585198"/>
                  <a:pt x="4443116" y="1585198"/>
                </a:cubicBezTo>
                <a:lnTo>
                  <a:pt x="4416475" y="1585198"/>
                </a:lnTo>
                <a:cubicBezTo>
                  <a:pt x="4413338" y="1585198"/>
                  <a:pt x="4410820" y="1587715"/>
                  <a:pt x="4410820" y="1590853"/>
                </a:cubicBezTo>
                <a:lnTo>
                  <a:pt x="4410820" y="1651278"/>
                </a:lnTo>
                <a:lnTo>
                  <a:pt x="4407992" y="1651278"/>
                </a:lnTo>
                <a:lnTo>
                  <a:pt x="4407992" y="1519718"/>
                </a:lnTo>
                <a:cubicBezTo>
                  <a:pt x="4407992" y="1514546"/>
                  <a:pt x="4403788" y="1510342"/>
                  <a:pt x="4398616" y="1510342"/>
                </a:cubicBezTo>
                <a:lnTo>
                  <a:pt x="4352181" y="1510342"/>
                </a:lnTo>
                <a:cubicBezTo>
                  <a:pt x="4347009" y="1510342"/>
                  <a:pt x="4342805" y="1514546"/>
                  <a:pt x="4342805" y="1519718"/>
                </a:cubicBezTo>
                <a:lnTo>
                  <a:pt x="4342805" y="1651278"/>
                </a:lnTo>
                <a:lnTo>
                  <a:pt x="4339977" y="1651278"/>
                </a:lnTo>
                <a:lnTo>
                  <a:pt x="4339977" y="1512870"/>
                </a:lnTo>
                <a:cubicBezTo>
                  <a:pt x="4339977" y="1507698"/>
                  <a:pt x="4335774" y="1503643"/>
                  <a:pt x="4330601" y="1503643"/>
                </a:cubicBezTo>
                <a:lnTo>
                  <a:pt x="4284019" y="1503643"/>
                </a:lnTo>
                <a:cubicBezTo>
                  <a:pt x="4283533" y="1503643"/>
                  <a:pt x="4283145" y="1503719"/>
                  <a:pt x="4282679" y="1503791"/>
                </a:cubicBezTo>
                <a:lnTo>
                  <a:pt x="4282679" y="1373566"/>
                </a:lnTo>
                <a:cubicBezTo>
                  <a:pt x="4282679" y="1363924"/>
                  <a:pt x="4274907" y="1356153"/>
                  <a:pt x="4265266" y="1356153"/>
                </a:cubicBezTo>
                <a:lnTo>
                  <a:pt x="4247110" y="1356153"/>
                </a:lnTo>
                <a:cubicBezTo>
                  <a:pt x="4237469" y="1356153"/>
                  <a:pt x="4229697" y="1363924"/>
                  <a:pt x="4229697" y="1373566"/>
                </a:cubicBezTo>
                <a:lnTo>
                  <a:pt x="4229697" y="1415089"/>
                </a:lnTo>
                <a:cubicBezTo>
                  <a:pt x="4229697" y="1406455"/>
                  <a:pt x="4222853" y="1399462"/>
                  <a:pt x="4214219" y="1399462"/>
                </a:cubicBezTo>
                <a:lnTo>
                  <a:pt x="4178054" y="1399462"/>
                </a:lnTo>
                <a:cubicBezTo>
                  <a:pt x="4169420" y="1399462"/>
                  <a:pt x="4162427" y="1406455"/>
                  <a:pt x="4162427" y="1415089"/>
                </a:cubicBezTo>
                <a:lnTo>
                  <a:pt x="4162427" y="1309571"/>
                </a:lnTo>
                <a:cubicBezTo>
                  <a:pt x="4162427" y="1298059"/>
                  <a:pt x="4153102" y="1288884"/>
                  <a:pt x="4141591" y="1288884"/>
                </a:cubicBezTo>
                <a:lnTo>
                  <a:pt x="4115844" y="1288884"/>
                </a:lnTo>
                <a:cubicBezTo>
                  <a:pt x="4104332" y="1288884"/>
                  <a:pt x="4095008" y="1298059"/>
                  <a:pt x="4095008" y="1309571"/>
                </a:cubicBezTo>
                <a:lnTo>
                  <a:pt x="4095008" y="1346034"/>
                </a:lnTo>
                <a:cubicBezTo>
                  <a:pt x="4095008" y="1335673"/>
                  <a:pt x="4086765" y="1327281"/>
                  <a:pt x="4076405" y="1327281"/>
                </a:cubicBezTo>
                <a:lnTo>
                  <a:pt x="4075214" y="1327281"/>
                </a:lnTo>
                <a:cubicBezTo>
                  <a:pt x="4064854" y="1327281"/>
                  <a:pt x="4056611" y="1335673"/>
                  <a:pt x="4056611" y="1346034"/>
                </a:cubicBezTo>
                <a:lnTo>
                  <a:pt x="4056611" y="1352731"/>
                </a:lnTo>
                <a:cubicBezTo>
                  <a:pt x="4053240" y="1348987"/>
                  <a:pt x="4048376" y="1346629"/>
                  <a:pt x="4042918" y="1346629"/>
                </a:cubicBezTo>
                <a:lnTo>
                  <a:pt x="4012409" y="1346629"/>
                </a:lnTo>
                <a:cubicBezTo>
                  <a:pt x="4002192" y="1346629"/>
                  <a:pt x="3994103" y="1354867"/>
                  <a:pt x="3994103" y="1365084"/>
                </a:cubicBezTo>
                <a:lnTo>
                  <a:pt x="3994103" y="1246916"/>
                </a:lnTo>
                <a:cubicBezTo>
                  <a:pt x="3994103" y="1232814"/>
                  <a:pt x="3982755" y="1221466"/>
                  <a:pt x="3968653" y="1221466"/>
                </a:cubicBezTo>
                <a:lnTo>
                  <a:pt x="3913587" y="1221466"/>
                </a:lnTo>
                <a:cubicBezTo>
                  <a:pt x="3899485" y="1221466"/>
                  <a:pt x="3888137" y="1232814"/>
                  <a:pt x="3888137" y="1246916"/>
                </a:cubicBezTo>
                <a:lnTo>
                  <a:pt x="3888137" y="1333980"/>
                </a:lnTo>
                <a:cubicBezTo>
                  <a:pt x="3884618" y="1329921"/>
                  <a:pt x="3879438" y="1327284"/>
                  <a:pt x="3873701" y="1327284"/>
                </a:cubicBezTo>
                <a:cubicBezTo>
                  <a:pt x="3863041" y="1327284"/>
                  <a:pt x="3854503" y="1336141"/>
                  <a:pt x="3854503" y="1347077"/>
                </a:cubicBezTo>
                <a:lnTo>
                  <a:pt x="3854503" y="1651287"/>
                </a:lnTo>
                <a:lnTo>
                  <a:pt x="3838429" y="1651287"/>
                </a:lnTo>
                <a:lnTo>
                  <a:pt x="3838429" y="1237540"/>
                </a:lnTo>
                <a:cubicBezTo>
                  <a:pt x="3838429" y="1223006"/>
                  <a:pt x="3826620" y="1211198"/>
                  <a:pt x="3812087" y="1211198"/>
                </a:cubicBezTo>
                <a:lnTo>
                  <a:pt x="3715046" y="1211198"/>
                </a:lnTo>
                <a:cubicBezTo>
                  <a:pt x="3700513" y="1211198"/>
                  <a:pt x="3688852" y="1223006"/>
                  <a:pt x="3688852" y="1237540"/>
                </a:cubicBezTo>
                <a:lnTo>
                  <a:pt x="3688852" y="1651287"/>
                </a:lnTo>
                <a:lnTo>
                  <a:pt x="3665040" y="1651287"/>
                </a:lnTo>
                <a:lnTo>
                  <a:pt x="3665040" y="951494"/>
                </a:lnTo>
                <a:lnTo>
                  <a:pt x="3559074" y="951494"/>
                </a:lnTo>
                <a:lnTo>
                  <a:pt x="3559074" y="971438"/>
                </a:lnTo>
                <a:lnTo>
                  <a:pt x="3453709" y="980368"/>
                </a:lnTo>
                <a:lnTo>
                  <a:pt x="3444184" y="1651289"/>
                </a:lnTo>
                <a:lnTo>
                  <a:pt x="3429301" y="1651289"/>
                </a:lnTo>
                <a:lnTo>
                  <a:pt x="3429301" y="908187"/>
                </a:lnTo>
                <a:lnTo>
                  <a:pt x="3213198" y="917861"/>
                </a:lnTo>
                <a:lnTo>
                  <a:pt x="3222127" y="1651286"/>
                </a:lnTo>
                <a:lnTo>
                  <a:pt x="3199208" y="1651286"/>
                </a:lnTo>
                <a:lnTo>
                  <a:pt x="3199208" y="831545"/>
                </a:lnTo>
                <a:lnTo>
                  <a:pt x="3103806" y="826932"/>
                </a:lnTo>
                <a:lnTo>
                  <a:pt x="3102467" y="941079"/>
                </a:lnTo>
                <a:lnTo>
                  <a:pt x="3102467" y="823950"/>
                </a:lnTo>
                <a:lnTo>
                  <a:pt x="2996206" y="847316"/>
                </a:lnTo>
                <a:lnTo>
                  <a:pt x="3014362" y="1651283"/>
                </a:lnTo>
                <a:lnTo>
                  <a:pt x="3009451" y="1651283"/>
                </a:lnTo>
                <a:lnTo>
                  <a:pt x="2991888" y="1071744"/>
                </a:lnTo>
                <a:lnTo>
                  <a:pt x="2972243" y="1073083"/>
                </a:lnTo>
                <a:lnTo>
                  <a:pt x="2972243" y="949411"/>
                </a:lnTo>
                <a:lnTo>
                  <a:pt x="2947687" y="947327"/>
                </a:lnTo>
                <a:lnTo>
                  <a:pt x="2938459" y="831237"/>
                </a:lnTo>
                <a:lnTo>
                  <a:pt x="2927000" y="830790"/>
                </a:lnTo>
                <a:cubicBezTo>
                  <a:pt x="2929355" y="826233"/>
                  <a:pt x="2930721" y="821323"/>
                  <a:pt x="2930721" y="816205"/>
                </a:cubicBezTo>
                <a:cubicBezTo>
                  <a:pt x="2930721" y="792293"/>
                  <a:pt x="2902753" y="772896"/>
                  <a:pt x="2868213" y="772896"/>
                </a:cubicBezTo>
                <a:cubicBezTo>
                  <a:pt x="2833673" y="772896"/>
                  <a:pt x="2805705" y="792293"/>
                  <a:pt x="2805705" y="816205"/>
                </a:cubicBezTo>
                <a:cubicBezTo>
                  <a:pt x="2805705" y="819886"/>
                  <a:pt x="2806391" y="823509"/>
                  <a:pt x="2807640" y="826921"/>
                </a:cubicBezTo>
                <a:lnTo>
                  <a:pt x="2794096" y="826474"/>
                </a:lnTo>
                <a:lnTo>
                  <a:pt x="2794096" y="934669"/>
                </a:lnTo>
                <a:lnTo>
                  <a:pt x="2779809" y="933478"/>
                </a:lnTo>
                <a:lnTo>
                  <a:pt x="2775046" y="1076058"/>
                </a:lnTo>
                <a:lnTo>
                  <a:pt x="2905120" y="1077546"/>
                </a:lnTo>
                <a:lnTo>
                  <a:pt x="2779809" y="1085880"/>
                </a:lnTo>
                <a:lnTo>
                  <a:pt x="2779809" y="1125320"/>
                </a:lnTo>
                <a:lnTo>
                  <a:pt x="2659556" y="1220865"/>
                </a:lnTo>
                <a:lnTo>
                  <a:pt x="2655091" y="1651281"/>
                </a:lnTo>
                <a:lnTo>
                  <a:pt x="2650477" y="1651281"/>
                </a:lnTo>
                <a:lnTo>
                  <a:pt x="2654644" y="1216103"/>
                </a:lnTo>
                <a:lnTo>
                  <a:pt x="2642738" y="1218484"/>
                </a:lnTo>
                <a:lnTo>
                  <a:pt x="2643482" y="1060731"/>
                </a:lnTo>
                <a:lnTo>
                  <a:pt x="2638719" y="1062070"/>
                </a:lnTo>
                <a:lnTo>
                  <a:pt x="2649882" y="1057308"/>
                </a:lnTo>
                <a:lnTo>
                  <a:pt x="2640208" y="1023673"/>
                </a:lnTo>
                <a:lnTo>
                  <a:pt x="2529632" y="1052545"/>
                </a:lnTo>
                <a:lnTo>
                  <a:pt x="2404617" y="985126"/>
                </a:lnTo>
                <a:lnTo>
                  <a:pt x="2394943" y="1018761"/>
                </a:lnTo>
                <a:lnTo>
                  <a:pt x="2400450" y="1022630"/>
                </a:lnTo>
                <a:lnTo>
                  <a:pt x="2398962" y="1651280"/>
                </a:lnTo>
                <a:lnTo>
                  <a:pt x="2380507" y="1651280"/>
                </a:lnTo>
                <a:lnTo>
                  <a:pt x="2385121" y="1466286"/>
                </a:lnTo>
                <a:lnTo>
                  <a:pt x="2192087" y="1464202"/>
                </a:lnTo>
                <a:lnTo>
                  <a:pt x="2193724" y="1339482"/>
                </a:lnTo>
                <a:lnTo>
                  <a:pt x="2203993" y="1339035"/>
                </a:lnTo>
                <a:lnTo>
                  <a:pt x="2205779" y="1267002"/>
                </a:lnTo>
                <a:lnTo>
                  <a:pt x="2133002" y="1266258"/>
                </a:lnTo>
                <a:lnTo>
                  <a:pt x="2121989" y="1173687"/>
                </a:lnTo>
                <a:lnTo>
                  <a:pt x="2114250" y="1208215"/>
                </a:lnTo>
                <a:lnTo>
                  <a:pt x="2109190" y="1265961"/>
                </a:lnTo>
                <a:lnTo>
                  <a:pt x="2056654" y="1265365"/>
                </a:lnTo>
                <a:lnTo>
                  <a:pt x="2055314" y="1325790"/>
                </a:lnTo>
                <a:lnTo>
                  <a:pt x="2047873" y="1325641"/>
                </a:lnTo>
                <a:lnTo>
                  <a:pt x="2046236" y="1462715"/>
                </a:lnTo>
                <a:lnTo>
                  <a:pt x="1979709" y="1461971"/>
                </a:lnTo>
                <a:lnTo>
                  <a:pt x="1976435" y="1418067"/>
                </a:lnTo>
                <a:lnTo>
                  <a:pt x="1971524" y="1418364"/>
                </a:lnTo>
                <a:lnTo>
                  <a:pt x="1971524" y="1389194"/>
                </a:lnTo>
                <a:lnTo>
                  <a:pt x="1904254" y="1394105"/>
                </a:lnTo>
                <a:lnTo>
                  <a:pt x="1904254" y="1413899"/>
                </a:lnTo>
                <a:lnTo>
                  <a:pt x="1869874" y="1361214"/>
                </a:lnTo>
                <a:lnTo>
                  <a:pt x="1868833" y="1085885"/>
                </a:lnTo>
                <a:lnTo>
                  <a:pt x="1877613" y="1085885"/>
                </a:lnTo>
                <a:lnTo>
                  <a:pt x="1881036" y="1045106"/>
                </a:lnTo>
                <a:cubicBezTo>
                  <a:pt x="1881036" y="1045106"/>
                  <a:pt x="1852604" y="1029007"/>
                  <a:pt x="1836835" y="1028140"/>
                </a:cubicBezTo>
                <a:cubicBezTo>
                  <a:pt x="1814590" y="1026917"/>
                  <a:pt x="1772244" y="1045106"/>
                  <a:pt x="1772244" y="1045106"/>
                </a:cubicBezTo>
                <a:lnTo>
                  <a:pt x="1782364" y="1085885"/>
                </a:lnTo>
                <a:lnTo>
                  <a:pt x="1782959" y="1085885"/>
                </a:lnTo>
                <a:lnTo>
                  <a:pt x="1781917" y="1379969"/>
                </a:lnTo>
                <a:cubicBezTo>
                  <a:pt x="1769223" y="1403484"/>
                  <a:pt x="1757340" y="1433364"/>
                  <a:pt x="1747241" y="1474922"/>
                </a:cubicBezTo>
                <a:lnTo>
                  <a:pt x="1743967" y="1280554"/>
                </a:lnTo>
                <a:lnTo>
                  <a:pt x="1713754" y="1233972"/>
                </a:lnTo>
                <a:lnTo>
                  <a:pt x="1713010" y="1651281"/>
                </a:lnTo>
                <a:lnTo>
                  <a:pt x="1708397" y="1651281"/>
                </a:lnTo>
                <a:lnTo>
                  <a:pt x="1702741" y="1249593"/>
                </a:lnTo>
                <a:lnTo>
                  <a:pt x="1688751" y="1223846"/>
                </a:lnTo>
                <a:lnTo>
                  <a:pt x="1699764" y="1228757"/>
                </a:lnTo>
                <a:lnTo>
                  <a:pt x="1700210" y="1069661"/>
                </a:lnTo>
                <a:lnTo>
                  <a:pt x="1665236" y="1118180"/>
                </a:lnTo>
                <a:lnTo>
                  <a:pt x="1662705" y="1212090"/>
                </a:lnTo>
                <a:lnTo>
                  <a:pt x="1676249" y="1218192"/>
                </a:lnTo>
                <a:lnTo>
                  <a:pt x="1675505" y="1651284"/>
                </a:lnTo>
                <a:lnTo>
                  <a:pt x="1666278" y="1651284"/>
                </a:lnTo>
                <a:lnTo>
                  <a:pt x="1662111" y="1169976"/>
                </a:lnTo>
                <a:lnTo>
                  <a:pt x="1615379" y="1157475"/>
                </a:lnTo>
                <a:lnTo>
                  <a:pt x="1614337" y="1651289"/>
                </a:lnTo>
                <a:lnTo>
                  <a:pt x="1613445" y="1651289"/>
                </a:lnTo>
                <a:lnTo>
                  <a:pt x="1611361" y="1106878"/>
                </a:lnTo>
                <a:lnTo>
                  <a:pt x="1521171" y="1111641"/>
                </a:lnTo>
                <a:lnTo>
                  <a:pt x="1520724" y="1210168"/>
                </a:lnTo>
                <a:lnTo>
                  <a:pt x="1452412" y="1174449"/>
                </a:lnTo>
                <a:lnTo>
                  <a:pt x="1452412" y="1157333"/>
                </a:lnTo>
                <a:lnTo>
                  <a:pt x="1455984" y="1133520"/>
                </a:lnTo>
                <a:lnTo>
                  <a:pt x="1441548" y="1075775"/>
                </a:lnTo>
                <a:lnTo>
                  <a:pt x="1437976" y="1157333"/>
                </a:lnTo>
                <a:lnTo>
                  <a:pt x="1430832" y="1177722"/>
                </a:lnTo>
                <a:lnTo>
                  <a:pt x="1360585" y="1219245"/>
                </a:lnTo>
                <a:lnTo>
                  <a:pt x="1299417" y="1222073"/>
                </a:lnTo>
                <a:lnTo>
                  <a:pt x="1299417" y="1388761"/>
                </a:lnTo>
                <a:lnTo>
                  <a:pt x="1349869" y="1393970"/>
                </a:lnTo>
                <a:lnTo>
                  <a:pt x="1320997" y="1395458"/>
                </a:lnTo>
                <a:lnTo>
                  <a:pt x="1319956" y="1651290"/>
                </a:lnTo>
                <a:lnTo>
                  <a:pt x="1314598" y="1651290"/>
                </a:lnTo>
                <a:lnTo>
                  <a:pt x="1313556" y="1393077"/>
                </a:lnTo>
                <a:lnTo>
                  <a:pt x="1266526" y="1395458"/>
                </a:lnTo>
                <a:lnTo>
                  <a:pt x="1266526" y="1414360"/>
                </a:lnTo>
                <a:lnTo>
                  <a:pt x="1265336" y="1276400"/>
                </a:lnTo>
                <a:lnTo>
                  <a:pt x="1125880" y="1279823"/>
                </a:lnTo>
                <a:lnTo>
                  <a:pt x="1122755" y="1651298"/>
                </a:lnTo>
                <a:lnTo>
                  <a:pt x="1010988" y="1651298"/>
                </a:lnTo>
                <a:lnTo>
                  <a:pt x="895945" y="1414963"/>
                </a:lnTo>
                <a:lnTo>
                  <a:pt x="884336" y="1427018"/>
                </a:lnTo>
                <a:lnTo>
                  <a:pt x="884336" y="1423298"/>
                </a:lnTo>
                <a:cubicBezTo>
                  <a:pt x="906704" y="1406306"/>
                  <a:pt x="920948" y="1380386"/>
                  <a:pt x="920948" y="1351265"/>
                </a:cubicBezTo>
                <a:cubicBezTo>
                  <a:pt x="920948" y="1321149"/>
                  <a:pt x="905649" y="1294375"/>
                  <a:pt x="881955" y="1277446"/>
                </a:cubicBezTo>
                <a:lnTo>
                  <a:pt x="873323" y="746875"/>
                </a:lnTo>
                <a:lnTo>
                  <a:pt x="851148" y="750447"/>
                </a:lnTo>
                <a:cubicBezTo>
                  <a:pt x="887235" y="740561"/>
                  <a:pt x="913804" y="708064"/>
                  <a:pt x="913804" y="669335"/>
                </a:cubicBezTo>
                <a:cubicBezTo>
                  <a:pt x="913804" y="629648"/>
                  <a:pt x="885924" y="596446"/>
                  <a:pt x="848468" y="587479"/>
                </a:cubicBezTo>
                <a:lnTo>
                  <a:pt x="841473" y="529734"/>
                </a:lnTo>
                <a:lnTo>
                  <a:pt x="837455" y="530329"/>
                </a:lnTo>
                <a:lnTo>
                  <a:pt x="838943" y="437014"/>
                </a:lnTo>
                <a:cubicBezTo>
                  <a:pt x="848235" y="432362"/>
                  <a:pt x="854570" y="422840"/>
                  <a:pt x="854570" y="411862"/>
                </a:cubicBezTo>
                <a:cubicBezTo>
                  <a:pt x="854570" y="400978"/>
                  <a:pt x="848404" y="391553"/>
                  <a:pt x="839241" y="386859"/>
                </a:cubicBezTo>
                <a:lnTo>
                  <a:pt x="836264" y="331495"/>
                </a:lnTo>
                <a:close/>
                <a:moveTo>
                  <a:pt x="2994150" y="575699"/>
                </a:moveTo>
                <a:lnTo>
                  <a:pt x="3033144" y="794183"/>
                </a:lnTo>
                <a:lnTo>
                  <a:pt x="3042817" y="795076"/>
                </a:lnTo>
                <a:lnTo>
                  <a:pt x="2994150" y="575706"/>
                </a:lnTo>
                <a:close/>
                <a:moveTo>
                  <a:pt x="3070350" y="575699"/>
                </a:moveTo>
                <a:lnTo>
                  <a:pt x="3109344" y="794183"/>
                </a:lnTo>
                <a:lnTo>
                  <a:pt x="3119017" y="795076"/>
                </a:lnTo>
                <a:lnTo>
                  <a:pt x="3070350" y="575706"/>
                </a:lnTo>
                <a:close/>
                <a:moveTo>
                  <a:pt x="2863334" y="647880"/>
                </a:moveTo>
                <a:lnTo>
                  <a:pt x="2855744" y="671990"/>
                </a:lnTo>
                <a:lnTo>
                  <a:pt x="2844135" y="764859"/>
                </a:lnTo>
                <a:lnTo>
                  <a:pt x="2882532" y="760840"/>
                </a:lnTo>
                <a:lnTo>
                  <a:pt x="2863333" y="647883"/>
                </a:lnTo>
                <a:close/>
                <a:moveTo>
                  <a:pt x="810982" y="751912"/>
                </a:moveTo>
                <a:cubicBezTo>
                  <a:pt x="816593" y="753054"/>
                  <a:pt x="822441" y="753549"/>
                  <a:pt x="828395" y="753549"/>
                </a:cubicBezTo>
                <a:cubicBezTo>
                  <a:pt x="833522" y="753549"/>
                  <a:pt x="838398" y="753063"/>
                  <a:pt x="843277" y="752210"/>
                </a:cubicBezTo>
                <a:lnTo>
                  <a:pt x="843277" y="787482"/>
                </a:lnTo>
                <a:lnTo>
                  <a:pt x="810982" y="802513"/>
                </a:lnTo>
                <a:lnTo>
                  <a:pt x="810982" y="751912"/>
                </a:lnTo>
                <a:close/>
                <a:moveTo>
                  <a:pt x="810982" y="840019"/>
                </a:moveTo>
                <a:lnTo>
                  <a:pt x="843277" y="854157"/>
                </a:lnTo>
                <a:lnTo>
                  <a:pt x="843277" y="876333"/>
                </a:lnTo>
                <a:lnTo>
                  <a:pt x="812618" y="890620"/>
                </a:lnTo>
                <a:lnTo>
                  <a:pt x="810981" y="913688"/>
                </a:lnTo>
                <a:lnTo>
                  <a:pt x="810981" y="840019"/>
                </a:lnTo>
                <a:close/>
                <a:moveTo>
                  <a:pt x="810982" y="924553"/>
                </a:moveTo>
                <a:lnTo>
                  <a:pt x="843277" y="938692"/>
                </a:lnTo>
                <a:lnTo>
                  <a:pt x="843277" y="958039"/>
                </a:lnTo>
                <a:lnTo>
                  <a:pt x="812618" y="972326"/>
                </a:lnTo>
                <a:lnTo>
                  <a:pt x="810981" y="995543"/>
                </a:lnTo>
                <a:lnTo>
                  <a:pt x="810981" y="924553"/>
                </a:lnTo>
                <a:close/>
                <a:moveTo>
                  <a:pt x="810982" y="1006409"/>
                </a:moveTo>
                <a:lnTo>
                  <a:pt x="843277" y="1020548"/>
                </a:lnTo>
                <a:lnTo>
                  <a:pt x="843277" y="1042276"/>
                </a:lnTo>
                <a:lnTo>
                  <a:pt x="812618" y="1056564"/>
                </a:lnTo>
                <a:lnTo>
                  <a:pt x="810981" y="1079632"/>
                </a:lnTo>
                <a:lnTo>
                  <a:pt x="810981" y="1006409"/>
                </a:lnTo>
                <a:close/>
                <a:moveTo>
                  <a:pt x="1680434" y="1007748"/>
                </a:moveTo>
                <a:lnTo>
                  <a:pt x="1673587" y="1102998"/>
                </a:lnTo>
                <a:lnTo>
                  <a:pt x="1680434" y="1007748"/>
                </a:lnTo>
                <a:close/>
                <a:moveTo>
                  <a:pt x="810982" y="1090497"/>
                </a:moveTo>
                <a:lnTo>
                  <a:pt x="843277" y="1104636"/>
                </a:lnTo>
                <a:lnTo>
                  <a:pt x="843277" y="1203610"/>
                </a:lnTo>
                <a:lnTo>
                  <a:pt x="810982" y="1218641"/>
                </a:lnTo>
                <a:lnTo>
                  <a:pt x="810982" y="1171612"/>
                </a:lnTo>
                <a:lnTo>
                  <a:pt x="839110" y="1184113"/>
                </a:lnTo>
                <a:lnTo>
                  <a:pt x="839110" y="1116694"/>
                </a:lnTo>
                <a:lnTo>
                  <a:pt x="810982" y="1129791"/>
                </a:lnTo>
                <a:lnTo>
                  <a:pt x="810982" y="1090500"/>
                </a:lnTo>
                <a:close/>
                <a:moveTo>
                  <a:pt x="177722" y="1169673"/>
                </a:moveTo>
                <a:lnTo>
                  <a:pt x="180103" y="1244236"/>
                </a:lnTo>
                <a:lnTo>
                  <a:pt x="146319" y="1282633"/>
                </a:lnTo>
                <a:lnTo>
                  <a:pt x="223412" y="1280252"/>
                </a:lnTo>
                <a:lnTo>
                  <a:pt x="184866" y="1241855"/>
                </a:lnTo>
                <a:lnTo>
                  <a:pt x="177722" y="1169673"/>
                </a:lnTo>
                <a:close/>
                <a:moveTo>
                  <a:pt x="1520747" y="1214768"/>
                </a:moveTo>
                <a:lnTo>
                  <a:pt x="1519110" y="1651280"/>
                </a:lnTo>
                <a:lnTo>
                  <a:pt x="1504376" y="1651280"/>
                </a:lnTo>
                <a:lnTo>
                  <a:pt x="1502441" y="1318648"/>
                </a:lnTo>
                <a:lnTo>
                  <a:pt x="1412400" y="1321773"/>
                </a:lnTo>
                <a:lnTo>
                  <a:pt x="1411061" y="1557222"/>
                </a:lnTo>
                <a:lnTo>
                  <a:pt x="1410764" y="1557222"/>
                </a:lnTo>
                <a:lnTo>
                  <a:pt x="1409871" y="1365531"/>
                </a:lnTo>
                <a:lnTo>
                  <a:pt x="1370283" y="1367020"/>
                </a:lnTo>
                <a:lnTo>
                  <a:pt x="1369241" y="1557967"/>
                </a:lnTo>
                <a:lnTo>
                  <a:pt x="1368646" y="1557967"/>
                </a:lnTo>
                <a:lnTo>
                  <a:pt x="1368051" y="1393070"/>
                </a:lnTo>
                <a:lnTo>
                  <a:pt x="1364033" y="1393219"/>
                </a:lnTo>
                <a:lnTo>
                  <a:pt x="1362247" y="1328478"/>
                </a:lnTo>
                <a:lnTo>
                  <a:pt x="1367456" y="1364941"/>
                </a:lnTo>
                <a:lnTo>
                  <a:pt x="1404812" y="1364941"/>
                </a:lnTo>
                <a:lnTo>
                  <a:pt x="1404812" y="1320591"/>
                </a:lnTo>
                <a:lnTo>
                  <a:pt x="1513759" y="1317317"/>
                </a:lnTo>
                <a:lnTo>
                  <a:pt x="1513759" y="1266268"/>
                </a:lnTo>
                <a:lnTo>
                  <a:pt x="1495899" y="1266715"/>
                </a:lnTo>
                <a:lnTo>
                  <a:pt x="1502448" y="1232187"/>
                </a:lnTo>
                <a:lnTo>
                  <a:pt x="1520754" y="1214774"/>
                </a:lnTo>
                <a:close/>
                <a:moveTo>
                  <a:pt x="1377424" y="1236646"/>
                </a:moveTo>
                <a:lnTo>
                  <a:pt x="1391563" y="1266264"/>
                </a:lnTo>
                <a:lnTo>
                  <a:pt x="1439635" y="1267901"/>
                </a:lnTo>
                <a:lnTo>
                  <a:pt x="1383080" y="1269091"/>
                </a:lnTo>
                <a:lnTo>
                  <a:pt x="1377425" y="1236647"/>
                </a:lnTo>
                <a:close/>
                <a:moveTo>
                  <a:pt x="810982" y="1256143"/>
                </a:moveTo>
                <a:lnTo>
                  <a:pt x="816786" y="1258673"/>
                </a:lnTo>
                <a:cubicBezTo>
                  <a:pt x="814848" y="1258773"/>
                  <a:pt x="812889" y="1258916"/>
                  <a:pt x="810982" y="1259120"/>
                </a:cubicBezTo>
                <a:lnTo>
                  <a:pt x="810982" y="1256143"/>
                </a:lnTo>
                <a:close/>
                <a:moveTo>
                  <a:pt x="2390227" y="1403628"/>
                </a:moveTo>
                <a:lnTo>
                  <a:pt x="2318046" y="1408540"/>
                </a:lnTo>
                <a:lnTo>
                  <a:pt x="2313134" y="1456611"/>
                </a:lnTo>
                <a:lnTo>
                  <a:pt x="2390228" y="1456611"/>
                </a:lnTo>
                <a:lnTo>
                  <a:pt x="2390228" y="1403628"/>
                </a:lnTo>
                <a:close/>
                <a:moveTo>
                  <a:pt x="1913682" y="1428334"/>
                </a:moveTo>
                <a:lnTo>
                  <a:pt x="1942704" y="1461374"/>
                </a:lnTo>
                <a:lnTo>
                  <a:pt x="1942704" y="1461523"/>
                </a:lnTo>
                <a:lnTo>
                  <a:pt x="1937941" y="1461523"/>
                </a:lnTo>
                <a:lnTo>
                  <a:pt x="1934518" y="1616304"/>
                </a:lnTo>
                <a:lnTo>
                  <a:pt x="1930202" y="1453484"/>
                </a:lnTo>
                <a:lnTo>
                  <a:pt x="1913682" y="1428332"/>
                </a:lnTo>
                <a:close/>
                <a:moveTo>
                  <a:pt x="768015" y="1428632"/>
                </a:moveTo>
                <a:lnTo>
                  <a:pt x="769652" y="1429524"/>
                </a:lnTo>
                <a:lnTo>
                  <a:pt x="768015" y="1530575"/>
                </a:lnTo>
                <a:lnTo>
                  <a:pt x="768015" y="1428629"/>
                </a:lnTo>
                <a:close/>
                <a:moveTo>
                  <a:pt x="182970" y="1453188"/>
                </a:moveTo>
                <a:lnTo>
                  <a:pt x="184905" y="1453485"/>
                </a:lnTo>
                <a:cubicBezTo>
                  <a:pt x="165730" y="1466526"/>
                  <a:pt x="150702" y="1485446"/>
                  <a:pt x="142191" y="1507658"/>
                </a:cubicBezTo>
                <a:lnTo>
                  <a:pt x="141596" y="1484739"/>
                </a:lnTo>
                <a:cubicBezTo>
                  <a:pt x="141596" y="1484739"/>
                  <a:pt x="170496" y="1458296"/>
                  <a:pt x="182524" y="1453486"/>
                </a:cubicBezTo>
                <a:cubicBezTo>
                  <a:pt x="182774" y="1453386"/>
                  <a:pt x="182787" y="1453284"/>
                  <a:pt x="182970" y="1453189"/>
                </a:cubicBezTo>
                <a:close/>
                <a:moveTo>
                  <a:pt x="885144" y="1471642"/>
                </a:moveTo>
                <a:lnTo>
                  <a:pt x="914612" y="1532364"/>
                </a:lnTo>
                <a:lnTo>
                  <a:pt x="886484" y="1557664"/>
                </a:lnTo>
                <a:lnTo>
                  <a:pt x="885144" y="1471642"/>
                </a:lnTo>
                <a:close/>
                <a:moveTo>
                  <a:pt x="925922" y="1555880"/>
                </a:moveTo>
                <a:lnTo>
                  <a:pt x="972208" y="1651282"/>
                </a:lnTo>
                <a:lnTo>
                  <a:pt x="888120" y="1651282"/>
                </a:lnTo>
                <a:lnTo>
                  <a:pt x="887078" y="1595174"/>
                </a:lnTo>
                <a:lnTo>
                  <a:pt x="925922" y="1555884"/>
                </a:lnTo>
                <a:close/>
                <a:moveTo>
                  <a:pt x="768017" y="1642498"/>
                </a:moveTo>
                <a:lnTo>
                  <a:pt x="769951" y="1644284"/>
                </a:lnTo>
                <a:lnTo>
                  <a:pt x="769951" y="1651279"/>
                </a:lnTo>
                <a:lnTo>
                  <a:pt x="768017" y="1651279"/>
                </a:lnTo>
                <a:lnTo>
                  <a:pt x="768017" y="1642498"/>
                </a:lnTo>
                <a:close/>
              </a:path>
            </a:pathLst>
          </a:custGeom>
          <a:gradFill>
            <a:gsLst>
              <a:gs pos="33000">
                <a:srgbClr val="2DD3FB">
                  <a:alpha val="55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" name="组合 6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DC66CF2-6FC2-533C-0778-F0E5D792DB5D}"/>
              </a:ext>
            </a:extLst>
          </p:cNvPr>
          <p:cNvGrpSpPr/>
          <p:nvPr/>
        </p:nvGrpSpPr>
        <p:grpSpPr>
          <a:xfrm>
            <a:off x="10377390" y="414990"/>
            <a:ext cx="1125054" cy="464319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4E7D94A-53C7-BB7E-B09D-256B68D0CDF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4DF844E-212B-82DC-A436-0B1FB2093DC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0" name="文本框-2_矢量">
              <a:extLst>
                <a:ext uri="{FF2B5EF4-FFF2-40B4-BE49-F238E27FC236}">
                  <a16:creationId xmlns:a16="http://schemas.microsoft.com/office/drawing/2014/main" id="{A533DF23-3C6D-AA76-37D2-6C7A3C65DF8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0EEB271E-0BC8-CD40-57F2-CE143913B85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9C0B29AB-DA45-36C8-C2A6-2938C6E2E9D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468DFD42-ACD5-EBAE-30E1-B1BB447F5F3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73FA131-80EE-6AE4-9E54-0D717341732A}"/>
              </a:ext>
            </a:extLst>
          </p:cNvPr>
          <p:cNvGrpSpPr/>
          <p:nvPr/>
        </p:nvGrpSpPr>
        <p:grpSpPr>
          <a:xfrm>
            <a:off x="236538" y="238663"/>
            <a:ext cx="354012" cy="320475"/>
            <a:chOff x="227013" y="215900"/>
            <a:chExt cx="589502" cy="533656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C62B096E-76ED-BDB3-A7A0-909F4AE48324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54CB2D65-CA3C-F831-0679-FF493122B2C8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72849767-7028-EDE4-79B4-B35020C4B540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EE4214F3-044B-2F67-1A7A-CE6A78C54906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D019A20-D3CF-C849-C23C-396C976809E0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CDAC6F2-03B8-4E61-401E-B97B1C09EC23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FE015307-8924-C4FF-472D-D21F98B7B978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A898E5BE-3871-561E-E4FA-8F2010F510F4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02A810B-B496-0EF7-4726-A97B68F3317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A6A368C4-277B-3FFD-D4E1-F068D6B59323}"/>
              </a:ext>
            </a:extLst>
          </p:cNvPr>
          <p:cNvSpPr/>
          <p:nvPr/>
        </p:nvSpPr>
        <p:spPr>
          <a:xfrm>
            <a:off x="5631785" y="2081063"/>
            <a:ext cx="3213217" cy="662591"/>
          </a:xfrm>
          <a:prstGeom prst="roundRect">
            <a:avLst>
              <a:gd name="adj" fmla="val 14062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solidFill>
              <a:schemeClr val="accent1">
                <a:shade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1FB75C4-7B21-979C-1CDE-81EE6A189166}"/>
              </a:ext>
            </a:extLst>
          </p:cNvPr>
          <p:cNvSpPr txBox="1"/>
          <p:nvPr/>
        </p:nvSpPr>
        <p:spPr>
          <a:xfrm>
            <a:off x="6479211" y="213903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目标规划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665773D-5D37-9264-5B78-E3D6ACCA476E}"/>
              </a:ext>
            </a:extLst>
          </p:cNvPr>
          <p:cNvSpPr txBox="1"/>
          <p:nvPr/>
        </p:nvSpPr>
        <p:spPr>
          <a:xfrm>
            <a:off x="880839" y="765925"/>
            <a:ext cx="4782078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287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19DE258-43AB-7277-B0FA-A3B2BA4222B5}"/>
              </a:ext>
            </a:extLst>
          </p:cNvPr>
          <p:cNvSpPr txBox="1"/>
          <p:nvPr/>
        </p:nvSpPr>
        <p:spPr>
          <a:xfrm>
            <a:off x="5548686" y="2909906"/>
            <a:ext cx="503756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1807557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目标规划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660741" y="226071"/>
            <a:ext cx="769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矩形: 单圆角 1">
            <a:extLst>
              <a:ext uri="{FF2B5EF4-FFF2-40B4-BE49-F238E27FC236}">
                <a16:creationId xmlns:a16="http://schemas.microsoft.com/office/drawing/2014/main" id="{E8E20EF7-3DEF-7F54-A9BB-3D50C64E4F56}"/>
              </a:ext>
            </a:extLst>
          </p:cNvPr>
          <p:cNvSpPr/>
          <p:nvPr/>
        </p:nvSpPr>
        <p:spPr>
          <a:xfrm>
            <a:off x="6771761" y="1857595"/>
            <a:ext cx="1156514" cy="1156514"/>
          </a:xfrm>
          <a:prstGeom prst="round1Rect">
            <a:avLst>
              <a:gd name="adj" fmla="val 50000"/>
            </a:avLst>
          </a:prstGeom>
          <a:solidFill>
            <a:srgbClr val="2DD3F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6" name="组合 45" descr="D:\51PPT模板网\51pptmoban.com\图片001.jpg">
            <a:extLst>
              <a:ext uri="{FF2B5EF4-FFF2-40B4-BE49-F238E27FC236}">
                <a16:creationId xmlns:a16="http://schemas.microsoft.com/office/drawing/2014/main" id="{FCD768C1-DF6D-C62F-AC87-E8D9D142CDE1}"/>
              </a:ext>
            </a:extLst>
          </p:cNvPr>
          <p:cNvGrpSpPr/>
          <p:nvPr/>
        </p:nvGrpSpPr>
        <p:grpSpPr>
          <a:xfrm>
            <a:off x="6981827" y="2061408"/>
            <a:ext cx="675460" cy="662992"/>
            <a:chOff x="6662052" y="2366208"/>
            <a:chExt cx="675460" cy="662992"/>
          </a:xfrm>
        </p:grpSpPr>
        <p:sp>
          <p:nvSpPr>
            <p:cNvPr id="5" name="Freeform 57">
              <a:extLst>
                <a:ext uri="{FF2B5EF4-FFF2-40B4-BE49-F238E27FC236}">
                  <a16:creationId xmlns:a16="http://schemas.microsoft.com/office/drawing/2014/main" id="{9D6C7C3D-2CFF-BB85-C155-EC7C49F79E36}"/>
                </a:ext>
              </a:extLst>
            </p:cNvPr>
            <p:cNvSpPr/>
            <p:nvPr/>
          </p:nvSpPr>
          <p:spPr bwMode="auto">
            <a:xfrm>
              <a:off x="6662052" y="2366208"/>
              <a:ext cx="661525" cy="656392"/>
            </a:xfrm>
            <a:custGeom>
              <a:avLst/>
              <a:gdLst>
                <a:gd name="T0" fmla="*/ 350 w 526"/>
                <a:gd name="T1" fmla="*/ 447 h 524"/>
                <a:gd name="T2" fmla="*/ 320 w 526"/>
                <a:gd name="T3" fmla="*/ 458 h 524"/>
                <a:gd name="T4" fmla="*/ 307 w 526"/>
                <a:gd name="T5" fmla="*/ 474 h 524"/>
                <a:gd name="T6" fmla="*/ 302 w 526"/>
                <a:gd name="T7" fmla="*/ 509 h 524"/>
                <a:gd name="T8" fmla="*/ 285 w 526"/>
                <a:gd name="T9" fmla="*/ 524 h 524"/>
                <a:gd name="T10" fmla="*/ 243 w 526"/>
                <a:gd name="T11" fmla="*/ 524 h 524"/>
                <a:gd name="T12" fmla="*/ 226 w 526"/>
                <a:gd name="T13" fmla="*/ 510 h 524"/>
                <a:gd name="T14" fmla="*/ 220 w 526"/>
                <a:gd name="T15" fmla="*/ 473 h 524"/>
                <a:gd name="T16" fmla="*/ 208 w 526"/>
                <a:gd name="T17" fmla="*/ 459 h 524"/>
                <a:gd name="T18" fmla="*/ 162 w 526"/>
                <a:gd name="T19" fmla="*/ 440 h 524"/>
                <a:gd name="T20" fmla="*/ 146 w 526"/>
                <a:gd name="T21" fmla="*/ 441 h 524"/>
                <a:gd name="T22" fmla="*/ 120 w 526"/>
                <a:gd name="T23" fmla="*/ 461 h 524"/>
                <a:gd name="T24" fmla="*/ 113 w 526"/>
                <a:gd name="T25" fmla="*/ 466 h 524"/>
                <a:gd name="T26" fmla="*/ 67 w 526"/>
                <a:gd name="T27" fmla="*/ 441 h 524"/>
                <a:gd name="T28" fmla="*/ 62 w 526"/>
                <a:gd name="T29" fmla="*/ 409 h 524"/>
                <a:gd name="T30" fmla="*/ 74 w 526"/>
                <a:gd name="T31" fmla="*/ 333 h 524"/>
                <a:gd name="T32" fmla="*/ 30 w 526"/>
                <a:gd name="T33" fmla="*/ 302 h 524"/>
                <a:gd name="T34" fmla="*/ 2 w 526"/>
                <a:gd name="T35" fmla="*/ 271 h 524"/>
                <a:gd name="T36" fmla="*/ 1 w 526"/>
                <a:gd name="T37" fmla="*/ 246 h 524"/>
                <a:gd name="T38" fmla="*/ 21 w 526"/>
                <a:gd name="T39" fmla="*/ 223 h 524"/>
                <a:gd name="T40" fmla="*/ 79 w 526"/>
                <a:gd name="T41" fmla="*/ 179 h 524"/>
                <a:gd name="T42" fmla="*/ 71 w 526"/>
                <a:gd name="T43" fmla="*/ 125 h 524"/>
                <a:gd name="T44" fmla="*/ 74 w 526"/>
                <a:gd name="T45" fmla="*/ 76 h 524"/>
                <a:gd name="T46" fmla="*/ 79 w 526"/>
                <a:gd name="T47" fmla="*/ 70 h 524"/>
                <a:gd name="T48" fmla="*/ 126 w 526"/>
                <a:gd name="T49" fmla="*/ 68 h 524"/>
                <a:gd name="T50" fmla="*/ 181 w 526"/>
                <a:gd name="T51" fmla="*/ 75 h 524"/>
                <a:gd name="T52" fmla="*/ 195 w 526"/>
                <a:gd name="T53" fmla="*/ 69 h 524"/>
                <a:gd name="T54" fmla="*/ 223 w 526"/>
                <a:gd name="T55" fmla="*/ 31 h 524"/>
                <a:gd name="T56" fmla="*/ 224 w 526"/>
                <a:gd name="T57" fmla="*/ 22 h 524"/>
                <a:gd name="T58" fmla="*/ 250 w 526"/>
                <a:gd name="T59" fmla="*/ 0 h 524"/>
                <a:gd name="T60" fmla="*/ 277 w 526"/>
                <a:gd name="T61" fmla="*/ 0 h 524"/>
                <a:gd name="T62" fmla="*/ 303 w 526"/>
                <a:gd name="T63" fmla="*/ 23 h 524"/>
                <a:gd name="T64" fmla="*/ 344 w 526"/>
                <a:gd name="T65" fmla="*/ 75 h 524"/>
                <a:gd name="T66" fmla="*/ 405 w 526"/>
                <a:gd name="T67" fmla="*/ 66 h 524"/>
                <a:gd name="T68" fmla="*/ 447 w 526"/>
                <a:gd name="T69" fmla="*/ 68 h 524"/>
                <a:gd name="T70" fmla="*/ 454 w 526"/>
                <a:gd name="T71" fmla="*/ 75 h 524"/>
                <a:gd name="T72" fmla="*/ 457 w 526"/>
                <a:gd name="T73" fmla="*/ 124 h 524"/>
                <a:gd name="T74" fmla="*/ 450 w 526"/>
                <a:gd name="T75" fmla="*/ 178 h 524"/>
                <a:gd name="T76" fmla="*/ 457 w 526"/>
                <a:gd name="T77" fmla="*/ 195 h 524"/>
                <a:gd name="T78" fmla="*/ 492 w 526"/>
                <a:gd name="T79" fmla="*/ 221 h 524"/>
                <a:gd name="T80" fmla="*/ 498 w 526"/>
                <a:gd name="T81" fmla="*/ 222 h 524"/>
                <a:gd name="T82" fmla="*/ 526 w 526"/>
                <a:gd name="T83" fmla="*/ 251 h 524"/>
                <a:gd name="T84" fmla="*/ 526 w 526"/>
                <a:gd name="T85" fmla="*/ 274 h 524"/>
                <a:gd name="T86" fmla="*/ 501 w 526"/>
                <a:gd name="T87" fmla="*/ 302 h 524"/>
                <a:gd name="T88" fmla="*/ 497 w 526"/>
                <a:gd name="T89" fmla="*/ 302 h 524"/>
                <a:gd name="T90" fmla="*/ 455 w 526"/>
                <a:gd name="T91" fmla="*/ 332 h 524"/>
                <a:gd name="T92" fmla="*/ 445 w 526"/>
                <a:gd name="T93" fmla="*/ 347 h 524"/>
                <a:gd name="T94" fmla="*/ 432 w 526"/>
                <a:gd name="T95" fmla="*/ 334 h 524"/>
                <a:gd name="T96" fmla="*/ 405 w 526"/>
                <a:gd name="T97" fmla="*/ 258 h 524"/>
                <a:gd name="T98" fmla="*/ 277 w 526"/>
                <a:gd name="T99" fmla="*/ 120 h 524"/>
                <a:gd name="T100" fmla="*/ 124 w 526"/>
                <a:gd name="T101" fmla="*/ 231 h 524"/>
                <a:gd name="T102" fmla="*/ 276 w 526"/>
                <a:gd name="T103" fmla="*/ 404 h 524"/>
                <a:gd name="T104" fmla="*/ 351 w 526"/>
                <a:gd name="T105" fmla="*/ 442 h 524"/>
                <a:gd name="T106" fmla="*/ 350 w 526"/>
                <a:gd name="T107" fmla="*/ 447 h 5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6" h="524">
                  <a:moveTo>
                    <a:pt x="350" y="447"/>
                  </a:moveTo>
                  <a:cubicBezTo>
                    <a:pt x="340" y="451"/>
                    <a:pt x="330" y="455"/>
                    <a:pt x="320" y="458"/>
                  </a:cubicBezTo>
                  <a:cubicBezTo>
                    <a:pt x="312" y="461"/>
                    <a:pt x="307" y="464"/>
                    <a:pt x="307" y="474"/>
                  </a:cubicBezTo>
                  <a:cubicBezTo>
                    <a:pt x="306" y="485"/>
                    <a:pt x="303" y="497"/>
                    <a:pt x="302" y="509"/>
                  </a:cubicBezTo>
                  <a:cubicBezTo>
                    <a:pt x="301" y="520"/>
                    <a:pt x="295" y="524"/>
                    <a:pt x="285" y="524"/>
                  </a:cubicBezTo>
                  <a:cubicBezTo>
                    <a:pt x="271" y="524"/>
                    <a:pt x="257" y="524"/>
                    <a:pt x="243" y="524"/>
                  </a:cubicBezTo>
                  <a:cubicBezTo>
                    <a:pt x="233" y="524"/>
                    <a:pt x="227" y="521"/>
                    <a:pt x="226" y="510"/>
                  </a:cubicBezTo>
                  <a:cubicBezTo>
                    <a:pt x="224" y="497"/>
                    <a:pt x="223" y="485"/>
                    <a:pt x="220" y="473"/>
                  </a:cubicBezTo>
                  <a:cubicBezTo>
                    <a:pt x="219" y="468"/>
                    <a:pt x="214" y="461"/>
                    <a:pt x="208" y="459"/>
                  </a:cubicBezTo>
                  <a:cubicBezTo>
                    <a:pt x="193" y="452"/>
                    <a:pt x="178" y="445"/>
                    <a:pt x="162" y="440"/>
                  </a:cubicBezTo>
                  <a:cubicBezTo>
                    <a:pt x="157" y="438"/>
                    <a:pt x="150" y="438"/>
                    <a:pt x="146" y="441"/>
                  </a:cubicBezTo>
                  <a:cubicBezTo>
                    <a:pt x="137" y="447"/>
                    <a:pt x="129" y="454"/>
                    <a:pt x="120" y="461"/>
                  </a:cubicBezTo>
                  <a:cubicBezTo>
                    <a:pt x="118" y="463"/>
                    <a:pt x="115" y="465"/>
                    <a:pt x="113" y="466"/>
                  </a:cubicBezTo>
                  <a:cubicBezTo>
                    <a:pt x="89" y="474"/>
                    <a:pt x="80" y="453"/>
                    <a:pt x="67" y="441"/>
                  </a:cubicBezTo>
                  <a:cubicBezTo>
                    <a:pt x="58" y="432"/>
                    <a:pt x="51" y="420"/>
                    <a:pt x="62" y="409"/>
                  </a:cubicBezTo>
                  <a:cubicBezTo>
                    <a:pt x="88" y="386"/>
                    <a:pt x="89" y="364"/>
                    <a:pt x="74" y="333"/>
                  </a:cubicBezTo>
                  <a:cubicBezTo>
                    <a:pt x="63" y="311"/>
                    <a:pt x="52" y="303"/>
                    <a:pt x="30" y="302"/>
                  </a:cubicBezTo>
                  <a:cubicBezTo>
                    <a:pt x="3" y="301"/>
                    <a:pt x="2" y="298"/>
                    <a:pt x="2" y="271"/>
                  </a:cubicBezTo>
                  <a:cubicBezTo>
                    <a:pt x="2" y="263"/>
                    <a:pt x="2" y="254"/>
                    <a:pt x="1" y="246"/>
                  </a:cubicBezTo>
                  <a:cubicBezTo>
                    <a:pt x="0" y="231"/>
                    <a:pt x="7" y="222"/>
                    <a:pt x="21" y="223"/>
                  </a:cubicBezTo>
                  <a:cubicBezTo>
                    <a:pt x="54" y="225"/>
                    <a:pt x="67" y="208"/>
                    <a:pt x="79" y="179"/>
                  </a:cubicBezTo>
                  <a:cubicBezTo>
                    <a:pt x="87" y="156"/>
                    <a:pt x="86" y="142"/>
                    <a:pt x="71" y="125"/>
                  </a:cubicBezTo>
                  <a:cubicBezTo>
                    <a:pt x="50" y="102"/>
                    <a:pt x="51" y="98"/>
                    <a:pt x="74" y="76"/>
                  </a:cubicBezTo>
                  <a:cubicBezTo>
                    <a:pt x="75" y="74"/>
                    <a:pt x="77" y="72"/>
                    <a:pt x="79" y="70"/>
                  </a:cubicBezTo>
                  <a:cubicBezTo>
                    <a:pt x="100" y="49"/>
                    <a:pt x="104" y="48"/>
                    <a:pt x="126" y="68"/>
                  </a:cubicBezTo>
                  <a:cubicBezTo>
                    <a:pt x="144" y="85"/>
                    <a:pt x="160" y="92"/>
                    <a:pt x="181" y="75"/>
                  </a:cubicBezTo>
                  <a:cubicBezTo>
                    <a:pt x="185" y="72"/>
                    <a:pt x="190" y="70"/>
                    <a:pt x="195" y="69"/>
                  </a:cubicBezTo>
                  <a:cubicBezTo>
                    <a:pt x="220" y="67"/>
                    <a:pt x="223" y="50"/>
                    <a:pt x="223" y="31"/>
                  </a:cubicBezTo>
                  <a:cubicBezTo>
                    <a:pt x="224" y="28"/>
                    <a:pt x="224" y="25"/>
                    <a:pt x="224" y="22"/>
                  </a:cubicBezTo>
                  <a:cubicBezTo>
                    <a:pt x="227" y="2"/>
                    <a:pt x="229" y="0"/>
                    <a:pt x="250" y="0"/>
                  </a:cubicBezTo>
                  <a:cubicBezTo>
                    <a:pt x="259" y="0"/>
                    <a:pt x="268" y="0"/>
                    <a:pt x="277" y="0"/>
                  </a:cubicBezTo>
                  <a:cubicBezTo>
                    <a:pt x="299" y="0"/>
                    <a:pt x="303" y="1"/>
                    <a:pt x="303" y="23"/>
                  </a:cubicBezTo>
                  <a:cubicBezTo>
                    <a:pt x="302" y="54"/>
                    <a:pt x="318" y="64"/>
                    <a:pt x="344" y="75"/>
                  </a:cubicBezTo>
                  <a:cubicBezTo>
                    <a:pt x="370" y="87"/>
                    <a:pt x="386" y="84"/>
                    <a:pt x="405" y="66"/>
                  </a:cubicBezTo>
                  <a:cubicBezTo>
                    <a:pt x="421" y="50"/>
                    <a:pt x="430" y="52"/>
                    <a:pt x="447" y="68"/>
                  </a:cubicBezTo>
                  <a:cubicBezTo>
                    <a:pt x="449" y="70"/>
                    <a:pt x="452" y="73"/>
                    <a:pt x="454" y="75"/>
                  </a:cubicBezTo>
                  <a:cubicBezTo>
                    <a:pt x="475" y="97"/>
                    <a:pt x="477" y="102"/>
                    <a:pt x="457" y="124"/>
                  </a:cubicBezTo>
                  <a:cubicBezTo>
                    <a:pt x="442" y="142"/>
                    <a:pt x="433" y="157"/>
                    <a:pt x="450" y="178"/>
                  </a:cubicBezTo>
                  <a:cubicBezTo>
                    <a:pt x="454" y="182"/>
                    <a:pt x="455" y="189"/>
                    <a:pt x="457" y="195"/>
                  </a:cubicBezTo>
                  <a:cubicBezTo>
                    <a:pt x="466" y="220"/>
                    <a:pt x="466" y="220"/>
                    <a:pt x="492" y="221"/>
                  </a:cubicBezTo>
                  <a:cubicBezTo>
                    <a:pt x="494" y="222"/>
                    <a:pt x="496" y="221"/>
                    <a:pt x="498" y="222"/>
                  </a:cubicBezTo>
                  <a:cubicBezTo>
                    <a:pt x="524" y="223"/>
                    <a:pt x="526" y="226"/>
                    <a:pt x="526" y="251"/>
                  </a:cubicBezTo>
                  <a:cubicBezTo>
                    <a:pt x="526" y="259"/>
                    <a:pt x="526" y="266"/>
                    <a:pt x="526" y="274"/>
                  </a:cubicBezTo>
                  <a:cubicBezTo>
                    <a:pt x="526" y="297"/>
                    <a:pt x="525" y="299"/>
                    <a:pt x="501" y="302"/>
                  </a:cubicBezTo>
                  <a:cubicBezTo>
                    <a:pt x="500" y="302"/>
                    <a:pt x="498" y="302"/>
                    <a:pt x="497" y="302"/>
                  </a:cubicBezTo>
                  <a:cubicBezTo>
                    <a:pt x="476" y="302"/>
                    <a:pt x="459" y="306"/>
                    <a:pt x="455" y="332"/>
                  </a:cubicBezTo>
                  <a:cubicBezTo>
                    <a:pt x="455" y="337"/>
                    <a:pt x="449" y="342"/>
                    <a:pt x="445" y="347"/>
                  </a:cubicBezTo>
                  <a:cubicBezTo>
                    <a:pt x="441" y="343"/>
                    <a:pt x="437" y="338"/>
                    <a:pt x="432" y="334"/>
                  </a:cubicBezTo>
                  <a:cubicBezTo>
                    <a:pt x="404" y="316"/>
                    <a:pt x="404" y="289"/>
                    <a:pt x="405" y="258"/>
                  </a:cubicBezTo>
                  <a:cubicBezTo>
                    <a:pt x="408" y="188"/>
                    <a:pt x="347" y="125"/>
                    <a:pt x="277" y="120"/>
                  </a:cubicBezTo>
                  <a:cubicBezTo>
                    <a:pt x="205" y="114"/>
                    <a:pt x="139" y="162"/>
                    <a:pt x="124" y="231"/>
                  </a:cubicBezTo>
                  <a:cubicBezTo>
                    <a:pt x="105" y="326"/>
                    <a:pt x="179" y="411"/>
                    <a:pt x="276" y="404"/>
                  </a:cubicBezTo>
                  <a:cubicBezTo>
                    <a:pt x="316" y="388"/>
                    <a:pt x="328" y="425"/>
                    <a:pt x="351" y="442"/>
                  </a:cubicBezTo>
                  <a:cubicBezTo>
                    <a:pt x="350" y="443"/>
                    <a:pt x="350" y="445"/>
                    <a:pt x="350" y="44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6" name="Freeform 58">
              <a:extLst>
                <a:ext uri="{FF2B5EF4-FFF2-40B4-BE49-F238E27FC236}">
                  <a16:creationId xmlns:a16="http://schemas.microsoft.com/office/drawing/2014/main" id="{CCA3EB12-AFC3-B528-18F9-52866A4F544E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6845402" y="2559092"/>
              <a:ext cx="492110" cy="470108"/>
            </a:xfrm>
            <a:custGeom>
              <a:avLst/>
              <a:gdLst>
                <a:gd name="T0" fmla="*/ 17 w 391"/>
                <a:gd name="T1" fmla="*/ 74 h 375"/>
                <a:gd name="T2" fmla="*/ 57 w 391"/>
                <a:gd name="T3" fmla="*/ 108 h 375"/>
                <a:gd name="T4" fmla="*/ 77 w 391"/>
                <a:gd name="T5" fmla="*/ 111 h 375"/>
                <a:gd name="T6" fmla="*/ 100 w 391"/>
                <a:gd name="T7" fmla="*/ 86 h 375"/>
                <a:gd name="T8" fmla="*/ 110 w 391"/>
                <a:gd name="T9" fmla="*/ 73 h 375"/>
                <a:gd name="T10" fmla="*/ 113 w 391"/>
                <a:gd name="T11" fmla="*/ 46 h 375"/>
                <a:gd name="T12" fmla="*/ 78 w 391"/>
                <a:gd name="T13" fmla="*/ 11 h 375"/>
                <a:gd name="T14" fmla="*/ 142 w 391"/>
                <a:gd name="T15" fmla="*/ 6 h 375"/>
                <a:gd name="T16" fmla="*/ 225 w 391"/>
                <a:gd name="T17" fmla="*/ 126 h 375"/>
                <a:gd name="T18" fmla="*/ 241 w 391"/>
                <a:gd name="T19" fmla="*/ 157 h 375"/>
                <a:gd name="T20" fmla="*/ 250 w 391"/>
                <a:gd name="T21" fmla="*/ 164 h 375"/>
                <a:gd name="T22" fmla="*/ 328 w 391"/>
                <a:gd name="T23" fmla="*/ 245 h 375"/>
                <a:gd name="T24" fmla="*/ 370 w 391"/>
                <a:gd name="T25" fmla="*/ 286 h 375"/>
                <a:gd name="T26" fmla="*/ 374 w 391"/>
                <a:gd name="T27" fmla="*/ 353 h 375"/>
                <a:gd name="T28" fmla="*/ 306 w 391"/>
                <a:gd name="T29" fmla="*/ 358 h 375"/>
                <a:gd name="T30" fmla="*/ 293 w 391"/>
                <a:gd name="T31" fmla="*/ 346 h 375"/>
                <a:gd name="T32" fmla="*/ 165 w 391"/>
                <a:gd name="T33" fmla="*/ 223 h 375"/>
                <a:gd name="T34" fmla="*/ 143 w 391"/>
                <a:gd name="T35" fmla="*/ 216 h 375"/>
                <a:gd name="T36" fmla="*/ 12 w 391"/>
                <a:gd name="T37" fmla="*/ 89 h 375"/>
                <a:gd name="T38" fmla="*/ 17 w 391"/>
                <a:gd name="T39" fmla="*/ 74 h 375"/>
                <a:gd name="T40" fmla="*/ 360 w 391"/>
                <a:gd name="T41" fmla="*/ 335 h 375"/>
                <a:gd name="T42" fmla="*/ 342 w 391"/>
                <a:gd name="T43" fmla="*/ 323 h 375"/>
                <a:gd name="T44" fmla="*/ 334 w 391"/>
                <a:gd name="T45" fmla="*/ 333 h 375"/>
                <a:gd name="T46" fmla="*/ 346 w 391"/>
                <a:gd name="T47" fmla="*/ 343 h 375"/>
                <a:gd name="T48" fmla="*/ 360 w 391"/>
                <a:gd name="T49" fmla="*/ 335 h 3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91" h="375">
                  <a:moveTo>
                    <a:pt x="17" y="74"/>
                  </a:moveTo>
                  <a:cubicBezTo>
                    <a:pt x="32" y="87"/>
                    <a:pt x="46" y="97"/>
                    <a:pt x="57" y="108"/>
                  </a:cubicBezTo>
                  <a:cubicBezTo>
                    <a:pt x="64" y="115"/>
                    <a:pt x="71" y="116"/>
                    <a:pt x="77" y="111"/>
                  </a:cubicBezTo>
                  <a:cubicBezTo>
                    <a:pt x="86" y="103"/>
                    <a:pt x="92" y="94"/>
                    <a:pt x="100" y="86"/>
                  </a:cubicBezTo>
                  <a:cubicBezTo>
                    <a:pt x="104" y="82"/>
                    <a:pt x="106" y="77"/>
                    <a:pt x="110" y="73"/>
                  </a:cubicBezTo>
                  <a:cubicBezTo>
                    <a:pt x="122" y="64"/>
                    <a:pt x="123" y="57"/>
                    <a:pt x="113" y="46"/>
                  </a:cubicBezTo>
                  <a:cubicBezTo>
                    <a:pt x="102" y="35"/>
                    <a:pt x="91" y="24"/>
                    <a:pt x="78" y="11"/>
                  </a:cubicBezTo>
                  <a:cubicBezTo>
                    <a:pt x="101" y="0"/>
                    <a:pt x="121" y="1"/>
                    <a:pt x="142" y="6"/>
                  </a:cubicBezTo>
                  <a:cubicBezTo>
                    <a:pt x="187" y="17"/>
                    <a:pt x="233" y="63"/>
                    <a:pt x="225" y="126"/>
                  </a:cubicBezTo>
                  <a:cubicBezTo>
                    <a:pt x="223" y="140"/>
                    <a:pt x="226" y="151"/>
                    <a:pt x="241" y="157"/>
                  </a:cubicBezTo>
                  <a:cubicBezTo>
                    <a:pt x="244" y="158"/>
                    <a:pt x="247" y="161"/>
                    <a:pt x="250" y="164"/>
                  </a:cubicBezTo>
                  <a:cubicBezTo>
                    <a:pt x="276" y="191"/>
                    <a:pt x="302" y="218"/>
                    <a:pt x="328" y="245"/>
                  </a:cubicBezTo>
                  <a:cubicBezTo>
                    <a:pt x="341" y="259"/>
                    <a:pt x="356" y="272"/>
                    <a:pt x="370" y="286"/>
                  </a:cubicBezTo>
                  <a:cubicBezTo>
                    <a:pt x="390" y="307"/>
                    <a:pt x="391" y="333"/>
                    <a:pt x="374" y="353"/>
                  </a:cubicBezTo>
                  <a:cubicBezTo>
                    <a:pt x="356" y="373"/>
                    <a:pt x="330" y="375"/>
                    <a:pt x="306" y="358"/>
                  </a:cubicBezTo>
                  <a:cubicBezTo>
                    <a:pt x="302" y="355"/>
                    <a:pt x="297" y="350"/>
                    <a:pt x="293" y="346"/>
                  </a:cubicBezTo>
                  <a:cubicBezTo>
                    <a:pt x="251" y="305"/>
                    <a:pt x="208" y="264"/>
                    <a:pt x="165" y="223"/>
                  </a:cubicBezTo>
                  <a:cubicBezTo>
                    <a:pt x="160" y="218"/>
                    <a:pt x="150" y="215"/>
                    <a:pt x="143" y="216"/>
                  </a:cubicBezTo>
                  <a:cubicBezTo>
                    <a:pt x="67" y="230"/>
                    <a:pt x="0" y="167"/>
                    <a:pt x="12" y="89"/>
                  </a:cubicBezTo>
                  <a:cubicBezTo>
                    <a:pt x="12" y="85"/>
                    <a:pt x="14" y="81"/>
                    <a:pt x="17" y="74"/>
                  </a:cubicBezTo>
                  <a:close/>
                  <a:moveTo>
                    <a:pt x="360" y="335"/>
                  </a:moveTo>
                  <a:cubicBezTo>
                    <a:pt x="352" y="329"/>
                    <a:pt x="347" y="325"/>
                    <a:pt x="342" y="323"/>
                  </a:cubicBezTo>
                  <a:cubicBezTo>
                    <a:pt x="340" y="323"/>
                    <a:pt x="333" y="331"/>
                    <a:pt x="334" y="333"/>
                  </a:cubicBezTo>
                  <a:cubicBezTo>
                    <a:pt x="336" y="337"/>
                    <a:pt x="341" y="342"/>
                    <a:pt x="346" y="343"/>
                  </a:cubicBezTo>
                  <a:cubicBezTo>
                    <a:pt x="349" y="344"/>
                    <a:pt x="353" y="339"/>
                    <a:pt x="360" y="33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9" name="矩形: 单圆角 8">
            <a:extLst>
              <a:ext uri="{FF2B5EF4-FFF2-40B4-BE49-F238E27FC236}">
                <a16:creationId xmlns:a16="http://schemas.microsoft.com/office/drawing/2014/main" id="{A27D9615-E9D1-B295-8EDE-0E8A7874C8B8}"/>
              </a:ext>
            </a:extLst>
          </p:cNvPr>
          <p:cNvSpPr/>
          <p:nvPr/>
        </p:nvSpPr>
        <p:spPr>
          <a:xfrm>
            <a:off x="1430154" y="1857595"/>
            <a:ext cx="1156514" cy="1156514"/>
          </a:xfrm>
          <a:prstGeom prst="round1Rect">
            <a:avLst>
              <a:gd name="adj" fmla="val 50000"/>
            </a:avLst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C61531BF-775B-9447-AE0A-A6FF3B195237}"/>
              </a:ext>
            </a:extLst>
          </p:cNvPr>
          <p:cNvGrpSpPr/>
          <p:nvPr/>
        </p:nvGrpSpPr>
        <p:grpSpPr>
          <a:xfrm>
            <a:off x="1690806" y="2087494"/>
            <a:ext cx="635210" cy="696716"/>
            <a:chOff x="1371031" y="2392294"/>
            <a:chExt cx="635210" cy="696716"/>
          </a:xfrm>
        </p:grpSpPr>
        <p:sp>
          <p:nvSpPr>
            <p:cNvPr id="10" name="Freeform 41">
              <a:extLst>
                <a:ext uri="{FF2B5EF4-FFF2-40B4-BE49-F238E27FC236}">
                  <a16:creationId xmlns:a16="http://schemas.microsoft.com/office/drawing/2014/main" id="{306CA1FB-CC56-B43B-FDC1-17FD26C06784}"/>
                </a:ext>
              </a:extLst>
            </p:cNvPr>
            <p:cNvSpPr/>
            <p:nvPr/>
          </p:nvSpPr>
          <p:spPr bwMode="auto">
            <a:xfrm>
              <a:off x="1527448" y="2517427"/>
              <a:ext cx="319726" cy="428422"/>
            </a:xfrm>
            <a:custGeom>
              <a:avLst/>
              <a:gdLst>
                <a:gd name="T0" fmla="*/ 246 w 352"/>
                <a:gd name="T1" fmla="*/ 473 h 473"/>
                <a:gd name="T2" fmla="*/ 106 w 352"/>
                <a:gd name="T3" fmla="*/ 473 h 473"/>
                <a:gd name="T4" fmla="*/ 92 w 352"/>
                <a:gd name="T5" fmla="*/ 408 h 473"/>
                <a:gd name="T6" fmla="*/ 45 w 352"/>
                <a:gd name="T7" fmla="*/ 303 h 473"/>
                <a:gd name="T8" fmla="*/ 10 w 352"/>
                <a:gd name="T9" fmla="*/ 207 h 473"/>
                <a:gd name="T10" fmla="*/ 139 w 352"/>
                <a:gd name="T11" fmla="*/ 23 h 473"/>
                <a:gd name="T12" fmla="*/ 344 w 352"/>
                <a:gd name="T13" fmla="*/ 148 h 473"/>
                <a:gd name="T14" fmla="*/ 332 w 352"/>
                <a:gd name="T15" fmla="*/ 254 h 473"/>
                <a:gd name="T16" fmla="*/ 290 w 352"/>
                <a:gd name="T17" fmla="*/ 335 h 473"/>
                <a:gd name="T18" fmla="*/ 246 w 352"/>
                <a:gd name="T19" fmla="*/ 473 h 4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2" h="473">
                  <a:moveTo>
                    <a:pt x="246" y="473"/>
                  </a:moveTo>
                  <a:cubicBezTo>
                    <a:pt x="199" y="473"/>
                    <a:pt x="152" y="473"/>
                    <a:pt x="106" y="473"/>
                  </a:cubicBezTo>
                  <a:cubicBezTo>
                    <a:pt x="102" y="451"/>
                    <a:pt x="100" y="428"/>
                    <a:pt x="92" y="408"/>
                  </a:cubicBezTo>
                  <a:cubicBezTo>
                    <a:pt x="79" y="372"/>
                    <a:pt x="62" y="337"/>
                    <a:pt x="45" y="303"/>
                  </a:cubicBezTo>
                  <a:cubicBezTo>
                    <a:pt x="30" y="272"/>
                    <a:pt x="14" y="242"/>
                    <a:pt x="10" y="207"/>
                  </a:cubicBezTo>
                  <a:cubicBezTo>
                    <a:pt x="0" y="118"/>
                    <a:pt x="52" y="44"/>
                    <a:pt x="139" y="23"/>
                  </a:cubicBezTo>
                  <a:cubicBezTo>
                    <a:pt x="230" y="0"/>
                    <a:pt x="323" y="57"/>
                    <a:pt x="344" y="148"/>
                  </a:cubicBezTo>
                  <a:cubicBezTo>
                    <a:pt x="352" y="185"/>
                    <a:pt x="348" y="220"/>
                    <a:pt x="332" y="254"/>
                  </a:cubicBezTo>
                  <a:cubicBezTo>
                    <a:pt x="320" y="281"/>
                    <a:pt x="305" y="308"/>
                    <a:pt x="290" y="335"/>
                  </a:cubicBezTo>
                  <a:cubicBezTo>
                    <a:pt x="267" y="378"/>
                    <a:pt x="249" y="422"/>
                    <a:pt x="246" y="473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1" name="Freeform 42">
              <a:extLst>
                <a:ext uri="{FF2B5EF4-FFF2-40B4-BE49-F238E27FC236}">
                  <a16:creationId xmlns:a16="http://schemas.microsoft.com/office/drawing/2014/main" id="{32CE04C1-2DF6-DEB9-6D35-711194F2124E}"/>
                </a:ext>
              </a:extLst>
            </p:cNvPr>
            <p:cNvSpPr/>
            <p:nvPr/>
          </p:nvSpPr>
          <p:spPr bwMode="auto">
            <a:xfrm>
              <a:off x="1622888" y="2969709"/>
              <a:ext cx="128314" cy="119301"/>
            </a:xfrm>
            <a:custGeom>
              <a:avLst/>
              <a:gdLst>
                <a:gd name="T0" fmla="*/ 0 w 141"/>
                <a:gd name="T1" fmla="*/ 0 h 132"/>
                <a:gd name="T2" fmla="*/ 139 w 141"/>
                <a:gd name="T3" fmla="*/ 0 h 132"/>
                <a:gd name="T4" fmla="*/ 138 w 141"/>
                <a:gd name="T5" fmla="*/ 78 h 132"/>
                <a:gd name="T6" fmla="*/ 67 w 141"/>
                <a:gd name="T7" fmla="*/ 131 h 132"/>
                <a:gd name="T8" fmla="*/ 1 w 141"/>
                <a:gd name="T9" fmla="*/ 73 h 132"/>
                <a:gd name="T10" fmla="*/ 0 w 141"/>
                <a:gd name="T11" fmla="*/ 55 h 132"/>
                <a:gd name="T12" fmla="*/ 0 w 141"/>
                <a:gd name="T13" fmla="*/ 0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1" h="132">
                  <a:moveTo>
                    <a:pt x="0" y="0"/>
                  </a:moveTo>
                  <a:cubicBezTo>
                    <a:pt x="48" y="0"/>
                    <a:pt x="93" y="0"/>
                    <a:pt x="139" y="0"/>
                  </a:cubicBezTo>
                  <a:cubicBezTo>
                    <a:pt x="139" y="26"/>
                    <a:pt x="141" y="52"/>
                    <a:pt x="138" y="78"/>
                  </a:cubicBezTo>
                  <a:cubicBezTo>
                    <a:pt x="134" y="109"/>
                    <a:pt x="101" y="132"/>
                    <a:pt x="67" y="131"/>
                  </a:cubicBezTo>
                  <a:cubicBezTo>
                    <a:pt x="33" y="130"/>
                    <a:pt x="5" y="104"/>
                    <a:pt x="1" y="73"/>
                  </a:cubicBezTo>
                  <a:cubicBezTo>
                    <a:pt x="0" y="67"/>
                    <a:pt x="0" y="61"/>
                    <a:pt x="0" y="55"/>
                  </a:cubicBezTo>
                  <a:cubicBezTo>
                    <a:pt x="0" y="37"/>
                    <a:pt x="0" y="19"/>
                    <a:pt x="0" y="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6" name="Freeform 43">
              <a:extLst>
                <a:ext uri="{FF2B5EF4-FFF2-40B4-BE49-F238E27FC236}">
                  <a16:creationId xmlns:a16="http://schemas.microsoft.com/office/drawing/2014/main" id="{3A32ED30-6F43-5449-A55E-8E719190FACB}"/>
                </a:ext>
              </a:extLst>
            </p:cNvPr>
            <p:cNvSpPr/>
            <p:nvPr/>
          </p:nvSpPr>
          <p:spPr bwMode="auto">
            <a:xfrm>
              <a:off x="1677501" y="2392294"/>
              <a:ext cx="23330" cy="97561"/>
            </a:xfrm>
            <a:custGeom>
              <a:avLst/>
              <a:gdLst>
                <a:gd name="T0" fmla="*/ 25 w 26"/>
                <a:gd name="T1" fmla="*/ 54 h 108"/>
                <a:gd name="T2" fmla="*/ 24 w 26"/>
                <a:gd name="T3" fmla="*/ 94 h 108"/>
                <a:gd name="T4" fmla="*/ 13 w 26"/>
                <a:gd name="T5" fmla="*/ 108 h 108"/>
                <a:gd name="T6" fmla="*/ 2 w 26"/>
                <a:gd name="T7" fmla="*/ 93 h 108"/>
                <a:gd name="T8" fmla="*/ 2 w 26"/>
                <a:gd name="T9" fmla="*/ 14 h 108"/>
                <a:gd name="T10" fmla="*/ 13 w 26"/>
                <a:gd name="T11" fmla="*/ 0 h 108"/>
                <a:gd name="T12" fmla="*/ 24 w 26"/>
                <a:gd name="T13" fmla="*/ 15 h 108"/>
                <a:gd name="T14" fmla="*/ 25 w 26"/>
                <a:gd name="T15" fmla="*/ 54 h 1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6" h="108">
                  <a:moveTo>
                    <a:pt x="25" y="54"/>
                  </a:moveTo>
                  <a:cubicBezTo>
                    <a:pt x="25" y="67"/>
                    <a:pt x="26" y="81"/>
                    <a:pt x="24" y="94"/>
                  </a:cubicBezTo>
                  <a:cubicBezTo>
                    <a:pt x="24" y="99"/>
                    <a:pt x="17" y="103"/>
                    <a:pt x="13" y="108"/>
                  </a:cubicBezTo>
                  <a:cubicBezTo>
                    <a:pt x="9" y="103"/>
                    <a:pt x="2" y="98"/>
                    <a:pt x="2" y="93"/>
                  </a:cubicBezTo>
                  <a:cubicBezTo>
                    <a:pt x="0" y="67"/>
                    <a:pt x="0" y="41"/>
                    <a:pt x="2" y="14"/>
                  </a:cubicBezTo>
                  <a:cubicBezTo>
                    <a:pt x="2" y="9"/>
                    <a:pt x="9" y="5"/>
                    <a:pt x="13" y="0"/>
                  </a:cubicBezTo>
                  <a:cubicBezTo>
                    <a:pt x="17" y="5"/>
                    <a:pt x="24" y="9"/>
                    <a:pt x="24" y="15"/>
                  </a:cubicBezTo>
                  <a:cubicBezTo>
                    <a:pt x="26" y="27"/>
                    <a:pt x="25" y="41"/>
                    <a:pt x="25" y="5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19" name="Freeform 44">
              <a:extLst>
                <a:ext uri="{FF2B5EF4-FFF2-40B4-BE49-F238E27FC236}">
                  <a16:creationId xmlns:a16="http://schemas.microsoft.com/office/drawing/2014/main" id="{033D7FF8-8A7B-B5D1-C14A-8E5C2C4DC0D0}"/>
                </a:ext>
              </a:extLst>
            </p:cNvPr>
            <p:cNvSpPr/>
            <p:nvPr/>
          </p:nvSpPr>
          <p:spPr bwMode="auto">
            <a:xfrm>
              <a:off x="1524796" y="2433122"/>
              <a:ext cx="60976" cy="86957"/>
            </a:xfrm>
            <a:custGeom>
              <a:avLst/>
              <a:gdLst>
                <a:gd name="T0" fmla="*/ 67 w 67"/>
                <a:gd name="T1" fmla="*/ 87 h 96"/>
                <a:gd name="T2" fmla="*/ 59 w 67"/>
                <a:gd name="T3" fmla="*/ 95 h 96"/>
                <a:gd name="T4" fmla="*/ 46 w 67"/>
                <a:gd name="T5" fmla="*/ 93 h 96"/>
                <a:gd name="T6" fmla="*/ 2 w 67"/>
                <a:gd name="T7" fmla="*/ 16 h 96"/>
                <a:gd name="T8" fmla="*/ 8 w 67"/>
                <a:gd name="T9" fmla="*/ 2 h 96"/>
                <a:gd name="T10" fmla="*/ 22 w 67"/>
                <a:gd name="T11" fmla="*/ 6 h 96"/>
                <a:gd name="T12" fmla="*/ 65 w 67"/>
                <a:gd name="T13" fmla="*/ 81 h 96"/>
                <a:gd name="T14" fmla="*/ 67 w 67"/>
                <a:gd name="T15" fmla="*/ 87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96">
                  <a:moveTo>
                    <a:pt x="67" y="87"/>
                  </a:moveTo>
                  <a:cubicBezTo>
                    <a:pt x="65" y="89"/>
                    <a:pt x="62" y="94"/>
                    <a:pt x="59" y="95"/>
                  </a:cubicBezTo>
                  <a:cubicBezTo>
                    <a:pt x="55" y="96"/>
                    <a:pt x="48" y="95"/>
                    <a:pt x="46" y="93"/>
                  </a:cubicBezTo>
                  <a:cubicBezTo>
                    <a:pt x="31" y="68"/>
                    <a:pt x="16" y="42"/>
                    <a:pt x="2" y="16"/>
                  </a:cubicBezTo>
                  <a:cubicBezTo>
                    <a:pt x="0" y="13"/>
                    <a:pt x="4" y="5"/>
                    <a:pt x="8" y="2"/>
                  </a:cubicBezTo>
                  <a:cubicBezTo>
                    <a:pt x="10" y="0"/>
                    <a:pt x="20" y="3"/>
                    <a:pt x="22" y="6"/>
                  </a:cubicBezTo>
                  <a:cubicBezTo>
                    <a:pt x="37" y="30"/>
                    <a:pt x="51" y="55"/>
                    <a:pt x="65" y="81"/>
                  </a:cubicBezTo>
                  <a:cubicBezTo>
                    <a:pt x="66" y="82"/>
                    <a:pt x="66" y="83"/>
                    <a:pt x="67" y="8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5" name="Freeform 45">
              <a:extLst>
                <a:ext uri="{FF2B5EF4-FFF2-40B4-BE49-F238E27FC236}">
                  <a16:creationId xmlns:a16="http://schemas.microsoft.com/office/drawing/2014/main" id="{E36C7314-D82F-C310-3BEF-088AAF1E68A5}"/>
                </a:ext>
              </a:extLst>
            </p:cNvPr>
            <p:cNvSpPr/>
            <p:nvPr/>
          </p:nvSpPr>
          <p:spPr bwMode="auto">
            <a:xfrm>
              <a:off x="1790969" y="2433652"/>
              <a:ext cx="62567" cy="90138"/>
            </a:xfrm>
            <a:custGeom>
              <a:avLst/>
              <a:gdLst>
                <a:gd name="T0" fmla="*/ 69 w 69"/>
                <a:gd name="T1" fmla="*/ 10 h 99"/>
                <a:gd name="T2" fmla="*/ 65 w 69"/>
                <a:gd name="T3" fmla="*/ 21 h 99"/>
                <a:gd name="T4" fmla="*/ 28 w 69"/>
                <a:gd name="T5" fmla="*/ 86 h 99"/>
                <a:gd name="T6" fmla="*/ 8 w 69"/>
                <a:gd name="T7" fmla="*/ 94 h 99"/>
                <a:gd name="T8" fmla="*/ 7 w 69"/>
                <a:gd name="T9" fmla="*/ 74 h 99"/>
                <a:gd name="T10" fmla="*/ 46 w 69"/>
                <a:gd name="T11" fmla="*/ 7 h 99"/>
                <a:gd name="T12" fmla="*/ 60 w 69"/>
                <a:gd name="T13" fmla="*/ 0 h 99"/>
                <a:gd name="T14" fmla="*/ 69 w 69"/>
                <a:gd name="T15" fmla="*/ 10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9" h="99">
                  <a:moveTo>
                    <a:pt x="69" y="10"/>
                  </a:moveTo>
                  <a:cubicBezTo>
                    <a:pt x="67" y="15"/>
                    <a:pt x="66" y="18"/>
                    <a:pt x="65" y="21"/>
                  </a:cubicBezTo>
                  <a:cubicBezTo>
                    <a:pt x="52" y="43"/>
                    <a:pt x="40" y="64"/>
                    <a:pt x="28" y="86"/>
                  </a:cubicBezTo>
                  <a:cubicBezTo>
                    <a:pt x="23" y="94"/>
                    <a:pt x="17" y="99"/>
                    <a:pt x="8" y="94"/>
                  </a:cubicBezTo>
                  <a:cubicBezTo>
                    <a:pt x="0" y="89"/>
                    <a:pt x="2" y="81"/>
                    <a:pt x="7" y="74"/>
                  </a:cubicBezTo>
                  <a:cubicBezTo>
                    <a:pt x="20" y="52"/>
                    <a:pt x="32" y="29"/>
                    <a:pt x="46" y="7"/>
                  </a:cubicBezTo>
                  <a:cubicBezTo>
                    <a:pt x="48" y="3"/>
                    <a:pt x="55" y="0"/>
                    <a:pt x="60" y="0"/>
                  </a:cubicBezTo>
                  <a:cubicBezTo>
                    <a:pt x="63" y="0"/>
                    <a:pt x="67" y="7"/>
                    <a:pt x="69" y="10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6" name="Freeform 46">
              <a:extLst>
                <a:ext uri="{FF2B5EF4-FFF2-40B4-BE49-F238E27FC236}">
                  <a16:creationId xmlns:a16="http://schemas.microsoft.com/office/drawing/2014/main" id="{9FBF61CC-9F1A-1105-7EFE-C16D15C0968D}"/>
                </a:ext>
              </a:extLst>
            </p:cNvPr>
            <p:cNvSpPr/>
            <p:nvPr/>
          </p:nvSpPr>
          <p:spPr bwMode="auto">
            <a:xfrm>
              <a:off x="1413979" y="2540757"/>
              <a:ext cx="90669" cy="62567"/>
            </a:xfrm>
            <a:custGeom>
              <a:avLst/>
              <a:gdLst>
                <a:gd name="T0" fmla="*/ 11 w 100"/>
                <a:gd name="T1" fmla="*/ 4 h 69"/>
                <a:gd name="T2" fmla="*/ 21 w 100"/>
                <a:gd name="T3" fmla="*/ 9 h 69"/>
                <a:gd name="T4" fmla="*/ 85 w 100"/>
                <a:gd name="T5" fmla="*/ 46 h 69"/>
                <a:gd name="T6" fmla="*/ 93 w 100"/>
                <a:gd name="T7" fmla="*/ 64 h 69"/>
                <a:gd name="T8" fmla="*/ 74 w 100"/>
                <a:gd name="T9" fmla="*/ 66 h 69"/>
                <a:gd name="T10" fmla="*/ 7 w 100"/>
                <a:gd name="T11" fmla="*/ 28 h 69"/>
                <a:gd name="T12" fmla="*/ 0 w 100"/>
                <a:gd name="T13" fmla="*/ 13 h 69"/>
                <a:gd name="T14" fmla="*/ 6 w 100"/>
                <a:gd name="T15" fmla="*/ 0 h 69"/>
                <a:gd name="T16" fmla="*/ 11 w 100"/>
                <a:gd name="T17" fmla="*/ 4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0" h="69">
                  <a:moveTo>
                    <a:pt x="11" y="4"/>
                  </a:moveTo>
                  <a:cubicBezTo>
                    <a:pt x="14" y="6"/>
                    <a:pt x="18" y="7"/>
                    <a:pt x="21" y="9"/>
                  </a:cubicBezTo>
                  <a:cubicBezTo>
                    <a:pt x="42" y="21"/>
                    <a:pt x="64" y="33"/>
                    <a:pt x="85" y="46"/>
                  </a:cubicBezTo>
                  <a:cubicBezTo>
                    <a:pt x="93" y="50"/>
                    <a:pt x="100" y="56"/>
                    <a:pt x="93" y="64"/>
                  </a:cubicBezTo>
                  <a:cubicBezTo>
                    <a:pt x="90" y="68"/>
                    <a:pt x="79" y="69"/>
                    <a:pt x="74" y="66"/>
                  </a:cubicBezTo>
                  <a:cubicBezTo>
                    <a:pt x="51" y="55"/>
                    <a:pt x="29" y="41"/>
                    <a:pt x="7" y="28"/>
                  </a:cubicBezTo>
                  <a:cubicBezTo>
                    <a:pt x="3" y="25"/>
                    <a:pt x="0" y="18"/>
                    <a:pt x="0" y="13"/>
                  </a:cubicBezTo>
                  <a:cubicBezTo>
                    <a:pt x="0" y="9"/>
                    <a:pt x="4" y="4"/>
                    <a:pt x="6" y="0"/>
                  </a:cubicBezTo>
                  <a:cubicBezTo>
                    <a:pt x="8" y="1"/>
                    <a:pt x="9" y="3"/>
                    <a:pt x="11" y="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7" name="Freeform 47">
              <a:extLst>
                <a:ext uri="{FF2B5EF4-FFF2-40B4-BE49-F238E27FC236}">
                  <a16:creationId xmlns:a16="http://schemas.microsoft.com/office/drawing/2014/main" id="{A640EECE-4071-FFEB-72FD-28144277CDFC}"/>
                </a:ext>
              </a:extLst>
            </p:cNvPr>
            <p:cNvSpPr/>
            <p:nvPr/>
          </p:nvSpPr>
          <p:spPr bwMode="auto">
            <a:xfrm>
              <a:off x="1878987" y="2542878"/>
              <a:ext cx="86427" cy="61506"/>
            </a:xfrm>
            <a:custGeom>
              <a:avLst/>
              <a:gdLst>
                <a:gd name="T0" fmla="*/ 95 w 95"/>
                <a:gd name="T1" fmla="*/ 17 h 68"/>
                <a:gd name="T2" fmla="*/ 87 w 95"/>
                <a:gd name="T3" fmla="*/ 26 h 68"/>
                <a:gd name="T4" fmla="*/ 18 w 95"/>
                <a:gd name="T5" fmla="*/ 65 h 68"/>
                <a:gd name="T6" fmla="*/ 0 w 95"/>
                <a:gd name="T7" fmla="*/ 62 h 68"/>
                <a:gd name="T8" fmla="*/ 7 w 95"/>
                <a:gd name="T9" fmla="*/ 45 h 68"/>
                <a:gd name="T10" fmla="*/ 75 w 95"/>
                <a:gd name="T11" fmla="*/ 6 h 68"/>
                <a:gd name="T12" fmla="*/ 95 w 95"/>
                <a:gd name="T13" fmla="*/ 1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5" h="68">
                  <a:moveTo>
                    <a:pt x="95" y="17"/>
                  </a:moveTo>
                  <a:cubicBezTo>
                    <a:pt x="93" y="19"/>
                    <a:pt x="91" y="24"/>
                    <a:pt x="87" y="26"/>
                  </a:cubicBezTo>
                  <a:cubicBezTo>
                    <a:pt x="64" y="40"/>
                    <a:pt x="42" y="53"/>
                    <a:pt x="18" y="65"/>
                  </a:cubicBezTo>
                  <a:cubicBezTo>
                    <a:pt x="14" y="68"/>
                    <a:pt x="6" y="64"/>
                    <a:pt x="0" y="62"/>
                  </a:cubicBezTo>
                  <a:cubicBezTo>
                    <a:pt x="2" y="57"/>
                    <a:pt x="3" y="48"/>
                    <a:pt x="7" y="45"/>
                  </a:cubicBezTo>
                  <a:cubicBezTo>
                    <a:pt x="29" y="31"/>
                    <a:pt x="52" y="18"/>
                    <a:pt x="75" y="6"/>
                  </a:cubicBezTo>
                  <a:cubicBezTo>
                    <a:pt x="85" y="0"/>
                    <a:pt x="95" y="5"/>
                    <a:pt x="95" y="17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8" name="Freeform 48">
              <a:extLst>
                <a:ext uri="{FF2B5EF4-FFF2-40B4-BE49-F238E27FC236}">
                  <a16:creationId xmlns:a16="http://schemas.microsoft.com/office/drawing/2014/main" id="{E448A744-1536-5773-D05A-5D367909886D}"/>
                </a:ext>
              </a:extLst>
            </p:cNvPr>
            <p:cNvSpPr/>
            <p:nvPr/>
          </p:nvSpPr>
          <p:spPr bwMode="auto">
            <a:xfrm>
              <a:off x="1410268" y="2810112"/>
              <a:ext cx="90669" cy="61506"/>
            </a:xfrm>
            <a:custGeom>
              <a:avLst/>
              <a:gdLst>
                <a:gd name="T0" fmla="*/ 99 w 100"/>
                <a:gd name="T1" fmla="*/ 18 h 68"/>
                <a:gd name="T2" fmla="*/ 91 w 100"/>
                <a:gd name="T3" fmla="*/ 27 h 68"/>
                <a:gd name="T4" fmla="*/ 23 w 100"/>
                <a:gd name="T5" fmla="*/ 65 h 68"/>
                <a:gd name="T6" fmla="*/ 5 w 100"/>
                <a:gd name="T7" fmla="*/ 63 h 68"/>
                <a:gd name="T8" fmla="*/ 12 w 100"/>
                <a:gd name="T9" fmla="*/ 45 h 68"/>
                <a:gd name="T10" fmla="*/ 79 w 100"/>
                <a:gd name="T11" fmla="*/ 6 h 68"/>
                <a:gd name="T12" fmla="*/ 99 w 100"/>
                <a:gd name="T13" fmla="*/ 18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0" h="68">
                  <a:moveTo>
                    <a:pt x="99" y="18"/>
                  </a:moveTo>
                  <a:cubicBezTo>
                    <a:pt x="97" y="20"/>
                    <a:pt x="95" y="25"/>
                    <a:pt x="91" y="27"/>
                  </a:cubicBezTo>
                  <a:cubicBezTo>
                    <a:pt x="68" y="40"/>
                    <a:pt x="46" y="54"/>
                    <a:pt x="23" y="65"/>
                  </a:cubicBezTo>
                  <a:cubicBezTo>
                    <a:pt x="19" y="68"/>
                    <a:pt x="8" y="67"/>
                    <a:pt x="5" y="63"/>
                  </a:cubicBezTo>
                  <a:cubicBezTo>
                    <a:pt x="0" y="56"/>
                    <a:pt x="4" y="49"/>
                    <a:pt x="12" y="45"/>
                  </a:cubicBezTo>
                  <a:cubicBezTo>
                    <a:pt x="34" y="32"/>
                    <a:pt x="56" y="19"/>
                    <a:pt x="79" y="6"/>
                  </a:cubicBezTo>
                  <a:cubicBezTo>
                    <a:pt x="90" y="0"/>
                    <a:pt x="100" y="6"/>
                    <a:pt x="99" y="1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29" name="Freeform 49">
              <a:extLst>
                <a:ext uri="{FF2B5EF4-FFF2-40B4-BE49-F238E27FC236}">
                  <a16:creationId xmlns:a16="http://schemas.microsoft.com/office/drawing/2014/main" id="{9DAEE3E4-48DA-BDDA-FA18-7DB9725BC382}"/>
                </a:ext>
              </a:extLst>
            </p:cNvPr>
            <p:cNvSpPr/>
            <p:nvPr/>
          </p:nvSpPr>
          <p:spPr bwMode="auto">
            <a:xfrm>
              <a:off x="1878457" y="2812763"/>
              <a:ext cx="86957" cy="62567"/>
            </a:xfrm>
            <a:custGeom>
              <a:avLst/>
              <a:gdLst>
                <a:gd name="T0" fmla="*/ 96 w 96"/>
                <a:gd name="T1" fmla="*/ 52 h 69"/>
                <a:gd name="T2" fmla="*/ 79 w 96"/>
                <a:gd name="T3" fmla="*/ 64 h 69"/>
                <a:gd name="T4" fmla="*/ 5 w 96"/>
                <a:gd name="T5" fmla="*/ 22 h 69"/>
                <a:gd name="T6" fmla="*/ 2 w 96"/>
                <a:gd name="T7" fmla="*/ 7 h 69"/>
                <a:gd name="T8" fmla="*/ 16 w 96"/>
                <a:gd name="T9" fmla="*/ 2 h 69"/>
                <a:gd name="T10" fmla="*/ 91 w 96"/>
                <a:gd name="T11" fmla="*/ 45 h 69"/>
                <a:gd name="T12" fmla="*/ 96 w 96"/>
                <a:gd name="T13" fmla="*/ 52 h 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6" h="69">
                  <a:moveTo>
                    <a:pt x="96" y="52"/>
                  </a:moveTo>
                  <a:cubicBezTo>
                    <a:pt x="96" y="63"/>
                    <a:pt x="87" y="69"/>
                    <a:pt x="79" y="64"/>
                  </a:cubicBezTo>
                  <a:cubicBezTo>
                    <a:pt x="54" y="51"/>
                    <a:pt x="30" y="37"/>
                    <a:pt x="5" y="22"/>
                  </a:cubicBezTo>
                  <a:cubicBezTo>
                    <a:pt x="2" y="20"/>
                    <a:pt x="0" y="10"/>
                    <a:pt x="2" y="7"/>
                  </a:cubicBezTo>
                  <a:cubicBezTo>
                    <a:pt x="4" y="3"/>
                    <a:pt x="13" y="0"/>
                    <a:pt x="16" y="2"/>
                  </a:cubicBezTo>
                  <a:cubicBezTo>
                    <a:pt x="42" y="16"/>
                    <a:pt x="67" y="30"/>
                    <a:pt x="91" y="45"/>
                  </a:cubicBezTo>
                  <a:cubicBezTo>
                    <a:pt x="94" y="47"/>
                    <a:pt x="95" y="51"/>
                    <a:pt x="96" y="52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0" name="Freeform 50">
              <a:extLst>
                <a:ext uri="{FF2B5EF4-FFF2-40B4-BE49-F238E27FC236}">
                  <a16:creationId xmlns:a16="http://schemas.microsoft.com/office/drawing/2014/main" id="{C6C9A327-A219-3ED7-129B-6E0AE2A511FE}"/>
                </a:ext>
              </a:extLst>
            </p:cNvPr>
            <p:cNvSpPr/>
            <p:nvPr/>
          </p:nvSpPr>
          <p:spPr bwMode="auto">
            <a:xfrm>
              <a:off x="1371031" y="2697704"/>
              <a:ext cx="99152" cy="21739"/>
            </a:xfrm>
            <a:custGeom>
              <a:avLst/>
              <a:gdLst>
                <a:gd name="T0" fmla="*/ 54 w 109"/>
                <a:gd name="T1" fmla="*/ 24 h 24"/>
                <a:gd name="T2" fmla="*/ 17 w 109"/>
                <a:gd name="T3" fmla="*/ 24 h 24"/>
                <a:gd name="T4" fmla="*/ 2 w 109"/>
                <a:gd name="T5" fmla="*/ 12 h 24"/>
                <a:gd name="T6" fmla="*/ 16 w 109"/>
                <a:gd name="T7" fmla="*/ 1 h 24"/>
                <a:gd name="T8" fmla="*/ 93 w 109"/>
                <a:gd name="T9" fmla="*/ 1 h 24"/>
                <a:gd name="T10" fmla="*/ 107 w 109"/>
                <a:gd name="T11" fmla="*/ 12 h 24"/>
                <a:gd name="T12" fmla="*/ 93 w 109"/>
                <a:gd name="T13" fmla="*/ 24 h 24"/>
                <a:gd name="T14" fmla="*/ 54 w 109"/>
                <a:gd name="T15" fmla="*/ 24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9" h="24">
                  <a:moveTo>
                    <a:pt x="54" y="24"/>
                  </a:moveTo>
                  <a:cubicBezTo>
                    <a:pt x="41" y="24"/>
                    <a:pt x="29" y="24"/>
                    <a:pt x="17" y="24"/>
                  </a:cubicBezTo>
                  <a:cubicBezTo>
                    <a:pt x="8" y="24"/>
                    <a:pt x="0" y="22"/>
                    <a:pt x="2" y="12"/>
                  </a:cubicBezTo>
                  <a:cubicBezTo>
                    <a:pt x="3" y="8"/>
                    <a:pt x="11" y="1"/>
                    <a:pt x="16" y="1"/>
                  </a:cubicBezTo>
                  <a:cubicBezTo>
                    <a:pt x="41" y="0"/>
                    <a:pt x="68" y="0"/>
                    <a:pt x="93" y="1"/>
                  </a:cubicBezTo>
                  <a:cubicBezTo>
                    <a:pt x="99" y="1"/>
                    <a:pt x="107" y="7"/>
                    <a:pt x="107" y="12"/>
                  </a:cubicBezTo>
                  <a:cubicBezTo>
                    <a:pt x="109" y="21"/>
                    <a:pt x="101" y="24"/>
                    <a:pt x="93" y="24"/>
                  </a:cubicBezTo>
                  <a:cubicBezTo>
                    <a:pt x="80" y="24"/>
                    <a:pt x="67" y="24"/>
                    <a:pt x="54" y="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1" name="Freeform 51">
              <a:extLst>
                <a:ext uri="{FF2B5EF4-FFF2-40B4-BE49-F238E27FC236}">
                  <a16:creationId xmlns:a16="http://schemas.microsoft.com/office/drawing/2014/main" id="{ABCD142F-8A3C-EB9D-F25B-7F8010E2B370}"/>
                </a:ext>
              </a:extLst>
            </p:cNvPr>
            <p:cNvSpPr/>
            <p:nvPr/>
          </p:nvSpPr>
          <p:spPr bwMode="auto">
            <a:xfrm>
              <a:off x="1908149" y="2697704"/>
              <a:ext cx="98092" cy="22800"/>
            </a:xfrm>
            <a:custGeom>
              <a:avLst/>
              <a:gdLst>
                <a:gd name="T0" fmla="*/ 54 w 108"/>
                <a:gd name="T1" fmla="*/ 24 h 25"/>
                <a:gd name="T2" fmla="*/ 16 w 108"/>
                <a:gd name="T3" fmla="*/ 24 h 25"/>
                <a:gd name="T4" fmla="*/ 1 w 108"/>
                <a:gd name="T5" fmla="*/ 13 h 25"/>
                <a:gd name="T6" fmla="*/ 16 w 108"/>
                <a:gd name="T7" fmla="*/ 0 h 25"/>
                <a:gd name="T8" fmla="*/ 92 w 108"/>
                <a:gd name="T9" fmla="*/ 0 h 25"/>
                <a:gd name="T10" fmla="*/ 108 w 108"/>
                <a:gd name="T11" fmla="*/ 13 h 25"/>
                <a:gd name="T12" fmla="*/ 92 w 108"/>
                <a:gd name="T13" fmla="*/ 24 h 25"/>
                <a:gd name="T14" fmla="*/ 54 w 108"/>
                <a:gd name="T15" fmla="*/ 24 h 25"/>
                <a:gd name="T16" fmla="*/ 54 w 108"/>
                <a:gd name="T17" fmla="*/ 24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8" h="25">
                  <a:moveTo>
                    <a:pt x="54" y="24"/>
                  </a:moveTo>
                  <a:cubicBezTo>
                    <a:pt x="41" y="24"/>
                    <a:pt x="28" y="25"/>
                    <a:pt x="16" y="24"/>
                  </a:cubicBezTo>
                  <a:cubicBezTo>
                    <a:pt x="10" y="23"/>
                    <a:pt x="2" y="17"/>
                    <a:pt x="1" y="13"/>
                  </a:cubicBezTo>
                  <a:cubicBezTo>
                    <a:pt x="0" y="4"/>
                    <a:pt x="7" y="0"/>
                    <a:pt x="16" y="0"/>
                  </a:cubicBezTo>
                  <a:cubicBezTo>
                    <a:pt x="41" y="0"/>
                    <a:pt x="67" y="0"/>
                    <a:pt x="92" y="0"/>
                  </a:cubicBezTo>
                  <a:cubicBezTo>
                    <a:pt x="101" y="0"/>
                    <a:pt x="108" y="3"/>
                    <a:pt x="108" y="13"/>
                  </a:cubicBezTo>
                  <a:cubicBezTo>
                    <a:pt x="108" y="22"/>
                    <a:pt x="100" y="24"/>
                    <a:pt x="92" y="24"/>
                  </a:cubicBezTo>
                  <a:cubicBezTo>
                    <a:pt x="79" y="24"/>
                    <a:pt x="67" y="24"/>
                    <a:pt x="54" y="24"/>
                  </a:cubicBezTo>
                  <a:cubicBezTo>
                    <a:pt x="54" y="24"/>
                    <a:pt x="54" y="24"/>
                    <a:pt x="54" y="24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4" name="矩形: 单圆角 33">
            <a:extLst>
              <a:ext uri="{FF2B5EF4-FFF2-40B4-BE49-F238E27FC236}">
                <a16:creationId xmlns:a16="http://schemas.microsoft.com/office/drawing/2014/main" id="{6077296E-6F35-62C9-AD21-5F20D88E2F80}"/>
              </a:ext>
            </a:extLst>
          </p:cNvPr>
          <p:cNvSpPr/>
          <p:nvPr/>
        </p:nvSpPr>
        <p:spPr>
          <a:xfrm>
            <a:off x="1446900" y="3978495"/>
            <a:ext cx="1156514" cy="1156514"/>
          </a:xfrm>
          <a:prstGeom prst="round1Rect">
            <a:avLst>
              <a:gd name="adj" fmla="val 50000"/>
            </a:avLst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45" name="组合 44" descr="D:\51PPT模板网\51pptmoban.com\图片001.jpg">
            <a:extLst>
              <a:ext uri="{FF2B5EF4-FFF2-40B4-BE49-F238E27FC236}">
                <a16:creationId xmlns:a16="http://schemas.microsoft.com/office/drawing/2014/main" id="{888BBA9F-2309-5B16-E450-96B5F16F89FE}"/>
              </a:ext>
            </a:extLst>
          </p:cNvPr>
          <p:cNvGrpSpPr/>
          <p:nvPr/>
        </p:nvGrpSpPr>
        <p:grpSpPr>
          <a:xfrm>
            <a:off x="1694088" y="4219897"/>
            <a:ext cx="631928" cy="612878"/>
            <a:chOff x="1374313" y="4524697"/>
            <a:chExt cx="631928" cy="612878"/>
          </a:xfrm>
        </p:grpSpPr>
        <p:sp>
          <p:nvSpPr>
            <p:cNvPr id="35" name="Freeform 30">
              <a:extLst>
                <a:ext uri="{FF2B5EF4-FFF2-40B4-BE49-F238E27FC236}">
                  <a16:creationId xmlns:a16="http://schemas.microsoft.com/office/drawing/2014/main" id="{2E79E5ED-9AEC-CE5A-6C0F-B3D67A338C5A}"/>
                </a:ext>
              </a:extLst>
            </p:cNvPr>
            <p:cNvSpPr/>
            <p:nvPr/>
          </p:nvSpPr>
          <p:spPr bwMode="auto">
            <a:xfrm>
              <a:off x="1505034" y="4524697"/>
              <a:ext cx="501207" cy="424351"/>
            </a:xfrm>
            <a:custGeom>
              <a:avLst/>
              <a:gdLst>
                <a:gd name="T0" fmla="*/ 0 w 1138"/>
                <a:gd name="T1" fmla="*/ 579 h 967"/>
                <a:gd name="T2" fmla="*/ 39 w 1138"/>
                <a:gd name="T3" fmla="*/ 493 h 967"/>
                <a:gd name="T4" fmla="*/ 141 w 1138"/>
                <a:gd name="T5" fmla="*/ 301 h 967"/>
                <a:gd name="T6" fmla="*/ 236 w 1138"/>
                <a:gd name="T7" fmla="*/ 235 h 967"/>
                <a:gd name="T8" fmla="*/ 442 w 1138"/>
                <a:gd name="T9" fmla="*/ 184 h 967"/>
                <a:gd name="T10" fmla="*/ 790 w 1138"/>
                <a:gd name="T11" fmla="*/ 73 h 967"/>
                <a:gd name="T12" fmla="*/ 873 w 1138"/>
                <a:gd name="T13" fmla="*/ 30 h 967"/>
                <a:gd name="T14" fmla="*/ 1009 w 1138"/>
                <a:gd name="T15" fmla="*/ 61 h 967"/>
                <a:gd name="T16" fmla="*/ 1134 w 1138"/>
                <a:gd name="T17" fmla="*/ 321 h 967"/>
                <a:gd name="T18" fmla="*/ 1135 w 1138"/>
                <a:gd name="T19" fmla="*/ 377 h 967"/>
                <a:gd name="T20" fmla="*/ 1101 w 1138"/>
                <a:gd name="T21" fmla="*/ 421 h 967"/>
                <a:gd name="T22" fmla="*/ 1019 w 1138"/>
                <a:gd name="T23" fmla="*/ 479 h 967"/>
                <a:gd name="T24" fmla="*/ 920 w 1138"/>
                <a:gd name="T25" fmla="*/ 622 h 967"/>
                <a:gd name="T26" fmla="*/ 797 w 1138"/>
                <a:gd name="T27" fmla="*/ 743 h 967"/>
                <a:gd name="T28" fmla="*/ 617 w 1138"/>
                <a:gd name="T29" fmla="*/ 793 h 967"/>
                <a:gd name="T30" fmla="*/ 511 w 1138"/>
                <a:gd name="T31" fmla="*/ 835 h 967"/>
                <a:gd name="T32" fmla="*/ 375 w 1138"/>
                <a:gd name="T33" fmla="*/ 916 h 967"/>
                <a:gd name="T34" fmla="*/ 201 w 1138"/>
                <a:gd name="T35" fmla="*/ 963 h 967"/>
                <a:gd name="T36" fmla="*/ 108 w 1138"/>
                <a:gd name="T37" fmla="*/ 927 h 967"/>
                <a:gd name="T38" fmla="*/ 99 w 1138"/>
                <a:gd name="T39" fmla="*/ 827 h 967"/>
                <a:gd name="T40" fmla="*/ 184 w 1138"/>
                <a:gd name="T41" fmla="*/ 724 h 967"/>
                <a:gd name="T42" fmla="*/ 348 w 1138"/>
                <a:gd name="T43" fmla="*/ 634 h 967"/>
                <a:gd name="T44" fmla="*/ 477 w 1138"/>
                <a:gd name="T45" fmla="*/ 524 h 967"/>
                <a:gd name="T46" fmla="*/ 475 w 1138"/>
                <a:gd name="T47" fmla="*/ 501 h 967"/>
                <a:gd name="T48" fmla="*/ 438 w 1138"/>
                <a:gd name="T49" fmla="*/ 466 h 967"/>
                <a:gd name="T50" fmla="*/ 420 w 1138"/>
                <a:gd name="T51" fmla="*/ 460 h 967"/>
                <a:gd name="T52" fmla="*/ 302 w 1138"/>
                <a:gd name="T53" fmla="*/ 479 h 967"/>
                <a:gd name="T54" fmla="*/ 289 w 1138"/>
                <a:gd name="T55" fmla="*/ 489 h 967"/>
                <a:gd name="T56" fmla="*/ 231 w 1138"/>
                <a:gd name="T57" fmla="*/ 573 h 967"/>
                <a:gd name="T58" fmla="*/ 217 w 1138"/>
                <a:gd name="T59" fmla="*/ 580 h 967"/>
                <a:gd name="T60" fmla="*/ 8 w 1138"/>
                <a:gd name="T61" fmla="*/ 581 h 967"/>
                <a:gd name="T62" fmla="*/ 0 w 1138"/>
                <a:gd name="T63" fmla="*/ 579 h 9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38" h="967">
                  <a:moveTo>
                    <a:pt x="0" y="579"/>
                  </a:moveTo>
                  <a:cubicBezTo>
                    <a:pt x="13" y="549"/>
                    <a:pt x="25" y="520"/>
                    <a:pt x="39" y="493"/>
                  </a:cubicBezTo>
                  <a:cubicBezTo>
                    <a:pt x="72" y="428"/>
                    <a:pt x="106" y="364"/>
                    <a:pt x="141" y="301"/>
                  </a:cubicBezTo>
                  <a:cubicBezTo>
                    <a:pt x="162" y="264"/>
                    <a:pt x="198" y="246"/>
                    <a:pt x="236" y="235"/>
                  </a:cubicBezTo>
                  <a:cubicBezTo>
                    <a:pt x="304" y="216"/>
                    <a:pt x="373" y="200"/>
                    <a:pt x="442" y="184"/>
                  </a:cubicBezTo>
                  <a:cubicBezTo>
                    <a:pt x="562" y="158"/>
                    <a:pt x="680" y="129"/>
                    <a:pt x="790" y="73"/>
                  </a:cubicBezTo>
                  <a:cubicBezTo>
                    <a:pt x="818" y="59"/>
                    <a:pt x="845" y="44"/>
                    <a:pt x="873" y="30"/>
                  </a:cubicBezTo>
                  <a:cubicBezTo>
                    <a:pt x="934" y="1"/>
                    <a:pt x="955" y="0"/>
                    <a:pt x="1009" y="61"/>
                  </a:cubicBezTo>
                  <a:cubicBezTo>
                    <a:pt x="1075" y="135"/>
                    <a:pt x="1116" y="223"/>
                    <a:pt x="1134" y="321"/>
                  </a:cubicBezTo>
                  <a:cubicBezTo>
                    <a:pt x="1138" y="339"/>
                    <a:pt x="1137" y="358"/>
                    <a:pt x="1135" y="377"/>
                  </a:cubicBezTo>
                  <a:cubicBezTo>
                    <a:pt x="1134" y="399"/>
                    <a:pt x="1118" y="410"/>
                    <a:pt x="1101" y="421"/>
                  </a:cubicBezTo>
                  <a:cubicBezTo>
                    <a:pt x="1073" y="439"/>
                    <a:pt x="1044" y="456"/>
                    <a:pt x="1019" y="479"/>
                  </a:cubicBezTo>
                  <a:cubicBezTo>
                    <a:pt x="975" y="519"/>
                    <a:pt x="944" y="568"/>
                    <a:pt x="920" y="622"/>
                  </a:cubicBezTo>
                  <a:cubicBezTo>
                    <a:pt x="896" y="680"/>
                    <a:pt x="853" y="718"/>
                    <a:pt x="797" y="743"/>
                  </a:cubicBezTo>
                  <a:cubicBezTo>
                    <a:pt x="740" y="769"/>
                    <a:pt x="679" y="784"/>
                    <a:pt x="617" y="793"/>
                  </a:cubicBezTo>
                  <a:cubicBezTo>
                    <a:pt x="578" y="799"/>
                    <a:pt x="543" y="813"/>
                    <a:pt x="511" y="835"/>
                  </a:cubicBezTo>
                  <a:cubicBezTo>
                    <a:pt x="467" y="864"/>
                    <a:pt x="422" y="894"/>
                    <a:pt x="375" y="916"/>
                  </a:cubicBezTo>
                  <a:cubicBezTo>
                    <a:pt x="320" y="942"/>
                    <a:pt x="261" y="958"/>
                    <a:pt x="201" y="963"/>
                  </a:cubicBezTo>
                  <a:cubicBezTo>
                    <a:pt x="165" y="967"/>
                    <a:pt x="130" y="959"/>
                    <a:pt x="108" y="927"/>
                  </a:cubicBezTo>
                  <a:cubicBezTo>
                    <a:pt x="86" y="896"/>
                    <a:pt x="82" y="862"/>
                    <a:pt x="99" y="827"/>
                  </a:cubicBezTo>
                  <a:cubicBezTo>
                    <a:pt x="118" y="785"/>
                    <a:pt x="147" y="751"/>
                    <a:pt x="184" y="724"/>
                  </a:cubicBezTo>
                  <a:cubicBezTo>
                    <a:pt x="235" y="687"/>
                    <a:pt x="291" y="660"/>
                    <a:pt x="348" y="634"/>
                  </a:cubicBezTo>
                  <a:cubicBezTo>
                    <a:pt x="401" y="609"/>
                    <a:pt x="445" y="573"/>
                    <a:pt x="477" y="524"/>
                  </a:cubicBezTo>
                  <a:cubicBezTo>
                    <a:pt x="484" y="514"/>
                    <a:pt x="485" y="509"/>
                    <a:pt x="475" y="501"/>
                  </a:cubicBezTo>
                  <a:cubicBezTo>
                    <a:pt x="462" y="490"/>
                    <a:pt x="451" y="477"/>
                    <a:pt x="438" y="466"/>
                  </a:cubicBezTo>
                  <a:cubicBezTo>
                    <a:pt x="433" y="462"/>
                    <a:pt x="425" y="460"/>
                    <a:pt x="420" y="460"/>
                  </a:cubicBezTo>
                  <a:cubicBezTo>
                    <a:pt x="380" y="466"/>
                    <a:pt x="341" y="472"/>
                    <a:pt x="302" y="479"/>
                  </a:cubicBezTo>
                  <a:cubicBezTo>
                    <a:pt x="297" y="480"/>
                    <a:pt x="292" y="485"/>
                    <a:pt x="289" y="489"/>
                  </a:cubicBezTo>
                  <a:cubicBezTo>
                    <a:pt x="270" y="517"/>
                    <a:pt x="251" y="545"/>
                    <a:pt x="231" y="573"/>
                  </a:cubicBezTo>
                  <a:cubicBezTo>
                    <a:pt x="229" y="577"/>
                    <a:pt x="222" y="580"/>
                    <a:pt x="217" y="580"/>
                  </a:cubicBezTo>
                  <a:cubicBezTo>
                    <a:pt x="147" y="581"/>
                    <a:pt x="78" y="581"/>
                    <a:pt x="8" y="581"/>
                  </a:cubicBezTo>
                  <a:cubicBezTo>
                    <a:pt x="6" y="581"/>
                    <a:pt x="5" y="580"/>
                    <a:pt x="0" y="579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36" name="Freeform 31">
              <a:extLst>
                <a:ext uri="{FF2B5EF4-FFF2-40B4-BE49-F238E27FC236}">
                  <a16:creationId xmlns:a16="http://schemas.microsoft.com/office/drawing/2014/main" id="{E1C064BE-776D-6E20-D758-21B16095C6D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374313" y="4801904"/>
              <a:ext cx="507119" cy="335671"/>
            </a:xfrm>
            <a:custGeom>
              <a:avLst/>
              <a:gdLst>
                <a:gd name="T0" fmla="*/ 537 w 1151"/>
                <a:gd name="T1" fmla="*/ 0 h 766"/>
                <a:gd name="T2" fmla="*/ 433 w 1151"/>
                <a:gd name="T3" fmla="*/ 71 h 766"/>
                <a:gd name="T4" fmla="*/ 364 w 1151"/>
                <a:gd name="T5" fmla="*/ 94 h 766"/>
                <a:gd name="T6" fmla="*/ 144 w 1151"/>
                <a:gd name="T7" fmla="*/ 94 h 766"/>
                <a:gd name="T8" fmla="*/ 95 w 1151"/>
                <a:gd name="T9" fmla="*/ 141 h 766"/>
                <a:gd name="T10" fmla="*/ 95 w 1151"/>
                <a:gd name="T11" fmla="*/ 419 h 766"/>
                <a:gd name="T12" fmla="*/ 96 w 1151"/>
                <a:gd name="T13" fmla="*/ 431 h 766"/>
                <a:gd name="T14" fmla="*/ 1057 w 1151"/>
                <a:gd name="T15" fmla="*/ 431 h 766"/>
                <a:gd name="T16" fmla="*/ 1057 w 1151"/>
                <a:gd name="T17" fmla="*/ 404 h 766"/>
                <a:gd name="T18" fmla="*/ 1057 w 1151"/>
                <a:gd name="T19" fmla="*/ 201 h 766"/>
                <a:gd name="T20" fmla="*/ 1070 w 1151"/>
                <a:gd name="T21" fmla="*/ 183 h 766"/>
                <a:gd name="T22" fmla="*/ 1151 w 1151"/>
                <a:gd name="T23" fmla="*/ 148 h 766"/>
                <a:gd name="T24" fmla="*/ 1151 w 1151"/>
                <a:gd name="T25" fmla="*/ 229 h 766"/>
                <a:gd name="T26" fmla="*/ 1150 w 1151"/>
                <a:gd name="T27" fmla="*/ 616 h 766"/>
                <a:gd name="T28" fmla="*/ 1065 w 1151"/>
                <a:gd name="T29" fmla="*/ 752 h 766"/>
                <a:gd name="T30" fmla="*/ 1001 w 1151"/>
                <a:gd name="T31" fmla="*/ 765 h 766"/>
                <a:gd name="T32" fmla="*/ 259 w 1151"/>
                <a:gd name="T33" fmla="*/ 766 h 766"/>
                <a:gd name="T34" fmla="*/ 150 w 1151"/>
                <a:gd name="T35" fmla="*/ 766 h 766"/>
                <a:gd name="T36" fmla="*/ 6 w 1151"/>
                <a:gd name="T37" fmla="*/ 652 h 766"/>
                <a:gd name="T38" fmla="*/ 1 w 1151"/>
                <a:gd name="T39" fmla="*/ 554 h 766"/>
                <a:gd name="T40" fmla="*/ 1 w 1151"/>
                <a:gd name="T41" fmla="*/ 147 h 766"/>
                <a:gd name="T42" fmla="*/ 113 w 1151"/>
                <a:gd name="T43" fmla="*/ 5 h 766"/>
                <a:gd name="T44" fmla="*/ 182 w 1151"/>
                <a:gd name="T45" fmla="*/ 0 h 766"/>
                <a:gd name="T46" fmla="*/ 537 w 1151"/>
                <a:gd name="T47" fmla="*/ 0 h 766"/>
                <a:gd name="T48" fmla="*/ 95 w 1151"/>
                <a:gd name="T49" fmla="*/ 575 h 766"/>
                <a:gd name="T50" fmla="*/ 95 w 1151"/>
                <a:gd name="T51" fmla="*/ 617 h 766"/>
                <a:gd name="T52" fmla="*/ 150 w 1151"/>
                <a:gd name="T53" fmla="*/ 673 h 766"/>
                <a:gd name="T54" fmla="*/ 613 w 1151"/>
                <a:gd name="T55" fmla="*/ 672 h 766"/>
                <a:gd name="T56" fmla="*/ 1005 w 1151"/>
                <a:gd name="T57" fmla="*/ 672 h 766"/>
                <a:gd name="T58" fmla="*/ 1055 w 1151"/>
                <a:gd name="T59" fmla="*/ 634 h 766"/>
                <a:gd name="T60" fmla="*/ 1056 w 1151"/>
                <a:gd name="T61" fmla="*/ 575 h 766"/>
                <a:gd name="T62" fmla="*/ 95 w 1151"/>
                <a:gd name="T63" fmla="*/ 575 h 7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51" h="766">
                  <a:moveTo>
                    <a:pt x="537" y="0"/>
                  </a:moveTo>
                  <a:cubicBezTo>
                    <a:pt x="502" y="23"/>
                    <a:pt x="465" y="44"/>
                    <a:pt x="433" y="71"/>
                  </a:cubicBezTo>
                  <a:cubicBezTo>
                    <a:pt x="411" y="88"/>
                    <a:pt x="391" y="95"/>
                    <a:pt x="364" y="94"/>
                  </a:cubicBezTo>
                  <a:cubicBezTo>
                    <a:pt x="291" y="93"/>
                    <a:pt x="217" y="94"/>
                    <a:pt x="144" y="94"/>
                  </a:cubicBezTo>
                  <a:cubicBezTo>
                    <a:pt x="116" y="94"/>
                    <a:pt x="95" y="114"/>
                    <a:pt x="95" y="141"/>
                  </a:cubicBezTo>
                  <a:cubicBezTo>
                    <a:pt x="95" y="234"/>
                    <a:pt x="95" y="326"/>
                    <a:pt x="95" y="419"/>
                  </a:cubicBezTo>
                  <a:cubicBezTo>
                    <a:pt x="95" y="423"/>
                    <a:pt x="95" y="426"/>
                    <a:pt x="96" y="431"/>
                  </a:cubicBezTo>
                  <a:cubicBezTo>
                    <a:pt x="416" y="431"/>
                    <a:pt x="736" y="431"/>
                    <a:pt x="1057" y="431"/>
                  </a:cubicBezTo>
                  <a:cubicBezTo>
                    <a:pt x="1057" y="422"/>
                    <a:pt x="1057" y="413"/>
                    <a:pt x="1057" y="404"/>
                  </a:cubicBezTo>
                  <a:cubicBezTo>
                    <a:pt x="1057" y="336"/>
                    <a:pt x="1057" y="269"/>
                    <a:pt x="1057" y="201"/>
                  </a:cubicBezTo>
                  <a:cubicBezTo>
                    <a:pt x="1057" y="191"/>
                    <a:pt x="1060" y="187"/>
                    <a:pt x="1070" y="183"/>
                  </a:cubicBezTo>
                  <a:cubicBezTo>
                    <a:pt x="1096" y="172"/>
                    <a:pt x="1122" y="160"/>
                    <a:pt x="1151" y="148"/>
                  </a:cubicBezTo>
                  <a:cubicBezTo>
                    <a:pt x="1151" y="175"/>
                    <a:pt x="1151" y="202"/>
                    <a:pt x="1151" y="229"/>
                  </a:cubicBezTo>
                  <a:cubicBezTo>
                    <a:pt x="1151" y="358"/>
                    <a:pt x="1151" y="487"/>
                    <a:pt x="1150" y="616"/>
                  </a:cubicBezTo>
                  <a:cubicBezTo>
                    <a:pt x="1150" y="679"/>
                    <a:pt x="1123" y="726"/>
                    <a:pt x="1065" y="752"/>
                  </a:cubicBezTo>
                  <a:cubicBezTo>
                    <a:pt x="1046" y="761"/>
                    <a:pt x="1023" y="765"/>
                    <a:pt x="1001" y="765"/>
                  </a:cubicBezTo>
                  <a:cubicBezTo>
                    <a:pt x="754" y="766"/>
                    <a:pt x="506" y="766"/>
                    <a:pt x="259" y="766"/>
                  </a:cubicBezTo>
                  <a:cubicBezTo>
                    <a:pt x="223" y="766"/>
                    <a:pt x="186" y="766"/>
                    <a:pt x="150" y="766"/>
                  </a:cubicBezTo>
                  <a:cubicBezTo>
                    <a:pt x="79" y="766"/>
                    <a:pt x="16" y="718"/>
                    <a:pt x="6" y="652"/>
                  </a:cubicBezTo>
                  <a:cubicBezTo>
                    <a:pt x="0" y="620"/>
                    <a:pt x="1" y="586"/>
                    <a:pt x="1" y="554"/>
                  </a:cubicBezTo>
                  <a:cubicBezTo>
                    <a:pt x="1" y="418"/>
                    <a:pt x="1" y="283"/>
                    <a:pt x="1" y="147"/>
                  </a:cubicBezTo>
                  <a:cubicBezTo>
                    <a:pt x="1" y="77"/>
                    <a:pt x="46" y="20"/>
                    <a:pt x="113" y="5"/>
                  </a:cubicBezTo>
                  <a:cubicBezTo>
                    <a:pt x="135" y="0"/>
                    <a:pt x="159" y="0"/>
                    <a:pt x="182" y="0"/>
                  </a:cubicBezTo>
                  <a:cubicBezTo>
                    <a:pt x="301" y="0"/>
                    <a:pt x="419" y="0"/>
                    <a:pt x="537" y="0"/>
                  </a:cubicBezTo>
                  <a:close/>
                  <a:moveTo>
                    <a:pt x="95" y="575"/>
                  </a:moveTo>
                  <a:cubicBezTo>
                    <a:pt x="95" y="590"/>
                    <a:pt x="96" y="603"/>
                    <a:pt x="95" y="617"/>
                  </a:cubicBezTo>
                  <a:cubicBezTo>
                    <a:pt x="92" y="653"/>
                    <a:pt x="122" y="673"/>
                    <a:pt x="150" y="673"/>
                  </a:cubicBezTo>
                  <a:cubicBezTo>
                    <a:pt x="304" y="671"/>
                    <a:pt x="459" y="672"/>
                    <a:pt x="613" y="672"/>
                  </a:cubicBezTo>
                  <a:cubicBezTo>
                    <a:pt x="744" y="672"/>
                    <a:pt x="874" y="672"/>
                    <a:pt x="1005" y="672"/>
                  </a:cubicBezTo>
                  <a:cubicBezTo>
                    <a:pt x="1031" y="672"/>
                    <a:pt x="1052" y="658"/>
                    <a:pt x="1055" y="634"/>
                  </a:cubicBezTo>
                  <a:cubicBezTo>
                    <a:pt x="1058" y="615"/>
                    <a:pt x="1056" y="595"/>
                    <a:pt x="1056" y="575"/>
                  </a:cubicBezTo>
                  <a:cubicBezTo>
                    <a:pt x="735" y="575"/>
                    <a:pt x="416" y="575"/>
                    <a:pt x="95" y="57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sp>
        <p:nvSpPr>
          <p:cNvPr id="39" name="矩形: 单圆角 38">
            <a:extLst>
              <a:ext uri="{FF2B5EF4-FFF2-40B4-BE49-F238E27FC236}">
                <a16:creationId xmlns:a16="http://schemas.microsoft.com/office/drawing/2014/main" id="{76601D84-0CB7-E5D1-DF5C-8D1F962038A7}"/>
              </a:ext>
            </a:extLst>
          </p:cNvPr>
          <p:cNvSpPr/>
          <p:nvPr/>
        </p:nvSpPr>
        <p:spPr>
          <a:xfrm>
            <a:off x="6741300" y="3978495"/>
            <a:ext cx="1156514" cy="1156514"/>
          </a:xfrm>
          <a:prstGeom prst="round1Rect">
            <a:avLst>
              <a:gd name="adj" fmla="val 50000"/>
            </a:avLst>
          </a:prstGeom>
          <a:solidFill>
            <a:srgbClr val="2DD3FB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grpSp>
        <p:nvGrpSpPr>
          <p:cNvPr id="68" name="组合 67" descr="D:\51PPT模板网\51pptmoban.com\图片001.jpg">
            <a:extLst>
              <a:ext uri="{FF2B5EF4-FFF2-40B4-BE49-F238E27FC236}">
                <a16:creationId xmlns:a16="http://schemas.microsoft.com/office/drawing/2014/main" id="{3C20A82D-C191-9F22-A56A-B2B27256F7A5}"/>
              </a:ext>
            </a:extLst>
          </p:cNvPr>
          <p:cNvGrpSpPr/>
          <p:nvPr/>
        </p:nvGrpSpPr>
        <p:grpSpPr>
          <a:xfrm>
            <a:off x="6993692" y="4259284"/>
            <a:ext cx="670520" cy="624432"/>
            <a:chOff x="6673917" y="4564084"/>
            <a:chExt cx="670520" cy="624432"/>
          </a:xfrm>
        </p:grpSpPr>
        <p:sp>
          <p:nvSpPr>
            <p:cNvPr id="40" name="Freeform 98">
              <a:extLst>
                <a:ext uri="{FF2B5EF4-FFF2-40B4-BE49-F238E27FC236}">
                  <a16:creationId xmlns:a16="http://schemas.microsoft.com/office/drawing/2014/main" id="{C8CC6B78-835D-0DDF-B060-8B170213362E}"/>
                </a:ext>
              </a:extLst>
            </p:cNvPr>
            <p:cNvSpPr/>
            <p:nvPr/>
          </p:nvSpPr>
          <p:spPr bwMode="auto">
            <a:xfrm>
              <a:off x="6673917" y="4564084"/>
              <a:ext cx="627405" cy="624432"/>
            </a:xfrm>
            <a:custGeom>
              <a:avLst/>
              <a:gdLst>
                <a:gd name="T0" fmla="*/ 1220 w 1442"/>
                <a:gd name="T1" fmla="*/ 38 h 1442"/>
                <a:gd name="T2" fmla="*/ 1140 w 1442"/>
                <a:gd name="T3" fmla="*/ 90 h 1442"/>
                <a:gd name="T4" fmla="*/ 1030 w 1442"/>
                <a:gd name="T5" fmla="*/ 172 h 1442"/>
                <a:gd name="T6" fmla="*/ 1005 w 1442"/>
                <a:gd name="T7" fmla="*/ 193 h 1442"/>
                <a:gd name="T8" fmla="*/ 996 w 1442"/>
                <a:gd name="T9" fmla="*/ 195 h 1442"/>
                <a:gd name="T10" fmla="*/ 719 w 1442"/>
                <a:gd name="T11" fmla="*/ 194 h 1442"/>
                <a:gd name="T12" fmla="*/ 479 w 1442"/>
                <a:gd name="T13" fmla="*/ 194 h 1442"/>
                <a:gd name="T14" fmla="*/ 249 w 1442"/>
                <a:gd name="T15" fmla="*/ 312 h 1442"/>
                <a:gd name="T16" fmla="*/ 193 w 1442"/>
                <a:gd name="T17" fmla="*/ 481 h 1442"/>
                <a:gd name="T18" fmla="*/ 194 w 1442"/>
                <a:gd name="T19" fmla="*/ 979 h 1442"/>
                <a:gd name="T20" fmla="*/ 251 w 1442"/>
                <a:gd name="T21" fmla="*/ 1135 h 1442"/>
                <a:gd name="T22" fmla="*/ 384 w 1442"/>
                <a:gd name="T23" fmla="*/ 1233 h 1442"/>
                <a:gd name="T24" fmla="*/ 473 w 1442"/>
                <a:gd name="T25" fmla="*/ 1249 h 1442"/>
                <a:gd name="T26" fmla="*/ 963 w 1442"/>
                <a:gd name="T27" fmla="*/ 1249 h 1442"/>
                <a:gd name="T28" fmla="*/ 1166 w 1442"/>
                <a:gd name="T29" fmla="*/ 1163 h 1442"/>
                <a:gd name="T30" fmla="*/ 1249 w 1442"/>
                <a:gd name="T31" fmla="*/ 956 h 1442"/>
                <a:gd name="T32" fmla="*/ 1249 w 1442"/>
                <a:gd name="T33" fmla="*/ 488 h 1442"/>
                <a:gd name="T34" fmla="*/ 1261 w 1442"/>
                <a:gd name="T35" fmla="*/ 462 h 1442"/>
                <a:gd name="T36" fmla="*/ 1431 w 1442"/>
                <a:gd name="T37" fmla="*/ 346 h 1442"/>
                <a:gd name="T38" fmla="*/ 1439 w 1442"/>
                <a:gd name="T39" fmla="*/ 343 h 1442"/>
                <a:gd name="T40" fmla="*/ 1441 w 1442"/>
                <a:gd name="T41" fmla="*/ 381 h 1442"/>
                <a:gd name="T42" fmla="*/ 1440 w 1442"/>
                <a:gd name="T43" fmla="*/ 1072 h 1442"/>
                <a:gd name="T44" fmla="*/ 1381 w 1442"/>
                <a:gd name="T45" fmla="*/ 1262 h 1442"/>
                <a:gd name="T46" fmla="*/ 1202 w 1442"/>
                <a:gd name="T47" fmla="*/ 1413 h 1442"/>
                <a:gd name="T48" fmla="*/ 1059 w 1442"/>
                <a:gd name="T49" fmla="*/ 1441 h 1442"/>
                <a:gd name="T50" fmla="*/ 383 w 1442"/>
                <a:gd name="T51" fmla="*/ 1441 h 1442"/>
                <a:gd name="T52" fmla="*/ 191 w 1442"/>
                <a:gd name="T53" fmla="*/ 1388 h 1442"/>
                <a:gd name="T54" fmla="*/ 35 w 1442"/>
                <a:gd name="T55" fmla="*/ 1215 h 1442"/>
                <a:gd name="T56" fmla="*/ 1 w 1442"/>
                <a:gd name="T57" fmla="*/ 1013 h 1442"/>
                <a:gd name="T58" fmla="*/ 1 w 1442"/>
                <a:gd name="T59" fmla="*/ 383 h 1442"/>
                <a:gd name="T60" fmla="*/ 84 w 1442"/>
                <a:gd name="T61" fmla="*/ 147 h 1442"/>
                <a:gd name="T62" fmla="*/ 285 w 1442"/>
                <a:gd name="T63" fmla="*/ 15 h 1442"/>
                <a:gd name="T64" fmla="*/ 444 w 1442"/>
                <a:gd name="T65" fmla="*/ 1 h 1442"/>
                <a:gd name="T66" fmla="*/ 1071 w 1442"/>
                <a:gd name="T67" fmla="*/ 2 h 1442"/>
                <a:gd name="T68" fmla="*/ 1220 w 1442"/>
                <a:gd name="T69" fmla="*/ 38 h 14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42" h="1442">
                  <a:moveTo>
                    <a:pt x="1220" y="38"/>
                  </a:moveTo>
                  <a:cubicBezTo>
                    <a:pt x="1192" y="56"/>
                    <a:pt x="1165" y="72"/>
                    <a:pt x="1140" y="90"/>
                  </a:cubicBezTo>
                  <a:cubicBezTo>
                    <a:pt x="1103" y="116"/>
                    <a:pt x="1067" y="144"/>
                    <a:pt x="1030" y="172"/>
                  </a:cubicBezTo>
                  <a:cubicBezTo>
                    <a:pt x="1021" y="179"/>
                    <a:pt x="1013" y="186"/>
                    <a:pt x="1005" y="193"/>
                  </a:cubicBezTo>
                  <a:cubicBezTo>
                    <a:pt x="1003" y="195"/>
                    <a:pt x="999" y="195"/>
                    <a:pt x="996" y="195"/>
                  </a:cubicBezTo>
                  <a:cubicBezTo>
                    <a:pt x="903" y="195"/>
                    <a:pt x="811" y="194"/>
                    <a:pt x="719" y="194"/>
                  </a:cubicBezTo>
                  <a:cubicBezTo>
                    <a:pt x="639" y="193"/>
                    <a:pt x="559" y="193"/>
                    <a:pt x="479" y="194"/>
                  </a:cubicBezTo>
                  <a:cubicBezTo>
                    <a:pt x="383" y="195"/>
                    <a:pt x="306" y="235"/>
                    <a:pt x="249" y="312"/>
                  </a:cubicBezTo>
                  <a:cubicBezTo>
                    <a:pt x="212" y="362"/>
                    <a:pt x="193" y="418"/>
                    <a:pt x="193" y="481"/>
                  </a:cubicBezTo>
                  <a:cubicBezTo>
                    <a:pt x="193" y="647"/>
                    <a:pt x="192" y="813"/>
                    <a:pt x="194" y="979"/>
                  </a:cubicBezTo>
                  <a:cubicBezTo>
                    <a:pt x="194" y="1036"/>
                    <a:pt x="216" y="1088"/>
                    <a:pt x="251" y="1135"/>
                  </a:cubicBezTo>
                  <a:cubicBezTo>
                    <a:pt x="286" y="1181"/>
                    <a:pt x="330" y="1214"/>
                    <a:pt x="384" y="1233"/>
                  </a:cubicBezTo>
                  <a:cubicBezTo>
                    <a:pt x="412" y="1243"/>
                    <a:pt x="443" y="1248"/>
                    <a:pt x="473" y="1249"/>
                  </a:cubicBezTo>
                  <a:cubicBezTo>
                    <a:pt x="636" y="1250"/>
                    <a:pt x="800" y="1250"/>
                    <a:pt x="963" y="1249"/>
                  </a:cubicBezTo>
                  <a:cubicBezTo>
                    <a:pt x="1043" y="1249"/>
                    <a:pt x="1111" y="1219"/>
                    <a:pt x="1166" y="1163"/>
                  </a:cubicBezTo>
                  <a:cubicBezTo>
                    <a:pt x="1222" y="1105"/>
                    <a:pt x="1249" y="1036"/>
                    <a:pt x="1249" y="956"/>
                  </a:cubicBezTo>
                  <a:cubicBezTo>
                    <a:pt x="1249" y="800"/>
                    <a:pt x="1249" y="644"/>
                    <a:pt x="1249" y="488"/>
                  </a:cubicBezTo>
                  <a:cubicBezTo>
                    <a:pt x="1248" y="476"/>
                    <a:pt x="1252" y="469"/>
                    <a:pt x="1261" y="462"/>
                  </a:cubicBezTo>
                  <a:cubicBezTo>
                    <a:pt x="1313" y="417"/>
                    <a:pt x="1370" y="378"/>
                    <a:pt x="1431" y="346"/>
                  </a:cubicBezTo>
                  <a:cubicBezTo>
                    <a:pt x="1433" y="345"/>
                    <a:pt x="1435" y="345"/>
                    <a:pt x="1439" y="343"/>
                  </a:cubicBezTo>
                  <a:cubicBezTo>
                    <a:pt x="1440" y="356"/>
                    <a:pt x="1441" y="369"/>
                    <a:pt x="1441" y="381"/>
                  </a:cubicBezTo>
                  <a:cubicBezTo>
                    <a:pt x="1441" y="611"/>
                    <a:pt x="1442" y="841"/>
                    <a:pt x="1440" y="1072"/>
                  </a:cubicBezTo>
                  <a:cubicBezTo>
                    <a:pt x="1440" y="1140"/>
                    <a:pt x="1418" y="1204"/>
                    <a:pt x="1381" y="1262"/>
                  </a:cubicBezTo>
                  <a:cubicBezTo>
                    <a:pt x="1338" y="1331"/>
                    <a:pt x="1278" y="1381"/>
                    <a:pt x="1202" y="1413"/>
                  </a:cubicBezTo>
                  <a:cubicBezTo>
                    <a:pt x="1157" y="1432"/>
                    <a:pt x="1109" y="1441"/>
                    <a:pt x="1059" y="1441"/>
                  </a:cubicBezTo>
                  <a:cubicBezTo>
                    <a:pt x="834" y="1441"/>
                    <a:pt x="608" y="1442"/>
                    <a:pt x="383" y="1441"/>
                  </a:cubicBezTo>
                  <a:cubicBezTo>
                    <a:pt x="315" y="1441"/>
                    <a:pt x="250" y="1423"/>
                    <a:pt x="191" y="1388"/>
                  </a:cubicBezTo>
                  <a:cubicBezTo>
                    <a:pt x="121" y="1346"/>
                    <a:pt x="69" y="1289"/>
                    <a:pt x="35" y="1215"/>
                  </a:cubicBezTo>
                  <a:cubicBezTo>
                    <a:pt x="5" y="1150"/>
                    <a:pt x="0" y="1082"/>
                    <a:pt x="1" y="1013"/>
                  </a:cubicBezTo>
                  <a:cubicBezTo>
                    <a:pt x="1" y="803"/>
                    <a:pt x="0" y="593"/>
                    <a:pt x="1" y="383"/>
                  </a:cubicBezTo>
                  <a:cubicBezTo>
                    <a:pt x="2" y="295"/>
                    <a:pt x="30" y="216"/>
                    <a:pt x="84" y="147"/>
                  </a:cubicBezTo>
                  <a:cubicBezTo>
                    <a:pt x="136" y="81"/>
                    <a:pt x="204" y="38"/>
                    <a:pt x="285" y="15"/>
                  </a:cubicBezTo>
                  <a:cubicBezTo>
                    <a:pt x="337" y="0"/>
                    <a:pt x="391" y="1"/>
                    <a:pt x="444" y="1"/>
                  </a:cubicBezTo>
                  <a:cubicBezTo>
                    <a:pt x="653" y="2"/>
                    <a:pt x="862" y="1"/>
                    <a:pt x="1071" y="2"/>
                  </a:cubicBezTo>
                  <a:cubicBezTo>
                    <a:pt x="1122" y="2"/>
                    <a:pt x="1172" y="15"/>
                    <a:pt x="1220" y="38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  <p:sp>
          <p:nvSpPr>
            <p:cNvPr id="41" name="Freeform 99">
              <a:extLst>
                <a:ext uri="{FF2B5EF4-FFF2-40B4-BE49-F238E27FC236}">
                  <a16:creationId xmlns:a16="http://schemas.microsoft.com/office/drawing/2014/main" id="{31DABFA3-6263-C7FE-B428-5BBD51E552C0}"/>
                </a:ext>
              </a:extLst>
            </p:cNvPr>
            <p:cNvSpPr/>
            <p:nvPr/>
          </p:nvSpPr>
          <p:spPr bwMode="auto">
            <a:xfrm>
              <a:off x="6812927" y="4580438"/>
              <a:ext cx="531510" cy="454943"/>
            </a:xfrm>
            <a:custGeom>
              <a:avLst/>
              <a:gdLst>
                <a:gd name="T0" fmla="*/ 401 w 1222"/>
                <a:gd name="T1" fmla="*/ 735 h 1050"/>
                <a:gd name="T2" fmla="*/ 435 w 1222"/>
                <a:gd name="T3" fmla="*/ 653 h 1050"/>
                <a:gd name="T4" fmla="*/ 581 w 1222"/>
                <a:gd name="T5" fmla="*/ 409 h 1050"/>
                <a:gd name="T6" fmla="*/ 715 w 1222"/>
                <a:gd name="T7" fmla="*/ 260 h 1050"/>
                <a:gd name="T8" fmla="*/ 924 w 1222"/>
                <a:gd name="T9" fmla="*/ 101 h 1050"/>
                <a:gd name="T10" fmla="*/ 1095 w 1222"/>
                <a:gd name="T11" fmla="*/ 16 h 1050"/>
                <a:gd name="T12" fmla="*/ 1128 w 1222"/>
                <a:gd name="T13" fmla="*/ 7 h 1050"/>
                <a:gd name="T14" fmla="*/ 1217 w 1222"/>
                <a:gd name="T15" fmla="*/ 87 h 1050"/>
                <a:gd name="T16" fmla="*/ 1155 w 1222"/>
                <a:gd name="T17" fmla="*/ 186 h 1050"/>
                <a:gd name="T18" fmla="*/ 929 w 1222"/>
                <a:gd name="T19" fmla="*/ 310 h 1050"/>
                <a:gd name="T20" fmla="*/ 744 w 1222"/>
                <a:gd name="T21" fmla="*/ 492 h 1050"/>
                <a:gd name="T22" fmla="*/ 589 w 1222"/>
                <a:gd name="T23" fmla="*/ 753 h 1050"/>
                <a:gd name="T24" fmla="*/ 525 w 1222"/>
                <a:gd name="T25" fmla="*/ 972 h 1050"/>
                <a:gd name="T26" fmla="*/ 468 w 1222"/>
                <a:gd name="T27" fmla="*/ 1040 h 1050"/>
                <a:gd name="T28" fmla="*/ 373 w 1222"/>
                <a:gd name="T29" fmla="*/ 1020 h 1050"/>
                <a:gd name="T30" fmla="*/ 354 w 1222"/>
                <a:gd name="T31" fmla="*/ 992 h 1050"/>
                <a:gd name="T32" fmla="*/ 214 w 1222"/>
                <a:gd name="T33" fmla="*/ 798 h 1050"/>
                <a:gd name="T34" fmla="*/ 63 w 1222"/>
                <a:gd name="T35" fmla="*/ 691 h 1050"/>
                <a:gd name="T36" fmla="*/ 17 w 1222"/>
                <a:gd name="T37" fmla="*/ 651 h 1050"/>
                <a:gd name="T38" fmla="*/ 33 w 1222"/>
                <a:gd name="T39" fmla="*/ 554 h 1050"/>
                <a:gd name="T40" fmla="*/ 159 w 1222"/>
                <a:gd name="T41" fmla="*/ 537 h 1050"/>
                <a:gd name="T42" fmla="*/ 354 w 1222"/>
                <a:gd name="T43" fmla="*/ 683 h 1050"/>
                <a:gd name="T44" fmla="*/ 401 w 1222"/>
                <a:gd name="T45" fmla="*/ 735 h 10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222" h="1050">
                  <a:moveTo>
                    <a:pt x="401" y="735"/>
                  </a:moveTo>
                  <a:cubicBezTo>
                    <a:pt x="412" y="707"/>
                    <a:pt x="423" y="680"/>
                    <a:pt x="435" y="653"/>
                  </a:cubicBezTo>
                  <a:cubicBezTo>
                    <a:pt x="475" y="566"/>
                    <a:pt x="523" y="485"/>
                    <a:pt x="581" y="409"/>
                  </a:cubicBezTo>
                  <a:cubicBezTo>
                    <a:pt x="622" y="356"/>
                    <a:pt x="666" y="306"/>
                    <a:pt x="715" y="260"/>
                  </a:cubicBezTo>
                  <a:cubicBezTo>
                    <a:pt x="779" y="199"/>
                    <a:pt x="848" y="146"/>
                    <a:pt x="924" y="101"/>
                  </a:cubicBezTo>
                  <a:cubicBezTo>
                    <a:pt x="979" y="68"/>
                    <a:pt x="1036" y="40"/>
                    <a:pt x="1095" y="16"/>
                  </a:cubicBezTo>
                  <a:cubicBezTo>
                    <a:pt x="1106" y="12"/>
                    <a:pt x="1117" y="8"/>
                    <a:pt x="1128" y="7"/>
                  </a:cubicBezTo>
                  <a:cubicBezTo>
                    <a:pt x="1181" y="0"/>
                    <a:pt x="1213" y="40"/>
                    <a:pt x="1217" y="87"/>
                  </a:cubicBezTo>
                  <a:cubicBezTo>
                    <a:pt x="1222" y="133"/>
                    <a:pt x="1199" y="170"/>
                    <a:pt x="1155" y="186"/>
                  </a:cubicBezTo>
                  <a:cubicBezTo>
                    <a:pt x="1073" y="215"/>
                    <a:pt x="998" y="258"/>
                    <a:pt x="929" y="310"/>
                  </a:cubicBezTo>
                  <a:cubicBezTo>
                    <a:pt x="859" y="363"/>
                    <a:pt x="798" y="424"/>
                    <a:pt x="744" y="492"/>
                  </a:cubicBezTo>
                  <a:cubicBezTo>
                    <a:pt x="680" y="572"/>
                    <a:pt x="629" y="659"/>
                    <a:pt x="589" y="753"/>
                  </a:cubicBezTo>
                  <a:cubicBezTo>
                    <a:pt x="559" y="824"/>
                    <a:pt x="537" y="896"/>
                    <a:pt x="525" y="972"/>
                  </a:cubicBezTo>
                  <a:cubicBezTo>
                    <a:pt x="519" y="1006"/>
                    <a:pt x="501" y="1030"/>
                    <a:pt x="468" y="1040"/>
                  </a:cubicBezTo>
                  <a:cubicBezTo>
                    <a:pt x="433" y="1050"/>
                    <a:pt x="400" y="1045"/>
                    <a:pt x="373" y="1020"/>
                  </a:cubicBezTo>
                  <a:cubicBezTo>
                    <a:pt x="365" y="1012"/>
                    <a:pt x="359" y="1002"/>
                    <a:pt x="354" y="992"/>
                  </a:cubicBezTo>
                  <a:cubicBezTo>
                    <a:pt x="317" y="920"/>
                    <a:pt x="272" y="854"/>
                    <a:pt x="214" y="798"/>
                  </a:cubicBezTo>
                  <a:cubicBezTo>
                    <a:pt x="169" y="755"/>
                    <a:pt x="118" y="720"/>
                    <a:pt x="63" y="691"/>
                  </a:cubicBezTo>
                  <a:cubicBezTo>
                    <a:pt x="45" y="681"/>
                    <a:pt x="27" y="670"/>
                    <a:pt x="17" y="651"/>
                  </a:cubicBezTo>
                  <a:cubicBezTo>
                    <a:pt x="0" y="617"/>
                    <a:pt x="10" y="581"/>
                    <a:pt x="33" y="554"/>
                  </a:cubicBezTo>
                  <a:cubicBezTo>
                    <a:pt x="65" y="517"/>
                    <a:pt x="107" y="508"/>
                    <a:pt x="159" y="537"/>
                  </a:cubicBezTo>
                  <a:cubicBezTo>
                    <a:pt x="231" y="577"/>
                    <a:pt x="296" y="625"/>
                    <a:pt x="354" y="683"/>
                  </a:cubicBezTo>
                  <a:cubicBezTo>
                    <a:pt x="370" y="699"/>
                    <a:pt x="385" y="717"/>
                    <a:pt x="401" y="735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6F50E73D-2AF0-0F2A-223E-AF300CFA304A}"/>
              </a:ext>
            </a:extLst>
          </p:cNvPr>
          <p:cNvGrpSpPr/>
          <p:nvPr/>
        </p:nvGrpSpPr>
        <p:grpSpPr>
          <a:xfrm>
            <a:off x="2678605" y="2254292"/>
            <a:ext cx="2966425" cy="816522"/>
            <a:chOff x="283598" y="1906534"/>
            <a:chExt cx="2966425" cy="816522"/>
          </a:xfrm>
        </p:grpSpPr>
        <p:sp>
          <p:nvSpPr>
            <p:cNvPr id="70" name="文本框 69">
              <a:extLst>
                <a:ext uri="{FF2B5EF4-FFF2-40B4-BE49-F238E27FC236}">
                  <a16:creationId xmlns:a16="http://schemas.microsoft.com/office/drawing/2014/main" id="{D049F17D-9EF8-FD43-E13A-96E1797AC07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1" name="文本框 70">
              <a:extLst>
                <a:ext uri="{FF2B5EF4-FFF2-40B4-BE49-F238E27FC236}">
                  <a16:creationId xmlns:a16="http://schemas.microsoft.com/office/drawing/2014/main" id="{811C709E-D287-D34D-70D8-731FD47CC5E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2" name="组合 71">
            <a:extLst>
              <a:ext uri="{FF2B5EF4-FFF2-40B4-BE49-F238E27FC236}">
                <a16:creationId xmlns:a16="http://schemas.microsoft.com/office/drawing/2014/main" id="{89A3AAA1-857C-264E-7E20-103AB4BAA47B}"/>
              </a:ext>
            </a:extLst>
          </p:cNvPr>
          <p:cNvGrpSpPr/>
          <p:nvPr/>
        </p:nvGrpSpPr>
        <p:grpSpPr>
          <a:xfrm>
            <a:off x="8009221" y="2254292"/>
            <a:ext cx="2966425" cy="816522"/>
            <a:chOff x="283598" y="1906534"/>
            <a:chExt cx="2966425" cy="816522"/>
          </a:xfrm>
        </p:grpSpPr>
        <p:sp>
          <p:nvSpPr>
            <p:cNvPr id="73" name="文本框 72">
              <a:extLst>
                <a:ext uri="{FF2B5EF4-FFF2-40B4-BE49-F238E27FC236}">
                  <a16:creationId xmlns:a16="http://schemas.microsoft.com/office/drawing/2014/main" id="{DBFF6354-8506-BCCA-758C-E104D796165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4" name="文本框 73">
              <a:extLst>
                <a:ext uri="{FF2B5EF4-FFF2-40B4-BE49-F238E27FC236}">
                  <a16:creationId xmlns:a16="http://schemas.microsoft.com/office/drawing/2014/main" id="{E4D52675-801F-997B-2D2E-878A87C21C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5" name="组合 74">
            <a:extLst>
              <a:ext uri="{FF2B5EF4-FFF2-40B4-BE49-F238E27FC236}">
                <a16:creationId xmlns:a16="http://schemas.microsoft.com/office/drawing/2014/main" id="{14E9BA7C-CAD7-D0C6-DFA7-15D9421BBF55}"/>
              </a:ext>
            </a:extLst>
          </p:cNvPr>
          <p:cNvGrpSpPr/>
          <p:nvPr/>
        </p:nvGrpSpPr>
        <p:grpSpPr>
          <a:xfrm>
            <a:off x="2678605" y="4388862"/>
            <a:ext cx="2966425" cy="816522"/>
            <a:chOff x="283598" y="1906534"/>
            <a:chExt cx="2966425" cy="816522"/>
          </a:xfrm>
        </p:grpSpPr>
        <p:sp>
          <p:nvSpPr>
            <p:cNvPr id="76" name="文本框 75">
              <a:extLst>
                <a:ext uri="{FF2B5EF4-FFF2-40B4-BE49-F238E27FC236}">
                  <a16:creationId xmlns:a16="http://schemas.microsoft.com/office/drawing/2014/main" id="{B7109786-B60C-C996-B9E9-1ADC77340BB2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77" name="文本框 76">
              <a:extLst>
                <a:ext uri="{FF2B5EF4-FFF2-40B4-BE49-F238E27FC236}">
                  <a16:creationId xmlns:a16="http://schemas.microsoft.com/office/drawing/2014/main" id="{B6756C6B-8144-6A1E-FABA-F2CEF838074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78" name="组合 77">
            <a:extLst>
              <a:ext uri="{FF2B5EF4-FFF2-40B4-BE49-F238E27FC236}">
                <a16:creationId xmlns:a16="http://schemas.microsoft.com/office/drawing/2014/main" id="{C1D8F2C2-D8CA-EC03-A8C4-D0C099ED99AF}"/>
              </a:ext>
            </a:extLst>
          </p:cNvPr>
          <p:cNvGrpSpPr/>
          <p:nvPr/>
        </p:nvGrpSpPr>
        <p:grpSpPr>
          <a:xfrm>
            <a:off x="8009221" y="4388862"/>
            <a:ext cx="2966425" cy="816522"/>
            <a:chOff x="283598" y="1906534"/>
            <a:chExt cx="2966425" cy="816522"/>
          </a:xfrm>
        </p:grpSpPr>
        <p:sp>
          <p:nvSpPr>
            <p:cNvPr id="79" name="文本框 78">
              <a:extLst>
                <a:ext uri="{FF2B5EF4-FFF2-40B4-BE49-F238E27FC236}">
                  <a16:creationId xmlns:a16="http://schemas.microsoft.com/office/drawing/2014/main" id="{3EE294FB-66B9-57D3-4A4D-9E5F49121D11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80" name="文本框 79">
              <a:extLst>
                <a:ext uri="{FF2B5EF4-FFF2-40B4-BE49-F238E27FC236}">
                  <a16:creationId xmlns:a16="http://schemas.microsoft.com/office/drawing/2014/main" id="{70099FF6-ADEF-0ED2-3232-EA2DBA46919D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7436271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1FB29CD-57DE-8B48-4018-D9CFDE854FCF}"/>
              </a:ext>
            </a:extLst>
          </p:cNvPr>
          <p:cNvSpPr txBox="1"/>
          <p:nvPr/>
        </p:nvSpPr>
        <p:spPr>
          <a:xfrm>
            <a:off x="431561" y="445608"/>
            <a:ext cx="146706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54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目录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62E91E2-C8F9-EF62-DB95-BAD8E5471D06}"/>
              </a:ext>
            </a:extLst>
          </p:cNvPr>
          <p:cNvGrpSpPr/>
          <p:nvPr/>
        </p:nvGrpSpPr>
        <p:grpSpPr>
          <a:xfrm>
            <a:off x="6816245" y="0"/>
            <a:ext cx="5375756" cy="4635500"/>
            <a:chOff x="4872136" y="0"/>
            <a:chExt cx="7319865" cy="631190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EE220E-813F-2B5B-AD4A-166CB6FF2839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876CDD5-F3C4-F82F-F73A-2422E47B03E8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FBDB5A3-8F4C-8668-3638-3F9C2C025624}"/>
              </a:ext>
            </a:extLst>
          </p:cNvPr>
          <p:cNvGrpSpPr/>
          <p:nvPr/>
        </p:nvGrpSpPr>
        <p:grpSpPr>
          <a:xfrm rot="10800000">
            <a:off x="0" y="3364574"/>
            <a:ext cx="4051300" cy="3493425"/>
            <a:chOff x="4872136" y="0"/>
            <a:chExt cx="7319865" cy="63119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1C40E41-637E-ACC2-A487-7D5FE94FC81C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881FEE6-5490-0C77-F313-704C3DD15FAA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Shape 182">
            <a:extLst>
              <a:ext uri="{FF2B5EF4-FFF2-40B4-BE49-F238E27FC236}">
                <a16:creationId xmlns:a16="http://schemas.microsoft.com/office/drawing/2014/main" id="{D754BA5A-4D63-6876-EE2D-26DEB310D401}"/>
              </a:ext>
            </a:extLst>
          </p:cNvPr>
          <p:cNvSpPr/>
          <p:nvPr/>
        </p:nvSpPr>
        <p:spPr>
          <a:xfrm flipH="1">
            <a:off x="8542340" y="4250826"/>
            <a:ext cx="1592485" cy="1736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2DD3FB">
                  <a:alpha val="34000"/>
                </a:srgbClr>
              </a:gs>
              <a:gs pos="49000">
                <a:schemeClr val="accent1">
                  <a:lumMod val="30000"/>
                  <a:lumOff val="70000"/>
                  <a:alpha val="0"/>
                </a:schemeClr>
              </a:gs>
            </a:gsLst>
            <a:lin ang="7200000" scaled="0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solidFill>
                <a:schemeClr val="tx1"/>
              </a:solidFill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570AB40-A897-77FE-285A-1DDBE84D27C3}"/>
              </a:ext>
            </a:extLst>
          </p:cNvPr>
          <p:cNvSpPr/>
          <p:nvPr/>
        </p:nvSpPr>
        <p:spPr>
          <a:xfrm flipH="1">
            <a:off x="4051301" y="4212726"/>
            <a:ext cx="7807207" cy="2660494"/>
          </a:xfrm>
          <a:custGeom>
            <a:avLst/>
            <a:gdLst>
              <a:gd name="connsiteX0" fmla="*/ 828076 w 4604444"/>
              <a:gd name="connsiteY0" fmla="*/ -716 h 1720306"/>
              <a:gd name="connsiteX1" fmla="*/ 821081 w 4604444"/>
              <a:gd name="connsiteY1" fmla="*/ 292025 h 1720306"/>
              <a:gd name="connsiteX2" fmla="*/ 811705 w 4604444"/>
              <a:gd name="connsiteY2" fmla="*/ 311372 h 1720306"/>
              <a:gd name="connsiteX3" fmla="*/ 828373 w 4604444"/>
              <a:gd name="connsiteY3" fmla="*/ 332952 h 1720306"/>
              <a:gd name="connsiteX4" fmla="*/ 844894 w 4604444"/>
              <a:gd name="connsiteY4" fmla="*/ 311372 h 1720306"/>
              <a:gd name="connsiteX5" fmla="*/ 836410 w 4604444"/>
              <a:gd name="connsiteY5" fmla="*/ 292769 h 1720306"/>
              <a:gd name="connsiteX6" fmla="*/ 828374 w 4604444"/>
              <a:gd name="connsiteY6" fmla="*/ -420 h 1720306"/>
              <a:gd name="connsiteX7" fmla="*/ 828076 w 4604444"/>
              <a:gd name="connsiteY7" fmla="*/ -717 h 1720306"/>
              <a:gd name="connsiteX8" fmla="*/ 836261 w 4604444"/>
              <a:gd name="connsiteY8" fmla="*/ 331468 h 1720306"/>
              <a:gd name="connsiteX9" fmla="*/ 820486 w 4604444"/>
              <a:gd name="connsiteY9" fmla="*/ 336231 h 1720306"/>
              <a:gd name="connsiteX10" fmla="*/ 818551 w 4604444"/>
              <a:gd name="connsiteY10" fmla="*/ 384749 h 1720306"/>
              <a:gd name="connsiteX11" fmla="*/ 797417 w 4604444"/>
              <a:gd name="connsiteY11" fmla="*/ 411837 h 1720306"/>
              <a:gd name="connsiteX12" fmla="*/ 810217 w 4604444"/>
              <a:gd name="connsiteY12" fmla="*/ 435352 h 1720306"/>
              <a:gd name="connsiteX13" fmla="*/ 813640 w 4604444"/>
              <a:gd name="connsiteY13" fmla="*/ 533431 h 1720306"/>
              <a:gd name="connsiteX14" fmla="*/ 805454 w 4604444"/>
              <a:gd name="connsiteY14" fmla="*/ 534622 h 1720306"/>
              <a:gd name="connsiteX15" fmla="*/ 800692 w 4604444"/>
              <a:gd name="connsiteY15" fmla="*/ 589539 h 1720306"/>
              <a:gd name="connsiteX16" fmla="*/ 742798 w 4604444"/>
              <a:gd name="connsiteY16" fmla="*/ 669310 h 1720306"/>
              <a:gd name="connsiteX17" fmla="*/ 780601 w 4604444"/>
              <a:gd name="connsiteY17" fmla="*/ 739409 h 1720306"/>
              <a:gd name="connsiteX18" fmla="*/ 772118 w 4604444"/>
              <a:gd name="connsiteY18" fmla="*/ 1271466 h 1720306"/>
              <a:gd name="connsiteX19" fmla="*/ 723599 w 4604444"/>
              <a:gd name="connsiteY19" fmla="*/ 1351237 h 1720306"/>
              <a:gd name="connsiteX20" fmla="*/ 746221 w 4604444"/>
              <a:gd name="connsiteY20" fmla="*/ 1410322 h 1720306"/>
              <a:gd name="connsiteX21" fmla="*/ 689220 w 4604444"/>
              <a:gd name="connsiteY21" fmla="*/ 1416126 h 1720306"/>
              <a:gd name="connsiteX22" fmla="*/ 679546 w 4604444"/>
              <a:gd name="connsiteY22" fmla="*/ 1651280 h 1720306"/>
              <a:gd name="connsiteX23" fmla="*/ 609746 w 4604444"/>
              <a:gd name="connsiteY23" fmla="*/ 1651280 h 1720306"/>
              <a:gd name="connsiteX24" fmla="*/ 609746 w 4604444"/>
              <a:gd name="connsiteY24" fmla="*/ 1542333 h 1720306"/>
              <a:gd name="connsiteX25" fmla="*/ 579236 w 4604444"/>
              <a:gd name="connsiteY25" fmla="*/ 1547244 h 1720306"/>
              <a:gd name="connsiteX26" fmla="*/ 578195 w 4604444"/>
              <a:gd name="connsiteY26" fmla="*/ 1586832 h 1720306"/>
              <a:gd name="connsiteX27" fmla="*/ 577004 w 4604444"/>
              <a:gd name="connsiteY27" fmla="*/ 1549625 h 1720306"/>
              <a:gd name="connsiteX28" fmla="*/ 538457 w 4604444"/>
              <a:gd name="connsiteY28" fmla="*/ 1544863 h 1720306"/>
              <a:gd name="connsiteX29" fmla="*/ 538457 w 4604444"/>
              <a:gd name="connsiteY29" fmla="*/ 1651276 h 1720306"/>
              <a:gd name="connsiteX30" fmla="*/ 506162 w 4604444"/>
              <a:gd name="connsiteY30" fmla="*/ 1651276 h 1720306"/>
              <a:gd name="connsiteX31" fmla="*/ 499911 w 4604444"/>
              <a:gd name="connsiteY31" fmla="*/ 1515992 h 1720306"/>
              <a:gd name="connsiteX32" fmla="*/ 382039 w 4604444"/>
              <a:gd name="connsiteY32" fmla="*/ 1477446 h 1720306"/>
              <a:gd name="connsiteX33" fmla="*/ 383974 w 4604444"/>
              <a:gd name="connsiteY33" fmla="*/ 1553794 h 1720306"/>
              <a:gd name="connsiteX34" fmla="*/ 380402 w 4604444"/>
              <a:gd name="connsiteY34" fmla="*/ 1553794 h 1720306"/>
              <a:gd name="connsiteX35" fmla="*/ 381294 w 4604444"/>
              <a:gd name="connsiteY35" fmla="*/ 1477297 h 1720306"/>
              <a:gd name="connsiteX36" fmla="*/ 348404 w 4604444"/>
              <a:gd name="connsiteY36" fmla="*/ 1497835 h 1720306"/>
              <a:gd name="connsiteX37" fmla="*/ 247353 w 4604444"/>
              <a:gd name="connsiteY37" fmla="*/ 1434285 h 1720306"/>
              <a:gd name="connsiteX38" fmla="*/ 229047 w 4604444"/>
              <a:gd name="connsiteY38" fmla="*/ 1435774 h 1720306"/>
              <a:gd name="connsiteX39" fmla="*/ 237828 w 4604444"/>
              <a:gd name="connsiteY39" fmla="*/ 1431755 h 1720306"/>
              <a:gd name="connsiteX40" fmla="*/ 237828 w 4604444"/>
              <a:gd name="connsiteY40" fmla="*/ 1366866 h 1720306"/>
              <a:gd name="connsiteX41" fmla="*/ 232916 w 4604444"/>
              <a:gd name="connsiteY41" fmla="*/ 1366866 h 1720306"/>
              <a:gd name="connsiteX42" fmla="*/ 228451 w 4604444"/>
              <a:gd name="connsiteY42" fmla="*/ 1313288 h 1720306"/>
              <a:gd name="connsiteX43" fmla="*/ 231279 w 4604444"/>
              <a:gd name="connsiteY43" fmla="*/ 1282332 h 1720306"/>
              <a:gd name="connsiteX44" fmla="*/ 228154 w 4604444"/>
              <a:gd name="connsiteY44" fmla="*/ 1282629 h 1720306"/>
              <a:gd name="connsiteX45" fmla="*/ 148829 w 4604444"/>
              <a:gd name="connsiteY45" fmla="*/ 1282629 h 1720306"/>
              <a:gd name="connsiteX46" fmla="*/ 141685 w 4604444"/>
              <a:gd name="connsiteY46" fmla="*/ 1311204 h 1720306"/>
              <a:gd name="connsiteX47" fmla="*/ 134392 w 4604444"/>
              <a:gd name="connsiteY47" fmla="*/ 1311501 h 1720306"/>
              <a:gd name="connsiteX48" fmla="*/ 136774 w 4604444"/>
              <a:gd name="connsiteY48" fmla="*/ 1369246 h 1720306"/>
              <a:gd name="connsiteX49" fmla="*/ 189608 w 4604444"/>
              <a:gd name="connsiteY49" fmla="*/ 1364633 h 1720306"/>
              <a:gd name="connsiteX50" fmla="*/ 189608 w 4604444"/>
              <a:gd name="connsiteY50" fmla="*/ 1369246 h 1720306"/>
              <a:gd name="connsiteX51" fmla="*/ 189756 w 4604444"/>
              <a:gd name="connsiteY51" fmla="*/ 1369246 h 1720306"/>
              <a:gd name="connsiteX52" fmla="*/ 192435 w 4604444"/>
              <a:gd name="connsiteY52" fmla="*/ 1414193 h 1720306"/>
              <a:gd name="connsiteX53" fmla="*/ 187226 w 4604444"/>
              <a:gd name="connsiteY53" fmla="*/ 1366865 h 1720306"/>
              <a:gd name="connsiteX54" fmla="*/ 131862 w 4604444"/>
              <a:gd name="connsiteY54" fmla="*/ 1376539 h 1720306"/>
              <a:gd name="connsiteX55" fmla="*/ 134392 w 4604444"/>
              <a:gd name="connsiteY55" fmla="*/ 1443809 h 1720306"/>
              <a:gd name="connsiteX56" fmla="*/ 164307 w 4604444"/>
              <a:gd name="connsiteY56" fmla="*/ 1449613 h 1720306"/>
              <a:gd name="connsiteX57" fmla="*/ 110282 w 4604444"/>
              <a:gd name="connsiteY57" fmla="*/ 1448572 h 1720306"/>
              <a:gd name="connsiteX58" fmla="*/ 48816 w 4604444"/>
              <a:gd name="connsiteY58" fmla="*/ 1493220 h 1720306"/>
              <a:gd name="connsiteX59" fmla="*/ 35719 w 4604444"/>
              <a:gd name="connsiteY59" fmla="*/ 1494411 h 1720306"/>
              <a:gd name="connsiteX60" fmla="*/ 35719 w 4604444"/>
              <a:gd name="connsiteY60" fmla="*/ 1651278 h 1720306"/>
              <a:gd name="connsiteX61" fmla="*/ 5507 w 4604444"/>
              <a:gd name="connsiteY61" fmla="*/ 1651278 h 1720306"/>
              <a:gd name="connsiteX62" fmla="*/ 0 w 4604444"/>
              <a:gd name="connsiteY62" fmla="*/ 1656784 h 1720306"/>
              <a:gd name="connsiteX63" fmla="*/ 0 w 4604444"/>
              <a:gd name="connsiteY63" fmla="*/ 1714232 h 1720306"/>
              <a:gd name="connsiteX64" fmla="*/ 5507 w 4604444"/>
              <a:gd name="connsiteY64" fmla="*/ 1719589 h 1720306"/>
              <a:gd name="connsiteX65" fmla="*/ 4598938 w 4604444"/>
              <a:gd name="connsiteY65" fmla="*/ 1719589 h 1720306"/>
              <a:gd name="connsiteX66" fmla="*/ 4604445 w 4604444"/>
              <a:gd name="connsiteY66" fmla="*/ 1714232 h 1720306"/>
              <a:gd name="connsiteX67" fmla="*/ 4604445 w 4604444"/>
              <a:gd name="connsiteY67" fmla="*/ 1656784 h 1720306"/>
              <a:gd name="connsiteX68" fmla="*/ 4598938 w 4604444"/>
              <a:gd name="connsiteY68" fmla="*/ 1651278 h 1720306"/>
              <a:gd name="connsiteX69" fmla="*/ 4544021 w 4604444"/>
              <a:gd name="connsiteY69" fmla="*/ 1651278 h 1720306"/>
              <a:gd name="connsiteX70" fmla="*/ 4544021 w 4604444"/>
              <a:gd name="connsiteY70" fmla="*/ 1500068 h 1720306"/>
              <a:gd name="connsiteX71" fmla="*/ 4533901 w 4604444"/>
              <a:gd name="connsiteY71" fmla="*/ 1489948 h 1720306"/>
              <a:gd name="connsiteX72" fmla="*/ 4509344 w 4604444"/>
              <a:gd name="connsiteY72" fmla="*/ 1489948 h 1720306"/>
              <a:gd name="connsiteX73" fmla="*/ 4499224 w 4604444"/>
              <a:gd name="connsiteY73" fmla="*/ 1500068 h 1720306"/>
              <a:gd name="connsiteX74" fmla="*/ 4499224 w 4604444"/>
              <a:gd name="connsiteY74" fmla="*/ 1651278 h 1720306"/>
              <a:gd name="connsiteX75" fmla="*/ 4489550 w 4604444"/>
              <a:gd name="connsiteY75" fmla="*/ 1651278 h 1720306"/>
              <a:gd name="connsiteX76" fmla="*/ 4489550 w 4604444"/>
              <a:gd name="connsiteY76" fmla="*/ 1590853 h 1720306"/>
              <a:gd name="connsiteX77" fmla="*/ 4483895 w 4604444"/>
              <a:gd name="connsiteY77" fmla="*/ 1585198 h 1720306"/>
              <a:gd name="connsiteX78" fmla="*/ 4457254 w 4604444"/>
              <a:gd name="connsiteY78" fmla="*/ 1585198 h 1720306"/>
              <a:gd name="connsiteX79" fmla="*/ 4451599 w 4604444"/>
              <a:gd name="connsiteY79" fmla="*/ 1590853 h 1720306"/>
              <a:gd name="connsiteX80" fmla="*/ 4451599 w 4604444"/>
              <a:gd name="connsiteY80" fmla="*/ 1651278 h 1720306"/>
              <a:gd name="connsiteX81" fmla="*/ 4448771 w 4604444"/>
              <a:gd name="connsiteY81" fmla="*/ 1651278 h 1720306"/>
              <a:gd name="connsiteX82" fmla="*/ 4448771 w 4604444"/>
              <a:gd name="connsiteY82" fmla="*/ 1590853 h 1720306"/>
              <a:gd name="connsiteX83" fmla="*/ 4443116 w 4604444"/>
              <a:gd name="connsiteY83" fmla="*/ 1585198 h 1720306"/>
              <a:gd name="connsiteX84" fmla="*/ 4416475 w 4604444"/>
              <a:gd name="connsiteY84" fmla="*/ 1585198 h 1720306"/>
              <a:gd name="connsiteX85" fmla="*/ 4410820 w 4604444"/>
              <a:gd name="connsiteY85" fmla="*/ 1590853 h 1720306"/>
              <a:gd name="connsiteX86" fmla="*/ 4410820 w 4604444"/>
              <a:gd name="connsiteY86" fmla="*/ 1651278 h 1720306"/>
              <a:gd name="connsiteX87" fmla="*/ 4407992 w 4604444"/>
              <a:gd name="connsiteY87" fmla="*/ 1651278 h 1720306"/>
              <a:gd name="connsiteX88" fmla="*/ 4407992 w 4604444"/>
              <a:gd name="connsiteY88" fmla="*/ 1519718 h 1720306"/>
              <a:gd name="connsiteX89" fmla="*/ 4398616 w 4604444"/>
              <a:gd name="connsiteY89" fmla="*/ 1510342 h 1720306"/>
              <a:gd name="connsiteX90" fmla="*/ 4352181 w 4604444"/>
              <a:gd name="connsiteY90" fmla="*/ 1510342 h 1720306"/>
              <a:gd name="connsiteX91" fmla="*/ 4342805 w 4604444"/>
              <a:gd name="connsiteY91" fmla="*/ 1519718 h 1720306"/>
              <a:gd name="connsiteX92" fmla="*/ 4342805 w 4604444"/>
              <a:gd name="connsiteY92" fmla="*/ 1651278 h 1720306"/>
              <a:gd name="connsiteX93" fmla="*/ 4339977 w 4604444"/>
              <a:gd name="connsiteY93" fmla="*/ 1651278 h 1720306"/>
              <a:gd name="connsiteX94" fmla="*/ 4339977 w 4604444"/>
              <a:gd name="connsiteY94" fmla="*/ 1512870 h 1720306"/>
              <a:gd name="connsiteX95" fmla="*/ 4330601 w 4604444"/>
              <a:gd name="connsiteY95" fmla="*/ 1503643 h 1720306"/>
              <a:gd name="connsiteX96" fmla="*/ 4284019 w 4604444"/>
              <a:gd name="connsiteY96" fmla="*/ 1503643 h 1720306"/>
              <a:gd name="connsiteX97" fmla="*/ 4282679 w 4604444"/>
              <a:gd name="connsiteY97" fmla="*/ 1503791 h 1720306"/>
              <a:gd name="connsiteX98" fmla="*/ 4282679 w 4604444"/>
              <a:gd name="connsiteY98" fmla="*/ 1373566 h 1720306"/>
              <a:gd name="connsiteX99" fmla="*/ 4265266 w 4604444"/>
              <a:gd name="connsiteY99" fmla="*/ 1356153 h 1720306"/>
              <a:gd name="connsiteX100" fmla="*/ 4247110 w 4604444"/>
              <a:gd name="connsiteY100" fmla="*/ 1356153 h 1720306"/>
              <a:gd name="connsiteX101" fmla="*/ 4229697 w 4604444"/>
              <a:gd name="connsiteY101" fmla="*/ 1373566 h 1720306"/>
              <a:gd name="connsiteX102" fmla="*/ 4229697 w 4604444"/>
              <a:gd name="connsiteY102" fmla="*/ 1415089 h 1720306"/>
              <a:gd name="connsiteX103" fmla="*/ 4214219 w 4604444"/>
              <a:gd name="connsiteY103" fmla="*/ 1399462 h 1720306"/>
              <a:gd name="connsiteX104" fmla="*/ 4178054 w 4604444"/>
              <a:gd name="connsiteY104" fmla="*/ 1399462 h 1720306"/>
              <a:gd name="connsiteX105" fmla="*/ 4162427 w 4604444"/>
              <a:gd name="connsiteY105" fmla="*/ 1415089 h 1720306"/>
              <a:gd name="connsiteX106" fmla="*/ 4162427 w 4604444"/>
              <a:gd name="connsiteY106" fmla="*/ 1309571 h 1720306"/>
              <a:gd name="connsiteX107" fmla="*/ 4141591 w 4604444"/>
              <a:gd name="connsiteY107" fmla="*/ 1288884 h 1720306"/>
              <a:gd name="connsiteX108" fmla="*/ 4115844 w 4604444"/>
              <a:gd name="connsiteY108" fmla="*/ 1288884 h 1720306"/>
              <a:gd name="connsiteX109" fmla="*/ 4095008 w 4604444"/>
              <a:gd name="connsiteY109" fmla="*/ 1309571 h 1720306"/>
              <a:gd name="connsiteX110" fmla="*/ 4095008 w 4604444"/>
              <a:gd name="connsiteY110" fmla="*/ 1346034 h 1720306"/>
              <a:gd name="connsiteX111" fmla="*/ 4076405 w 4604444"/>
              <a:gd name="connsiteY111" fmla="*/ 1327281 h 1720306"/>
              <a:gd name="connsiteX112" fmla="*/ 4075214 w 4604444"/>
              <a:gd name="connsiteY112" fmla="*/ 1327281 h 1720306"/>
              <a:gd name="connsiteX113" fmla="*/ 4056611 w 4604444"/>
              <a:gd name="connsiteY113" fmla="*/ 1346034 h 1720306"/>
              <a:gd name="connsiteX114" fmla="*/ 4056611 w 4604444"/>
              <a:gd name="connsiteY114" fmla="*/ 1352731 h 1720306"/>
              <a:gd name="connsiteX115" fmla="*/ 4042918 w 4604444"/>
              <a:gd name="connsiteY115" fmla="*/ 1346629 h 1720306"/>
              <a:gd name="connsiteX116" fmla="*/ 4012409 w 4604444"/>
              <a:gd name="connsiteY116" fmla="*/ 1346629 h 1720306"/>
              <a:gd name="connsiteX117" fmla="*/ 3994103 w 4604444"/>
              <a:gd name="connsiteY117" fmla="*/ 1365084 h 1720306"/>
              <a:gd name="connsiteX118" fmla="*/ 3994103 w 4604444"/>
              <a:gd name="connsiteY118" fmla="*/ 1246916 h 1720306"/>
              <a:gd name="connsiteX119" fmla="*/ 3968653 w 4604444"/>
              <a:gd name="connsiteY119" fmla="*/ 1221466 h 1720306"/>
              <a:gd name="connsiteX120" fmla="*/ 3913587 w 4604444"/>
              <a:gd name="connsiteY120" fmla="*/ 1221466 h 1720306"/>
              <a:gd name="connsiteX121" fmla="*/ 3888137 w 4604444"/>
              <a:gd name="connsiteY121" fmla="*/ 1246916 h 1720306"/>
              <a:gd name="connsiteX122" fmla="*/ 3888137 w 4604444"/>
              <a:gd name="connsiteY122" fmla="*/ 1333980 h 1720306"/>
              <a:gd name="connsiteX123" fmla="*/ 3873701 w 4604444"/>
              <a:gd name="connsiteY123" fmla="*/ 1327284 h 1720306"/>
              <a:gd name="connsiteX124" fmla="*/ 3854503 w 4604444"/>
              <a:gd name="connsiteY124" fmla="*/ 1347077 h 1720306"/>
              <a:gd name="connsiteX125" fmla="*/ 3854503 w 4604444"/>
              <a:gd name="connsiteY125" fmla="*/ 1651287 h 1720306"/>
              <a:gd name="connsiteX126" fmla="*/ 3838429 w 4604444"/>
              <a:gd name="connsiteY126" fmla="*/ 1651287 h 1720306"/>
              <a:gd name="connsiteX127" fmla="*/ 3838429 w 4604444"/>
              <a:gd name="connsiteY127" fmla="*/ 1237540 h 1720306"/>
              <a:gd name="connsiteX128" fmla="*/ 3812087 w 4604444"/>
              <a:gd name="connsiteY128" fmla="*/ 1211198 h 1720306"/>
              <a:gd name="connsiteX129" fmla="*/ 3715046 w 4604444"/>
              <a:gd name="connsiteY129" fmla="*/ 1211198 h 1720306"/>
              <a:gd name="connsiteX130" fmla="*/ 3688852 w 4604444"/>
              <a:gd name="connsiteY130" fmla="*/ 1237540 h 1720306"/>
              <a:gd name="connsiteX131" fmla="*/ 3688852 w 4604444"/>
              <a:gd name="connsiteY131" fmla="*/ 1651287 h 1720306"/>
              <a:gd name="connsiteX132" fmla="*/ 3665040 w 4604444"/>
              <a:gd name="connsiteY132" fmla="*/ 1651287 h 1720306"/>
              <a:gd name="connsiteX133" fmla="*/ 3665040 w 4604444"/>
              <a:gd name="connsiteY133" fmla="*/ 951494 h 1720306"/>
              <a:gd name="connsiteX134" fmla="*/ 3559074 w 4604444"/>
              <a:gd name="connsiteY134" fmla="*/ 951494 h 1720306"/>
              <a:gd name="connsiteX135" fmla="*/ 3559074 w 4604444"/>
              <a:gd name="connsiteY135" fmla="*/ 971438 h 1720306"/>
              <a:gd name="connsiteX136" fmla="*/ 3453709 w 4604444"/>
              <a:gd name="connsiteY136" fmla="*/ 980368 h 1720306"/>
              <a:gd name="connsiteX137" fmla="*/ 3444184 w 4604444"/>
              <a:gd name="connsiteY137" fmla="*/ 1651289 h 1720306"/>
              <a:gd name="connsiteX138" fmla="*/ 3429301 w 4604444"/>
              <a:gd name="connsiteY138" fmla="*/ 1651289 h 1720306"/>
              <a:gd name="connsiteX139" fmla="*/ 3429301 w 4604444"/>
              <a:gd name="connsiteY139" fmla="*/ 908187 h 1720306"/>
              <a:gd name="connsiteX140" fmla="*/ 3213198 w 4604444"/>
              <a:gd name="connsiteY140" fmla="*/ 917861 h 1720306"/>
              <a:gd name="connsiteX141" fmla="*/ 3222127 w 4604444"/>
              <a:gd name="connsiteY141" fmla="*/ 1651286 h 1720306"/>
              <a:gd name="connsiteX142" fmla="*/ 3199208 w 4604444"/>
              <a:gd name="connsiteY142" fmla="*/ 1651286 h 1720306"/>
              <a:gd name="connsiteX143" fmla="*/ 3199208 w 4604444"/>
              <a:gd name="connsiteY143" fmla="*/ 831545 h 1720306"/>
              <a:gd name="connsiteX144" fmla="*/ 3103806 w 4604444"/>
              <a:gd name="connsiteY144" fmla="*/ 826932 h 1720306"/>
              <a:gd name="connsiteX145" fmla="*/ 3102467 w 4604444"/>
              <a:gd name="connsiteY145" fmla="*/ 941079 h 1720306"/>
              <a:gd name="connsiteX146" fmla="*/ 3102467 w 4604444"/>
              <a:gd name="connsiteY146" fmla="*/ 823950 h 1720306"/>
              <a:gd name="connsiteX147" fmla="*/ 2996206 w 4604444"/>
              <a:gd name="connsiteY147" fmla="*/ 847316 h 1720306"/>
              <a:gd name="connsiteX148" fmla="*/ 3014362 w 4604444"/>
              <a:gd name="connsiteY148" fmla="*/ 1651283 h 1720306"/>
              <a:gd name="connsiteX149" fmla="*/ 3009451 w 4604444"/>
              <a:gd name="connsiteY149" fmla="*/ 1651283 h 1720306"/>
              <a:gd name="connsiteX150" fmla="*/ 2991888 w 4604444"/>
              <a:gd name="connsiteY150" fmla="*/ 1071744 h 1720306"/>
              <a:gd name="connsiteX151" fmla="*/ 2972243 w 4604444"/>
              <a:gd name="connsiteY151" fmla="*/ 1073083 h 1720306"/>
              <a:gd name="connsiteX152" fmla="*/ 2972243 w 4604444"/>
              <a:gd name="connsiteY152" fmla="*/ 949411 h 1720306"/>
              <a:gd name="connsiteX153" fmla="*/ 2947687 w 4604444"/>
              <a:gd name="connsiteY153" fmla="*/ 947327 h 1720306"/>
              <a:gd name="connsiteX154" fmla="*/ 2938459 w 4604444"/>
              <a:gd name="connsiteY154" fmla="*/ 831237 h 1720306"/>
              <a:gd name="connsiteX155" fmla="*/ 2927000 w 4604444"/>
              <a:gd name="connsiteY155" fmla="*/ 830790 h 1720306"/>
              <a:gd name="connsiteX156" fmla="*/ 2930721 w 4604444"/>
              <a:gd name="connsiteY156" fmla="*/ 816205 h 1720306"/>
              <a:gd name="connsiteX157" fmla="*/ 2868213 w 4604444"/>
              <a:gd name="connsiteY157" fmla="*/ 772896 h 1720306"/>
              <a:gd name="connsiteX158" fmla="*/ 2805705 w 4604444"/>
              <a:gd name="connsiteY158" fmla="*/ 816205 h 1720306"/>
              <a:gd name="connsiteX159" fmla="*/ 2807640 w 4604444"/>
              <a:gd name="connsiteY159" fmla="*/ 826921 h 1720306"/>
              <a:gd name="connsiteX160" fmla="*/ 2794096 w 4604444"/>
              <a:gd name="connsiteY160" fmla="*/ 826474 h 1720306"/>
              <a:gd name="connsiteX161" fmla="*/ 2794096 w 4604444"/>
              <a:gd name="connsiteY161" fmla="*/ 934669 h 1720306"/>
              <a:gd name="connsiteX162" fmla="*/ 2779809 w 4604444"/>
              <a:gd name="connsiteY162" fmla="*/ 933478 h 1720306"/>
              <a:gd name="connsiteX163" fmla="*/ 2775046 w 4604444"/>
              <a:gd name="connsiteY163" fmla="*/ 1076058 h 1720306"/>
              <a:gd name="connsiteX164" fmla="*/ 2905120 w 4604444"/>
              <a:gd name="connsiteY164" fmla="*/ 1077546 h 1720306"/>
              <a:gd name="connsiteX165" fmla="*/ 2779809 w 4604444"/>
              <a:gd name="connsiteY165" fmla="*/ 1085880 h 1720306"/>
              <a:gd name="connsiteX166" fmla="*/ 2779809 w 4604444"/>
              <a:gd name="connsiteY166" fmla="*/ 1125320 h 1720306"/>
              <a:gd name="connsiteX167" fmla="*/ 2659556 w 4604444"/>
              <a:gd name="connsiteY167" fmla="*/ 1220865 h 1720306"/>
              <a:gd name="connsiteX168" fmla="*/ 2655091 w 4604444"/>
              <a:gd name="connsiteY168" fmla="*/ 1651281 h 1720306"/>
              <a:gd name="connsiteX169" fmla="*/ 2650477 w 4604444"/>
              <a:gd name="connsiteY169" fmla="*/ 1651281 h 1720306"/>
              <a:gd name="connsiteX170" fmla="*/ 2654644 w 4604444"/>
              <a:gd name="connsiteY170" fmla="*/ 1216103 h 1720306"/>
              <a:gd name="connsiteX171" fmla="*/ 2642738 w 4604444"/>
              <a:gd name="connsiteY171" fmla="*/ 1218484 h 1720306"/>
              <a:gd name="connsiteX172" fmla="*/ 2643482 w 4604444"/>
              <a:gd name="connsiteY172" fmla="*/ 1060731 h 1720306"/>
              <a:gd name="connsiteX173" fmla="*/ 2638719 w 4604444"/>
              <a:gd name="connsiteY173" fmla="*/ 1062070 h 1720306"/>
              <a:gd name="connsiteX174" fmla="*/ 2649882 w 4604444"/>
              <a:gd name="connsiteY174" fmla="*/ 1057308 h 1720306"/>
              <a:gd name="connsiteX175" fmla="*/ 2640208 w 4604444"/>
              <a:gd name="connsiteY175" fmla="*/ 1023673 h 1720306"/>
              <a:gd name="connsiteX176" fmla="*/ 2529632 w 4604444"/>
              <a:gd name="connsiteY176" fmla="*/ 1052545 h 1720306"/>
              <a:gd name="connsiteX177" fmla="*/ 2404617 w 4604444"/>
              <a:gd name="connsiteY177" fmla="*/ 985126 h 1720306"/>
              <a:gd name="connsiteX178" fmla="*/ 2394943 w 4604444"/>
              <a:gd name="connsiteY178" fmla="*/ 1018761 h 1720306"/>
              <a:gd name="connsiteX179" fmla="*/ 2400450 w 4604444"/>
              <a:gd name="connsiteY179" fmla="*/ 1022630 h 1720306"/>
              <a:gd name="connsiteX180" fmla="*/ 2398962 w 4604444"/>
              <a:gd name="connsiteY180" fmla="*/ 1651280 h 1720306"/>
              <a:gd name="connsiteX181" fmla="*/ 2380507 w 4604444"/>
              <a:gd name="connsiteY181" fmla="*/ 1651280 h 1720306"/>
              <a:gd name="connsiteX182" fmla="*/ 2385121 w 4604444"/>
              <a:gd name="connsiteY182" fmla="*/ 1466286 h 1720306"/>
              <a:gd name="connsiteX183" fmla="*/ 2192087 w 4604444"/>
              <a:gd name="connsiteY183" fmla="*/ 1464202 h 1720306"/>
              <a:gd name="connsiteX184" fmla="*/ 2193724 w 4604444"/>
              <a:gd name="connsiteY184" fmla="*/ 1339482 h 1720306"/>
              <a:gd name="connsiteX185" fmla="*/ 2203993 w 4604444"/>
              <a:gd name="connsiteY185" fmla="*/ 1339035 h 1720306"/>
              <a:gd name="connsiteX186" fmla="*/ 2205779 w 4604444"/>
              <a:gd name="connsiteY186" fmla="*/ 1267002 h 1720306"/>
              <a:gd name="connsiteX187" fmla="*/ 2133002 w 4604444"/>
              <a:gd name="connsiteY187" fmla="*/ 1266258 h 1720306"/>
              <a:gd name="connsiteX188" fmla="*/ 2121989 w 4604444"/>
              <a:gd name="connsiteY188" fmla="*/ 1173687 h 1720306"/>
              <a:gd name="connsiteX189" fmla="*/ 2114250 w 4604444"/>
              <a:gd name="connsiteY189" fmla="*/ 1208215 h 1720306"/>
              <a:gd name="connsiteX190" fmla="*/ 2109190 w 4604444"/>
              <a:gd name="connsiteY190" fmla="*/ 1265961 h 1720306"/>
              <a:gd name="connsiteX191" fmla="*/ 2056654 w 4604444"/>
              <a:gd name="connsiteY191" fmla="*/ 1265365 h 1720306"/>
              <a:gd name="connsiteX192" fmla="*/ 2055314 w 4604444"/>
              <a:gd name="connsiteY192" fmla="*/ 1325790 h 1720306"/>
              <a:gd name="connsiteX193" fmla="*/ 2047873 w 4604444"/>
              <a:gd name="connsiteY193" fmla="*/ 1325641 h 1720306"/>
              <a:gd name="connsiteX194" fmla="*/ 2046236 w 4604444"/>
              <a:gd name="connsiteY194" fmla="*/ 1462715 h 1720306"/>
              <a:gd name="connsiteX195" fmla="*/ 1979709 w 4604444"/>
              <a:gd name="connsiteY195" fmla="*/ 1461971 h 1720306"/>
              <a:gd name="connsiteX196" fmla="*/ 1976435 w 4604444"/>
              <a:gd name="connsiteY196" fmla="*/ 1418067 h 1720306"/>
              <a:gd name="connsiteX197" fmla="*/ 1971524 w 4604444"/>
              <a:gd name="connsiteY197" fmla="*/ 1418364 h 1720306"/>
              <a:gd name="connsiteX198" fmla="*/ 1971524 w 4604444"/>
              <a:gd name="connsiteY198" fmla="*/ 1389194 h 1720306"/>
              <a:gd name="connsiteX199" fmla="*/ 1904254 w 4604444"/>
              <a:gd name="connsiteY199" fmla="*/ 1394105 h 1720306"/>
              <a:gd name="connsiteX200" fmla="*/ 1904254 w 4604444"/>
              <a:gd name="connsiteY200" fmla="*/ 1413899 h 1720306"/>
              <a:gd name="connsiteX201" fmla="*/ 1869874 w 4604444"/>
              <a:gd name="connsiteY201" fmla="*/ 1361214 h 1720306"/>
              <a:gd name="connsiteX202" fmla="*/ 1868833 w 4604444"/>
              <a:gd name="connsiteY202" fmla="*/ 1085885 h 1720306"/>
              <a:gd name="connsiteX203" fmla="*/ 1877613 w 4604444"/>
              <a:gd name="connsiteY203" fmla="*/ 1085885 h 1720306"/>
              <a:gd name="connsiteX204" fmla="*/ 1881036 w 4604444"/>
              <a:gd name="connsiteY204" fmla="*/ 1045106 h 1720306"/>
              <a:gd name="connsiteX205" fmla="*/ 1836835 w 4604444"/>
              <a:gd name="connsiteY205" fmla="*/ 1028140 h 1720306"/>
              <a:gd name="connsiteX206" fmla="*/ 1772244 w 4604444"/>
              <a:gd name="connsiteY206" fmla="*/ 1045106 h 1720306"/>
              <a:gd name="connsiteX207" fmla="*/ 1782364 w 4604444"/>
              <a:gd name="connsiteY207" fmla="*/ 1085885 h 1720306"/>
              <a:gd name="connsiteX208" fmla="*/ 1782959 w 4604444"/>
              <a:gd name="connsiteY208" fmla="*/ 1085885 h 1720306"/>
              <a:gd name="connsiteX209" fmla="*/ 1781917 w 4604444"/>
              <a:gd name="connsiteY209" fmla="*/ 1379969 h 1720306"/>
              <a:gd name="connsiteX210" fmla="*/ 1747241 w 4604444"/>
              <a:gd name="connsiteY210" fmla="*/ 1474922 h 1720306"/>
              <a:gd name="connsiteX211" fmla="*/ 1743967 w 4604444"/>
              <a:gd name="connsiteY211" fmla="*/ 1280554 h 1720306"/>
              <a:gd name="connsiteX212" fmla="*/ 1713754 w 4604444"/>
              <a:gd name="connsiteY212" fmla="*/ 1233972 h 1720306"/>
              <a:gd name="connsiteX213" fmla="*/ 1713010 w 4604444"/>
              <a:gd name="connsiteY213" fmla="*/ 1651281 h 1720306"/>
              <a:gd name="connsiteX214" fmla="*/ 1708397 w 4604444"/>
              <a:gd name="connsiteY214" fmla="*/ 1651281 h 1720306"/>
              <a:gd name="connsiteX215" fmla="*/ 1702741 w 4604444"/>
              <a:gd name="connsiteY215" fmla="*/ 1249593 h 1720306"/>
              <a:gd name="connsiteX216" fmla="*/ 1688751 w 4604444"/>
              <a:gd name="connsiteY216" fmla="*/ 1223846 h 1720306"/>
              <a:gd name="connsiteX217" fmla="*/ 1699764 w 4604444"/>
              <a:gd name="connsiteY217" fmla="*/ 1228757 h 1720306"/>
              <a:gd name="connsiteX218" fmla="*/ 1700210 w 4604444"/>
              <a:gd name="connsiteY218" fmla="*/ 1069661 h 1720306"/>
              <a:gd name="connsiteX219" fmla="*/ 1665236 w 4604444"/>
              <a:gd name="connsiteY219" fmla="*/ 1118180 h 1720306"/>
              <a:gd name="connsiteX220" fmla="*/ 1662705 w 4604444"/>
              <a:gd name="connsiteY220" fmla="*/ 1212090 h 1720306"/>
              <a:gd name="connsiteX221" fmla="*/ 1676249 w 4604444"/>
              <a:gd name="connsiteY221" fmla="*/ 1218192 h 1720306"/>
              <a:gd name="connsiteX222" fmla="*/ 1675505 w 4604444"/>
              <a:gd name="connsiteY222" fmla="*/ 1651284 h 1720306"/>
              <a:gd name="connsiteX223" fmla="*/ 1666278 w 4604444"/>
              <a:gd name="connsiteY223" fmla="*/ 1651284 h 1720306"/>
              <a:gd name="connsiteX224" fmla="*/ 1662111 w 4604444"/>
              <a:gd name="connsiteY224" fmla="*/ 1169976 h 1720306"/>
              <a:gd name="connsiteX225" fmla="*/ 1615379 w 4604444"/>
              <a:gd name="connsiteY225" fmla="*/ 1157475 h 1720306"/>
              <a:gd name="connsiteX226" fmla="*/ 1614337 w 4604444"/>
              <a:gd name="connsiteY226" fmla="*/ 1651289 h 1720306"/>
              <a:gd name="connsiteX227" fmla="*/ 1613445 w 4604444"/>
              <a:gd name="connsiteY227" fmla="*/ 1651289 h 1720306"/>
              <a:gd name="connsiteX228" fmla="*/ 1611361 w 4604444"/>
              <a:gd name="connsiteY228" fmla="*/ 1106878 h 1720306"/>
              <a:gd name="connsiteX229" fmla="*/ 1521171 w 4604444"/>
              <a:gd name="connsiteY229" fmla="*/ 1111641 h 1720306"/>
              <a:gd name="connsiteX230" fmla="*/ 1520724 w 4604444"/>
              <a:gd name="connsiteY230" fmla="*/ 1210168 h 1720306"/>
              <a:gd name="connsiteX231" fmla="*/ 1452412 w 4604444"/>
              <a:gd name="connsiteY231" fmla="*/ 1174449 h 1720306"/>
              <a:gd name="connsiteX232" fmla="*/ 1452412 w 4604444"/>
              <a:gd name="connsiteY232" fmla="*/ 1157333 h 1720306"/>
              <a:gd name="connsiteX233" fmla="*/ 1455984 w 4604444"/>
              <a:gd name="connsiteY233" fmla="*/ 1133520 h 1720306"/>
              <a:gd name="connsiteX234" fmla="*/ 1441548 w 4604444"/>
              <a:gd name="connsiteY234" fmla="*/ 1075775 h 1720306"/>
              <a:gd name="connsiteX235" fmla="*/ 1437976 w 4604444"/>
              <a:gd name="connsiteY235" fmla="*/ 1157333 h 1720306"/>
              <a:gd name="connsiteX236" fmla="*/ 1430832 w 4604444"/>
              <a:gd name="connsiteY236" fmla="*/ 1177722 h 1720306"/>
              <a:gd name="connsiteX237" fmla="*/ 1360585 w 4604444"/>
              <a:gd name="connsiteY237" fmla="*/ 1219245 h 1720306"/>
              <a:gd name="connsiteX238" fmla="*/ 1299417 w 4604444"/>
              <a:gd name="connsiteY238" fmla="*/ 1222073 h 1720306"/>
              <a:gd name="connsiteX239" fmla="*/ 1299417 w 4604444"/>
              <a:gd name="connsiteY239" fmla="*/ 1388761 h 1720306"/>
              <a:gd name="connsiteX240" fmla="*/ 1349869 w 4604444"/>
              <a:gd name="connsiteY240" fmla="*/ 1393970 h 1720306"/>
              <a:gd name="connsiteX241" fmla="*/ 1320997 w 4604444"/>
              <a:gd name="connsiteY241" fmla="*/ 1395458 h 1720306"/>
              <a:gd name="connsiteX242" fmla="*/ 1319956 w 4604444"/>
              <a:gd name="connsiteY242" fmla="*/ 1651290 h 1720306"/>
              <a:gd name="connsiteX243" fmla="*/ 1314598 w 4604444"/>
              <a:gd name="connsiteY243" fmla="*/ 1651290 h 1720306"/>
              <a:gd name="connsiteX244" fmla="*/ 1313556 w 4604444"/>
              <a:gd name="connsiteY244" fmla="*/ 1393077 h 1720306"/>
              <a:gd name="connsiteX245" fmla="*/ 1266526 w 4604444"/>
              <a:gd name="connsiteY245" fmla="*/ 1395458 h 1720306"/>
              <a:gd name="connsiteX246" fmla="*/ 1266526 w 4604444"/>
              <a:gd name="connsiteY246" fmla="*/ 1414360 h 1720306"/>
              <a:gd name="connsiteX247" fmla="*/ 1265336 w 4604444"/>
              <a:gd name="connsiteY247" fmla="*/ 1276400 h 1720306"/>
              <a:gd name="connsiteX248" fmla="*/ 1125880 w 4604444"/>
              <a:gd name="connsiteY248" fmla="*/ 1279823 h 1720306"/>
              <a:gd name="connsiteX249" fmla="*/ 1122755 w 4604444"/>
              <a:gd name="connsiteY249" fmla="*/ 1651298 h 1720306"/>
              <a:gd name="connsiteX250" fmla="*/ 1010988 w 4604444"/>
              <a:gd name="connsiteY250" fmla="*/ 1651298 h 1720306"/>
              <a:gd name="connsiteX251" fmla="*/ 895945 w 4604444"/>
              <a:gd name="connsiteY251" fmla="*/ 1414963 h 1720306"/>
              <a:gd name="connsiteX252" fmla="*/ 884336 w 4604444"/>
              <a:gd name="connsiteY252" fmla="*/ 1427018 h 1720306"/>
              <a:gd name="connsiteX253" fmla="*/ 884336 w 4604444"/>
              <a:gd name="connsiteY253" fmla="*/ 1423298 h 1720306"/>
              <a:gd name="connsiteX254" fmla="*/ 920948 w 4604444"/>
              <a:gd name="connsiteY254" fmla="*/ 1351265 h 1720306"/>
              <a:gd name="connsiteX255" fmla="*/ 881955 w 4604444"/>
              <a:gd name="connsiteY255" fmla="*/ 1277446 h 1720306"/>
              <a:gd name="connsiteX256" fmla="*/ 873323 w 4604444"/>
              <a:gd name="connsiteY256" fmla="*/ 746875 h 1720306"/>
              <a:gd name="connsiteX257" fmla="*/ 851148 w 4604444"/>
              <a:gd name="connsiteY257" fmla="*/ 750447 h 1720306"/>
              <a:gd name="connsiteX258" fmla="*/ 913804 w 4604444"/>
              <a:gd name="connsiteY258" fmla="*/ 669335 h 1720306"/>
              <a:gd name="connsiteX259" fmla="*/ 848468 w 4604444"/>
              <a:gd name="connsiteY259" fmla="*/ 587479 h 1720306"/>
              <a:gd name="connsiteX260" fmla="*/ 841473 w 4604444"/>
              <a:gd name="connsiteY260" fmla="*/ 529734 h 1720306"/>
              <a:gd name="connsiteX261" fmla="*/ 837455 w 4604444"/>
              <a:gd name="connsiteY261" fmla="*/ 530329 h 1720306"/>
              <a:gd name="connsiteX262" fmla="*/ 838943 w 4604444"/>
              <a:gd name="connsiteY262" fmla="*/ 437014 h 1720306"/>
              <a:gd name="connsiteX263" fmla="*/ 854570 w 4604444"/>
              <a:gd name="connsiteY263" fmla="*/ 411862 h 1720306"/>
              <a:gd name="connsiteX264" fmla="*/ 839241 w 4604444"/>
              <a:gd name="connsiteY264" fmla="*/ 386859 h 1720306"/>
              <a:gd name="connsiteX265" fmla="*/ 836264 w 4604444"/>
              <a:gd name="connsiteY265" fmla="*/ 331495 h 1720306"/>
              <a:gd name="connsiteX266" fmla="*/ 2994150 w 4604444"/>
              <a:gd name="connsiteY266" fmla="*/ 575699 h 1720306"/>
              <a:gd name="connsiteX267" fmla="*/ 3033144 w 4604444"/>
              <a:gd name="connsiteY267" fmla="*/ 794183 h 1720306"/>
              <a:gd name="connsiteX268" fmla="*/ 3042817 w 4604444"/>
              <a:gd name="connsiteY268" fmla="*/ 795076 h 1720306"/>
              <a:gd name="connsiteX269" fmla="*/ 2994150 w 4604444"/>
              <a:gd name="connsiteY269" fmla="*/ 575706 h 1720306"/>
              <a:gd name="connsiteX270" fmla="*/ 3070350 w 4604444"/>
              <a:gd name="connsiteY270" fmla="*/ 575699 h 1720306"/>
              <a:gd name="connsiteX271" fmla="*/ 3109344 w 4604444"/>
              <a:gd name="connsiteY271" fmla="*/ 794183 h 1720306"/>
              <a:gd name="connsiteX272" fmla="*/ 3119017 w 4604444"/>
              <a:gd name="connsiteY272" fmla="*/ 795076 h 1720306"/>
              <a:gd name="connsiteX273" fmla="*/ 3070350 w 4604444"/>
              <a:gd name="connsiteY273" fmla="*/ 575706 h 1720306"/>
              <a:gd name="connsiteX274" fmla="*/ 2863334 w 4604444"/>
              <a:gd name="connsiteY274" fmla="*/ 647880 h 1720306"/>
              <a:gd name="connsiteX275" fmla="*/ 2855744 w 4604444"/>
              <a:gd name="connsiteY275" fmla="*/ 671990 h 1720306"/>
              <a:gd name="connsiteX276" fmla="*/ 2844135 w 4604444"/>
              <a:gd name="connsiteY276" fmla="*/ 764859 h 1720306"/>
              <a:gd name="connsiteX277" fmla="*/ 2882532 w 4604444"/>
              <a:gd name="connsiteY277" fmla="*/ 760840 h 1720306"/>
              <a:gd name="connsiteX278" fmla="*/ 2863333 w 4604444"/>
              <a:gd name="connsiteY278" fmla="*/ 647883 h 1720306"/>
              <a:gd name="connsiteX279" fmla="*/ 810982 w 4604444"/>
              <a:gd name="connsiteY279" fmla="*/ 751912 h 1720306"/>
              <a:gd name="connsiteX280" fmla="*/ 828395 w 4604444"/>
              <a:gd name="connsiteY280" fmla="*/ 753549 h 1720306"/>
              <a:gd name="connsiteX281" fmla="*/ 843277 w 4604444"/>
              <a:gd name="connsiteY281" fmla="*/ 752210 h 1720306"/>
              <a:gd name="connsiteX282" fmla="*/ 843277 w 4604444"/>
              <a:gd name="connsiteY282" fmla="*/ 787482 h 1720306"/>
              <a:gd name="connsiteX283" fmla="*/ 810982 w 4604444"/>
              <a:gd name="connsiteY283" fmla="*/ 802513 h 1720306"/>
              <a:gd name="connsiteX284" fmla="*/ 810982 w 4604444"/>
              <a:gd name="connsiteY284" fmla="*/ 751912 h 1720306"/>
              <a:gd name="connsiteX285" fmla="*/ 810982 w 4604444"/>
              <a:gd name="connsiteY285" fmla="*/ 840019 h 1720306"/>
              <a:gd name="connsiteX286" fmla="*/ 843277 w 4604444"/>
              <a:gd name="connsiteY286" fmla="*/ 854157 h 1720306"/>
              <a:gd name="connsiteX287" fmla="*/ 843277 w 4604444"/>
              <a:gd name="connsiteY287" fmla="*/ 876333 h 1720306"/>
              <a:gd name="connsiteX288" fmla="*/ 812618 w 4604444"/>
              <a:gd name="connsiteY288" fmla="*/ 890620 h 1720306"/>
              <a:gd name="connsiteX289" fmla="*/ 810981 w 4604444"/>
              <a:gd name="connsiteY289" fmla="*/ 913688 h 1720306"/>
              <a:gd name="connsiteX290" fmla="*/ 810981 w 4604444"/>
              <a:gd name="connsiteY290" fmla="*/ 840019 h 1720306"/>
              <a:gd name="connsiteX291" fmla="*/ 810982 w 4604444"/>
              <a:gd name="connsiteY291" fmla="*/ 924553 h 1720306"/>
              <a:gd name="connsiteX292" fmla="*/ 843277 w 4604444"/>
              <a:gd name="connsiteY292" fmla="*/ 938692 h 1720306"/>
              <a:gd name="connsiteX293" fmla="*/ 843277 w 4604444"/>
              <a:gd name="connsiteY293" fmla="*/ 958039 h 1720306"/>
              <a:gd name="connsiteX294" fmla="*/ 812618 w 4604444"/>
              <a:gd name="connsiteY294" fmla="*/ 972326 h 1720306"/>
              <a:gd name="connsiteX295" fmla="*/ 810981 w 4604444"/>
              <a:gd name="connsiteY295" fmla="*/ 995543 h 1720306"/>
              <a:gd name="connsiteX296" fmla="*/ 810981 w 4604444"/>
              <a:gd name="connsiteY296" fmla="*/ 924553 h 1720306"/>
              <a:gd name="connsiteX297" fmla="*/ 810982 w 4604444"/>
              <a:gd name="connsiteY297" fmla="*/ 1006409 h 1720306"/>
              <a:gd name="connsiteX298" fmla="*/ 843277 w 4604444"/>
              <a:gd name="connsiteY298" fmla="*/ 1020548 h 1720306"/>
              <a:gd name="connsiteX299" fmla="*/ 843277 w 4604444"/>
              <a:gd name="connsiteY299" fmla="*/ 1042276 h 1720306"/>
              <a:gd name="connsiteX300" fmla="*/ 812618 w 4604444"/>
              <a:gd name="connsiteY300" fmla="*/ 1056564 h 1720306"/>
              <a:gd name="connsiteX301" fmla="*/ 810981 w 4604444"/>
              <a:gd name="connsiteY301" fmla="*/ 1079632 h 1720306"/>
              <a:gd name="connsiteX302" fmla="*/ 810981 w 4604444"/>
              <a:gd name="connsiteY302" fmla="*/ 1006409 h 1720306"/>
              <a:gd name="connsiteX303" fmla="*/ 1680434 w 4604444"/>
              <a:gd name="connsiteY303" fmla="*/ 1007748 h 1720306"/>
              <a:gd name="connsiteX304" fmla="*/ 1673587 w 4604444"/>
              <a:gd name="connsiteY304" fmla="*/ 1102998 h 1720306"/>
              <a:gd name="connsiteX305" fmla="*/ 1680434 w 4604444"/>
              <a:gd name="connsiteY305" fmla="*/ 1007748 h 1720306"/>
              <a:gd name="connsiteX306" fmla="*/ 810982 w 4604444"/>
              <a:gd name="connsiteY306" fmla="*/ 1090497 h 1720306"/>
              <a:gd name="connsiteX307" fmla="*/ 843277 w 4604444"/>
              <a:gd name="connsiteY307" fmla="*/ 1104636 h 1720306"/>
              <a:gd name="connsiteX308" fmla="*/ 843277 w 4604444"/>
              <a:gd name="connsiteY308" fmla="*/ 1203610 h 1720306"/>
              <a:gd name="connsiteX309" fmla="*/ 810982 w 4604444"/>
              <a:gd name="connsiteY309" fmla="*/ 1218641 h 1720306"/>
              <a:gd name="connsiteX310" fmla="*/ 810982 w 4604444"/>
              <a:gd name="connsiteY310" fmla="*/ 1171612 h 1720306"/>
              <a:gd name="connsiteX311" fmla="*/ 839110 w 4604444"/>
              <a:gd name="connsiteY311" fmla="*/ 1184113 h 1720306"/>
              <a:gd name="connsiteX312" fmla="*/ 839110 w 4604444"/>
              <a:gd name="connsiteY312" fmla="*/ 1116694 h 1720306"/>
              <a:gd name="connsiteX313" fmla="*/ 810982 w 4604444"/>
              <a:gd name="connsiteY313" fmla="*/ 1129791 h 1720306"/>
              <a:gd name="connsiteX314" fmla="*/ 810982 w 4604444"/>
              <a:gd name="connsiteY314" fmla="*/ 1090500 h 1720306"/>
              <a:gd name="connsiteX315" fmla="*/ 177722 w 4604444"/>
              <a:gd name="connsiteY315" fmla="*/ 1169673 h 1720306"/>
              <a:gd name="connsiteX316" fmla="*/ 180103 w 4604444"/>
              <a:gd name="connsiteY316" fmla="*/ 1244236 h 1720306"/>
              <a:gd name="connsiteX317" fmla="*/ 146319 w 4604444"/>
              <a:gd name="connsiteY317" fmla="*/ 1282633 h 1720306"/>
              <a:gd name="connsiteX318" fmla="*/ 223412 w 4604444"/>
              <a:gd name="connsiteY318" fmla="*/ 1280252 h 1720306"/>
              <a:gd name="connsiteX319" fmla="*/ 184866 w 4604444"/>
              <a:gd name="connsiteY319" fmla="*/ 1241855 h 1720306"/>
              <a:gd name="connsiteX320" fmla="*/ 177722 w 4604444"/>
              <a:gd name="connsiteY320" fmla="*/ 1169673 h 1720306"/>
              <a:gd name="connsiteX321" fmla="*/ 1520747 w 4604444"/>
              <a:gd name="connsiteY321" fmla="*/ 1214768 h 1720306"/>
              <a:gd name="connsiteX322" fmla="*/ 1519110 w 4604444"/>
              <a:gd name="connsiteY322" fmla="*/ 1651280 h 1720306"/>
              <a:gd name="connsiteX323" fmla="*/ 1504376 w 4604444"/>
              <a:gd name="connsiteY323" fmla="*/ 1651280 h 1720306"/>
              <a:gd name="connsiteX324" fmla="*/ 1502441 w 4604444"/>
              <a:gd name="connsiteY324" fmla="*/ 1318648 h 1720306"/>
              <a:gd name="connsiteX325" fmla="*/ 1412400 w 4604444"/>
              <a:gd name="connsiteY325" fmla="*/ 1321773 h 1720306"/>
              <a:gd name="connsiteX326" fmla="*/ 1411061 w 4604444"/>
              <a:gd name="connsiteY326" fmla="*/ 1557222 h 1720306"/>
              <a:gd name="connsiteX327" fmla="*/ 1410764 w 4604444"/>
              <a:gd name="connsiteY327" fmla="*/ 1557222 h 1720306"/>
              <a:gd name="connsiteX328" fmla="*/ 1409871 w 4604444"/>
              <a:gd name="connsiteY328" fmla="*/ 1365531 h 1720306"/>
              <a:gd name="connsiteX329" fmla="*/ 1370283 w 4604444"/>
              <a:gd name="connsiteY329" fmla="*/ 1367020 h 1720306"/>
              <a:gd name="connsiteX330" fmla="*/ 1369241 w 4604444"/>
              <a:gd name="connsiteY330" fmla="*/ 1557967 h 1720306"/>
              <a:gd name="connsiteX331" fmla="*/ 1368646 w 4604444"/>
              <a:gd name="connsiteY331" fmla="*/ 1557967 h 1720306"/>
              <a:gd name="connsiteX332" fmla="*/ 1368051 w 4604444"/>
              <a:gd name="connsiteY332" fmla="*/ 1393070 h 1720306"/>
              <a:gd name="connsiteX333" fmla="*/ 1364033 w 4604444"/>
              <a:gd name="connsiteY333" fmla="*/ 1393219 h 1720306"/>
              <a:gd name="connsiteX334" fmla="*/ 1362247 w 4604444"/>
              <a:gd name="connsiteY334" fmla="*/ 1328478 h 1720306"/>
              <a:gd name="connsiteX335" fmla="*/ 1367456 w 4604444"/>
              <a:gd name="connsiteY335" fmla="*/ 1364941 h 1720306"/>
              <a:gd name="connsiteX336" fmla="*/ 1404812 w 4604444"/>
              <a:gd name="connsiteY336" fmla="*/ 1364941 h 1720306"/>
              <a:gd name="connsiteX337" fmla="*/ 1404812 w 4604444"/>
              <a:gd name="connsiteY337" fmla="*/ 1320591 h 1720306"/>
              <a:gd name="connsiteX338" fmla="*/ 1513759 w 4604444"/>
              <a:gd name="connsiteY338" fmla="*/ 1317317 h 1720306"/>
              <a:gd name="connsiteX339" fmla="*/ 1513759 w 4604444"/>
              <a:gd name="connsiteY339" fmla="*/ 1266268 h 1720306"/>
              <a:gd name="connsiteX340" fmla="*/ 1495899 w 4604444"/>
              <a:gd name="connsiteY340" fmla="*/ 1266715 h 1720306"/>
              <a:gd name="connsiteX341" fmla="*/ 1502448 w 4604444"/>
              <a:gd name="connsiteY341" fmla="*/ 1232187 h 1720306"/>
              <a:gd name="connsiteX342" fmla="*/ 1520754 w 4604444"/>
              <a:gd name="connsiteY342" fmla="*/ 1214774 h 1720306"/>
              <a:gd name="connsiteX343" fmla="*/ 1377424 w 4604444"/>
              <a:gd name="connsiteY343" fmla="*/ 1236646 h 1720306"/>
              <a:gd name="connsiteX344" fmla="*/ 1391563 w 4604444"/>
              <a:gd name="connsiteY344" fmla="*/ 1266264 h 1720306"/>
              <a:gd name="connsiteX345" fmla="*/ 1439635 w 4604444"/>
              <a:gd name="connsiteY345" fmla="*/ 1267901 h 1720306"/>
              <a:gd name="connsiteX346" fmla="*/ 1383080 w 4604444"/>
              <a:gd name="connsiteY346" fmla="*/ 1269091 h 1720306"/>
              <a:gd name="connsiteX347" fmla="*/ 1377425 w 4604444"/>
              <a:gd name="connsiteY347" fmla="*/ 1236647 h 1720306"/>
              <a:gd name="connsiteX348" fmla="*/ 810982 w 4604444"/>
              <a:gd name="connsiteY348" fmla="*/ 1256143 h 1720306"/>
              <a:gd name="connsiteX349" fmla="*/ 816786 w 4604444"/>
              <a:gd name="connsiteY349" fmla="*/ 1258673 h 1720306"/>
              <a:gd name="connsiteX350" fmla="*/ 810982 w 4604444"/>
              <a:gd name="connsiteY350" fmla="*/ 1259120 h 1720306"/>
              <a:gd name="connsiteX351" fmla="*/ 810982 w 4604444"/>
              <a:gd name="connsiteY351" fmla="*/ 1256143 h 1720306"/>
              <a:gd name="connsiteX352" fmla="*/ 2390227 w 4604444"/>
              <a:gd name="connsiteY352" fmla="*/ 1403628 h 1720306"/>
              <a:gd name="connsiteX353" fmla="*/ 2318046 w 4604444"/>
              <a:gd name="connsiteY353" fmla="*/ 1408540 h 1720306"/>
              <a:gd name="connsiteX354" fmla="*/ 2313134 w 4604444"/>
              <a:gd name="connsiteY354" fmla="*/ 1456611 h 1720306"/>
              <a:gd name="connsiteX355" fmla="*/ 2390228 w 4604444"/>
              <a:gd name="connsiteY355" fmla="*/ 1456611 h 1720306"/>
              <a:gd name="connsiteX356" fmla="*/ 2390228 w 4604444"/>
              <a:gd name="connsiteY356" fmla="*/ 1403628 h 1720306"/>
              <a:gd name="connsiteX357" fmla="*/ 1913682 w 4604444"/>
              <a:gd name="connsiteY357" fmla="*/ 1428334 h 1720306"/>
              <a:gd name="connsiteX358" fmla="*/ 1942704 w 4604444"/>
              <a:gd name="connsiteY358" fmla="*/ 1461374 h 1720306"/>
              <a:gd name="connsiteX359" fmla="*/ 1942704 w 4604444"/>
              <a:gd name="connsiteY359" fmla="*/ 1461523 h 1720306"/>
              <a:gd name="connsiteX360" fmla="*/ 1937941 w 4604444"/>
              <a:gd name="connsiteY360" fmla="*/ 1461523 h 1720306"/>
              <a:gd name="connsiteX361" fmla="*/ 1934518 w 4604444"/>
              <a:gd name="connsiteY361" fmla="*/ 1616304 h 1720306"/>
              <a:gd name="connsiteX362" fmla="*/ 1930202 w 4604444"/>
              <a:gd name="connsiteY362" fmla="*/ 1453484 h 1720306"/>
              <a:gd name="connsiteX363" fmla="*/ 1913682 w 4604444"/>
              <a:gd name="connsiteY363" fmla="*/ 1428332 h 1720306"/>
              <a:gd name="connsiteX364" fmla="*/ 768015 w 4604444"/>
              <a:gd name="connsiteY364" fmla="*/ 1428632 h 1720306"/>
              <a:gd name="connsiteX365" fmla="*/ 769652 w 4604444"/>
              <a:gd name="connsiteY365" fmla="*/ 1429524 h 1720306"/>
              <a:gd name="connsiteX366" fmla="*/ 768015 w 4604444"/>
              <a:gd name="connsiteY366" fmla="*/ 1530575 h 1720306"/>
              <a:gd name="connsiteX367" fmla="*/ 768015 w 4604444"/>
              <a:gd name="connsiteY367" fmla="*/ 1428629 h 1720306"/>
              <a:gd name="connsiteX368" fmla="*/ 182970 w 4604444"/>
              <a:gd name="connsiteY368" fmla="*/ 1453188 h 1720306"/>
              <a:gd name="connsiteX369" fmla="*/ 184905 w 4604444"/>
              <a:gd name="connsiteY369" fmla="*/ 1453485 h 1720306"/>
              <a:gd name="connsiteX370" fmla="*/ 142191 w 4604444"/>
              <a:gd name="connsiteY370" fmla="*/ 1507658 h 1720306"/>
              <a:gd name="connsiteX371" fmla="*/ 141596 w 4604444"/>
              <a:gd name="connsiteY371" fmla="*/ 1484739 h 1720306"/>
              <a:gd name="connsiteX372" fmla="*/ 182524 w 4604444"/>
              <a:gd name="connsiteY372" fmla="*/ 1453486 h 1720306"/>
              <a:gd name="connsiteX373" fmla="*/ 182970 w 4604444"/>
              <a:gd name="connsiteY373" fmla="*/ 1453189 h 1720306"/>
              <a:gd name="connsiteX374" fmla="*/ 885144 w 4604444"/>
              <a:gd name="connsiteY374" fmla="*/ 1471642 h 1720306"/>
              <a:gd name="connsiteX375" fmla="*/ 914612 w 4604444"/>
              <a:gd name="connsiteY375" fmla="*/ 1532364 h 1720306"/>
              <a:gd name="connsiteX376" fmla="*/ 886484 w 4604444"/>
              <a:gd name="connsiteY376" fmla="*/ 1557664 h 1720306"/>
              <a:gd name="connsiteX377" fmla="*/ 885144 w 4604444"/>
              <a:gd name="connsiteY377" fmla="*/ 1471642 h 1720306"/>
              <a:gd name="connsiteX378" fmla="*/ 925922 w 4604444"/>
              <a:gd name="connsiteY378" fmla="*/ 1555880 h 1720306"/>
              <a:gd name="connsiteX379" fmla="*/ 972208 w 4604444"/>
              <a:gd name="connsiteY379" fmla="*/ 1651282 h 1720306"/>
              <a:gd name="connsiteX380" fmla="*/ 888120 w 4604444"/>
              <a:gd name="connsiteY380" fmla="*/ 1651282 h 1720306"/>
              <a:gd name="connsiteX381" fmla="*/ 887078 w 4604444"/>
              <a:gd name="connsiteY381" fmla="*/ 1595174 h 1720306"/>
              <a:gd name="connsiteX382" fmla="*/ 925922 w 4604444"/>
              <a:gd name="connsiteY382" fmla="*/ 1555884 h 1720306"/>
              <a:gd name="connsiteX383" fmla="*/ 768017 w 4604444"/>
              <a:gd name="connsiteY383" fmla="*/ 1642498 h 1720306"/>
              <a:gd name="connsiteX384" fmla="*/ 769951 w 4604444"/>
              <a:gd name="connsiteY384" fmla="*/ 1644284 h 1720306"/>
              <a:gd name="connsiteX385" fmla="*/ 769951 w 4604444"/>
              <a:gd name="connsiteY385" fmla="*/ 1651279 h 1720306"/>
              <a:gd name="connsiteX386" fmla="*/ 768017 w 4604444"/>
              <a:gd name="connsiteY386" fmla="*/ 1651279 h 1720306"/>
              <a:gd name="connsiteX387" fmla="*/ 768017 w 4604444"/>
              <a:gd name="connsiteY387" fmla="*/ 1642498 h 172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4604444" h="1720306">
                <a:moveTo>
                  <a:pt x="828076" y="-716"/>
                </a:moveTo>
                <a:lnTo>
                  <a:pt x="821081" y="292025"/>
                </a:lnTo>
                <a:cubicBezTo>
                  <a:pt x="815537" y="295501"/>
                  <a:pt x="811705" y="302839"/>
                  <a:pt x="811705" y="311372"/>
                </a:cubicBezTo>
                <a:cubicBezTo>
                  <a:pt x="811705" y="323252"/>
                  <a:pt x="819230" y="332952"/>
                  <a:pt x="828373" y="332952"/>
                </a:cubicBezTo>
                <a:cubicBezTo>
                  <a:pt x="837516" y="332952"/>
                  <a:pt x="844894" y="323251"/>
                  <a:pt x="844894" y="311372"/>
                </a:cubicBezTo>
                <a:cubicBezTo>
                  <a:pt x="844894" y="303340"/>
                  <a:pt x="841432" y="296463"/>
                  <a:pt x="836410" y="292769"/>
                </a:cubicBezTo>
                <a:lnTo>
                  <a:pt x="828374" y="-420"/>
                </a:lnTo>
                <a:lnTo>
                  <a:pt x="828076" y="-717"/>
                </a:lnTo>
                <a:close/>
                <a:moveTo>
                  <a:pt x="836261" y="331468"/>
                </a:moveTo>
                <a:lnTo>
                  <a:pt x="820486" y="336231"/>
                </a:lnTo>
                <a:lnTo>
                  <a:pt x="818551" y="384749"/>
                </a:lnTo>
                <a:cubicBezTo>
                  <a:pt x="806375" y="387979"/>
                  <a:pt x="797417" y="398812"/>
                  <a:pt x="797417" y="411837"/>
                </a:cubicBezTo>
                <a:cubicBezTo>
                  <a:pt x="797417" y="421639"/>
                  <a:pt x="802515" y="430302"/>
                  <a:pt x="810217" y="435352"/>
                </a:cubicBezTo>
                <a:lnTo>
                  <a:pt x="813640" y="533431"/>
                </a:lnTo>
                <a:lnTo>
                  <a:pt x="805454" y="534622"/>
                </a:lnTo>
                <a:lnTo>
                  <a:pt x="800692" y="589539"/>
                </a:lnTo>
                <a:cubicBezTo>
                  <a:pt x="767044" y="600877"/>
                  <a:pt x="742798" y="632295"/>
                  <a:pt x="742798" y="669310"/>
                </a:cubicBezTo>
                <a:cubicBezTo>
                  <a:pt x="742798" y="698485"/>
                  <a:pt x="757759" y="724272"/>
                  <a:pt x="780601" y="739409"/>
                </a:cubicBezTo>
                <a:lnTo>
                  <a:pt x="772118" y="1271466"/>
                </a:lnTo>
                <a:cubicBezTo>
                  <a:pt x="743099" y="1287605"/>
                  <a:pt x="723599" y="1317270"/>
                  <a:pt x="723599" y="1351237"/>
                </a:cubicBezTo>
                <a:cubicBezTo>
                  <a:pt x="723599" y="1373706"/>
                  <a:pt x="732058" y="1394278"/>
                  <a:pt x="746221" y="1410322"/>
                </a:cubicBezTo>
                <a:lnTo>
                  <a:pt x="689220" y="1416126"/>
                </a:lnTo>
                <a:lnTo>
                  <a:pt x="679546" y="1651280"/>
                </a:lnTo>
                <a:lnTo>
                  <a:pt x="609746" y="1651280"/>
                </a:lnTo>
                <a:lnTo>
                  <a:pt x="609746" y="1542333"/>
                </a:lnTo>
                <a:lnTo>
                  <a:pt x="579236" y="1547244"/>
                </a:lnTo>
                <a:lnTo>
                  <a:pt x="578195" y="1586832"/>
                </a:lnTo>
                <a:lnTo>
                  <a:pt x="577004" y="1549625"/>
                </a:lnTo>
                <a:lnTo>
                  <a:pt x="538457" y="1544863"/>
                </a:lnTo>
                <a:lnTo>
                  <a:pt x="538457" y="1651276"/>
                </a:lnTo>
                <a:lnTo>
                  <a:pt x="506162" y="1651276"/>
                </a:lnTo>
                <a:lnTo>
                  <a:pt x="499911" y="1515992"/>
                </a:lnTo>
                <a:lnTo>
                  <a:pt x="382039" y="1477446"/>
                </a:lnTo>
                <a:lnTo>
                  <a:pt x="383974" y="1553794"/>
                </a:lnTo>
                <a:lnTo>
                  <a:pt x="380402" y="1553794"/>
                </a:lnTo>
                <a:lnTo>
                  <a:pt x="381294" y="1477297"/>
                </a:lnTo>
                <a:lnTo>
                  <a:pt x="348404" y="1497835"/>
                </a:lnTo>
                <a:cubicBezTo>
                  <a:pt x="329801" y="1460119"/>
                  <a:pt x="291522" y="1434285"/>
                  <a:pt x="247353" y="1434285"/>
                </a:cubicBezTo>
                <a:cubicBezTo>
                  <a:pt x="241084" y="1434285"/>
                  <a:pt x="235039" y="1434771"/>
                  <a:pt x="229047" y="1435774"/>
                </a:cubicBezTo>
                <a:lnTo>
                  <a:pt x="237828" y="1431755"/>
                </a:lnTo>
                <a:cubicBezTo>
                  <a:pt x="237828" y="1431755"/>
                  <a:pt x="247450" y="1366866"/>
                  <a:pt x="237828" y="1366866"/>
                </a:cubicBezTo>
                <a:lnTo>
                  <a:pt x="232916" y="1366866"/>
                </a:lnTo>
                <a:lnTo>
                  <a:pt x="228451" y="1313288"/>
                </a:lnTo>
                <a:cubicBezTo>
                  <a:pt x="233088" y="1303476"/>
                  <a:pt x="241666" y="1282739"/>
                  <a:pt x="231279" y="1282332"/>
                </a:cubicBezTo>
                <a:cubicBezTo>
                  <a:pt x="230381" y="1282293"/>
                  <a:pt x="229357" y="1282329"/>
                  <a:pt x="228154" y="1282629"/>
                </a:cubicBezTo>
                <a:cubicBezTo>
                  <a:pt x="208910" y="1287440"/>
                  <a:pt x="148829" y="1282629"/>
                  <a:pt x="148829" y="1282629"/>
                </a:cubicBezTo>
                <a:lnTo>
                  <a:pt x="141685" y="1311204"/>
                </a:lnTo>
                <a:lnTo>
                  <a:pt x="134392" y="1311501"/>
                </a:lnTo>
                <a:lnTo>
                  <a:pt x="136774" y="1369246"/>
                </a:lnTo>
                <a:lnTo>
                  <a:pt x="189608" y="1364633"/>
                </a:lnTo>
                <a:lnTo>
                  <a:pt x="189608" y="1369246"/>
                </a:lnTo>
                <a:lnTo>
                  <a:pt x="189756" y="1369246"/>
                </a:lnTo>
                <a:lnTo>
                  <a:pt x="192435" y="1414193"/>
                </a:lnTo>
                <a:lnTo>
                  <a:pt x="187226" y="1366865"/>
                </a:lnTo>
                <a:lnTo>
                  <a:pt x="131862" y="1376539"/>
                </a:lnTo>
                <a:lnTo>
                  <a:pt x="134392" y="1443809"/>
                </a:lnTo>
                <a:lnTo>
                  <a:pt x="164307" y="1449613"/>
                </a:lnTo>
                <a:cubicBezTo>
                  <a:pt x="145924" y="1448708"/>
                  <a:pt x="119933" y="1448572"/>
                  <a:pt x="110282" y="1448572"/>
                </a:cubicBezTo>
                <a:cubicBezTo>
                  <a:pt x="95851" y="1448572"/>
                  <a:pt x="67288" y="1482106"/>
                  <a:pt x="48816" y="1493220"/>
                </a:cubicBezTo>
                <a:lnTo>
                  <a:pt x="35719" y="1494411"/>
                </a:lnTo>
                <a:lnTo>
                  <a:pt x="35719" y="1651278"/>
                </a:lnTo>
                <a:lnTo>
                  <a:pt x="5507" y="1651278"/>
                </a:lnTo>
                <a:cubicBezTo>
                  <a:pt x="2502" y="1651278"/>
                  <a:pt x="0" y="1653780"/>
                  <a:pt x="0" y="1656784"/>
                </a:cubicBezTo>
                <a:lnTo>
                  <a:pt x="0" y="1714232"/>
                </a:lnTo>
                <a:cubicBezTo>
                  <a:pt x="0" y="1717236"/>
                  <a:pt x="2502" y="1719589"/>
                  <a:pt x="5507" y="1719589"/>
                </a:cubicBezTo>
                <a:lnTo>
                  <a:pt x="4598938" y="1719589"/>
                </a:lnTo>
                <a:cubicBezTo>
                  <a:pt x="4601942" y="1719589"/>
                  <a:pt x="4604445" y="1717236"/>
                  <a:pt x="4604445" y="1714232"/>
                </a:cubicBezTo>
                <a:lnTo>
                  <a:pt x="4604445" y="1656784"/>
                </a:lnTo>
                <a:cubicBezTo>
                  <a:pt x="4604445" y="1653780"/>
                  <a:pt x="4601942" y="1651278"/>
                  <a:pt x="4598938" y="1651278"/>
                </a:cubicBezTo>
                <a:lnTo>
                  <a:pt x="4544021" y="1651278"/>
                </a:lnTo>
                <a:lnTo>
                  <a:pt x="4544021" y="1500068"/>
                </a:lnTo>
                <a:cubicBezTo>
                  <a:pt x="4544021" y="1494489"/>
                  <a:pt x="4539480" y="1489948"/>
                  <a:pt x="4533901" y="1489948"/>
                </a:cubicBezTo>
                <a:lnTo>
                  <a:pt x="4509344" y="1489948"/>
                </a:lnTo>
                <a:cubicBezTo>
                  <a:pt x="4503765" y="1489948"/>
                  <a:pt x="4499224" y="1494489"/>
                  <a:pt x="4499224" y="1500068"/>
                </a:cubicBezTo>
                <a:lnTo>
                  <a:pt x="4499224" y="1651278"/>
                </a:lnTo>
                <a:lnTo>
                  <a:pt x="4489550" y="1651278"/>
                </a:lnTo>
                <a:lnTo>
                  <a:pt x="4489550" y="1590853"/>
                </a:lnTo>
                <a:cubicBezTo>
                  <a:pt x="4489550" y="1587715"/>
                  <a:pt x="4487032" y="1585198"/>
                  <a:pt x="4483895" y="1585198"/>
                </a:cubicBezTo>
                <a:lnTo>
                  <a:pt x="4457254" y="1585198"/>
                </a:lnTo>
                <a:cubicBezTo>
                  <a:pt x="4454117" y="1585198"/>
                  <a:pt x="4451599" y="1587715"/>
                  <a:pt x="4451599" y="1590853"/>
                </a:cubicBezTo>
                <a:lnTo>
                  <a:pt x="4451599" y="1651278"/>
                </a:lnTo>
                <a:lnTo>
                  <a:pt x="4448771" y="1651278"/>
                </a:lnTo>
                <a:lnTo>
                  <a:pt x="4448771" y="1590853"/>
                </a:lnTo>
                <a:cubicBezTo>
                  <a:pt x="4448771" y="1587715"/>
                  <a:pt x="4446253" y="1585198"/>
                  <a:pt x="4443116" y="1585198"/>
                </a:cubicBezTo>
                <a:lnTo>
                  <a:pt x="4416475" y="1585198"/>
                </a:lnTo>
                <a:cubicBezTo>
                  <a:pt x="4413338" y="1585198"/>
                  <a:pt x="4410820" y="1587715"/>
                  <a:pt x="4410820" y="1590853"/>
                </a:cubicBezTo>
                <a:lnTo>
                  <a:pt x="4410820" y="1651278"/>
                </a:lnTo>
                <a:lnTo>
                  <a:pt x="4407992" y="1651278"/>
                </a:lnTo>
                <a:lnTo>
                  <a:pt x="4407992" y="1519718"/>
                </a:lnTo>
                <a:cubicBezTo>
                  <a:pt x="4407992" y="1514546"/>
                  <a:pt x="4403788" y="1510342"/>
                  <a:pt x="4398616" y="1510342"/>
                </a:cubicBezTo>
                <a:lnTo>
                  <a:pt x="4352181" y="1510342"/>
                </a:lnTo>
                <a:cubicBezTo>
                  <a:pt x="4347009" y="1510342"/>
                  <a:pt x="4342805" y="1514546"/>
                  <a:pt x="4342805" y="1519718"/>
                </a:cubicBezTo>
                <a:lnTo>
                  <a:pt x="4342805" y="1651278"/>
                </a:lnTo>
                <a:lnTo>
                  <a:pt x="4339977" y="1651278"/>
                </a:lnTo>
                <a:lnTo>
                  <a:pt x="4339977" y="1512870"/>
                </a:lnTo>
                <a:cubicBezTo>
                  <a:pt x="4339977" y="1507698"/>
                  <a:pt x="4335774" y="1503643"/>
                  <a:pt x="4330601" y="1503643"/>
                </a:cubicBezTo>
                <a:lnTo>
                  <a:pt x="4284019" y="1503643"/>
                </a:lnTo>
                <a:cubicBezTo>
                  <a:pt x="4283533" y="1503643"/>
                  <a:pt x="4283145" y="1503719"/>
                  <a:pt x="4282679" y="1503791"/>
                </a:cubicBezTo>
                <a:lnTo>
                  <a:pt x="4282679" y="1373566"/>
                </a:lnTo>
                <a:cubicBezTo>
                  <a:pt x="4282679" y="1363924"/>
                  <a:pt x="4274907" y="1356153"/>
                  <a:pt x="4265266" y="1356153"/>
                </a:cubicBezTo>
                <a:lnTo>
                  <a:pt x="4247110" y="1356153"/>
                </a:lnTo>
                <a:cubicBezTo>
                  <a:pt x="4237469" y="1356153"/>
                  <a:pt x="4229697" y="1363924"/>
                  <a:pt x="4229697" y="1373566"/>
                </a:cubicBezTo>
                <a:lnTo>
                  <a:pt x="4229697" y="1415089"/>
                </a:lnTo>
                <a:cubicBezTo>
                  <a:pt x="4229697" y="1406455"/>
                  <a:pt x="4222853" y="1399462"/>
                  <a:pt x="4214219" y="1399462"/>
                </a:cubicBezTo>
                <a:lnTo>
                  <a:pt x="4178054" y="1399462"/>
                </a:lnTo>
                <a:cubicBezTo>
                  <a:pt x="4169420" y="1399462"/>
                  <a:pt x="4162427" y="1406455"/>
                  <a:pt x="4162427" y="1415089"/>
                </a:cubicBezTo>
                <a:lnTo>
                  <a:pt x="4162427" y="1309571"/>
                </a:lnTo>
                <a:cubicBezTo>
                  <a:pt x="4162427" y="1298059"/>
                  <a:pt x="4153102" y="1288884"/>
                  <a:pt x="4141591" y="1288884"/>
                </a:cubicBezTo>
                <a:lnTo>
                  <a:pt x="4115844" y="1288884"/>
                </a:lnTo>
                <a:cubicBezTo>
                  <a:pt x="4104332" y="1288884"/>
                  <a:pt x="4095008" y="1298059"/>
                  <a:pt x="4095008" y="1309571"/>
                </a:cubicBezTo>
                <a:lnTo>
                  <a:pt x="4095008" y="1346034"/>
                </a:lnTo>
                <a:cubicBezTo>
                  <a:pt x="4095008" y="1335673"/>
                  <a:pt x="4086765" y="1327281"/>
                  <a:pt x="4076405" y="1327281"/>
                </a:cubicBezTo>
                <a:lnTo>
                  <a:pt x="4075214" y="1327281"/>
                </a:lnTo>
                <a:cubicBezTo>
                  <a:pt x="4064854" y="1327281"/>
                  <a:pt x="4056611" y="1335673"/>
                  <a:pt x="4056611" y="1346034"/>
                </a:cubicBezTo>
                <a:lnTo>
                  <a:pt x="4056611" y="1352731"/>
                </a:lnTo>
                <a:cubicBezTo>
                  <a:pt x="4053240" y="1348987"/>
                  <a:pt x="4048376" y="1346629"/>
                  <a:pt x="4042918" y="1346629"/>
                </a:cubicBezTo>
                <a:lnTo>
                  <a:pt x="4012409" y="1346629"/>
                </a:lnTo>
                <a:cubicBezTo>
                  <a:pt x="4002192" y="1346629"/>
                  <a:pt x="3994103" y="1354867"/>
                  <a:pt x="3994103" y="1365084"/>
                </a:cubicBezTo>
                <a:lnTo>
                  <a:pt x="3994103" y="1246916"/>
                </a:lnTo>
                <a:cubicBezTo>
                  <a:pt x="3994103" y="1232814"/>
                  <a:pt x="3982755" y="1221466"/>
                  <a:pt x="3968653" y="1221466"/>
                </a:cubicBezTo>
                <a:lnTo>
                  <a:pt x="3913587" y="1221466"/>
                </a:lnTo>
                <a:cubicBezTo>
                  <a:pt x="3899485" y="1221466"/>
                  <a:pt x="3888137" y="1232814"/>
                  <a:pt x="3888137" y="1246916"/>
                </a:cubicBezTo>
                <a:lnTo>
                  <a:pt x="3888137" y="1333980"/>
                </a:lnTo>
                <a:cubicBezTo>
                  <a:pt x="3884618" y="1329921"/>
                  <a:pt x="3879438" y="1327284"/>
                  <a:pt x="3873701" y="1327284"/>
                </a:cubicBezTo>
                <a:cubicBezTo>
                  <a:pt x="3863041" y="1327284"/>
                  <a:pt x="3854503" y="1336141"/>
                  <a:pt x="3854503" y="1347077"/>
                </a:cubicBezTo>
                <a:lnTo>
                  <a:pt x="3854503" y="1651287"/>
                </a:lnTo>
                <a:lnTo>
                  <a:pt x="3838429" y="1651287"/>
                </a:lnTo>
                <a:lnTo>
                  <a:pt x="3838429" y="1237540"/>
                </a:lnTo>
                <a:cubicBezTo>
                  <a:pt x="3838429" y="1223006"/>
                  <a:pt x="3826620" y="1211198"/>
                  <a:pt x="3812087" y="1211198"/>
                </a:cubicBezTo>
                <a:lnTo>
                  <a:pt x="3715046" y="1211198"/>
                </a:lnTo>
                <a:cubicBezTo>
                  <a:pt x="3700513" y="1211198"/>
                  <a:pt x="3688852" y="1223006"/>
                  <a:pt x="3688852" y="1237540"/>
                </a:cubicBezTo>
                <a:lnTo>
                  <a:pt x="3688852" y="1651287"/>
                </a:lnTo>
                <a:lnTo>
                  <a:pt x="3665040" y="1651287"/>
                </a:lnTo>
                <a:lnTo>
                  <a:pt x="3665040" y="951494"/>
                </a:lnTo>
                <a:lnTo>
                  <a:pt x="3559074" y="951494"/>
                </a:lnTo>
                <a:lnTo>
                  <a:pt x="3559074" y="971438"/>
                </a:lnTo>
                <a:lnTo>
                  <a:pt x="3453709" y="980368"/>
                </a:lnTo>
                <a:lnTo>
                  <a:pt x="3444184" y="1651289"/>
                </a:lnTo>
                <a:lnTo>
                  <a:pt x="3429301" y="1651289"/>
                </a:lnTo>
                <a:lnTo>
                  <a:pt x="3429301" y="908187"/>
                </a:lnTo>
                <a:lnTo>
                  <a:pt x="3213198" y="917861"/>
                </a:lnTo>
                <a:lnTo>
                  <a:pt x="3222127" y="1651286"/>
                </a:lnTo>
                <a:lnTo>
                  <a:pt x="3199208" y="1651286"/>
                </a:lnTo>
                <a:lnTo>
                  <a:pt x="3199208" y="831545"/>
                </a:lnTo>
                <a:lnTo>
                  <a:pt x="3103806" y="826932"/>
                </a:lnTo>
                <a:lnTo>
                  <a:pt x="3102467" y="941079"/>
                </a:lnTo>
                <a:lnTo>
                  <a:pt x="3102467" y="823950"/>
                </a:lnTo>
                <a:lnTo>
                  <a:pt x="2996206" y="847316"/>
                </a:lnTo>
                <a:lnTo>
                  <a:pt x="3014362" y="1651283"/>
                </a:lnTo>
                <a:lnTo>
                  <a:pt x="3009451" y="1651283"/>
                </a:lnTo>
                <a:lnTo>
                  <a:pt x="2991888" y="1071744"/>
                </a:lnTo>
                <a:lnTo>
                  <a:pt x="2972243" y="1073083"/>
                </a:lnTo>
                <a:lnTo>
                  <a:pt x="2972243" y="949411"/>
                </a:lnTo>
                <a:lnTo>
                  <a:pt x="2947687" y="947327"/>
                </a:lnTo>
                <a:lnTo>
                  <a:pt x="2938459" y="831237"/>
                </a:lnTo>
                <a:lnTo>
                  <a:pt x="2927000" y="830790"/>
                </a:lnTo>
                <a:cubicBezTo>
                  <a:pt x="2929355" y="826233"/>
                  <a:pt x="2930721" y="821323"/>
                  <a:pt x="2930721" y="816205"/>
                </a:cubicBezTo>
                <a:cubicBezTo>
                  <a:pt x="2930721" y="792293"/>
                  <a:pt x="2902753" y="772896"/>
                  <a:pt x="2868213" y="772896"/>
                </a:cubicBezTo>
                <a:cubicBezTo>
                  <a:pt x="2833673" y="772896"/>
                  <a:pt x="2805705" y="792293"/>
                  <a:pt x="2805705" y="816205"/>
                </a:cubicBezTo>
                <a:cubicBezTo>
                  <a:pt x="2805705" y="819886"/>
                  <a:pt x="2806391" y="823509"/>
                  <a:pt x="2807640" y="826921"/>
                </a:cubicBezTo>
                <a:lnTo>
                  <a:pt x="2794096" y="826474"/>
                </a:lnTo>
                <a:lnTo>
                  <a:pt x="2794096" y="934669"/>
                </a:lnTo>
                <a:lnTo>
                  <a:pt x="2779809" y="933478"/>
                </a:lnTo>
                <a:lnTo>
                  <a:pt x="2775046" y="1076058"/>
                </a:lnTo>
                <a:lnTo>
                  <a:pt x="2905120" y="1077546"/>
                </a:lnTo>
                <a:lnTo>
                  <a:pt x="2779809" y="1085880"/>
                </a:lnTo>
                <a:lnTo>
                  <a:pt x="2779809" y="1125320"/>
                </a:lnTo>
                <a:lnTo>
                  <a:pt x="2659556" y="1220865"/>
                </a:lnTo>
                <a:lnTo>
                  <a:pt x="2655091" y="1651281"/>
                </a:lnTo>
                <a:lnTo>
                  <a:pt x="2650477" y="1651281"/>
                </a:lnTo>
                <a:lnTo>
                  <a:pt x="2654644" y="1216103"/>
                </a:lnTo>
                <a:lnTo>
                  <a:pt x="2642738" y="1218484"/>
                </a:lnTo>
                <a:lnTo>
                  <a:pt x="2643482" y="1060731"/>
                </a:lnTo>
                <a:lnTo>
                  <a:pt x="2638719" y="1062070"/>
                </a:lnTo>
                <a:lnTo>
                  <a:pt x="2649882" y="1057308"/>
                </a:lnTo>
                <a:lnTo>
                  <a:pt x="2640208" y="1023673"/>
                </a:lnTo>
                <a:lnTo>
                  <a:pt x="2529632" y="1052545"/>
                </a:lnTo>
                <a:lnTo>
                  <a:pt x="2404617" y="985126"/>
                </a:lnTo>
                <a:lnTo>
                  <a:pt x="2394943" y="1018761"/>
                </a:lnTo>
                <a:lnTo>
                  <a:pt x="2400450" y="1022630"/>
                </a:lnTo>
                <a:lnTo>
                  <a:pt x="2398962" y="1651280"/>
                </a:lnTo>
                <a:lnTo>
                  <a:pt x="2380507" y="1651280"/>
                </a:lnTo>
                <a:lnTo>
                  <a:pt x="2385121" y="1466286"/>
                </a:lnTo>
                <a:lnTo>
                  <a:pt x="2192087" y="1464202"/>
                </a:lnTo>
                <a:lnTo>
                  <a:pt x="2193724" y="1339482"/>
                </a:lnTo>
                <a:lnTo>
                  <a:pt x="2203993" y="1339035"/>
                </a:lnTo>
                <a:lnTo>
                  <a:pt x="2205779" y="1267002"/>
                </a:lnTo>
                <a:lnTo>
                  <a:pt x="2133002" y="1266258"/>
                </a:lnTo>
                <a:lnTo>
                  <a:pt x="2121989" y="1173687"/>
                </a:lnTo>
                <a:lnTo>
                  <a:pt x="2114250" y="1208215"/>
                </a:lnTo>
                <a:lnTo>
                  <a:pt x="2109190" y="1265961"/>
                </a:lnTo>
                <a:lnTo>
                  <a:pt x="2056654" y="1265365"/>
                </a:lnTo>
                <a:lnTo>
                  <a:pt x="2055314" y="1325790"/>
                </a:lnTo>
                <a:lnTo>
                  <a:pt x="2047873" y="1325641"/>
                </a:lnTo>
                <a:lnTo>
                  <a:pt x="2046236" y="1462715"/>
                </a:lnTo>
                <a:lnTo>
                  <a:pt x="1979709" y="1461971"/>
                </a:lnTo>
                <a:lnTo>
                  <a:pt x="1976435" y="1418067"/>
                </a:lnTo>
                <a:lnTo>
                  <a:pt x="1971524" y="1418364"/>
                </a:lnTo>
                <a:lnTo>
                  <a:pt x="1971524" y="1389194"/>
                </a:lnTo>
                <a:lnTo>
                  <a:pt x="1904254" y="1394105"/>
                </a:lnTo>
                <a:lnTo>
                  <a:pt x="1904254" y="1413899"/>
                </a:lnTo>
                <a:lnTo>
                  <a:pt x="1869874" y="1361214"/>
                </a:lnTo>
                <a:lnTo>
                  <a:pt x="1868833" y="1085885"/>
                </a:lnTo>
                <a:lnTo>
                  <a:pt x="1877613" y="1085885"/>
                </a:lnTo>
                <a:lnTo>
                  <a:pt x="1881036" y="1045106"/>
                </a:lnTo>
                <a:cubicBezTo>
                  <a:pt x="1881036" y="1045106"/>
                  <a:pt x="1852604" y="1029007"/>
                  <a:pt x="1836835" y="1028140"/>
                </a:cubicBezTo>
                <a:cubicBezTo>
                  <a:pt x="1814590" y="1026917"/>
                  <a:pt x="1772244" y="1045106"/>
                  <a:pt x="1772244" y="1045106"/>
                </a:cubicBezTo>
                <a:lnTo>
                  <a:pt x="1782364" y="1085885"/>
                </a:lnTo>
                <a:lnTo>
                  <a:pt x="1782959" y="1085885"/>
                </a:lnTo>
                <a:lnTo>
                  <a:pt x="1781917" y="1379969"/>
                </a:lnTo>
                <a:cubicBezTo>
                  <a:pt x="1769223" y="1403484"/>
                  <a:pt x="1757340" y="1433364"/>
                  <a:pt x="1747241" y="1474922"/>
                </a:cubicBezTo>
                <a:lnTo>
                  <a:pt x="1743967" y="1280554"/>
                </a:lnTo>
                <a:lnTo>
                  <a:pt x="1713754" y="1233972"/>
                </a:lnTo>
                <a:lnTo>
                  <a:pt x="1713010" y="1651281"/>
                </a:lnTo>
                <a:lnTo>
                  <a:pt x="1708397" y="1651281"/>
                </a:lnTo>
                <a:lnTo>
                  <a:pt x="1702741" y="1249593"/>
                </a:lnTo>
                <a:lnTo>
                  <a:pt x="1688751" y="1223846"/>
                </a:lnTo>
                <a:lnTo>
                  <a:pt x="1699764" y="1228757"/>
                </a:lnTo>
                <a:lnTo>
                  <a:pt x="1700210" y="1069661"/>
                </a:lnTo>
                <a:lnTo>
                  <a:pt x="1665236" y="1118180"/>
                </a:lnTo>
                <a:lnTo>
                  <a:pt x="1662705" y="1212090"/>
                </a:lnTo>
                <a:lnTo>
                  <a:pt x="1676249" y="1218192"/>
                </a:lnTo>
                <a:lnTo>
                  <a:pt x="1675505" y="1651284"/>
                </a:lnTo>
                <a:lnTo>
                  <a:pt x="1666278" y="1651284"/>
                </a:lnTo>
                <a:lnTo>
                  <a:pt x="1662111" y="1169976"/>
                </a:lnTo>
                <a:lnTo>
                  <a:pt x="1615379" y="1157475"/>
                </a:lnTo>
                <a:lnTo>
                  <a:pt x="1614337" y="1651289"/>
                </a:lnTo>
                <a:lnTo>
                  <a:pt x="1613445" y="1651289"/>
                </a:lnTo>
                <a:lnTo>
                  <a:pt x="1611361" y="1106878"/>
                </a:lnTo>
                <a:lnTo>
                  <a:pt x="1521171" y="1111641"/>
                </a:lnTo>
                <a:lnTo>
                  <a:pt x="1520724" y="1210168"/>
                </a:lnTo>
                <a:lnTo>
                  <a:pt x="1452412" y="1174449"/>
                </a:lnTo>
                <a:lnTo>
                  <a:pt x="1452412" y="1157333"/>
                </a:lnTo>
                <a:lnTo>
                  <a:pt x="1455984" y="1133520"/>
                </a:lnTo>
                <a:lnTo>
                  <a:pt x="1441548" y="1075775"/>
                </a:lnTo>
                <a:lnTo>
                  <a:pt x="1437976" y="1157333"/>
                </a:lnTo>
                <a:lnTo>
                  <a:pt x="1430832" y="1177722"/>
                </a:lnTo>
                <a:lnTo>
                  <a:pt x="1360585" y="1219245"/>
                </a:lnTo>
                <a:lnTo>
                  <a:pt x="1299417" y="1222073"/>
                </a:lnTo>
                <a:lnTo>
                  <a:pt x="1299417" y="1388761"/>
                </a:lnTo>
                <a:lnTo>
                  <a:pt x="1349869" y="1393970"/>
                </a:lnTo>
                <a:lnTo>
                  <a:pt x="1320997" y="1395458"/>
                </a:lnTo>
                <a:lnTo>
                  <a:pt x="1319956" y="1651290"/>
                </a:lnTo>
                <a:lnTo>
                  <a:pt x="1314598" y="1651290"/>
                </a:lnTo>
                <a:lnTo>
                  <a:pt x="1313556" y="1393077"/>
                </a:lnTo>
                <a:lnTo>
                  <a:pt x="1266526" y="1395458"/>
                </a:lnTo>
                <a:lnTo>
                  <a:pt x="1266526" y="1414360"/>
                </a:lnTo>
                <a:lnTo>
                  <a:pt x="1265336" y="1276400"/>
                </a:lnTo>
                <a:lnTo>
                  <a:pt x="1125880" y="1279823"/>
                </a:lnTo>
                <a:lnTo>
                  <a:pt x="1122755" y="1651298"/>
                </a:lnTo>
                <a:lnTo>
                  <a:pt x="1010988" y="1651298"/>
                </a:lnTo>
                <a:lnTo>
                  <a:pt x="895945" y="1414963"/>
                </a:lnTo>
                <a:lnTo>
                  <a:pt x="884336" y="1427018"/>
                </a:lnTo>
                <a:lnTo>
                  <a:pt x="884336" y="1423298"/>
                </a:lnTo>
                <a:cubicBezTo>
                  <a:pt x="906704" y="1406306"/>
                  <a:pt x="920948" y="1380386"/>
                  <a:pt x="920948" y="1351265"/>
                </a:cubicBezTo>
                <a:cubicBezTo>
                  <a:pt x="920948" y="1321149"/>
                  <a:pt x="905649" y="1294375"/>
                  <a:pt x="881955" y="1277446"/>
                </a:cubicBezTo>
                <a:lnTo>
                  <a:pt x="873323" y="746875"/>
                </a:lnTo>
                <a:lnTo>
                  <a:pt x="851148" y="750447"/>
                </a:lnTo>
                <a:cubicBezTo>
                  <a:pt x="887235" y="740561"/>
                  <a:pt x="913804" y="708064"/>
                  <a:pt x="913804" y="669335"/>
                </a:cubicBezTo>
                <a:cubicBezTo>
                  <a:pt x="913804" y="629648"/>
                  <a:pt x="885924" y="596446"/>
                  <a:pt x="848468" y="587479"/>
                </a:cubicBezTo>
                <a:lnTo>
                  <a:pt x="841473" y="529734"/>
                </a:lnTo>
                <a:lnTo>
                  <a:pt x="837455" y="530329"/>
                </a:lnTo>
                <a:lnTo>
                  <a:pt x="838943" y="437014"/>
                </a:lnTo>
                <a:cubicBezTo>
                  <a:pt x="848235" y="432362"/>
                  <a:pt x="854570" y="422840"/>
                  <a:pt x="854570" y="411862"/>
                </a:cubicBezTo>
                <a:cubicBezTo>
                  <a:pt x="854570" y="400978"/>
                  <a:pt x="848404" y="391553"/>
                  <a:pt x="839241" y="386859"/>
                </a:cubicBezTo>
                <a:lnTo>
                  <a:pt x="836264" y="331495"/>
                </a:lnTo>
                <a:close/>
                <a:moveTo>
                  <a:pt x="2994150" y="575699"/>
                </a:moveTo>
                <a:lnTo>
                  <a:pt x="3033144" y="794183"/>
                </a:lnTo>
                <a:lnTo>
                  <a:pt x="3042817" y="795076"/>
                </a:lnTo>
                <a:lnTo>
                  <a:pt x="2994150" y="575706"/>
                </a:lnTo>
                <a:close/>
                <a:moveTo>
                  <a:pt x="3070350" y="575699"/>
                </a:moveTo>
                <a:lnTo>
                  <a:pt x="3109344" y="794183"/>
                </a:lnTo>
                <a:lnTo>
                  <a:pt x="3119017" y="795076"/>
                </a:lnTo>
                <a:lnTo>
                  <a:pt x="3070350" y="575706"/>
                </a:lnTo>
                <a:close/>
                <a:moveTo>
                  <a:pt x="2863334" y="647880"/>
                </a:moveTo>
                <a:lnTo>
                  <a:pt x="2855744" y="671990"/>
                </a:lnTo>
                <a:lnTo>
                  <a:pt x="2844135" y="764859"/>
                </a:lnTo>
                <a:lnTo>
                  <a:pt x="2882532" y="760840"/>
                </a:lnTo>
                <a:lnTo>
                  <a:pt x="2863333" y="647883"/>
                </a:lnTo>
                <a:close/>
                <a:moveTo>
                  <a:pt x="810982" y="751912"/>
                </a:moveTo>
                <a:cubicBezTo>
                  <a:pt x="816593" y="753054"/>
                  <a:pt x="822441" y="753549"/>
                  <a:pt x="828395" y="753549"/>
                </a:cubicBezTo>
                <a:cubicBezTo>
                  <a:pt x="833522" y="753549"/>
                  <a:pt x="838398" y="753063"/>
                  <a:pt x="843277" y="752210"/>
                </a:cubicBezTo>
                <a:lnTo>
                  <a:pt x="843277" y="787482"/>
                </a:lnTo>
                <a:lnTo>
                  <a:pt x="810982" y="802513"/>
                </a:lnTo>
                <a:lnTo>
                  <a:pt x="810982" y="751912"/>
                </a:lnTo>
                <a:close/>
                <a:moveTo>
                  <a:pt x="810982" y="840019"/>
                </a:moveTo>
                <a:lnTo>
                  <a:pt x="843277" y="854157"/>
                </a:lnTo>
                <a:lnTo>
                  <a:pt x="843277" y="876333"/>
                </a:lnTo>
                <a:lnTo>
                  <a:pt x="812618" y="890620"/>
                </a:lnTo>
                <a:lnTo>
                  <a:pt x="810981" y="913688"/>
                </a:lnTo>
                <a:lnTo>
                  <a:pt x="810981" y="840019"/>
                </a:lnTo>
                <a:close/>
                <a:moveTo>
                  <a:pt x="810982" y="924553"/>
                </a:moveTo>
                <a:lnTo>
                  <a:pt x="843277" y="938692"/>
                </a:lnTo>
                <a:lnTo>
                  <a:pt x="843277" y="958039"/>
                </a:lnTo>
                <a:lnTo>
                  <a:pt x="812618" y="972326"/>
                </a:lnTo>
                <a:lnTo>
                  <a:pt x="810981" y="995543"/>
                </a:lnTo>
                <a:lnTo>
                  <a:pt x="810981" y="924553"/>
                </a:lnTo>
                <a:close/>
                <a:moveTo>
                  <a:pt x="810982" y="1006409"/>
                </a:moveTo>
                <a:lnTo>
                  <a:pt x="843277" y="1020548"/>
                </a:lnTo>
                <a:lnTo>
                  <a:pt x="843277" y="1042276"/>
                </a:lnTo>
                <a:lnTo>
                  <a:pt x="812618" y="1056564"/>
                </a:lnTo>
                <a:lnTo>
                  <a:pt x="810981" y="1079632"/>
                </a:lnTo>
                <a:lnTo>
                  <a:pt x="810981" y="1006409"/>
                </a:lnTo>
                <a:close/>
                <a:moveTo>
                  <a:pt x="1680434" y="1007748"/>
                </a:moveTo>
                <a:lnTo>
                  <a:pt x="1673587" y="1102998"/>
                </a:lnTo>
                <a:lnTo>
                  <a:pt x="1680434" y="1007748"/>
                </a:lnTo>
                <a:close/>
                <a:moveTo>
                  <a:pt x="810982" y="1090497"/>
                </a:moveTo>
                <a:lnTo>
                  <a:pt x="843277" y="1104636"/>
                </a:lnTo>
                <a:lnTo>
                  <a:pt x="843277" y="1203610"/>
                </a:lnTo>
                <a:lnTo>
                  <a:pt x="810982" y="1218641"/>
                </a:lnTo>
                <a:lnTo>
                  <a:pt x="810982" y="1171612"/>
                </a:lnTo>
                <a:lnTo>
                  <a:pt x="839110" y="1184113"/>
                </a:lnTo>
                <a:lnTo>
                  <a:pt x="839110" y="1116694"/>
                </a:lnTo>
                <a:lnTo>
                  <a:pt x="810982" y="1129791"/>
                </a:lnTo>
                <a:lnTo>
                  <a:pt x="810982" y="1090500"/>
                </a:lnTo>
                <a:close/>
                <a:moveTo>
                  <a:pt x="177722" y="1169673"/>
                </a:moveTo>
                <a:lnTo>
                  <a:pt x="180103" y="1244236"/>
                </a:lnTo>
                <a:lnTo>
                  <a:pt x="146319" y="1282633"/>
                </a:lnTo>
                <a:lnTo>
                  <a:pt x="223412" y="1280252"/>
                </a:lnTo>
                <a:lnTo>
                  <a:pt x="184866" y="1241855"/>
                </a:lnTo>
                <a:lnTo>
                  <a:pt x="177722" y="1169673"/>
                </a:lnTo>
                <a:close/>
                <a:moveTo>
                  <a:pt x="1520747" y="1214768"/>
                </a:moveTo>
                <a:lnTo>
                  <a:pt x="1519110" y="1651280"/>
                </a:lnTo>
                <a:lnTo>
                  <a:pt x="1504376" y="1651280"/>
                </a:lnTo>
                <a:lnTo>
                  <a:pt x="1502441" y="1318648"/>
                </a:lnTo>
                <a:lnTo>
                  <a:pt x="1412400" y="1321773"/>
                </a:lnTo>
                <a:lnTo>
                  <a:pt x="1411061" y="1557222"/>
                </a:lnTo>
                <a:lnTo>
                  <a:pt x="1410764" y="1557222"/>
                </a:lnTo>
                <a:lnTo>
                  <a:pt x="1409871" y="1365531"/>
                </a:lnTo>
                <a:lnTo>
                  <a:pt x="1370283" y="1367020"/>
                </a:lnTo>
                <a:lnTo>
                  <a:pt x="1369241" y="1557967"/>
                </a:lnTo>
                <a:lnTo>
                  <a:pt x="1368646" y="1557967"/>
                </a:lnTo>
                <a:lnTo>
                  <a:pt x="1368051" y="1393070"/>
                </a:lnTo>
                <a:lnTo>
                  <a:pt x="1364033" y="1393219"/>
                </a:lnTo>
                <a:lnTo>
                  <a:pt x="1362247" y="1328478"/>
                </a:lnTo>
                <a:lnTo>
                  <a:pt x="1367456" y="1364941"/>
                </a:lnTo>
                <a:lnTo>
                  <a:pt x="1404812" y="1364941"/>
                </a:lnTo>
                <a:lnTo>
                  <a:pt x="1404812" y="1320591"/>
                </a:lnTo>
                <a:lnTo>
                  <a:pt x="1513759" y="1317317"/>
                </a:lnTo>
                <a:lnTo>
                  <a:pt x="1513759" y="1266268"/>
                </a:lnTo>
                <a:lnTo>
                  <a:pt x="1495899" y="1266715"/>
                </a:lnTo>
                <a:lnTo>
                  <a:pt x="1502448" y="1232187"/>
                </a:lnTo>
                <a:lnTo>
                  <a:pt x="1520754" y="1214774"/>
                </a:lnTo>
                <a:close/>
                <a:moveTo>
                  <a:pt x="1377424" y="1236646"/>
                </a:moveTo>
                <a:lnTo>
                  <a:pt x="1391563" y="1266264"/>
                </a:lnTo>
                <a:lnTo>
                  <a:pt x="1439635" y="1267901"/>
                </a:lnTo>
                <a:lnTo>
                  <a:pt x="1383080" y="1269091"/>
                </a:lnTo>
                <a:lnTo>
                  <a:pt x="1377425" y="1236647"/>
                </a:lnTo>
                <a:close/>
                <a:moveTo>
                  <a:pt x="810982" y="1256143"/>
                </a:moveTo>
                <a:lnTo>
                  <a:pt x="816786" y="1258673"/>
                </a:lnTo>
                <a:cubicBezTo>
                  <a:pt x="814848" y="1258773"/>
                  <a:pt x="812889" y="1258916"/>
                  <a:pt x="810982" y="1259120"/>
                </a:cubicBezTo>
                <a:lnTo>
                  <a:pt x="810982" y="1256143"/>
                </a:lnTo>
                <a:close/>
                <a:moveTo>
                  <a:pt x="2390227" y="1403628"/>
                </a:moveTo>
                <a:lnTo>
                  <a:pt x="2318046" y="1408540"/>
                </a:lnTo>
                <a:lnTo>
                  <a:pt x="2313134" y="1456611"/>
                </a:lnTo>
                <a:lnTo>
                  <a:pt x="2390228" y="1456611"/>
                </a:lnTo>
                <a:lnTo>
                  <a:pt x="2390228" y="1403628"/>
                </a:lnTo>
                <a:close/>
                <a:moveTo>
                  <a:pt x="1913682" y="1428334"/>
                </a:moveTo>
                <a:lnTo>
                  <a:pt x="1942704" y="1461374"/>
                </a:lnTo>
                <a:lnTo>
                  <a:pt x="1942704" y="1461523"/>
                </a:lnTo>
                <a:lnTo>
                  <a:pt x="1937941" y="1461523"/>
                </a:lnTo>
                <a:lnTo>
                  <a:pt x="1934518" y="1616304"/>
                </a:lnTo>
                <a:lnTo>
                  <a:pt x="1930202" y="1453484"/>
                </a:lnTo>
                <a:lnTo>
                  <a:pt x="1913682" y="1428332"/>
                </a:lnTo>
                <a:close/>
                <a:moveTo>
                  <a:pt x="768015" y="1428632"/>
                </a:moveTo>
                <a:lnTo>
                  <a:pt x="769652" y="1429524"/>
                </a:lnTo>
                <a:lnTo>
                  <a:pt x="768015" y="1530575"/>
                </a:lnTo>
                <a:lnTo>
                  <a:pt x="768015" y="1428629"/>
                </a:lnTo>
                <a:close/>
                <a:moveTo>
                  <a:pt x="182970" y="1453188"/>
                </a:moveTo>
                <a:lnTo>
                  <a:pt x="184905" y="1453485"/>
                </a:lnTo>
                <a:cubicBezTo>
                  <a:pt x="165730" y="1466526"/>
                  <a:pt x="150702" y="1485446"/>
                  <a:pt x="142191" y="1507658"/>
                </a:cubicBezTo>
                <a:lnTo>
                  <a:pt x="141596" y="1484739"/>
                </a:lnTo>
                <a:cubicBezTo>
                  <a:pt x="141596" y="1484739"/>
                  <a:pt x="170496" y="1458296"/>
                  <a:pt x="182524" y="1453486"/>
                </a:cubicBezTo>
                <a:cubicBezTo>
                  <a:pt x="182774" y="1453386"/>
                  <a:pt x="182787" y="1453284"/>
                  <a:pt x="182970" y="1453189"/>
                </a:cubicBezTo>
                <a:close/>
                <a:moveTo>
                  <a:pt x="885144" y="1471642"/>
                </a:moveTo>
                <a:lnTo>
                  <a:pt x="914612" y="1532364"/>
                </a:lnTo>
                <a:lnTo>
                  <a:pt x="886484" y="1557664"/>
                </a:lnTo>
                <a:lnTo>
                  <a:pt x="885144" y="1471642"/>
                </a:lnTo>
                <a:close/>
                <a:moveTo>
                  <a:pt x="925922" y="1555880"/>
                </a:moveTo>
                <a:lnTo>
                  <a:pt x="972208" y="1651282"/>
                </a:lnTo>
                <a:lnTo>
                  <a:pt x="888120" y="1651282"/>
                </a:lnTo>
                <a:lnTo>
                  <a:pt x="887078" y="1595174"/>
                </a:lnTo>
                <a:lnTo>
                  <a:pt x="925922" y="1555884"/>
                </a:lnTo>
                <a:close/>
                <a:moveTo>
                  <a:pt x="768017" y="1642498"/>
                </a:moveTo>
                <a:lnTo>
                  <a:pt x="769951" y="1644284"/>
                </a:lnTo>
                <a:lnTo>
                  <a:pt x="769951" y="1651279"/>
                </a:lnTo>
                <a:lnTo>
                  <a:pt x="768017" y="1651279"/>
                </a:lnTo>
                <a:lnTo>
                  <a:pt x="768017" y="1642498"/>
                </a:lnTo>
                <a:close/>
              </a:path>
            </a:pathLst>
          </a:custGeom>
          <a:gradFill>
            <a:gsLst>
              <a:gs pos="33000">
                <a:srgbClr val="2DD3FB">
                  <a:alpha val="55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" name="组合 6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DC66CF2-6FC2-533C-0778-F0E5D792DB5D}"/>
              </a:ext>
            </a:extLst>
          </p:cNvPr>
          <p:cNvGrpSpPr/>
          <p:nvPr/>
        </p:nvGrpSpPr>
        <p:grpSpPr>
          <a:xfrm>
            <a:off x="10377390" y="414990"/>
            <a:ext cx="1125054" cy="464319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4E7D94A-53C7-BB7E-B09D-256B68D0CDF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4DF844E-212B-82DC-A436-0B1FB2093DC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0" name="文本框-2_矢量">
              <a:extLst>
                <a:ext uri="{FF2B5EF4-FFF2-40B4-BE49-F238E27FC236}">
                  <a16:creationId xmlns:a16="http://schemas.microsoft.com/office/drawing/2014/main" id="{A533DF23-3C6D-AA76-37D2-6C7A3C65DF8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0EEB271E-0BC8-CD40-57F2-CE143913B85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9C0B29AB-DA45-36C8-C2A6-2938C6E2E9D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468DFD42-ACD5-EBAE-30E1-B1BB447F5F3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73FA131-80EE-6AE4-9E54-0D717341732A}"/>
              </a:ext>
            </a:extLst>
          </p:cNvPr>
          <p:cNvGrpSpPr/>
          <p:nvPr/>
        </p:nvGrpSpPr>
        <p:grpSpPr>
          <a:xfrm>
            <a:off x="236538" y="238663"/>
            <a:ext cx="354012" cy="320475"/>
            <a:chOff x="227013" y="215900"/>
            <a:chExt cx="589502" cy="533656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C62B096E-76ED-BDB3-A7A0-909F4AE48324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54CB2D65-CA3C-F831-0679-FF493122B2C8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72849767-7028-EDE4-79B4-B35020C4B540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EE4214F3-044B-2F67-1A7A-CE6A78C54906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D019A20-D3CF-C849-C23C-396C976809E0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CDAC6F2-03B8-4E61-401E-B97B1C09EC23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FE015307-8924-C4FF-472D-D21F98B7B978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A898E5BE-3871-561E-E4FA-8F2010F510F4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02A810B-B496-0EF7-4726-A97B68F3317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15" name="文本框 14">
            <a:extLst>
              <a:ext uri="{FF2B5EF4-FFF2-40B4-BE49-F238E27FC236}">
                <a16:creationId xmlns:a16="http://schemas.microsoft.com/office/drawing/2014/main" id="{BD108981-D6D3-78F1-8B70-D4BC4F70347F}"/>
              </a:ext>
            </a:extLst>
          </p:cNvPr>
          <p:cNvSpPr txBox="1"/>
          <p:nvPr/>
        </p:nvSpPr>
        <p:spPr>
          <a:xfrm>
            <a:off x="1858904" y="941885"/>
            <a:ext cx="191389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dirty="0">
                <a:solidFill>
                  <a:schemeClr val="bg1">
                    <a:lumMod val="75000"/>
                  </a:schemeClr>
                </a:solidFill>
              </a:rPr>
              <a:t>CONTENTS</a:t>
            </a: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AC6E065-D790-2CB4-FD2F-5D903C13BECD}"/>
              </a:ext>
            </a:extLst>
          </p:cNvPr>
          <p:cNvGrpSpPr/>
          <p:nvPr/>
        </p:nvGrpSpPr>
        <p:grpSpPr>
          <a:xfrm>
            <a:off x="1939807" y="2006961"/>
            <a:ext cx="3213217" cy="707886"/>
            <a:chOff x="1939807" y="2125011"/>
            <a:chExt cx="3213217" cy="707886"/>
          </a:xfrm>
        </p:grpSpPr>
        <p:sp>
          <p:nvSpPr>
            <p:cNvPr id="45" name="矩形: 圆角 44">
              <a:extLst>
                <a:ext uri="{FF2B5EF4-FFF2-40B4-BE49-F238E27FC236}">
                  <a16:creationId xmlns:a16="http://schemas.microsoft.com/office/drawing/2014/main" id="{A6A368C4-277B-3FFD-D4E1-F068D6B59323}"/>
                </a:ext>
              </a:extLst>
            </p:cNvPr>
            <p:cNvSpPr/>
            <p:nvPr/>
          </p:nvSpPr>
          <p:spPr>
            <a:xfrm>
              <a:off x="1939807" y="2159369"/>
              <a:ext cx="3213217" cy="662591"/>
            </a:xfrm>
            <a:prstGeom prst="roundRect">
              <a:avLst>
                <a:gd name="adj" fmla="val 14062"/>
              </a:avLst>
            </a:pr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solidFill>
                <a:schemeClr val="accent1">
                  <a:shade val="15000"/>
                </a:scheme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F1FB75C4-7B21-979C-1CDE-81EE6A189166}"/>
                </a:ext>
              </a:extLst>
            </p:cNvPr>
            <p:cNvSpPr txBox="1"/>
            <p:nvPr/>
          </p:nvSpPr>
          <p:spPr>
            <a:xfrm>
              <a:off x="3095747" y="2217344"/>
              <a:ext cx="1864853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  <a:cs typeface="+mn-ea"/>
                  <a:sym typeface="+mn-lt"/>
                </a:rPr>
                <a:t>个人介绍</a:t>
              </a:r>
            </a:p>
          </p:txBody>
        </p:sp>
        <p:sp>
          <p:nvSpPr>
            <p:cNvPr id="19" name="文本框 18">
              <a:extLst>
                <a:ext uri="{FF2B5EF4-FFF2-40B4-BE49-F238E27FC236}">
                  <a16:creationId xmlns:a16="http://schemas.microsoft.com/office/drawing/2014/main" id="{5665773D-5D37-9264-5B78-E3D6ACCA476E}"/>
                </a:ext>
              </a:extLst>
            </p:cNvPr>
            <p:cNvSpPr txBox="1"/>
            <p:nvPr/>
          </p:nvSpPr>
          <p:spPr>
            <a:xfrm>
              <a:off x="2057133" y="2125011"/>
              <a:ext cx="708848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01</a:t>
              </a:r>
              <a:endParaRPr lang="zh-CN" altLang="en-US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66DC2F8B-FB41-9E61-0ACB-269125858923}"/>
              </a:ext>
            </a:extLst>
          </p:cNvPr>
          <p:cNvGrpSpPr/>
          <p:nvPr/>
        </p:nvGrpSpPr>
        <p:grpSpPr>
          <a:xfrm>
            <a:off x="5611922" y="2006961"/>
            <a:ext cx="3213217" cy="707886"/>
            <a:chOff x="1939807" y="2125011"/>
            <a:chExt cx="3213217" cy="707886"/>
          </a:xfrm>
        </p:grpSpPr>
        <p:sp>
          <p:nvSpPr>
            <p:cNvPr id="24" name="矩形: 圆角 23">
              <a:extLst>
                <a:ext uri="{FF2B5EF4-FFF2-40B4-BE49-F238E27FC236}">
                  <a16:creationId xmlns:a16="http://schemas.microsoft.com/office/drawing/2014/main" id="{8DF26C13-C562-333C-1E15-38FABFC74DCF}"/>
                </a:ext>
              </a:extLst>
            </p:cNvPr>
            <p:cNvSpPr/>
            <p:nvPr/>
          </p:nvSpPr>
          <p:spPr>
            <a:xfrm>
              <a:off x="1939807" y="2159369"/>
              <a:ext cx="3213217" cy="662591"/>
            </a:xfrm>
            <a:prstGeom prst="roundRect">
              <a:avLst>
                <a:gd name="adj" fmla="val 14062"/>
              </a:avLst>
            </a:pr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solidFill>
                <a:schemeClr val="accent1">
                  <a:shade val="15000"/>
                </a:scheme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09313DF3-9792-2C1C-DAC0-91C1ADEFDDB1}"/>
                </a:ext>
              </a:extLst>
            </p:cNvPr>
            <p:cNvSpPr txBox="1"/>
            <p:nvPr/>
          </p:nvSpPr>
          <p:spPr>
            <a:xfrm>
              <a:off x="3095747" y="2217344"/>
              <a:ext cx="15183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  <a:cs typeface="+mn-ea"/>
                  <a:sym typeface="+mn-lt"/>
                </a:rPr>
                <a:t>工作成绩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18436886-1166-D0FE-FF9D-C54C25EA21C4}"/>
                </a:ext>
              </a:extLst>
            </p:cNvPr>
            <p:cNvSpPr txBox="1"/>
            <p:nvPr/>
          </p:nvSpPr>
          <p:spPr>
            <a:xfrm>
              <a:off x="2057133" y="2125011"/>
              <a:ext cx="821059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02</a:t>
              </a:r>
              <a:endParaRPr lang="zh-CN" altLang="en-US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5ACA7A61-60D8-B22C-122B-831F05265AF9}"/>
              </a:ext>
            </a:extLst>
          </p:cNvPr>
          <p:cNvGrpSpPr/>
          <p:nvPr/>
        </p:nvGrpSpPr>
        <p:grpSpPr>
          <a:xfrm>
            <a:off x="1939807" y="3504839"/>
            <a:ext cx="3213217" cy="707886"/>
            <a:chOff x="1939807" y="2125011"/>
            <a:chExt cx="3213217" cy="707886"/>
          </a:xfrm>
        </p:grpSpPr>
        <p:sp>
          <p:nvSpPr>
            <p:cNvPr id="28" name="矩形: 圆角 27">
              <a:extLst>
                <a:ext uri="{FF2B5EF4-FFF2-40B4-BE49-F238E27FC236}">
                  <a16:creationId xmlns:a16="http://schemas.microsoft.com/office/drawing/2014/main" id="{86E56CAE-1B92-8EF6-5FB4-555BB3E14499}"/>
                </a:ext>
              </a:extLst>
            </p:cNvPr>
            <p:cNvSpPr/>
            <p:nvPr/>
          </p:nvSpPr>
          <p:spPr>
            <a:xfrm>
              <a:off x="1939807" y="2159369"/>
              <a:ext cx="3213217" cy="662591"/>
            </a:xfrm>
            <a:prstGeom prst="roundRect">
              <a:avLst>
                <a:gd name="adj" fmla="val 14062"/>
              </a:avLst>
            </a:pr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solidFill>
                <a:schemeClr val="accent1">
                  <a:shade val="15000"/>
                </a:scheme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EBC3866F-91D9-C74A-2FFC-A290B3E87A2C}"/>
                </a:ext>
              </a:extLst>
            </p:cNvPr>
            <p:cNvSpPr txBox="1"/>
            <p:nvPr/>
          </p:nvSpPr>
          <p:spPr>
            <a:xfrm>
              <a:off x="3095747" y="2217344"/>
              <a:ext cx="15183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  <a:cs typeface="+mn-ea"/>
                  <a:sym typeface="+mn-lt"/>
                </a:rPr>
                <a:t>胜任能力</a:t>
              </a:r>
            </a:p>
          </p:txBody>
        </p:sp>
        <p:sp>
          <p:nvSpPr>
            <p:cNvPr id="30" name="文本框 29">
              <a:extLst>
                <a:ext uri="{FF2B5EF4-FFF2-40B4-BE49-F238E27FC236}">
                  <a16:creationId xmlns:a16="http://schemas.microsoft.com/office/drawing/2014/main" id="{808FDB44-8A40-25DC-BE6B-74D24AD79436}"/>
                </a:ext>
              </a:extLst>
            </p:cNvPr>
            <p:cNvSpPr txBox="1"/>
            <p:nvPr/>
          </p:nvSpPr>
          <p:spPr>
            <a:xfrm>
              <a:off x="2057133" y="2125011"/>
              <a:ext cx="827471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03</a:t>
              </a:r>
              <a:endParaRPr lang="zh-CN" altLang="en-US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B3610F4F-D891-23C9-73ED-E839C636162F}"/>
              </a:ext>
            </a:extLst>
          </p:cNvPr>
          <p:cNvGrpSpPr/>
          <p:nvPr/>
        </p:nvGrpSpPr>
        <p:grpSpPr>
          <a:xfrm>
            <a:off x="5611922" y="3504839"/>
            <a:ext cx="3213217" cy="707886"/>
            <a:chOff x="1939807" y="2125011"/>
            <a:chExt cx="3213217" cy="707886"/>
          </a:xfrm>
        </p:grpSpPr>
        <p:sp>
          <p:nvSpPr>
            <p:cNvPr id="33" name="矩形: 圆角 32">
              <a:extLst>
                <a:ext uri="{FF2B5EF4-FFF2-40B4-BE49-F238E27FC236}">
                  <a16:creationId xmlns:a16="http://schemas.microsoft.com/office/drawing/2014/main" id="{201F90AB-BABE-5B3C-31C5-B49ACA3DACB1}"/>
                </a:ext>
              </a:extLst>
            </p:cNvPr>
            <p:cNvSpPr/>
            <p:nvPr/>
          </p:nvSpPr>
          <p:spPr>
            <a:xfrm>
              <a:off x="1939807" y="2159369"/>
              <a:ext cx="3213217" cy="662591"/>
            </a:xfrm>
            <a:prstGeom prst="roundRect">
              <a:avLst>
                <a:gd name="adj" fmla="val 14062"/>
              </a:avLst>
            </a:pr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solidFill>
                <a:schemeClr val="accent1">
                  <a:shade val="15000"/>
                </a:schemeClr>
              </a:solidFill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/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C1200CD-11AA-4533-BCDF-2B20FE0C8EDB}"/>
                </a:ext>
              </a:extLst>
            </p:cNvPr>
            <p:cNvSpPr txBox="1"/>
            <p:nvPr/>
          </p:nvSpPr>
          <p:spPr>
            <a:xfrm>
              <a:off x="3095747" y="2217344"/>
              <a:ext cx="1518364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8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联想小新潮酷体" panose="02010604000000000000" pitchFamily="2" charset="-122"/>
                  <a:ea typeface="联想小新潮酷体" panose="02010604000000000000" pitchFamily="2" charset="-122"/>
                  <a:cs typeface="+mn-ea"/>
                  <a:sym typeface="+mn-lt"/>
                </a:rPr>
                <a:t>目标规划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FB470BC3-960E-B268-42C2-50040D6CB62D}"/>
                </a:ext>
              </a:extLst>
            </p:cNvPr>
            <p:cNvSpPr txBox="1"/>
            <p:nvPr/>
          </p:nvSpPr>
          <p:spPr>
            <a:xfrm>
              <a:off x="2057133" y="2125011"/>
              <a:ext cx="825867" cy="70788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4000" dirty="0">
                  <a:latin typeface="联想小新潮酷体" panose="02010604000000000000" pitchFamily="2" charset="-122"/>
                  <a:ea typeface="联想小新潮酷体" panose="02010604000000000000" pitchFamily="2" charset="-122"/>
                </a:rPr>
                <a:t>04</a:t>
              </a:r>
              <a:endParaRPr lang="zh-CN" altLang="en-US" sz="4000" dirty="0">
                <a:latin typeface="联想小新潮酷体" panose="02010604000000000000" pitchFamily="2" charset="-122"/>
                <a:ea typeface="联想小新潮酷体" panose="02010604000000000000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1640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93327D83-7914-649A-2898-78F7A93AA733}"/>
              </a:ext>
            </a:extLst>
          </p:cNvPr>
          <p:cNvSpPr/>
          <p:nvPr/>
        </p:nvSpPr>
        <p:spPr>
          <a:xfrm>
            <a:off x="1127125" y="1852961"/>
            <a:ext cx="2276475" cy="349728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91A31CF9-6088-34F6-D7D0-05E17B9F09B1}"/>
              </a:ext>
            </a:extLst>
          </p:cNvPr>
          <p:cNvSpPr/>
          <p:nvPr/>
        </p:nvSpPr>
        <p:spPr>
          <a:xfrm>
            <a:off x="1285874" y="3687492"/>
            <a:ext cx="1958976" cy="366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solidFill>
              <a:schemeClr val="accent1">
                <a:shade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目标规划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660741" y="226071"/>
            <a:ext cx="769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9" name="图形" descr="D:\51PPT模板网\51pptmoban.com\图片001.jpg">
            <a:extLst>
              <a:ext uri="{FF2B5EF4-FFF2-40B4-BE49-F238E27FC236}">
                <a16:creationId xmlns:a16="http://schemas.microsoft.com/office/drawing/2014/main" id="{B771DA26-CDCE-1719-450B-670E896DA007}"/>
              </a:ext>
            </a:extLst>
          </p:cNvPr>
          <p:cNvSpPr/>
          <p:nvPr/>
        </p:nvSpPr>
        <p:spPr bwMode="auto">
          <a:xfrm>
            <a:off x="1285874" y="2052845"/>
            <a:ext cx="1958975" cy="1400175"/>
          </a:xfrm>
          <a:prstGeom prst="roundRect">
            <a:avLst>
              <a:gd name="adj" fmla="val 0"/>
            </a:avLst>
          </a:prstGeom>
          <a:blipFill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>
              <a:defRPr/>
            </a:pP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7" name="组合 56">
            <a:extLst>
              <a:ext uri="{FF2B5EF4-FFF2-40B4-BE49-F238E27FC236}">
                <a16:creationId xmlns:a16="http://schemas.microsoft.com/office/drawing/2014/main" id="{088EBCB0-8204-97EE-4A46-029C4EEB87D8}"/>
              </a:ext>
            </a:extLst>
          </p:cNvPr>
          <p:cNvGrpSpPr/>
          <p:nvPr/>
        </p:nvGrpSpPr>
        <p:grpSpPr bwMode="auto">
          <a:xfrm>
            <a:off x="6459039" y="1918216"/>
            <a:ext cx="941705" cy="939165"/>
            <a:chOff x="0" y="0"/>
            <a:chExt cx="1585240" cy="1584192"/>
          </a:xfrm>
          <a:solidFill>
            <a:schemeClr val="accent1"/>
          </a:solidFill>
        </p:grpSpPr>
        <p:sp>
          <p:nvSpPr>
            <p:cNvPr id="37" name="图形">
              <a:extLst>
                <a:ext uri="{FF2B5EF4-FFF2-40B4-BE49-F238E27FC236}">
                  <a16:creationId xmlns:a16="http://schemas.microsoft.com/office/drawing/2014/main" id="{B93E5A39-4862-F6CB-87B9-895BD96825A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8" name="图形">
              <a:extLst>
                <a:ext uri="{FF2B5EF4-FFF2-40B4-BE49-F238E27FC236}">
                  <a16:creationId xmlns:a16="http://schemas.microsoft.com/office/drawing/2014/main" id="{5ABCD9D7-6B08-F18D-3092-0D6A5AC60ED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gradFill>
                  <a:gsLst>
                    <a:gs pos="0">
                      <a:schemeClr val="accent2"/>
                    </a:gs>
                    <a:gs pos="75000">
                      <a:schemeClr val="accent1"/>
                    </a:gs>
                  </a:gsLst>
                  <a:lin ang="16200000" scaled="0"/>
                </a:gradFill>
                <a:cs typeface="+mn-ea"/>
                <a:sym typeface="+mn-lt"/>
              </a:endParaRPr>
            </a:p>
          </p:txBody>
        </p:sp>
      </p:grpSp>
      <p:sp>
        <p:nvSpPr>
          <p:cNvPr id="28" name="图形" descr="D:\51PPT模板网\51pptmoban.com\图片001.jpg">
            <a:extLst>
              <a:ext uri="{FF2B5EF4-FFF2-40B4-BE49-F238E27FC236}">
                <a16:creationId xmlns:a16="http://schemas.microsoft.com/office/drawing/2014/main" id="{6F0FB55C-3193-253B-D140-4A96BEC605C4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685734" y="2194441"/>
            <a:ext cx="483870" cy="366395"/>
          </a:xfrm>
          <a:custGeom>
            <a:avLst/>
            <a:gdLst>
              <a:gd name="T0" fmla="*/ 89 w 286"/>
              <a:gd name="T1" fmla="*/ 53 h 217"/>
              <a:gd name="T2" fmla="*/ 197 w 286"/>
              <a:gd name="T3" fmla="*/ 51 h 217"/>
              <a:gd name="T4" fmla="*/ 187 w 286"/>
              <a:gd name="T5" fmla="*/ 60 h 217"/>
              <a:gd name="T6" fmla="*/ 100 w 286"/>
              <a:gd name="T7" fmla="*/ 62 h 217"/>
              <a:gd name="T8" fmla="*/ 120 w 286"/>
              <a:gd name="T9" fmla="*/ 80 h 217"/>
              <a:gd name="T10" fmla="*/ 166 w 286"/>
              <a:gd name="T11" fmla="*/ 78 h 217"/>
              <a:gd name="T12" fmla="*/ 144 w 286"/>
              <a:gd name="T13" fmla="*/ 55 h 217"/>
              <a:gd name="T14" fmla="*/ 144 w 286"/>
              <a:gd name="T15" fmla="*/ 82 h 217"/>
              <a:gd name="T16" fmla="*/ 144 w 286"/>
              <a:gd name="T17" fmla="*/ 115 h 217"/>
              <a:gd name="T18" fmla="*/ 144 w 286"/>
              <a:gd name="T19" fmla="*/ 82 h 217"/>
              <a:gd name="T20" fmla="*/ 11 w 286"/>
              <a:gd name="T21" fmla="*/ 206 h 217"/>
              <a:gd name="T22" fmla="*/ 11 w 286"/>
              <a:gd name="T23" fmla="*/ 217 h 217"/>
              <a:gd name="T24" fmla="*/ 284 w 286"/>
              <a:gd name="T25" fmla="*/ 204 h 217"/>
              <a:gd name="T26" fmla="*/ 282 w 286"/>
              <a:gd name="T27" fmla="*/ 177 h 217"/>
              <a:gd name="T28" fmla="*/ 255 w 286"/>
              <a:gd name="T29" fmla="*/ 21 h 217"/>
              <a:gd name="T30" fmla="*/ 52 w 286"/>
              <a:gd name="T31" fmla="*/ 0 h 217"/>
              <a:gd name="T32" fmla="*/ 31 w 286"/>
              <a:gd name="T33" fmla="*/ 134 h 217"/>
              <a:gd name="T34" fmla="*/ 2 w 286"/>
              <a:gd name="T35" fmla="*/ 189 h 217"/>
              <a:gd name="T36" fmla="*/ 275 w 286"/>
              <a:gd name="T37" fmla="*/ 194 h 217"/>
              <a:gd name="T38" fmla="*/ 282 w 286"/>
              <a:gd name="T39" fmla="*/ 177 h 217"/>
              <a:gd name="T40" fmla="*/ 49 w 286"/>
              <a:gd name="T41" fmla="*/ 17 h 217"/>
              <a:gd name="T42" fmla="*/ 230 w 286"/>
              <a:gd name="T43" fmla="*/ 14 h 217"/>
              <a:gd name="T44" fmla="*/ 240 w 286"/>
              <a:gd name="T45" fmla="*/ 24 h 217"/>
              <a:gd name="T46" fmla="*/ 237 w 286"/>
              <a:gd name="T47" fmla="*/ 127 h 217"/>
              <a:gd name="T48" fmla="*/ 56 w 286"/>
              <a:gd name="T49" fmla="*/ 130 h 217"/>
              <a:gd name="T50" fmla="*/ 46 w 286"/>
              <a:gd name="T51" fmla="*/ 120 h 217"/>
              <a:gd name="T52" fmla="*/ 43 w 286"/>
              <a:gd name="T53" fmla="*/ 143 h 217"/>
              <a:gd name="T54" fmla="*/ 248 w 286"/>
              <a:gd name="T55" fmla="*/ 151 h 217"/>
              <a:gd name="T56" fmla="*/ 43 w 286"/>
              <a:gd name="T57" fmla="*/ 143 h 217"/>
              <a:gd name="T58" fmla="*/ 252 w 286"/>
              <a:gd name="T59" fmla="*/ 157 h 217"/>
              <a:gd name="T60" fmla="*/ 29 w 286"/>
              <a:gd name="T61" fmla="*/ 165 h 217"/>
              <a:gd name="T62" fmla="*/ 97 w 286"/>
              <a:gd name="T63" fmla="*/ 179 h 217"/>
              <a:gd name="T64" fmla="*/ 25 w 286"/>
              <a:gd name="T65" fmla="*/ 171 h 217"/>
              <a:gd name="T66" fmla="*/ 97 w 286"/>
              <a:gd name="T67" fmla="*/ 179 h 217"/>
              <a:gd name="T68" fmla="*/ 186 w 286"/>
              <a:gd name="T69" fmla="*/ 171 h 217"/>
              <a:gd name="T70" fmla="*/ 266 w 286"/>
              <a:gd name="T71" fmla="*/ 179 h 217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w 286"/>
              <a:gd name="T109" fmla="*/ 0 h 217"/>
              <a:gd name="T110" fmla="*/ 286 w 286"/>
              <a:gd name="T111" fmla="*/ 217 h 217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T108" t="T109" r="T110" b="T111"/>
            <a:pathLst>
              <a:path w="286" h="217">
                <a:moveTo>
                  <a:pt x="100" y="62"/>
                </a:moveTo>
                <a:cubicBezTo>
                  <a:pt x="89" y="53"/>
                  <a:pt x="89" y="53"/>
                  <a:pt x="89" y="53"/>
                </a:cubicBezTo>
                <a:cubicBezTo>
                  <a:pt x="102" y="38"/>
                  <a:pt x="122" y="28"/>
                  <a:pt x="144" y="28"/>
                </a:cubicBezTo>
                <a:cubicBezTo>
                  <a:pt x="165" y="28"/>
                  <a:pt x="184" y="37"/>
                  <a:pt x="197" y="51"/>
                </a:cubicBezTo>
                <a:cubicBezTo>
                  <a:pt x="191" y="56"/>
                  <a:pt x="191" y="56"/>
                  <a:pt x="191" y="56"/>
                </a:cubicBezTo>
                <a:cubicBezTo>
                  <a:pt x="187" y="60"/>
                  <a:pt x="187" y="60"/>
                  <a:pt x="187" y="60"/>
                </a:cubicBezTo>
                <a:cubicBezTo>
                  <a:pt x="176" y="49"/>
                  <a:pt x="161" y="41"/>
                  <a:pt x="144" y="41"/>
                </a:cubicBezTo>
                <a:cubicBezTo>
                  <a:pt x="126" y="41"/>
                  <a:pt x="110" y="50"/>
                  <a:pt x="100" y="62"/>
                </a:cubicBezTo>
                <a:close/>
                <a:moveTo>
                  <a:pt x="110" y="71"/>
                </a:moveTo>
                <a:cubicBezTo>
                  <a:pt x="120" y="80"/>
                  <a:pt x="120" y="80"/>
                  <a:pt x="120" y="80"/>
                </a:cubicBezTo>
                <a:cubicBezTo>
                  <a:pt x="126" y="73"/>
                  <a:pt x="134" y="69"/>
                  <a:pt x="144" y="69"/>
                </a:cubicBezTo>
                <a:cubicBezTo>
                  <a:pt x="153" y="69"/>
                  <a:pt x="160" y="72"/>
                  <a:pt x="166" y="78"/>
                </a:cubicBezTo>
                <a:cubicBezTo>
                  <a:pt x="176" y="69"/>
                  <a:pt x="176" y="69"/>
                  <a:pt x="176" y="69"/>
                </a:cubicBezTo>
                <a:cubicBezTo>
                  <a:pt x="168" y="60"/>
                  <a:pt x="157" y="55"/>
                  <a:pt x="144" y="55"/>
                </a:cubicBezTo>
                <a:cubicBezTo>
                  <a:pt x="130" y="55"/>
                  <a:pt x="118" y="61"/>
                  <a:pt x="110" y="71"/>
                </a:cubicBezTo>
                <a:close/>
                <a:moveTo>
                  <a:pt x="144" y="82"/>
                </a:moveTo>
                <a:cubicBezTo>
                  <a:pt x="135" y="82"/>
                  <a:pt x="128" y="90"/>
                  <a:pt x="128" y="99"/>
                </a:cubicBezTo>
                <a:cubicBezTo>
                  <a:pt x="128" y="108"/>
                  <a:pt x="135" y="115"/>
                  <a:pt x="144" y="115"/>
                </a:cubicBezTo>
                <a:cubicBezTo>
                  <a:pt x="153" y="115"/>
                  <a:pt x="160" y="108"/>
                  <a:pt x="160" y="99"/>
                </a:cubicBezTo>
                <a:cubicBezTo>
                  <a:pt x="160" y="90"/>
                  <a:pt x="153" y="82"/>
                  <a:pt x="144" y="82"/>
                </a:cubicBezTo>
                <a:close/>
                <a:moveTo>
                  <a:pt x="275" y="206"/>
                </a:moveTo>
                <a:cubicBezTo>
                  <a:pt x="11" y="206"/>
                  <a:pt x="11" y="206"/>
                  <a:pt x="11" y="206"/>
                </a:cubicBezTo>
                <a:cubicBezTo>
                  <a:pt x="8" y="206"/>
                  <a:pt x="5" y="205"/>
                  <a:pt x="2" y="204"/>
                </a:cubicBezTo>
                <a:cubicBezTo>
                  <a:pt x="2" y="207"/>
                  <a:pt x="2" y="217"/>
                  <a:pt x="11" y="217"/>
                </a:cubicBezTo>
                <a:cubicBezTo>
                  <a:pt x="13" y="217"/>
                  <a:pt x="273" y="217"/>
                  <a:pt x="275" y="217"/>
                </a:cubicBezTo>
                <a:cubicBezTo>
                  <a:pt x="284" y="217"/>
                  <a:pt x="284" y="207"/>
                  <a:pt x="284" y="204"/>
                </a:cubicBezTo>
                <a:cubicBezTo>
                  <a:pt x="281" y="205"/>
                  <a:pt x="278" y="206"/>
                  <a:pt x="275" y="206"/>
                </a:cubicBezTo>
                <a:close/>
                <a:moveTo>
                  <a:pt x="282" y="177"/>
                </a:moveTo>
                <a:cubicBezTo>
                  <a:pt x="255" y="134"/>
                  <a:pt x="255" y="134"/>
                  <a:pt x="255" y="134"/>
                </a:cubicBezTo>
                <a:cubicBezTo>
                  <a:pt x="255" y="21"/>
                  <a:pt x="255" y="21"/>
                  <a:pt x="255" y="21"/>
                </a:cubicBezTo>
                <a:cubicBezTo>
                  <a:pt x="255" y="9"/>
                  <a:pt x="245" y="0"/>
                  <a:pt x="234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41" y="0"/>
                  <a:pt x="31" y="9"/>
                  <a:pt x="31" y="21"/>
                </a:cubicBezTo>
                <a:cubicBezTo>
                  <a:pt x="31" y="134"/>
                  <a:pt x="31" y="134"/>
                  <a:pt x="31" y="134"/>
                </a:cubicBezTo>
                <a:cubicBezTo>
                  <a:pt x="4" y="177"/>
                  <a:pt x="4" y="177"/>
                  <a:pt x="4" y="177"/>
                </a:cubicBezTo>
                <a:cubicBezTo>
                  <a:pt x="1" y="181"/>
                  <a:pt x="0" y="185"/>
                  <a:pt x="2" y="189"/>
                </a:cubicBezTo>
                <a:cubicBezTo>
                  <a:pt x="4" y="192"/>
                  <a:pt x="7" y="194"/>
                  <a:pt x="11" y="194"/>
                </a:cubicBezTo>
                <a:cubicBezTo>
                  <a:pt x="275" y="194"/>
                  <a:pt x="275" y="194"/>
                  <a:pt x="275" y="194"/>
                </a:cubicBezTo>
                <a:cubicBezTo>
                  <a:pt x="279" y="194"/>
                  <a:pt x="283" y="192"/>
                  <a:pt x="284" y="188"/>
                </a:cubicBezTo>
                <a:cubicBezTo>
                  <a:pt x="286" y="184"/>
                  <a:pt x="284" y="180"/>
                  <a:pt x="282" y="177"/>
                </a:cubicBezTo>
                <a:close/>
                <a:moveTo>
                  <a:pt x="46" y="24"/>
                </a:moveTo>
                <a:cubicBezTo>
                  <a:pt x="46" y="22"/>
                  <a:pt x="47" y="19"/>
                  <a:pt x="49" y="17"/>
                </a:cubicBezTo>
                <a:cubicBezTo>
                  <a:pt x="51" y="15"/>
                  <a:pt x="53" y="14"/>
                  <a:pt x="56" y="14"/>
                </a:cubicBezTo>
                <a:cubicBezTo>
                  <a:pt x="230" y="14"/>
                  <a:pt x="230" y="14"/>
                  <a:pt x="230" y="14"/>
                </a:cubicBezTo>
                <a:cubicBezTo>
                  <a:pt x="233" y="14"/>
                  <a:pt x="235" y="15"/>
                  <a:pt x="237" y="17"/>
                </a:cubicBezTo>
                <a:cubicBezTo>
                  <a:pt x="239" y="19"/>
                  <a:pt x="240" y="22"/>
                  <a:pt x="240" y="24"/>
                </a:cubicBezTo>
                <a:cubicBezTo>
                  <a:pt x="240" y="120"/>
                  <a:pt x="240" y="120"/>
                  <a:pt x="240" y="120"/>
                </a:cubicBezTo>
                <a:cubicBezTo>
                  <a:pt x="240" y="123"/>
                  <a:pt x="239" y="125"/>
                  <a:pt x="237" y="127"/>
                </a:cubicBezTo>
                <a:cubicBezTo>
                  <a:pt x="235" y="129"/>
                  <a:pt x="233" y="130"/>
                  <a:pt x="230" y="130"/>
                </a:cubicBezTo>
                <a:cubicBezTo>
                  <a:pt x="228" y="130"/>
                  <a:pt x="56" y="130"/>
                  <a:pt x="56" y="130"/>
                </a:cubicBezTo>
                <a:cubicBezTo>
                  <a:pt x="53" y="130"/>
                  <a:pt x="51" y="129"/>
                  <a:pt x="49" y="127"/>
                </a:cubicBezTo>
                <a:cubicBezTo>
                  <a:pt x="47" y="125"/>
                  <a:pt x="46" y="123"/>
                  <a:pt x="46" y="120"/>
                </a:cubicBezTo>
                <a:lnTo>
                  <a:pt x="46" y="24"/>
                </a:lnTo>
                <a:close/>
                <a:moveTo>
                  <a:pt x="43" y="143"/>
                </a:moveTo>
                <a:cubicBezTo>
                  <a:pt x="243" y="143"/>
                  <a:pt x="243" y="143"/>
                  <a:pt x="243" y="143"/>
                </a:cubicBezTo>
                <a:cubicBezTo>
                  <a:pt x="248" y="151"/>
                  <a:pt x="248" y="151"/>
                  <a:pt x="248" y="151"/>
                </a:cubicBezTo>
                <a:cubicBezTo>
                  <a:pt x="38" y="151"/>
                  <a:pt x="38" y="151"/>
                  <a:pt x="38" y="151"/>
                </a:cubicBezTo>
                <a:lnTo>
                  <a:pt x="43" y="143"/>
                </a:lnTo>
                <a:close/>
                <a:moveTo>
                  <a:pt x="34" y="157"/>
                </a:moveTo>
                <a:cubicBezTo>
                  <a:pt x="252" y="157"/>
                  <a:pt x="252" y="157"/>
                  <a:pt x="252" y="157"/>
                </a:cubicBezTo>
                <a:cubicBezTo>
                  <a:pt x="257" y="165"/>
                  <a:pt x="257" y="165"/>
                  <a:pt x="257" y="165"/>
                </a:cubicBezTo>
                <a:cubicBezTo>
                  <a:pt x="29" y="165"/>
                  <a:pt x="29" y="165"/>
                  <a:pt x="29" y="165"/>
                </a:cubicBezTo>
                <a:lnTo>
                  <a:pt x="34" y="157"/>
                </a:lnTo>
                <a:close/>
                <a:moveTo>
                  <a:pt x="97" y="179"/>
                </a:moveTo>
                <a:cubicBezTo>
                  <a:pt x="20" y="179"/>
                  <a:pt x="20" y="179"/>
                  <a:pt x="20" y="179"/>
                </a:cubicBezTo>
                <a:cubicBezTo>
                  <a:pt x="25" y="171"/>
                  <a:pt x="25" y="171"/>
                  <a:pt x="25" y="171"/>
                </a:cubicBezTo>
                <a:cubicBezTo>
                  <a:pt x="100" y="171"/>
                  <a:pt x="100" y="171"/>
                  <a:pt x="100" y="171"/>
                </a:cubicBezTo>
                <a:lnTo>
                  <a:pt x="97" y="179"/>
                </a:lnTo>
                <a:close/>
                <a:moveTo>
                  <a:pt x="189" y="179"/>
                </a:moveTo>
                <a:cubicBezTo>
                  <a:pt x="186" y="171"/>
                  <a:pt x="186" y="171"/>
                  <a:pt x="186" y="171"/>
                </a:cubicBezTo>
                <a:cubicBezTo>
                  <a:pt x="261" y="171"/>
                  <a:pt x="261" y="171"/>
                  <a:pt x="261" y="171"/>
                </a:cubicBezTo>
                <a:cubicBezTo>
                  <a:pt x="266" y="179"/>
                  <a:pt x="266" y="179"/>
                  <a:pt x="266" y="179"/>
                </a:cubicBezTo>
                <a:lnTo>
                  <a:pt x="189" y="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9" name="组合 85">
            <a:extLst>
              <a:ext uri="{FF2B5EF4-FFF2-40B4-BE49-F238E27FC236}">
                <a16:creationId xmlns:a16="http://schemas.microsoft.com/office/drawing/2014/main" id="{40291CB2-E7FD-BA6A-59AA-DE7F8E017F22}"/>
              </a:ext>
            </a:extLst>
          </p:cNvPr>
          <p:cNvGrpSpPr/>
          <p:nvPr/>
        </p:nvGrpSpPr>
        <p:grpSpPr bwMode="auto">
          <a:xfrm>
            <a:off x="6459039" y="3119001"/>
            <a:ext cx="941705" cy="940435"/>
            <a:chOff x="0" y="0"/>
            <a:chExt cx="1585240" cy="1584192"/>
          </a:xfrm>
          <a:solidFill>
            <a:schemeClr val="accent1"/>
          </a:solidFill>
        </p:grpSpPr>
        <p:sp>
          <p:nvSpPr>
            <p:cNvPr id="35" name="图形">
              <a:extLst>
                <a:ext uri="{FF2B5EF4-FFF2-40B4-BE49-F238E27FC236}">
                  <a16:creationId xmlns:a16="http://schemas.microsoft.com/office/drawing/2014/main" id="{040490E4-D108-C682-62CA-E9D8CAC074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6" name="图形">
              <a:extLst>
                <a:ext uri="{FF2B5EF4-FFF2-40B4-BE49-F238E27FC236}">
                  <a16:creationId xmlns:a16="http://schemas.microsoft.com/office/drawing/2014/main" id="{DF61B024-049C-9B1B-2038-A19F15F7EA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2DD3F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gradFill>
                  <a:gsLst>
                    <a:gs pos="0">
                      <a:schemeClr val="accent2"/>
                    </a:gs>
                    <a:gs pos="75000">
                      <a:schemeClr val="accent1"/>
                    </a:gs>
                  </a:gsLst>
                  <a:lin ang="16200000" scaled="0"/>
                </a:gradFill>
                <a:cs typeface="+mn-ea"/>
                <a:sym typeface="+mn-lt"/>
              </a:endParaRPr>
            </a:p>
          </p:txBody>
        </p:sp>
      </p:grpSp>
      <p:sp>
        <p:nvSpPr>
          <p:cNvPr id="30" name="图形">
            <a:extLst>
              <a:ext uri="{FF2B5EF4-FFF2-40B4-BE49-F238E27FC236}">
                <a16:creationId xmlns:a16="http://schemas.microsoft.com/office/drawing/2014/main" id="{AC3717A7-0D26-CF24-0196-30040B82DA2B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709229" y="3355856"/>
            <a:ext cx="436245" cy="459740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96"/>
              <a:gd name="T181" fmla="*/ 0 h 101"/>
              <a:gd name="T182" fmla="*/ 96 w 96"/>
              <a:gd name="T183" fmla="*/ 101 h 101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1" name="组合 90">
            <a:extLst>
              <a:ext uri="{FF2B5EF4-FFF2-40B4-BE49-F238E27FC236}">
                <a16:creationId xmlns:a16="http://schemas.microsoft.com/office/drawing/2014/main" id="{EE17965A-F342-EA14-0676-96774B580ED4}"/>
              </a:ext>
            </a:extLst>
          </p:cNvPr>
          <p:cNvGrpSpPr/>
          <p:nvPr/>
        </p:nvGrpSpPr>
        <p:grpSpPr bwMode="auto">
          <a:xfrm>
            <a:off x="6442529" y="4345186"/>
            <a:ext cx="941705" cy="940435"/>
            <a:chOff x="0" y="0"/>
            <a:chExt cx="1585240" cy="1584192"/>
          </a:xfrm>
          <a:solidFill>
            <a:schemeClr val="accent1"/>
          </a:solidFill>
        </p:grpSpPr>
        <p:sp>
          <p:nvSpPr>
            <p:cNvPr id="33" name="图形">
              <a:extLst>
                <a:ext uri="{FF2B5EF4-FFF2-40B4-BE49-F238E27FC236}">
                  <a16:creationId xmlns:a16="http://schemas.microsoft.com/office/drawing/2014/main" id="{7C7BA0D4-346D-82B5-1A5A-82C8164303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591" y="109924"/>
              <a:ext cx="1365244" cy="1364342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图形">
              <a:extLst>
                <a:ext uri="{FF2B5EF4-FFF2-40B4-BE49-F238E27FC236}">
                  <a16:creationId xmlns:a16="http://schemas.microsoft.com/office/drawing/2014/main" id="{86BD009C-28A4-6E2A-38F4-AD51AB8F9DB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585240" cy="1584192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2700">
                  <a:solidFill>
                    <a:srgbClr val="42719B"/>
                  </a:solidFill>
                  <a:bevel/>
                </a14:hiddenLine>
              </a:ext>
            </a:extLst>
          </p:spPr>
          <p:txBody>
            <a:bodyPr anchor="ctr"/>
            <a:lstStyle/>
            <a:p>
              <a:pPr algn="ctr"/>
              <a:endParaRPr lang="zh-CN" altLang="zh-CN" sz="1050" dirty="0">
                <a:gradFill>
                  <a:gsLst>
                    <a:gs pos="0">
                      <a:schemeClr val="accent2"/>
                    </a:gs>
                    <a:gs pos="75000">
                      <a:schemeClr val="accent1"/>
                    </a:gs>
                  </a:gsLst>
                  <a:lin ang="16200000" scaled="0"/>
                </a:gradFill>
                <a:cs typeface="+mn-ea"/>
                <a:sym typeface="+mn-lt"/>
              </a:endParaRPr>
            </a:p>
          </p:txBody>
        </p:sp>
      </p:grpSp>
      <p:sp>
        <p:nvSpPr>
          <p:cNvPr id="32" name="图形" descr="D:\51PPT模板网\51pptmoban.com\图片001.jpg">
            <a:extLst>
              <a:ext uri="{FF2B5EF4-FFF2-40B4-BE49-F238E27FC236}">
                <a16:creationId xmlns:a16="http://schemas.microsoft.com/office/drawing/2014/main" id="{D0C0C2FE-9D90-52C1-22BE-E46F8141523F}"/>
              </a:ext>
            </a:extLst>
          </p:cNvPr>
          <p:cNvSpPr>
            <a:spLocks noEditPoints="1" noChangeArrowheads="1"/>
          </p:cNvSpPr>
          <p:nvPr/>
        </p:nvSpPr>
        <p:spPr bwMode="auto">
          <a:xfrm>
            <a:off x="6756854" y="4590931"/>
            <a:ext cx="317500" cy="414020"/>
          </a:xfrm>
          <a:custGeom>
            <a:avLst/>
            <a:gdLst>
              <a:gd name="T0" fmla="*/ 60 w 74"/>
              <a:gd name="T1" fmla="*/ 0 h 97"/>
              <a:gd name="T2" fmla="*/ 72 w 74"/>
              <a:gd name="T3" fmla="*/ 11 h 97"/>
              <a:gd name="T4" fmla="*/ 70 w 74"/>
              <a:gd name="T5" fmla="*/ 52 h 97"/>
              <a:gd name="T6" fmla="*/ 63 w 74"/>
              <a:gd name="T7" fmla="*/ 11 h 97"/>
              <a:gd name="T8" fmla="*/ 60 w 74"/>
              <a:gd name="T9" fmla="*/ 8 h 97"/>
              <a:gd name="T10" fmla="*/ 26 w 74"/>
              <a:gd name="T11" fmla="*/ 11 h 97"/>
              <a:gd name="T12" fmla="*/ 26 w 74"/>
              <a:gd name="T13" fmla="*/ 18 h 97"/>
              <a:gd name="T14" fmla="*/ 19 w 74"/>
              <a:gd name="T15" fmla="*/ 24 h 97"/>
              <a:gd name="T16" fmla="*/ 12 w 74"/>
              <a:gd name="T17" fmla="*/ 24 h 97"/>
              <a:gd name="T18" fmla="*/ 8 w 74"/>
              <a:gd name="T19" fmla="*/ 79 h 97"/>
              <a:gd name="T20" fmla="*/ 9 w 74"/>
              <a:gd name="T21" fmla="*/ 81 h 97"/>
              <a:gd name="T22" fmla="*/ 28 w 74"/>
              <a:gd name="T23" fmla="*/ 82 h 97"/>
              <a:gd name="T24" fmla="*/ 37 w 74"/>
              <a:gd name="T25" fmla="*/ 90 h 97"/>
              <a:gd name="T26" fmla="*/ 3 w 74"/>
              <a:gd name="T27" fmla="*/ 87 h 97"/>
              <a:gd name="T28" fmla="*/ 3 w 74"/>
              <a:gd name="T29" fmla="*/ 87 h 97"/>
              <a:gd name="T30" fmla="*/ 0 w 74"/>
              <a:gd name="T31" fmla="*/ 20 h 97"/>
              <a:gd name="T32" fmla="*/ 1 w 74"/>
              <a:gd name="T33" fmla="*/ 17 h 97"/>
              <a:gd name="T34" fmla="*/ 19 w 74"/>
              <a:gd name="T35" fmla="*/ 0 h 97"/>
              <a:gd name="T36" fmla="*/ 17 w 74"/>
              <a:gd name="T37" fmla="*/ 52 h 97"/>
              <a:gd name="T38" fmla="*/ 27 w 74"/>
              <a:gd name="T39" fmla="*/ 56 h 97"/>
              <a:gd name="T40" fmla="*/ 17 w 74"/>
              <a:gd name="T41" fmla="*/ 52 h 97"/>
              <a:gd name="T42" fmla="*/ 17 w 74"/>
              <a:gd name="T43" fmla="*/ 44 h 97"/>
              <a:gd name="T44" fmla="*/ 56 w 74"/>
              <a:gd name="T45" fmla="*/ 40 h 97"/>
              <a:gd name="T46" fmla="*/ 17 w 74"/>
              <a:gd name="T47" fmla="*/ 28 h 97"/>
              <a:gd name="T48" fmla="*/ 56 w 74"/>
              <a:gd name="T49" fmla="*/ 33 h 97"/>
              <a:gd name="T50" fmla="*/ 17 w 74"/>
              <a:gd name="T51" fmla="*/ 28 h 97"/>
              <a:gd name="T52" fmla="*/ 34 w 74"/>
              <a:gd name="T53" fmla="*/ 22 h 97"/>
              <a:gd name="T54" fmla="*/ 56 w 74"/>
              <a:gd name="T55" fmla="*/ 17 h 97"/>
              <a:gd name="T56" fmla="*/ 41 w 74"/>
              <a:gd name="T57" fmla="*/ 69 h 97"/>
              <a:gd name="T58" fmla="*/ 41 w 74"/>
              <a:gd name="T59" fmla="*/ 69 h 97"/>
              <a:gd name="T60" fmla="*/ 31 w 74"/>
              <a:gd name="T61" fmla="*/ 66 h 97"/>
              <a:gd name="T62" fmla="*/ 47 w 74"/>
              <a:gd name="T63" fmla="*/ 86 h 97"/>
              <a:gd name="T64" fmla="*/ 59 w 74"/>
              <a:gd name="T65" fmla="*/ 87 h 97"/>
              <a:gd name="T66" fmla="*/ 71 w 74"/>
              <a:gd name="T67" fmla="*/ 96 h 97"/>
              <a:gd name="T68" fmla="*/ 72 w 74"/>
              <a:gd name="T69" fmla="*/ 90 h 97"/>
              <a:gd name="T70" fmla="*/ 63 w 74"/>
              <a:gd name="T71" fmla="*/ 80 h 97"/>
              <a:gd name="T72" fmla="*/ 64 w 74"/>
              <a:gd name="T73" fmla="*/ 57 h 97"/>
              <a:gd name="T74" fmla="*/ 38 w 74"/>
              <a:gd name="T75" fmla="*/ 54 h 97"/>
              <a:gd name="T76" fmla="*/ 42 w 74"/>
              <a:gd name="T77" fmla="*/ 58 h 97"/>
              <a:gd name="T78" fmla="*/ 40 w 74"/>
              <a:gd name="T79" fmla="*/ 76 h 97"/>
              <a:gd name="T80" fmla="*/ 57 w 74"/>
              <a:gd name="T81" fmla="*/ 78 h 97"/>
              <a:gd name="T82" fmla="*/ 59 w 74"/>
              <a:gd name="T83" fmla="*/ 61 h 97"/>
              <a:gd name="T84" fmla="*/ 21 w 74"/>
              <a:gd name="T85" fmla="*/ 9 h 97"/>
              <a:gd name="T86" fmla="*/ 13 w 74"/>
              <a:gd name="T87" fmla="*/ 19 h 97"/>
              <a:gd name="T88" fmla="*/ 17 w 74"/>
              <a:gd name="T89" fmla="*/ 20 h 97"/>
              <a:gd name="T90" fmla="*/ 18 w 74"/>
              <a:gd name="T91" fmla="*/ 20 h 97"/>
              <a:gd name="T92" fmla="*/ 22 w 74"/>
              <a:gd name="T93" fmla="*/ 17 h 97"/>
              <a:gd name="T94" fmla="*/ 22 w 74"/>
              <a:gd name="T95" fmla="*/ 15 h 97"/>
              <a:gd name="T96" fmla="*/ 21 w 74"/>
              <a:gd name="T97" fmla="*/ 11 h 97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w 74"/>
              <a:gd name="T148" fmla="*/ 0 h 97"/>
              <a:gd name="T149" fmla="*/ 74 w 74"/>
              <a:gd name="T150" fmla="*/ 97 h 97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T147" t="T148" r="T149" b="T150"/>
            <a:pathLst>
              <a:path w="74" h="97">
                <a:moveTo>
                  <a:pt x="21" y="0"/>
                </a:moveTo>
                <a:cubicBezTo>
                  <a:pt x="60" y="0"/>
                  <a:pt x="60" y="0"/>
                  <a:pt x="60" y="0"/>
                </a:cubicBezTo>
                <a:cubicBezTo>
                  <a:pt x="64" y="0"/>
                  <a:pt x="66" y="1"/>
                  <a:pt x="68" y="3"/>
                </a:cubicBezTo>
                <a:cubicBezTo>
                  <a:pt x="70" y="5"/>
                  <a:pt x="72" y="8"/>
                  <a:pt x="72" y="11"/>
                </a:cubicBezTo>
                <a:cubicBezTo>
                  <a:pt x="72" y="56"/>
                  <a:pt x="72" y="56"/>
                  <a:pt x="72" y="56"/>
                </a:cubicBezTo>
                <a:cubicBezTo>
                  <a:pt x="71" y="55"/>
                  <a:pt x="70" y="53"/>
                  <a:pt x="70" y="52"/>
                </a:cubicBezTo>
                <a:cubicBezTo>
                  <a:pt x="68" y="50"/>
                  <a:pt x="66" y="48"/>
                  <a:pt x="63" y="47"/>
                </a:cubicBezTo>
                <a:cubicBezTo>
                  <a:pt x="63" y="11"/>
                  <a:pt x="63" y="11"/>
                  <a:pt x="63" y="11"/>
                </a:cubicBezTo>
                <a:cubicBezTo>
                  <a:pt x="63" y="10"/>
                  <a:pt x="63" y="9"/>
                  <a:pt x="62" y="9"/>
                </a:cubicBezTo>
                <a:cubicBezTo>
                  <a:pt x="62" y="8"/>
                  <a:pt x="61" y="8"/>
                  <a:pt x="60" y="8"/>
                </a:cubicBezTo>
                <a:cubicBezTo>
                  <a:pt x="25" y="8"/>
                  <a:pt x="25" y="8"/>
                  <a:pt x="25" y="8"/>
                </a:cubicBezTo>
                <a:cubicBezTo>
                  <a:pt x="26" y="11"/>
                  <a:pt x="26" y="11"/>
                  <a:pt x="26" y="11"/>
                </a:cubicBezTo>
                <a:cubicBezTo>
                  <a:pt x="26" y="14"/>
                  <a:pt x="26" y="14"/>
                  <a:pt x="26" y="14"/>
                </a:cubicBezTo>
                <a:cubicBezTo>
                  <a:pt x="26" y="16"/>
                  <a:pt x="26" y="17"/>
                  <a:pt x="26" y="18"/>
                </a:cubicBezTo>
                <a:cubicBezTo>
                  <a:pt x="26" y="19"/>
                  <a:pt x="25" y="21"/>
                  <a:pt x="23" y="22"/>
                </a:cubicBezTo>
                <a:cubicBezTo>
                  <a:pt x="22" y="23"/>
                  <a:pt x="21" y="24"/>
                  <a:pt x="19" y="24"/>
                </a:cubicBezTo>
                <a:cubicBezTo>
                  <a:pt x="18" y="24"/>
                  <a:pt x="17" y="24"/>
                  <a:pt x="16" y="24"/>
                </a:cubicBezTo>
                <a:cubicBezTo>
                  <a:pt x="12" y="24"/>
                  <a:pt x="12" y="24"/>
                  <a:pt x="12" y="24"/>
                </a:cubicBezTo>
                <a:cubicBezTo>
                  <a:pt x="8" y="23"/>
                  <a:pt x="8" y="23"/>
                  <a:pt x="8" y="23"/>
                </a:cubicBezTo>
                <a:cubicBezTo>
                  <a:pt x="8" y="79"/>
                  <a:pt x="8" y="79"/>
                  <a:pt x="8" y="79"/>
                </a:cubicBezTo>
                <a:cubicBezTo>
                  <a:pt x="8" y="80"/>
                  <a:pt x="9" y="80"/>
                  <a:pt x="9" y="81"/>
                </a:cubicBezTo>
                <a:cubicBezTo>
                  <a:pt x="9" y="81"/>
                  <a:pt x="9" y="81"/>
                  <a:pt x="9" y="81"/>
                </a:cubicBezTo>
                <a:cubicBezTo>
                  <a:pt x="10" y="81"/>
                  <a:pt x="10" y="82"/>
                  <a:pt x="11" y="82"/>
                </a:cubicBezTo>
                <a:cubicBezTo>
                  <a:pt x="28" y="82"/>
                  <a:pt x="28" y="82"/>
                  <a:pt x="28" y="82"/>
                </a:cubicBezTo>
                <a:cubicBezTo>
                  <a:pt x="28" y="82"/>
                  <a:pt x="29" y="83"/>
                  <a:pt x="29" y="84"/>
                </a:cubicBezTo>
                <a:cubicBezTo>
                  <a:pt x="31" y="86"/>
                  <a:pt x="34" y="88"/>
                  <a:pt x="37" y="90"/>
                </a:cubicBezTo>
                <a:cubicBezTo>
                  <a:pt x="11" y="90"/>
                  <a:pt x="11" y="90"/>
                  <a:pt x="11" y="90"/>
                </a:cubicBezTo>
                <a:cubicBezTo>
                  <a:pt x="8" y="90"/>
                  <a:pt x="5" y="89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3" y="87"/>
                  <a:pt x="3" y="87"/>
                  <a:pt x="3" y="87"/>
                </a:cubicBezTo>
                <a:cubicBezTo>
                  <a:pt x="1" y="85"/>
                  <a:pt x="0" y="82"/>
                  <a:pt x="0" y="79"/>
                </a:cubicBezTo>
                <a:cubicBezTo>
                  <a:pt x="0" y="20"/>
                  <a:pt x="0" y="20"/>
                  <a:pt x="0" y="20"/>
                </a:cubicBezTo>
                <a:cubicBezTo>
                  <a:pt x="0" y="18"/>
                  <a:pt x="0" y="18"/>
                  <a:pt x="0" y="18"/>
                </a:cubicBezTo>
                <a:cubicBezTo>
                  <a:pt x="1" y="17"/>
                  <a:pt x="1" y="17"/>
                  <a:pt x="1" y="17"/>
                </a:cubicBezTo>
                <a:cubicBezTo>
                  <a:pt x="18" y="1"/>
                  <a:pt x="18" y="1"/>
                  <a:pt x="18" y="1"/>
                </a:cubicBezTo>
                <a:cubicBezTo>
                  <a:pt x="19" y="0"/>
                  <a:pt x="19" y="0"/>
                  <a:pt x="19" y="0"/>
                </a:cubicBezTo>
                <a:cubicBezTo>
                  <a:pt x="21" y="0"/>
                  <a:pt x="21" y="0"/>
                  <a:pt x="21" y="0"/>
                </a:cubicBezTo>
                <a:close/>
                <a:moveTo>
                  <a:pt x="17" y="52"/>
                </a:moveTo>
                <a:cubicBezTo>
                  <a:pt x="17" y="56"/>
                  <a:pt x="17" y="56"/>
                  <a:pt x="17" y="56"/>
                </a:cubicBezTo>
                <a:cubicBezTo>
                  <a:pt x="27" y="56"/>
                  <a:pt x="27" y="56"/>
                  <a:pt x="27" y="56"/>
                </a:cubicBezTo>
                <a:cubicBezTo>
                  <a:pt x="27" y="52"/>
                  <a:pt x="27" y="52"/>
                  <a:pt x="27" y="52"/>
                </a:cubicBezTo>
                <a:cubicBezTo>
                  <a:pt x="17" y="52"/>
                  <a:pt x="17" y="52"/>
                  <a:pt x="17" y="52"/>
                </a:cubicBezTo>
                <a:close/>
                <a:moveTo>
                  <a:pt x="17" y="40"/>
                </a:moveTo>
                <a:cubicBezTo>
                  <a:pt x="17" y="44"/>
                  <a:pt x="17" y="44"/>
                  <a:pt x="17" y="44"/>
                </a:cubicBezTo>
                <a:cubicBezTo>
                  <a:pt x="56" y="44"/>
                  <a:pt x="56" y="44"/>
                  <a:pt x="56" y="44"/>
                </a:cubicBezTo>
                <a:cubicBezTo>
                  <a:pt x="56" y="40"/>
                  <a:pt x="56" y="40"/>
                  <a:pt x="56" y="40"/>
                </a:cubicBezTo>
                <a:cubicBezTo>
                  <a:pt x="17" y="40"/>
                  <a:pt x="17" y="40"/>
                  <a:pt x="17" y="40"/>
                </a:cubicBezTo>
                <a:close/>
                <a:moveTo>
                  <a:pt x="17" y="28"/>
                </a:moveTo>
                <a:cubicBezTo>
                  <a:pt x="17" y="33"/>
                  <a:pt x="17" y="33"/>
                  <a:pt x="17" y="33"/>
                </a:cubicBezTo>
                <a:cubicBezTo>
                  <a:pt x="56" y="33"/>
                  <a:pt x="56" y="33"/>
                  <a:pt x="56" y="33"/>
                </a:cubicBezTo>
                <a:cubicBezTo>
                  <a:pt x="56" y="28"/>
                  <a:pt x="56" y="28"/>
                  <a:pt x="56" y="28"/>
                </a:cubicBezTo>
                <a:cubicBezTo>
                  <a:pt x="17" y="28"/>
                  <a:pt x="17" y="28"/>
                  <a:pt x="17" y="28"/>
                </a:cubicBezTo>
                <a:close/>
                <a:moveTo>
                  <a:pt x="34" y="17"/>
                </a:moveTo>
                <a:cubicBezTo>
                  <a:pt x="34" y="22"/>
                  <a:pt x="34" y="22"/>
                  <a:pt x="34" y="22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17"/>
                  <a:pt x="56" y="17"/>
                  <a:pt x="56" y="17"/>
                </a:cubicBezTo>
                <a:cubicBezTo>
                  <a:pt x="34" y="17"/>
                  <a:pt x="34" y="17"/>
                  <a:pt x="34" y="17"/>
                </a:cubicBezTo>
                <a:close/>
                <a:moveTo>
                  <a:pt x="41" y="69"/>
                </a:moveTo>
                <a:cubicBezTo>
                  <a:pt x="43" y="64"/>
                  <a:pt x="48" y="61"/>
                  <a:pt x="55" y="60"/>
                </a:cubicBezTo>
                <a:cubicBezTo>
                  <a:pt x="48" y="56"/>
                  <a:pt x="39" y="62"/>
                  <a:pt x="41" y="69"/>
                </a:cubicBezTo>
                <a:close/>
                <a:moveTo>
                  <a:pt x="38" y="54"/>
                </a:moveTo>
                <a:cubicBezTo>
                  <a:pt x="34" y="57"/>
                  <a:pt x="32" y="61"/>
                  <a:pt x="31" y="66"/>
                </a:cubicBezTo>
                <a:cubicBezTo>
                  <a:pt x="31" y="70"/>
                  <a:pt x="32" y="75"/>
                  <a:pt x="35" y="79"/>
                </a:cubicBezTo>
                <a:cubicBezTo>
                  <a:pt x="38" y="83"/>
                  <a:pt x="43" y="86"/>
                  <a:pt x="47" y="86"/>
                </a:cubicBezTo>
                <a:cubicBezTo>
                  <a:pt x="51" y="87"/>
                  <a:pt x="55" y="86"/>
                  <a:pt x="58" y="84"/>
                </a:cubicBezTo>
                <a:cubicBezTo>
                  <a:pt x="58" y="85"/>
                  <a:pt x="58" y="86"/>
                  <a:pt x="59" y="87"/>
                </a:cubicBezTo>
                <a:cubicBezTo>
                  <a:pt x="65" y="95"/>
                  <a:pt x="65" y="95"/>
                  <a:pt x="65" y="95"/>
                </a:cubicBezTo>
                <a:cubicBezTo>
                  <a:pt x="67" y="97"/>
                  <a:pt x="69" y="97"/>
                  <a:pt x="71" y="96"/>
                </a:cubicBezTo>
                <a:cubicBezTo>
                  <a:pt x="71" y="96"/>
                  <a:pt x="71" y="96"/>
                  <a:pt x="71" y="96"/>
                </a:cubicBezTo>
                <a:cubicBezTo>
                  <a:pt x="73" y="94"/>
                  <a:pt x="74" y="91"/>
                  <a:pt x="72" y="90"/>
                </a:cubicBezTo>
                <a:cubicBezTo>
                  <a:pt x="66" y="82"/>
                  <a:pt x="66" y="82"/>
                  <a:pt x="66" y="82"/>
                </a:cubicBezTo>
                <a:cubicBezTo>
                  <a:pt x="65" y="81"/>
                  <a:pt x="64" y="80"/>
                  <a:pt x="63" y="80"/>
                </a:cubicBezTo>
                <a:cubicBezTo>
                  <a:pt x="66" y="77"/>
                  <a:pt x="67" y="74"/>
                  <a:pt x="68" y="70"/>
                </a:cubicBezTo>
                <a:cubicBezTo>
                  <a:pt x="68" y="66"/>
                  <a:pt x="67" y="61"/>
                  <a:pt x="64" y="57"/>
                </a:cubicBezTo>
                <a:cubicBezTo>
                  <a:pt x="61" y="53"/>
                  <a:pt x="56" y="50"/>
                  <a:pt x="52" y="50"/>
                </a:cubicBezTo>
                <a:cubicBezTo>
                  <a:pt x="47" y="49"/>
                  <a:pt x="42" y="50"/>
                  <a:pt x="38" y="54"/>
                </a:cubicBezTo>
                <a:close/>
                <a:moveTo>
                  <a:pt x="51" y="56"/>
                </a:moveTo>
                <a:cubicBezTo>
                  <a:pt x="48" y="56"/>
                  <a:pt x="45" y="56"/>
                  <a:pt x="42" y="58"/>
                </a:cubicBezTo>
                <a:cubicBezTo>
                  <a:pt x="39" y="61"/>
                  <a:pt x="38" y="63"/>
                  <a:pt x="37" y="67"/>
                </a:cubicBezTo>
                <a:cubicBezTo>
                  <a:pt x="37" y="70"/>
                  <a:pt x="38" y="73"/>
                  <a:pt x="40" y="76"/>
                </a:cubicBezTo>
                <a:cubicBezTo>
                  <a:pt x="42" y="78"/>
                  <a:pt x="45" y="80"/>
                  <a:pt x="48" y="80"/>
                </a:cubicBezTo>
                <a:cubicBezTo>
                  <a:pt x="51" y="80"/>
                  <a:pt x="54" y="80"/>
                  <a:pt x="57" y="78"/>
                </a:cubicBezTo>
                <a:cubicBezTo>
                  <a:pt x="60" y="76"/>
                  <a:pt x="61" y="73"/>
                  <a:pt x="61" y="69"/>
                </a:cubicBezTo>
                <a:cubicBezTo>
                  <a:pt x="62" y="66"/>
                  <a:pt x="61" y="63"/>
                  <a:pt x="59" y="61"/>
                </a:cubicBezTo>
                <a:cubicBezTo>
                  <a:pt x="57" y="58"/>
                  <a:pt x="54" y="56"/>
                  <a:pt x="51" y="56"/>
                </a:cubicBezTo>
                <a:close/>
                <a:moveTo>
                  <a:pt x="21" y="9"/>
                </a:moveTo>
                <a:cubicBezTo>
                  <a:pt x="11" y="19"/>
                  <a:pt x="11" y="19"/>
                  <a:pt x="11" y="19"/>
                </a:cubicBezTo>
                <a:cubicBezTo>
                  <a:pt x="13" y="19"/>
                  <a:pt x="13" y="19"/>
                  <a:pt x="13" y="19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7" y="20"/>
                  <a:pt x="17" y="20"/>
                </a:cubicBezTo>
                <a:cubicBezTo>
                  <a:pt x="17" y="20"/>
                  <a:pt x="18" y="20"/>
                  <a:pt x="18" y="20"/>
                </a:cubicBezTo>
                <a:cubicBezTo>
                  <a:pt x="19" y="20"/>
                  <a:pt x="20" y="19"/>
                  <a:pt x="21" y="19"/>
                </a:cubicBezTo>
                <a:cubicBezTo>
                  <a:pt x="21" y="18"/>
                  <a:pt x="22" y="17"/>
                  <a:pt x="22" y="17"/>
                </a:cubicBezTo>
                <a:cubicBezTo>
                  <a:pt x="22" y="16"/>
                  <a:pt x="22" y="16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2" y="15"/>
                  <a:pt x="22" y="15"/>
                  <a:pt x="22" y="15"/>
                </a:cubicBezTo>
                <a:cubicBezTo>
                  <a:pt x="21" y="11"/>
                  <a:pt x="21" y="11"/>
                  <a:pt x="21" y="11"/>
                </a:cubicBezTo>
                <a:lnTo>
                  <a:pt x="21" y="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endParaRPr lang="zh-CN" altLang="zh-CN" sz="105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46" name="组合 45">
            <a:extLst>
              <a:ext uri="{FF2B5EF4-FFF2-40B4-BE49-F238E27FC236}">
                <a16:creationId xmlns:a16="http://schemas.microsoft.com/office/drawing/2014/main" id="{9CD7593D-0B0C-CF41-DB9B-E6BA04079D86}"/>
              </a:ext>
            </a:extLst>
          </p:cNvPr>
          <p:cNvGrpSpPr/>
          <p:nvPr/>
        </p:nvGrpSpPr>
        <p:grpSpPr>
          <a:xfrm>
            <a:off x="1467401" y="3715603"/>
            <a:ext cx="1610670" cy="1332672"/>
            <a:chOff x="465126" y="1906534"/>
            <a:chExt cx="1610670" cy="1332672"/>
          </a:xfrm>
        </p:grpSpPr>
        <p:sp>
          <p:nvSpPr>
            <p:cNvPr id="47" name="文本框 46">
              <a:extLst>
                <a:ext uri="{FF2B5EF4-FFF2-40B4-BE49-F238E27FC236}">
                  <a16:creationId xmlns:a16="http://schemas.microsoft.com/office/drawing/2014/main" id="{EC304DA6-9E08-EA99-E051-FFA8C1172743}"/>
                </a:ext>
              </a:extLst>
            </p:cNvPr>
            <p:cNvSpPr txBox="1"/>
            <p:nvPr/>
          </p:nvSpPr>
          <p:spPr>
            <a:xfrm>
              <a:off x="465126" y="2245088"/>
              <a:ext cx="161067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48" name="文本框 47">
              <a:extLst>
                <a:ext uri="{FF2B5EF4-FFF2-40B4-BE49-F238E27FC236}">
                  <a16:creationId xmlns:a16="http://schemas.microsoft.com/office/drawing/2014/main" id="{304987FC-5559-A438-81A6-6A07993F0BCC}"/>
                </a:ext>
              </a:extLst>
            </p:cNvPr>
            <p:cNvSpPr txBox="1"/>
            <p:nvPr/>
          </p:nvSpPr>
          <p:spPr>
            <a:xfrm>
              <a:off x="553473" y="1906534"/>
              <a:ext cx="14995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sp>
        <p:nvSpPr>
          <p:cNvPr id="50" name="矩形: 圆角 49">
            <a:extLst>
              <a:ext uri="{FF2B5EF4-FFF2-40B4-BE49-F238E27FC236}">
                <a16:creationId xmlns:a16="http://schemas.microsoft.com/office/drawing/2014/main" id="{6EEAC4A6-F9F6-2C9F-69EF-4BD74AF210D9}"/>
              </a:ext>
            </a:extLst>
          </p:cNvPr>
          <p:cNvSpPr/>
          <p:nvPr/>
        </p:nvSpPr>
        <p:spPr>
          <a:xfrm>
            <a:off x="3721302" y="1852961"/>
            <a:ext cx="2276475" cy="3497281"/>
          </a:xfrm>
          <a:prstGeom prst="roundRect">
            <a:avLst>
              <a:gd name="adj" fmla="val 0"/>
            </a:avLst>
          </a:pr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zh-CN" altLang="en-US">
              <a:solidFill>
                <a:schemeClr val="lt1"/>
              </a:solidFill>
              <a:cs typeface="+mn-ea"/>
            </a:endParaRPr>
          </a:p>
        </p:txBody>
      </p:sp>
      <p:sp>
        <p:nvSpPr>
          <p:cNvPr id="51" name="矩形: 圆角 50">
            <a:extLst>
              <a:ext uri="{FF2B5EF4-FFF2-40B4-BE49-F238E27FC236}">
                <a16:creationId xmlns:a16="http://schemas.microsoft.com/office/drawing/2014/main" id="{CFF57CE6-717E-6280-1A3D-E4C318B180D7}"/>
              </a:ext>
            </a:extLst>
          </p:cNvPr>
          <p:cNvSpPr/>
          <p:nvPr/>
        </p:nvSpPr>
        <p:spPr>
          <a:xfrm>
            <a:off x="3880051" y="3687492"/>
            <a:ext cx="1958976" cy="366665"/>
          </a:xfrm>
          <a:prstGeom prst="roundRect">
            <a:avLst>
              <a:gd name="adj" fmla="val 5000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solidFill>
              <a:schemeClr val="accent1">
                <a:shade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52" name="图形" descr="D:\51PPT模板网\51pptmoban.com\图片001.jpg">
            <a:extLst>
              <a:ext uri="{FF2B5EF4-FFF2-40B4-BE49-F238E27FC236}">
                <a16:creationId xmlns:a16="http://schemas.microsoft.com/office/drawing/2014/main" id="{9BB81C9D-6CA2-5A8A-8FE1-777DC9BE338E}"/>
              </a:ext>
            </a:extLst>
          </p:cNvPr>
          <p:cNvSpPr/>
          <p:nvPr/>
        </p:nvSpPr>
        <p:spPr bwMode="auto">
          <a:xfrm>
            <a:off x="3880051" y="2052845"/>
            <a:ext cx="1958975" cy="1400175"/>
          </a:xfrm>
          <a:prstGeom prst="roundRect">
            <a:avLst>
              <a:gd name="adj" fmla="val 0"/>
            </a:avLst>
          </a:prstGeom>
          <a:blipFill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25400">
            <a:solidFill>
              <a:schemeClr val="tx1">
                <a:alpha val="0"/>
              </a:schemeClr>
            </a:solidFill>
            <a:miter lim="800000"/>
          </a:ln>
        </p:spPr>
        <p:txBody>
          <a:bodyPr lIns="0" tIns="0" rIns="0" bIns="0"/>
          <a:lstStyle/>
          <a:p>
            <a:pPr>
              <a:defRPr/>
            </a:pPr>
            <a:endParaRPr lang="en-US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53" name="组合 52">
            <a:extLst>
              <a:ext uri="{FF2B5EF4-FFF2-40B4-BE49-F238E27FC236}">
                <a16:creationId xmlns:a16="http://schemas.microsoft.com/office/drawing/2014/main" id="{4D298245-6DCB-A69F-C47C-3D37C97E291F}"/>
              </a:ext>
            </a:extLst>
          </p:cNvPr>
          <p:cNvGrpSpPr/>
          <p:nvPr/>
        </p:nvGrpSpPr>
        <p:grpSpPr>
          <a:xfrm>
            <a:off x="4061578" y="3715603"/>
            <a:ext cx="1610670" cy="1332672"/>
            <a:chOff x="465126" y="1906534"/>
            <a:chExt cx="1610670" cy="1332672"/>
          </a:xfrm>
        </p:grpSpPr>
        <p:sp>
          <p:nvSpPr>
            <p:cNvPr id="54" name="文本框 53">
              <a:extLst>
                <a:ext uri="{FF2B5EF4-FFF2-40B4-BE49-F238E27FC236}">
                  <a16:creationId xmlns:a16="http://schemas.microsoft.com/office/drawing/2014/main" id="{CDA07DF0-6EFF-1465-FED0-917A8B954D2B}"/>
                </a:ext>
              </a:extLst>
            </p:cNvPr>
            <p:cNvSpPr txBox="1"/>
            <p:nvPr/>
          </p:nvSpPr>
          <p:spPr>
            <a:xfrm>
              <a:off x="465126" y="2245088"/>
              <a:ext cx="1610670" cy="994118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0407DD29-20A2-798F-30C5-D734F5514CCA}"/>
                </a:ext>
              </a:extLst>
            </p:cNvPr>
            <p:cNvSpPr txBox="1"/>
            <p:nvPr/>
          </p:nvSpPr>
          <p:spPr>
            <a:xfrm>
              <a:off x="553473" y="1906534"/>
              <a:ext cx="1499545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6" name="组合 55">
            <a:extLst>
              <a:ext uri="{FF2B5EF4-FFF2-40B4-BE49-F238E27FC236}">
                <a16:creationId xmlns:a16="http://schemas.microsoft.com/office/drawing/2014/main" id="{50CE041F-37CB-F71A-32DA-56F8A00C3DFE}"/>
              </a:ext>
            </a:extLst>
          </p:cNvPr>
          <p:cNvGrpSpPr/>
          <p:nvPr/>
        </p:nvGrpSpPr>
        <p:grpSpPr>
          <a:xfrm>
            <a:off x="7496751" y="1918216"/>
            <a:ext cx="2966425" cy="816522"/>
            <a:chOff x="283598" y="1906534"/>
            <a:chExt cx="2966425" cy="816522"/>
          </a:xfrm>
        </p:grpSpPr>
        <p:sp>
          <p:nvSpPr>
            <p:cNvPr id="57" name="文本框 56">
              <a:extLst>
                <a:ext uri="{FF2B5EF4-FFF2-40B4-BE49-F238E27FC236}">
                  <a16:creationId xmlns:a16="http://schemas.microsoft.com/office/drawing/2014/main" id="{7C75869A-56BC-AE69-DA1F-29742E221847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A89D6DF6-46F9-DBF7-EB07-35A59F9ACD13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9" name="组合 58">
            <a:extLst>
              <a:ext uri="{FF2B5EF4-FFF2-40B4-BE49-F238E27FC236}">
                <a16:creationId xmlns:a16="http://schemas.microsoft.com/office/drawing/2014/main" id="{00175E28-AA47-D1B7-1475-2758F17FBB24}"/>
              </a:ext>
            </a:extLst>
          </p:cNvPr>
          <p:cNvGrpSpPr/>
          <p:nvPr/>
        </p:nvGrpSpPr>
        <p:grpSpPr>
          <a:xfrm>
            <a:off x="7496751" y="3184256"/>
            <a:ext cx="2966425" cy="816522"/>
            <a:chOff x="283598" y="1906534"/>
            <a:chExt cx="2966425" cy="816522"/>
          </a:xfrm>
        </p:grpSpPr>
        <p:sp>
          <p:nvSpPr>
            <p:cNvPr id="60" name="文本框 59">
              <a:extLst>
                <a:ext uri="{FF2B5EF4-FFF2-40B4-BE49-F238E27FC236}">
                  <a16:creationId xmlns:a16="http://schemas.microsoft.com/office/drawing/2014/main" id="{64557FAB-754D-7D94-7751-CA04E850AD59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1" name="文本框 60">
              <a:extLst>
                <a:ext uri="{FF2B5EF4-FFF2-40B4-BE49-F238E27FC236}">
                  <a16:creationId xmlns:a16="http://schemas.microsoft.com/office/drawing/2014/main" id="{71BE1736-7103-D45F-470C-84753983116C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62" name="组合 61">
            <a:extLst>
              <a:ext uri="{FF2B5EF4-FFF2-40B4-BE49-F238E27FC236}">
                <a16:creationId xmlns:a16="http://schemas.microsoft.com/office/drawing/2014/main" id="{33491096-7B2A-978C-18CA-61768994AE23}"/>
              </a:ext>
            </a:extLst>
          </p:cNvPr>
          <p:cNvGrpSpPr/>
          <p:nvPr/>
        </p:nvGrpSpPr>
        <p:grpSpPr>
          <a:xfrm>
            <a:off x="7496751" y="4450296"/>
            <a:ext cx="2966425" cy="816522"/>
            <a:chOff x="283598" y="1906534"/>
            <a:chExt cx="2966425" cy="816522"/>
          </a:xfrm>
        </p:grpSpPr>
        <p:sp>
          <p:nvSpPr>
            <p:cNvPr id="63" name="文本框 62">
              <a:extLst>
                <a:ext uri="{FF2B5EF4-FFF2-40B4-BE49-F238E27FC236}">
                  <a16:creationId xmlns:a16="http://schemas.microsoft.com/office/drawing/2014/main" id="{F97F9A7D-7322-2F7C-AA10-399E5A3431DA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64" name="文本框 63">
              <a:extLst>
                <a:ext uri="{FF2B5EF4-FFF2-40B4-BE49-F238E27FC236}">
                  <a16:creationId xmlns:a16="http://schemas.microsoft.com/office/drawing/2014/main" id="{4E600282-F451-53B9-5404-34F2F6891F05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996752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目标规划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660741" y="226071"/>
            <a:ext cx="769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5" name="组合 4">
            <a:extLst>
              <a:ext uri="{FF2B5EF4-FFF2-40B4-BE49-F238E27FC236}">
                <a16:creationId xmlns:a16="http://schemas.microsoft.com/office/drawing/2014/main" id="{7AC364CA-8B88-A5FD-E450-CCFB62D918FC}"/>
              </a:ext>
            </a:extLst>
          </p:cNvPr>
          <p:cNvGrpSpPr/>
          <p:nvPr/>
        </p:nvGrpSpPr>
        <p:grpSpPr>
          <a:xfrm>
            <a:off x="1049187" y="2805400"/>
            <a:ext cx="10093627" cy="510590"/>
            <a:chOff x="1049187" y="3627456"/>
            <a:chExt cx="10093627" cy="510590"/>
          </a:xfrm>
        </p:grpSpPr>
        <p:sp>
          <p:nvSpPr>
            <p:cNvPr id="26" name="任意多边形: 形状 19">
              <a:extLst>
                <a:ext uri="{FF2B5EF4-FFF2-40B4-BE49-F238E27FC236}">
                  <a16:creationId xmlns:a16="http://schemas.microsoft.com/office/drawing/2014/main" id="{DA3AFE81-12DD-81FC-C066-DB04D0FF406B}"/>
                </a:ext>
              </a:extLst>
            </p:cNvPr>
            <p:cNvSpPr/>
            <p:nvPr/>
          </p:nvSpPr>
          <p:spPr>
            <a:xfrm>
              <a:off x="1049187" y="3627457"/>
              <a:ext cx="3011160" cy="510589"/>
            </a:xfrm>
            <a:custGeom>
              <a:avLst/>
              <a:gdLst>
                <a:gd name="connsiteX0" fmla="*/ 255295 w 3011160"/>
                <a:gd name="connsiteY0" fmla="*/ 0 h 510589"/>
                <a:gd name="connsiteX1" fmla="*/ 3011160 w 3011160"/>
                <a:gd name="connsiteY1" fmla="*/ 0 h 510589"/>
                <a:gd name="connsiteX2" fmla="*/ 3011160 w 3011160"/>
                <a:gd name="connsiteY2" fmla="*/ 510589 h 510589"/>
                <a:gd name="connsiteX3" fmla="*/ 255295 w 3011160"/>
                <a:gd name="connsiteY3" fmla="*/ 510589 h 510589"/>
                <a:gd name="connsiteX4" fmla="*/ 5187 w 3011160"/>
                <a:gd name="connsiteY4" fmla="*/ 306745 h 510589"/>
                <a:gd name="connsiteX5" fmla="*/ 0 w 3011160"/>
                <a:gd name="connsiteY5" fmla="*/ 255295 h 510589"/>
                <a:gd name="connsiteX6" fmla="*/ 5187 w 3011160"/>
                <a:gd name="connsiteY6" fmla="*/ 203844 h 510589"/>
                <a:gd name="connsiteX7" fmla="*/ 255295 w 3011160"/>
                <a:gd name="connsiteY7" fmla="*/ 0 h 51058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3011160" h="510589">
                  <a:moveTo>
                    <a:pt x="255295" y="0"/>
                  </a:moveTo>
                  <a:lnTo>
                    <a:pt x="3011160" y="0"/>
                  </a:lnTo>
                  <a:lnTo>
                    <a:pt x="3011160" y="510589"/>
                  </a:lnTo>
                  <a:lnTo>
                    <a:pt x="255295" y="510589"/>
                  </a:lnTo>
                  <a:cubicBezTo>
                    <a:pt x="131923" y="510589"/>
                    <a:pt x="28992" y="423079"/>
                    <a:pt x="5187" y="306745"/>
                  </a:cubicBezTo>
                  <a:lnTo>
                    <a:pt x="0" y="255295"/>
                  </a:lnTo>
                  <a:lnTo>
                    <a:pt x="5187" y="203844"/>
                  </a:lnTo>
                  <a:cubicBezTo>
                    <a:pt x="28992" y="87510"/>
                    <a:pt x="131923" y="0"/>
                    <a:pt x="255295" y="0"/>
                  </a:cubicBezTo>
                  <a:close/>
                </a:path>
              </a:pathLst>
            </a:custGeom>
            <a:solidFill>
              <a:srgbClr val="4472C4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 dirty="0">
                <a:solidFill>
                  <a:srgbClr val="FFFFFF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7" name="任意多边形: 形状 18">
              <a:extLst>
                <a:ext uri="{FF2B5EF4-FFF2-40B4-BE49-F238E27FC236}">
                  <a16:creationId xmlns:a16="http://schemas.microsoft.com/office/drawing/2014/main" id="{D1636F5C-7D9F-46E5-B269-D439C52D33E4}"/>
                </a:ext>
              </a:extLst>
            </p:cNvPr>
            <p:cNvSpPr/>
            <p:nvPr/>
          </p:nvSpPr>
          <p:spPr>
            <a:xfrm>
              <a:off x="4048335" y="3627456"/>
              <a:ext cx="4724482" cy="510590"/>
            </a:xfrm>
            <a:custGeom>
              <a:avLst/>
              <a:gdLst>
                <a:gd name="connsiteX0" fmla="*/ 0 w 4724482"/>
                <a:gd name="connsiteY0" fmla="*/ 0 h 510590"/>
                <a:gd name="connsiteX1" fmla="*/ 4724482 w 4724482"/>
                <a:gd name="connsiteY1" fmla="*/ 0 h 510590"/>
                <a:gd name="connsiteX2" fmla="*/ 4724482 w 4724482"/>
                <a:gd name="connsiteY2" fmla="*/ 510590 h 510590"/>
                <a:gd name="connsiteX3" fmla="*/ 0 w 4724482"/>
                <a:gd name="connsiteY3" fmla="*/ 510589 h 510590"/>
                <a:gd name="connsiteX4" fmla="*/ 0 w 4724482"/>
                <a:gd name="connsiteY4" fmla="*/ 0 h 51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724482" h="510590">
                  <a:moveTo>
                    <a:pt x="0" y="0"/>
                  </a:moveTo>
                  <a:lnTo>
                    <a:pt x="4724482" y="0"/>
                  </a:lnTo>
                  <a:lnTo>
                    <a:pt x="4724482" y="510590"/>
                  </a:lnTo>
                  <a:lnTo>
                    <a:pt x="0" y="510589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2DD3FB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 dirty="0">
                <a:solidFill>
                  <a:srgbClr val="FFFFFF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  <p:sp>
          <p:nvSpPr>
            <p:cNvPr id="28" name="任意多边形: 形状 17">
              <a:extLst>
                <a:ext uri="{FF2B5EF4-FFF2-40B4-BE49-F238E27FC236}">
                  <a16:creationId xmlns:a16="http://schemas.microsoft.com/office/drawing/2014/main" id="{63BC498E-26EA-1794-A6D1-4C4E88449D91}"/>
                </a:ext>
              </a:extLst>
            </p:cNvPr>
            <p:cNvSpPr/>
            <p:nvPr/>
          </p:nvSpPr>
          <p:spPr>
            <a:xfrm>
              <a:off x="8760805" y="3627456"/>
              <a:ext cx="2382009" cy="510590"/>
            </a:xfrm>
            <a:custGeom>
              <a:avLst/>
              <a:gdLst>
                <a:gd name="connsiteX0" fmla="*/ 0 w 2382009"/>
                <a:gd name="connsiteY0" fmla="*/ 0 h 510590"/>
                <a:gd name="connsiteX1" fmla="*/ 2126714 w 2382009"/>
                <a:gd name="connsiteY1" fmla="*/ 0 h 510590"/>
                <a:gd name="connsiteX2" fmla="*/ 2382009 w 2382009"/>
                <a:gd name="connsiteY2" fmla="*/ 255295 h 510590"/>
                <a:gd name="connsiteX3" fmla="*/ 2382008 w 2382009"/>
                <a:gd name="connsiteY3" fmla="*/ 255295 h 510590"/>
                <a:gd name="connsiteX4" fmla="*/ 2126713 w 2382009"/>
                <a:gd name="connsiteY4" fmla="*/ 510590 h 510590"/>
                <a:gd name="connsiteX5" fmla="*/ 0 w 2382009"/>
                <a:gd name="connsiteY5" fmla="*/ 510590 h 510590"/>
                <a:gd name="connsiteX6" fmla="*/ 0 w 2382009"/>
                <a:gd name="connsiteY6" fmla="*/ 0 h 5105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382009" h="510590">
                  <a:moveTo>
                    <a:pt x="0" y="0"/>
                  </a:moveTo>
                  <a:lnTo>
                    <a:pt x="2126714" y="0"/>
                  </a:lnTo>
                  <a:cubicBezTo>
                    <a:pt x="2267710" y="0"/>
                    <a:pt x="2382009" y="114299"/>
                    <a:pt x="2382009" y="255295"/>
                  </a:cubicBezTo>
                  <a:lnTo>
                    <a:pt x="2382008" y="255295"/>
                  </a:lnTo>
                  <a:cubicBezTo>
                    <a:pt x="2382008" y="396291"/>
                    <a:pt x="2267709" y="510590"/>
                    <a:pt x="2126713" y="510590"/>
                  </a:cubicBezTo>
                  <a:lnTo>
                    <a:pt x="0" y="51059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1587FD"/>
            </a:solidFill>
            <a:ln>
              <a:noFill/>
            </a:ln>
          </p:spPr>
          <p:txBody>
            <a:bodyPr anchor="ctr"/>
            <a:lstStyle/>
            <a:p>
              <a:pPr algn="ctr">
                <a:buFont typeface="Arial" panose="020B0604020202020204" pitchFamily="34" charset="0"/>
              </a:pPr>
              <a:endParaRPr lang="zh-CN" altLang="en-US" sz="2400" dirty="0">
                <a:solidFill>
                  <a:srgbClr val="FFFFFF"/>
                </a:solidFill>
                <a:ea typeface="宋体" panose="02010600030101010101" pitchFamily="2" charset="-122"/>
                <a:cs typeface="+mn-ea"/>
                <a:sym typeface="+mn-lt"/>
              </a:endParaRPr>
            </a:p>
          </p:txBody>
        </p:sp>
      </p:grpSp>
      <p:sp>
        <p:nvSpPr>
          <p:cNvPr id="6" name="椭圆 5">
            <a:extLst>
              <a:ext uri="{FF2B5EF4-FFF2-40B4-BE49-F238E27FC236}">
                <a16:creationId xmlns:a16="http://schemas.microsoft.com/office/drawing/2014/main" id="{95C81C1C-643D-B0B7-BA58-B7785974CD7E}"/>
              </a:ext>
            </a:extLst>
          </p:cNvPr>
          <p:cNvSpPr/>
          <p:nvPr/>
        </p:nvSpPr>
        <p:spPr>
          <a:xfrm>
            <a:off x="2216150" y="1435606"/>
            <a:ext cx="990600" cy="990600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zh-CN" altLang="en-US" sz="2400" dirty="0">
              <a:solidFill>
                <a:srgbClr val="FFFFFF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22C4D090-7C51-23A3-7B84-C63831359466}"/>
              </a:ext>
            </a:extLst>
          </p:cNvPr>
          <p:cNvSpPr/>
          <p:nvPr/>
        </p:nvSpPr>
        <p:spPr>
          <a:xfrm>
            <a:off x="5600700" y="1435606"/>
            <a:ext cx="990600" cy="990600"/>
          </a:xfrm>
          <a:prstGeom prst="ellipse">
            <a:avLst/>
          </a:prstGeom>
          <a:solidFill>
            <a:srgbClr val="2DD3FB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zh-CN" altLang="en-US" sz="2400" dirty="0">
              <a:solidFill>
                <a:srgbClr val="FFFFFF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8" name="椭圆 7">
            <a:extLst>
              <a:ext uri="{FF2B5EF4-FFF2-40B4-BE49-F238E27FC236}">
                <a16:creationId xmlns:a16="http://schemas.microsoft.com/office/drawing/2014/main" id="{9497C8A9-6EA8-5F6C-D9AB-6A54B1D1C813}"/>
              </a:ext>
            </a:extLst>
          </p:cNvPr>
          <p:cNvSpPr/>
          <p:nvPr/>
        </p:nvSpPr>
        <p:spPr>
          <a:xfrm>
            <a:off x="9043124" y="1435606"/>
            <a:ext cx="990600" cy="990600"/>
          </a:xfrm>
          <a:prstGeom prst="ellipse">
            <a:avLst/>
          </a:prstGeom>
          <a:solidFill>
            <a:srgbClr val="1587FD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zh-CN" altLang="en-US" sz="2400" dirty="0">
              <a:solidFill>
                <a:srgbClr val="FFFFFF"/>
              </a:solidFill>
              <a:ea typeface="宋体" panose="02010600030101010101" pitchFamily="2" charset="-122"/>
              <a:cs typeface="+mn-ea"/>
              <a:sym typeface="+mn-lt"/>
            </a:endParaRPr>
          </a:p>
        </p:txBody>
      </p:sp>
      <p:sp>
        <p:nvSpPr>
          <p:cNvPr id="9" name="椭圆 27">
            <a:extLst>
              <a:ext uri="{FF2B5EF4-FFF2-40B4-BE49-F238E27FC236}">
                <a16:creationId xmlns:a16="http://schemas.microsoft.com/office/drawing/2014/main" id="{8BCB0738-2017-9F3F-E836-DB4F810568CC}"/>
              </a:ext>
            </a:extLst>
          </p:cNvPr>
          <p:cNvSpPr/>
          <p:nvPr/>
        </p:nvSpPr>
        <p:spPr>
          <a:xfrm>
            <a:off x="2450503" y="1671472"/>
            <a:ext cx="519654" cy="518868"/>
          </a:xfrm>
          <a:custGeom>
            <a:avLst/>
            <a:gdLst>
              <a:gd name="T0" fmla="*/ 6894 w 7804"/>
              <a:gd name="T1" fmla="*/ 3038 h 7804"/>
              <a:gd name="T2" fmla="*/ 6614 w 7804"/>
              <a:gd name="T3" fmla="*/ 2704 h 7804"/>
              <a:gd name="T4" fmla="*/ 6826 w 7804"/>
              <a:gd name="T5" fmla="*/ 2200 h 7804"/>
              <a:gd name="T6" fmla="*/ 6496 w 7804"/>
              <a:gd name="T7" fmla="*/ 978 h 7804"/>
              <a:gd name="T8" fmla="*/ 5604 w 7804"/>
              <a:gd name="T9" fmla="*/ 978 h 7804"/>
              <a:gd name="T10" fmla="*/ 5254 w 7804"/>
              <a:gd name="T11" fmla="*/ 1222 h 7804"/>
              <a:gd name="T12" fmla="*/ 4973 w 7804"/>
              <a:gd name="T13" fmla="*/ 1137 h 7804"/>
              <a:gd name="T14" fmla="*/ 4766 w 7804"/>
              <a:gd name="T15" fmla="*/ 631 h 7804"/>
              <a:gd name="T16" fmla="*/ 3668 w 7804"/>
              <a:gd name="T17" fmla="*/ 0 h 7804"/>
              <a:gd name="T18" fmla="*/ 3038 w 7804"/>
              <a:gd name="T19" fmla="*/ 910 h 7804"/>
              <a:gd name="T20" fmla="*/ 2704 w 7804"/>
              <a:gd name="T21" fmla="*/ 1190 h 7804"/>
              <a:gd name="T22" fmla="*/ 2398 w 7804"/>
              <a:gd name="T23" fmla="*/ 1175 h 7804"/>
              <a:gd name="T24" fmla="*/ 1754 w 7804"/>
              <a:gd name="T25" fmla="*/ 793 h 7804"/>
              <a:gd name="T26" fmla="*/ 978 w 7804"/>
              <a:gd name="T27" fmla="*/ 1308 h 7804"/>
              <a:gd name="T28" fmla="*/ 1175 w 7804"/>
              <a:gd name="T29" fmla="*/ 2398 h 7804"/>
              <a:gd name="T30" fmla="*/ 1137 w 7804"/>
              <a:gd name="T31" fmla="*/ 2831 h 7804"/>
              <a:gd name="T32" fmla="*/ 631 w 7804"/>
              <a:gd name="T33" fmla="*/ 3038 h 7804"/>
              <a:gd name="T34" fmla="*/ 0 w 7804"/>
              <a:gd name="T35" fmla="*/ 4136 h 7804"/>
              <a:gd name="T36" fmla="*/ 910 w 7804"/>
              <a:gd name="T37" fmla="*/ 4766 h 7804"/>
              <a:gd name="T38" fmla="*/ 1190 w 7804"/>
              <a:gd name="T39" fmla="*/ 5100 h 7804"/>
              <a:gd name="T40" fmla="*/ 978 w 7804"/>
              <a:gd name="T41" fmla="*/ 5604 h 7804"/>
              <a:gd name="T42" fmla="*/ 1308 w 7804"/>
              <a:gd name="T43" fmla="*/ 6826 h 7804"/>
              <a:gd name="T44" fmla="*/ 2200 w 7804"/>
              <a:gd name="T45" fmla="*/ 6826 h 7804"/>
              <a:gd name="T46" fmla="*/ 2550 w 7804"/>
              <a:gd name="T47" fmla="*/ 6582 h 7804"/>
              <a:gd name="T48" fmla="*/ 2831 w 7804"/>
              <a:gd name="T49" fmla="*/ 6667 h 7804"/>
              <a:gd name="T50" fmla="*/ 3038 w 7804"/>
              <a:gd name="T51" fmla="*/ 7173 h 7804"/>
              <a:gd name="T52" fmla="*/ 4136 w 7804"/>
              <a:gd name="T53" fmla="*/ 7804 h 7804"/>
              <a:gd name="T54" fmla="*/ 4766 w 7804"/>
              <a:gd name="T55" fmla="*/ 6894 h 7804"/>
              <a:gd name="T56" fmla="*/ 5100 w 7804"/>
              <a:gd name="T57" fmla="*/ 6614 h 7804"/>
              <a:gd name="T58" fmla="*/ 5406 w 7804"/>
              <a:gd name="T59" fmla="*/ 6629 h 7804"/>
              <a:gd name="T60" fmla="*/ 6050 w 7804"/>
              <a:gd name="T61" fmla="*/ 7011 h 7804"/>
              <a:gd name="T62" fmla="*/ 6647 w 7804"/>
              <a:gd name="T63" fmla="*/ 6675 h 7804"/>
              <a:gd name="T64" fmla="*/ 6826 w 7804"/>
              <a:gd name="T65" fmla="*/ 6496 h 7804"/>
              <a:gd name="T66" fmla="*/ 6629 w 7804"/>
              <a:gd name="T67" fmla="*/ 5406 h 7804"/>
              <a:gd name="T68" fmla="*/ 6667 w 7804"/>
              <a:gd name="T69" fmla="*/ 4972 h 7804"/>
              <a:gd name="T70" fmla="*/ 7173 w 7804"/>
              <a:gd name="T71" fmla="*/ 4766 h 7804"/>
              <a:gd name="T72" fmla="*/ 7804 w 7804"/>
              <a:gd name="T73" fmla="*/ 3668 h 7804"/>
              <a:gd name="T74" fmla="*/ 5608 w 7804"/>
              <a:gd name="T75" fmla="*/ 3902 h 7804"/>
              <a:gd name="T76" fmla="*/ 2196 w 7804"/>
              <a:gd name="T77" fmla="*/ 3902 h 7804"/>
              <a:gd name="T78" fmla="*/ 5608 w 7804"/>
              <a:gd name="T79" fmla="*/ 3902 h 78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804" h="7804">
                <a:moveTo>
                  <a:pt x="7173" y="3038"/>
                </a:moveTo>
                <a:lnTo>
                  <a:pt x="6894" y="3038"/>
                </a:lnTo>
                <a:cubicBezTo>
                  <a:pt x="6824" y="3038"/>
                  <a:pt x="6714" y="2953"/>
                  <a:pt x="6667" y="2831"/>
                </a:cubicBezTo>
                <a:cubicBezTo>
                  <a:pt x="6650" y="2789"/>
                  <a:pt x="6632" y="2746"/>
                  <a:pt x="6614" y="2704"/>
                </a:cubicBezTo>
                <a:cubicBezTo>
                  <a:pt x="6561" y="2585"/>
                  <a:pt x="6579" y="2447"/>
                  <a:pt x="6629" y="2398"/>
                </a:cubicBezTo>
                <a:lnTo>
                  <a:pt x="6826" y="2200"/>
                </a:lnTo>
                <a:cubicBezTo>
                  <a:pt x="7072" y="1954"/>
                  <a:pt x="7072" y="1554"/>
                  <a:pt x="6826" y="1308"/>
                </a:cubicBezTo>
                <a:lnTo>
                  <a:pt x="6496" y="978"/>
                </a:lnTo>
                <a:cubicBezTo>
                  <a:pt x="6377" y="859"/>
                  <a:pt x="6218" y="793"/>
                  <a:pt x="6050" y="793"/>
                </a:cubicBezTo>
                <a:cubicBezTo>
                  <a:pt x="5882" y="793"/>
                  <a:pt x="5723" y="859"/>
                  <a:pt x="5604" y="978"/>
                </a:cubicBezTo>
                <a:lnTo>
                  <a:pt x="5406" y="1176"/>
                </a:lnTo>
                <a:cubicBezTo>
                  <a:pt x="5378" y="1204"/>
                  <a:pt x="5319" y="1222"/>
                  <a:pt x="5254" y="1222"/>
                </a:cubicBezTo>
                <a:cubicBezTo>
                  <a:pt x="5201" y="1222"/>
                  <a:pt x="5147" y="1211"/>
                  <a:pt x="5100" y="1190"/>
                </a:cubicBezTo>
                <a:cubicBezTo>
                  <a:pt x="5058" y="1172"/>
                  <a:pt x="5015" y="1154"/>
                  <a:pt x="4973" y="1137"/>
                </a:cubicBezTo>
                <a:cubicBezTo>
                  <a:pt x="4851" y="1090"/>
                  <a:pt x="4766" y="980"/>
                  <a:pt x="4766" y="910"/>
                </a:cubicBezTo>
                <a:lnTo>
                  <a:pt x="4766" y="631"/>
                </a:lnTo>
                <a:cubicBezTo>
                  <a:pt x="4766" y="283"/>
                  <a:pt x="4483" y="0"/>
                  <a:pt x="4136" y="0"/>
                </a:cubicBezTo>
                <a:lnTo>
                  <a:pt x="3668" y="0"/>
                </a:lnTo>
                <a:cubicBezTo>
                  <a:pt x="3321" y="0"/>
                  <a:pt x="3038" y="283"/>
                  <a:pt x="3038" y="631"/>
                </a:cubicBezTo>
                <a:lnTo>
                  <a:pt x="3038" y="910"/>
                </a:lnTo>
                <a:cubicBezTo>
                  <a:pt x="3038" y="980"/>
                  <a:pt x="2953" y="1090"/>
                  <a:pt x="2831" y="1137"/>
                </a:cubicBezTo>
                <a:cubicBezTo>
                  <a:pt x="2789" y="1154"/>
                  <a:pt x="2746" y="1172"/>
                  <a:pt x="2704" y="1190"/>
                </a:cubicBezTo>
                <a:cubicBezTo>
                  <a:pt x="2657" y="1211"/>
                  <a:pt x="2603" y="1222"/>
                  <a:pt x="2550" y="1222"/>
                </a:cubicBezTo>
                <a:cubicBezTo>
                  <a:pt x="2485" y="1222"/>
                  <a:pt x="2426" y="1204"/>
                  <a:pt x="2398" y="1175"/>
                </a:cubicBezTo>
                <a:lnTo>
                  <a:pt x="2200" y="978"/>
                </a:lnTo>
                <a:cubicBezTo>
                  <a:pt x="2081" y="859"/>
                  <a:pt x="1922" y="793"/>
                  <a:pt x="1754" y="793"/>
                </a:cubicBezTo>
                <a:cubicBezTo>
                  <a:pt x="1585" y="793"/>
                  <a:pt x="1427" y="859"/>
                  <a:pt x="1308" y="978"/>
                </a:cubicBezTo>
                <a:lnTo>
                  <a:pt x="978" y="1308"/>
                </a:lnTo>
                <a:cubicBezTo>
                  <a:pt x="732" y="1554"/>
                  <a:pt x="732" y="1954"/>
                  <a:pt x="978" y="2200"/>
                </a:cubicBezTo>
                <a:lnTo>
                  <a:pt x="1175" y="2398"/>
                </a:lnTo>
                <a:cubicBezTo>
                  <a:pt x="1225" y="2447"/>
                  <a:pt x="1243" y="2585"/>
                  <a:pt x="1190" y="2704"/>
                </a:cubicBezTo>
                <a:cubicBezTo>
                  <a:pt x="1172" y="2746"/>
                  <a:pt x="1154" y="2789"/>
                  <a:pt x="1137" y="2831"/>
                </a:cubicBezTo>
                <a:cubicBezTo>
                  <a:pt x="1090" y="2953"/>
                  <a:pt x="980" y="3038"/>
                  <a:pt x="910" y="3038"/>
                </a:cubicBezTo>
                <a:lnTo>
                  <a:pt x="631" y="3038"/>
                </a:lnTo>
                <a:cubicBezTo>
                  <a:pt x="283" y="3038"/>
                  <a:pt x="0" y="3321"/>
                  <a:pt x="0" y="3668"/>
                </a:cubicBezTo>
                <a:lnTo>
                  <a:pt x="0" y="4136"/>
                </a:lnTo>
                <a:cubicBezTo>
                  <a:pt x="0" y="4483"/>
                  <a:pt x="283" y="4766"/>
                  <a:pt x="631" y="4766"/>
                </a:cubicBezTo>
                <a:lnTo>
                  <a:pt x="910" y="4766"/>
                </a:lnTo>
                <a:cubicBezTo>
                  <a:pt x="980" y="4766"/>
                  <a:pt x="1090" y="4851"/>
                  <a:pt x="1137" y="4972"/>
                </a:cubicBezTo>
                <a:cubicBezTo>
                  <a:pt x="1154" y="5015"/>
                  <a:pt x="1172" y="5058"/>
                  <a:pt x="1190" y="5100"/>
                </a:cubicBezTo>
                <a:cubicBezTo>
                  <a:pt x="1243" y="5219"/>
                  <a:pt x="1225" y="5357"/>
                  <a:pt x="1175" y="5406"/>
                </a:cubicBezTo>
                <a:lnTo>
                  <a:pt x="978" y="5604"/>
                </a:lnTo>
                <a:cubicBezTo>
                  <a:pt x="732" y="5850"/>
                  <a:pt x="732" y="6250"/>
                  <a:pt x="978" y="6496"/>
                </a:cubicBezTo>
                <a:lnTo>
                  <a:pt x="1308" y="6826"/>
                </a:lnTo>
                <a:cubicBezTo>
                  <a:pt x="1427" y="6945"/>
                  <a:pt x="1586" y="7011"/>
                  <a:pt x="1754" y="7011"/>
                </a:cubicBezTo>
                <a:cubicBezTo>
                  <a:pt x="1922" y="7011"/>
                  <a:pt x="2081" y="6945"/>
                  <a:pt x="2200" y="6826"/>
                </a:cubicBezTo>
                <a:lnTo>
                  <a:pt x="2398" y="6628"/>
                </a:lnTo>
                <a:cubicBezTo>
                  <a:pt x="2427" y="6599"/>
                  <a:pt x="2484" y="6582"/>
                  <a:pt x="2550" y="6582"/>
                </a:cubicBezTo>
                <a:cubicBezTo>
                  <a:pt x="2602" y="6582"/>
                  <a:pt x="2657" y="6593"/>
                  <a:pt x="2704" y="6614"/>
                </a:cubicBezTo>
                <a:cubicBezTo>
                  <a:pt x="2745" y="6632"/>
                  <a:pt x="2788" y="6650"/>
                  <a:pt x="2831" y="6667"/>
                </a:cubicBezTo>
                <a:cubicBezTo>
                  <a:pt x="2953" y="6714"/>
                  <a:pt x="3038" y="6824"/>
                  <a:pt x="3038" y="6894"/>
                </a:cubicBezTo>
                <a:lnTo>
                  <a:pt x="3038" y="7173"/>
                </a:lnTo>
                <a:cubicBezTo>
                  <a:pt x="3038" y="7521"/>
                  <a:pt x="3321" y="7804"/>
                  <a:pt x="3668" y="7804"/>
                </a:cubicBezTo>
                <a:lnTo>
                  <a:pt x="4136" y="7804"/>
                </a:lnTo>
                <a:cubicBezTo>
                  <a:pt x="4483" y="7804"/>
                  <a:pt x="4766" y="7521"/>
                  <a:pt x="4766" y="7173"/>
                </a:cubicBezTo>
                <a:lnTo>
                  <a:pt x="4766" y="6894"/>
                </a:lnTo>
                <a:cubicBezTo>
                  <a:pt x="4766" y="6824"/>
                  <a:pt x="4851" y="6714"/>
                  <a:pt x="4972" y="6667"/>
                </a:cubicBezTo>
                <a:cubicBezTo>
                  <a:pt x="5015" y="6650"/>
                  <a:pt x="5058" y="6632"/>
                  <a:pt x="5100" y="6614"/>
                </a:cubicBezTo>
                <a:cubicBezTo>
                  <a:pt x="5146" y="6593"/>
                  <a:pt x="5201" y="6582"/>
                  <a:pt x="5254" y="6582"/>
                </a:cubicBezTo>
                <a:cubicBezTo>
                  <a:pt x="5319" y="6582"/>
                  <a:pt x="5377" y="6600"/>
                  <a:pt x="5406" y="6629"/>
                </a:cubicBezTo>
                <a:lnTo>
                  <a:pt x="5604" y="6826"/>
                </a:lnTo>
                <a:cubicBezTo>
                  <a:pt x="5723" y="6945"/>
                  <a:pt x="5882" y="7011"/>
                  <a:pt x="6050" y="7011"/>
                </a:cubicBezTo>
                <a:cubicBezTo>
                  <a:pt x="6068" y="7011"/>
                  <a:pt x="6087" y="7010"/>
                  <a:pt x="6105" y="7009"/>
                </a:cubicBezTo>
                <a:cubicBezTo>
                  <a:pt x="6335" y="6989"/>
                  <a:pt x="6538" y="6785"/>
                  <a:pt x="6647" y="6675"/>
                </a:cubicBezTo>
                <a:lnTo>
                  <a:pt x="6661" y="6661"/>
                </a:lnTo>
                <a:lnTo>
                  <a:pt x="6826" y="6496"/>
                </a:lnTo>
                <a:cubicBezTo>
                  <a:pt x="7072" y="6250"/>
                  <a:pt x="7072" y="5850"/>
                  <a:pt x="6826" y="5604"/>
                </a:cubicBezTo>
                <a:lnTo>
                  <a:pt x="6629" y="5406"/>
                </a:lnTo>
                <a:cubicBezTo>
                  <a:pt x="6579" y="5357"/>
                  <a:pt x="6561" y="5219"/>
                  <a:pt x="6614" y="5100"/>
                </a:cubicBezTo>
                <a:cubicBezTo>
                  <a:pt x="6632" y="5058"/>
                  <a:pt x="6650" y="5015"/>
                  <a:pt x="6667" y="4972"/>
                </a:cubicBezTo>
                <a:cubicBezTo>
                  <a:pt x="6714" y="4851"/>
                  <a:pt x="6824" y="4766"/>
                  <a:pt x="6894" y="4766"/>
                </a:cubicBezTo>
                <a:lnTo>
                  <a:pt x="7173" y="4766"/>
                </a:lnTo>
                <a:cubicBezTo>
                  <a:pt x="7521" y="4766"/>
                  <a:pt x="7804" y="4483"/>
                  <a:pt x="7804" y="4135"/>
                </a:cubicBezTo>
                <a:lnTo>
                  <a:pt x="7804" y="3668"/>
                </a:lnTo>
                <a:cubicBezTo>
                  <a:pt x="7804" y="3321"/>
                  <a:pt x="7521" y="3038"/>
                  <a:pt x="7173" y="3038"/>
                </a:cubicBezTo>
                <a:close/>
                <a:moveTo>
                  <a:pt x="5608" y="3902"/>
                </a:moveTo>
                <a:cubicBezTo>
                  <a:pt x="5608" y="4843"/>
                  <a:pt x="4843" y="5608"/>
                  <a:pt x="3902" y="5608"/>
                </a:cubicBezTo>
                <a:cubicBezTo>
                  <a:pt x="2961" y="5608"/>
                  <a:pt x="2196" y="4843"/>
                  <a:pt x="2196" y="3902"/>
                </a:cubicBezTo>
                <a:cubicBezTo>
                  <a:pt x="2196" y="2961"/>
                  <a:pt x="2961" y="2196"/>
                  <a:pt x="3902" y="2196"/>
                </a:cubicBezTo>
                <a:cubicBezTo>
                  <a:pt x="4843" y="2196"/>
                  <a:pt x="5608" y="2961"/>
                  <a:pt x="5608" y="3902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椭圆 28" descr="D:\51PPT模板网\51pptmoban.com\图片001.jpg">
            <a:extLst>
              <a:ext uri="{FF2B5EF4-FFF2-40B4-BE49-F238E27FC236}">
                <a16:creationId xmlns:a16="http://schemas.microsoft.com/office/drawing/2014/main" id="{E54E42E5-3EC8-8385-6428-1F27FED0B277}"/>
              </a:ext>
            </a:extLst>
          </p:cNvPr>
          <p:cNvSpPr/>
          <p:nvPr/>
        </p:nvSpPr>
        <p:spPr>
          <a:xfrm>
            <a:off x="5836173" y="1671725"/>
            <a:ext cx="519654" cy="518362"/>
          </a:xfrm>
          <a:custGeom>
            <a:avLst/>
            <a:gdLst>
              <a:gd name="connsiteX0" fmla="*/ 252216 w 606607"/>
              <a:gd name="connsiteY0" fmla="*/ 196384 h 605099"/>
              <a:gd name="connsiteX1" fmla="*/ 310102 w 606607"/>
              <a:gd name="connsiteY1" fmla="*/ 210858 h 605099"/>
              <a:gd name="connsiteX2" fmla="*/ 333388 w 606607"/>
              <a:gd name="connsiteY2" fmla="*/ 242793 h 605099"/>
              <a:gd name="connsiteX3" fmla="*/ 322633 w 606607"/>
              <a:gd name="connsiteY3" fmla="*/ 280704 h 605099"/>
              <a:gd name="connsiteX4" fmla="*/ 265215 w 606607"/>
              <a:gd name="connsiteY4" fmla="*/ 292470 h 605099"/>
              <a:gd name="connsiteX5" fmla="*/ 229960 w 606607"/>
              <a:gd name="connsiteY5" fmla="*/ 299380 h 605099"/>
              <a:gd name="connsiteX6" fmla="*/ 100628 w 606607"/>
              <a:gd name="connsiteY6" fmla="*/ 445049 h 605099"/>
              <a:gd name="connsiteX7" fmla="*/ 93241 w 606607"/>
              <a:gd name="connsiteY7" fmla="*/ 466433 h 605099"/>
              <a:gd name="connsiteX8" fmla="*/ 103153 w 606607"/>
              <a:gd name="connsiteY8" fmla="*/ 486789 h 605099"/>
              <a:gd name="connsiteX9" fmla="*/ 123820 w 606607"/>
              <a:gd name="connsiteY9" fmla="*/ 505091 h 605099"/>
              <a:gd name="connsiteX10" fmla="*/ 165715 w 606607"/>
              <a:gd name="connsiteY10" fmla="*/ 502570 h 605099"/>
              <a:gd name="connsiteX11" fmla="*/ 224816 w 606607"/>
              <a:gd name="connsiteY11" fmla="*/ 435992 h 605099"/>
              <a:gd name="connsiteX12" fmla="*/ 285414 w 606607"/>
              <a:gd name="connsiteY12" fmla="*/ 432350 h 605099"/>
              <a:gd name="connsiteX13" fmla="*/ 290932 w 606607"/>
              <a:gd name="connsiteY13" fmla="*/ 437206 h 605099"/>
              <a:gd name="connsiteX14" fmla="*/ 305333 w 606607"/>
              <a:gd name="connsiteY14" fmla="*/ 466713 h 605099"/>
              <a:gd name="connsiteX15" fmla="*/ 294579 w 606607"/>
              <a:gd name="connsiteY15" fmla="*/ 497621 h 605099"/>
              <a:gd name="connsiteX16" fmla="*/ 235477 w 606607"/>
              <a:gd name="connsiteY16" fmla="*/ 564106 h 605099"/>
              <a:gd name="connsiteX17" fmla="*/ 143458 w 606607"/>
              <a:gd name="connsiteY17" fmla="*/ 605099 h 605099"/>
              <a:gd name="connsiteX18" fmla="*/ 62006 w 606607"/>
              <a:gd name="connsiteY18" fmla="*/ 574564 h 605099"/>
              <a:gd name="connsiteX19" fmla="*/ 41340 w 606607"/>
              <a:gd name="connsiteY19" fmla="*/ 556449 h 605099"/>
              <a:gd name="connsiteX20" fmla="*/ 30866 w 606607"/>
              <a:gd name="connsiteY20" fmla="*/ 383233 h 605099"/>
              <a:gd name="connsiteX21" fmla="*/ 160197 w 606607"/>
              <a:gd name="connsiteY21" fmla="*/ 237657 h 605099"/>
              <a:gd name="connsiteX22" fmla="*/ 252216 w 606607"/>
              <a:gd name="connsiteY22" fmla="*/ 196384 h 605099"/>
              <a:gd name="connsiteX23" fmla="*/ 463119 w 606607"/>
              <a:gd name="connsiteY23" fmla="*/ 0 h 605099"/>
              <a:gd name="connsiteX24" fmla="*/ 544570 w 606607"/>
              <a:gd name="connsiteY24" fmla="*/ 30814 h 605099"/>
              <a:gd name="connsiteX25" fmla="*/ 565237 w 606607"/>
              <a:gd name="connsiteY25" fmla="*/ 49115 h 605099"/>
              <a:gd name="connsiteX26" fmla="*/ 575711 w 606607"/>
              <a:gd name="connsiteY26" fmla="*/ 222418 h 605099"/>
              <a:gd name="connsiteX27" fmla="*/ 446473 w 606607"/>
              <a:gd name="connsiteY27" fmla="*/ 368175 h 605099"/>
              <a:gd name="connsiteX28" fmla="*/ 354455 w 606607"/>
              <a:gd name="connsiteY28" fmla="*/ 409633 h 605099"/>
              <a:gd name="connsiteX29" fmla="*/ 354362 w 606607"/>
              <a:gd name="connsiteY29" fmla="*/ 409633 h 605099"/>
              <a:gd name="connsiteX30" fmla="*/ 297505 w 606607"/>
              <a:gd name="connsiteY30" fmla="*/ 395533 h 605099"/>
              <a:gd name="connsiteX31" fmla="*/ 273658 w 606607"/>
              <a:gd name="connsiteY31" fmla="*/ 363039 h 605099"/>
              <a:gd name="connsiteX32" fmla="*/ 284413 w 606607"/>
              <a:gd name="connsiteY32" fmla="*/ 324289 h 605099"/>
              <a:gd name="connsiteX33" fmla="*/ 285441 w 606607"/>
              <a:gd name="connsiteY33" fmla="*/ 323168 h 605099"/>
              <a:gd name="connsiteX34" fmla="*/ 340802 w 606607"/>
              <a:gd name="connsiteY34" fmla="*/ 312897 h 605099"/>
              <a:gd name="connsiteX35" fmla="*/ 376618 w 606607"/>
              <a:gd name="connsiteY35" fmla="*/ 306268 h 605099"/>
              <a:gd name="connsiteX36" fmla="*/ 505949 w 606607"/>
              <a:gd name="connsiteY36" fmla="*/ 160604 h 605099"/>
              <a:gd name="connsiteX37" fmla="*/ 513336 w 606607"/>
              <a:gd name="connsiteY37" fmla="*/ 139128 h 605099"/>
              <a:gd name="connsiteX38" fmla="*/ 503424 w 606607"/>
              <a:gd name="connsiteY38" fmla="*/ 118772 h 605099"/>
              <a:gd name="connsiteX39" fmla="*/ 482757 w 606607"/>
              <a:gd name="connsiteY39" fmla="*/ 100471 h 605099"/>
              <a:gd name="connsiteX40" fmla="*/ 440863 w 606607"/>
              <a:gd name="connsiteY40" fmla="*/ 102992 h 605099"/>
              <a:gd name="connsiteX41" fmla="*/ 381761 w 606607"/>
              <a:gd name="connsiteY41" fmla="*/ 169661 h 605099"/>
              <a:gd name="connsiteX42" fmla="*/ 352211 w 606607"/>
              <a:gd name="connsiteY42" fmla="*/ 183947 h 605099"/>
              <a:gd name="connsiteX43" fmla="*/ 349686 w 606607"/>
              <a:gd name="connsiteY43" fmla="*/ 184041 h 605099"/>
              <a:gd name="connsiteX44" fmla="*/ 321164 w 606607"/>
              <a:gd name="connsiteY44" fmla="*/ 173209 h 605099"/>
              <a:gd name="connsiteX45" fmla="*/ 315647 w 606607"/>
              <a:gd name="connsiteY45" fmla="*/ 168354 h 605099"/>
              <a:gd name="connsiteX46" fmla="*/ 301245 w 606607"/>
              <a:gd name="connsiteY46" fmla="*/ 138848 h 605099"/>
              <a:gd name="connsiteX47" fmla="*/ 311999 w 606607"/>
              <a:gd name="connsiteY47" fmla="*/ 107847 h 605099"/>
              <a:gd name="connsiteX48" fmla="*/ 371101 w 606607"/>
              <a:gd name="connsiteY48" fmla="*/ 41271 h 605099"/>
              <a:gd name="connsiteX49" fmla="*/ 463119 w 606607"/>
              <a:gd name="connsiteY49" fmla="*/ 0 h 60509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</a:cxnLst>
            <a:rect l="l" t="t" r="r" b="b"/>
            <a:pathLst>
              <a:path w="606607" h="605099">
                <a:moveTo>
                  <a:pt x="252216" y="196384"/>
                </a:moveTo>
                <a:cubicBezTo>
                  <a:pt x="272416" y="196384"/>
                  <a:pt x="292428" y="201333"/>
                  <a:pt x="310102" y="210858"/>
                </a:cubicBezTo>
                <a:cubicBezTo>
                  <a:pt x="322446" y="217394"/>
                  <a:pt x="330956" y="229066"/>
                  <a:pt x="333388" y="242793"/>
                </a:cubicBezTo>
                <a:cubicBezTo>
                  <a:pt x="335819" y="256426"/>
                  <a:pt x="331891" y="270246"/>
                  <a:pt x="322633" y="280704"/>
                </a:cubicBezTo>
                <a:cubicBezTo>
                  <a:pt x="308045" y="297232"/>
                  <a:pt x="284105" y="301714"/>
                  <a:pt x="265215" y="292470"/>
                </a:cubicBezTo>
                <a:cubicBezTo>
                  <a:pt x="253713" y="286774"/>
                  <a:pt x="238563" y="289669"/>
                  <a:pt x="229960" y="299380"/>
                </a:cubicBezTo>
                <a:lnTo>
                  <a:pt x="100628" y="445049"/>
                </a:lnTo>
                <a:cubicBezTo>
                  <a:pt x="95391" y="450932"/>
                  <a:pt x="92773" y="458496"/>
                  <a:pt x="93241" y="466433"/>
                </a:cubicBezTo>
                <a:cubicBezTo>
                  <a:pt x="93708" y="474370"/>
                  <a:pt x="97262" y="481560"/>
                  <a:pt x="103153" y="486789"/>
                </a:cubicBezTo>
                <a:lnTo>
                  <a:pt x="123820" y="505091"/>
                </a:lnTo>
                <a:cubicBezTo>
                  <a:pt x="135603" y="515550"/>
                  <a:pt x="155335" y="514336"/>
                  <a:pt x="165715" y="502570"/>
                </a:cubicBezTo>
                <a:lnTo>
                  <a:pt x="224816" y="435992"/>
                </a:lnTo>
                <a:cubicBezTo>
                  <a:pt x="239966" y="418997"/>
                  <a:pt x="268301" y="417223"/>
                  <a:pt x="285414" y="432350"/>
                </a:cubicBezTo>
                <a:lnTo>
                  <a:pt x="290932" y="437206"/>
                </a:lnTo>
                <a:cubicBezTo>
                  <a:pt x="299442" y="444676"/>
                  <a:pt x="304679" y="455414"/>
                  <a:pt x="305333" y="466713"/>
                </a:cubicBezTo>
                <a:cubicBezTo>
                  <a:pt x="305988" y="478105"/>
                  <a:pt x="302247" y="489030"/>
                  <a:pt x="294579" y="497621"/>
                </a:cubicBezTo>
                <a:lnTo>
                  <a:pt x="235477" y="564106"/>
                </a:lnTo>
                <a:cubicBezTo>
                  <a:pt x="212192" y="590345"/>
                  <a:pt x="178620" y="605099"/>
                  <a:pt x="143458" y="605099"/>
                </a:cubicBezTo>
                <a:cubicBezTo>
                  <a:pt x="113346" y="605099"/>
                  <a:pt x="84450" y="594454"/>
                  <a:pt x="62006" y="574564"/>
                </a:cubicBezTo>
                <a:lnTo>
                  <a:pt x="41340" y="556449"/>
                </a:lnTo>
                <a:cubicBezTo>
                  <a:pt x="-9346" y="511628"/>
                  <a:pt x="-14115" y="433844"/>
                  <a:pt x="30866" y="383233"/>
                </a:cubicBezTo>
                <a:lnTo>
                  <a:pt x="160197" y="237657"/>
                </a:lnTo>
                <a:cubicBezTo>
                  <a:pt x="183483" y="211418"/>
                  <a:pt x="217055" y="196384"/>
                  <a:pt x="252216" y="196384"/>
                </a:cubicBezTo>
                <a:close/>
                <a:moveTo>
                  <a:pt x="463119" y="0"/>
                </a:moveTo>
                <a:cubicBezTo>
                  <a:pt x="493231" y="0"/>
                  <a:pt x="522127" y="10925"/>
                  <a:pt x="544570" y="30814"/>
                </a:cubicBezTo>
                <a:lnTo>
                  <a:pt x="565237" y="49115"/>
                </a:lnTo>
                <a:cubicBezTo>
                  <a:pt x="616015" y="94028"/>
                  <a:pt x="620691" y="171809"/>
                  <a:pt x="575711" y="222418"/>
                </a:cubicBezTo>
                <a:lnTo>
                  <a:pt x="446473" y="368175"/>
                </a:lnTo>
                <a:cubicBezTo>
                  <a:pt x="423095" y="394413"/>
                  <a:pt x="389617" y="409633"/>
                  <a:pt x="354455" y="409633"/>
                </a:cubicBezTo>
                <a:lnTo>
                  <a:pt x="354362" y="409633"/>
                </a:lnTo>
                <a:cubicBezTo>
                  <a:pt x="334630" y="409633"/>
                  <a:pt x="314992" y="404591"/>
                  <a:pt x="297505" y="395533"/>
                </a:cubicBezTo>
                <a:cubicBezTo>
                  <a:pt x="284880" y="388904"/>
                  <a:pt x="276183" y="376952"/>
                  <a:pt x="273658" y="363039"/>
                </a:cubicBezTo>
                <a:cubicBezTo>
                  <a:pt x="271040" y="349033"/>
                  <a:pt x="274968" y="334934"/>
                  <a:pt x="284413" y="324289"/>
                </a:cubicBezTo>
                <a:lnTo>
                  <a:pt x="285441" y="323168"/>
                </a:lnTo>
                <a:cubicBezTo>
                  <a:pt x="298907" y="307948"/>
                  <a:pt x="322660" y="303560"/>
                  <a:pt x="340802" y="312897"/>
                </a:cubicBezTo>
                <a:cubicBezTo>
                  <a:pt x="352491" y="318873"/>
                  <a:pt x="367921" y="316072"/>
                  <a:pt x="376618" y="306268"/>
                </a:cubicBezTo>
                <a:lnTo>
                  <a:pt x="505949" y="160604"/>
                </a:lnTo>
                <a:cubicBezTo>
                  <a:pt x="511186" y="154721"/>
                  <a:pt x="513804" y="147065"/>
                  <a:pt x="513336" y="139128"/>
                </a:cubicBezTo>
                <a:cubicBezTo>
                  <a:pt x="512869" y="131284"/>
                  <a:pt x="509315" y="124001"/>
                  <a:pt x="503424" y="118772"/>
                </a:cubicBezTo>
                <a:lnTo>
                  <a:pt x="482757" y="100471"/>
                </a:lnTo>
                <a:cubicBezTo>
                  <a:pt x="470974" y="90106"/>
                  <a:pt x="451243" y="91320"/>
                  <a:pt x="440863" y="102992"/>
                </a:cubicBezTo>
                <a:lnTo>
                  <a:pt x="381761" y="169661"/>
                </a:lnTo>
                <a:cubicBezTo>
                  <a:pt x="374093" y="178158"/>
                  <a:pt x="363619" y="183294"/>
                  <a:pt x="352211" y="183947"/>
                </a:cubicBezTo>
                <a:lnTo>
                  <a:pt x="349686" y="184041"/>
                </a:lnTo>
                <a:cubicBezTo>
                  <a:pt x="339119" y="184041"/>
                  <a:pt x="329019" y="180212"/>
                  <a:pt x="321164" y="173209"/>
                </a:cubicBezTo>
                <a:lnTo>
                  <a:pt x="315647" y="168354"/>
                </a:lnTo>
                <a:cubicBezTo>
                  <a:pt x="307043" y="160697"/>
                  <a:pt x="301993" y="150239"/>
                  <a:pt x="301245" y="138848"/>
                </a:cubicBezTo>
                <a:cubicBezTo>
                  <a:pt x="300591" y="127456"/>
                  <a:pt x="304425" y="116438"/>
                  <a:pt x="311999" y="107847"/>
                </a:cubicBezTo>
                <a:lnTo>
                  <a:pt x="371101" y="41271"/>
                </a:lnTo>
                <a:cubicBezTo>
                  <a:pt x="394386" y="15033"/>
                  <a:pt x="427958" y="0"/>
                  <a:pt x="463119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1" name="椭圆 29" descr="D:\51PPT模板网\51pptmoban.com\图片001.jpg">
            <a:extLst>
              <a:ext uri="{FF2B5EF4-FFF2-40B4-BE49-F238E27FC236}">
                <a16:creationId xmlns:a16="http://schemas.microsoft.com/office/drawing/2014/main" id="{523DA369-B14B-6107-CD01-A20E217E819E}"/>
              </a:ext>
            </a:extLst>
          </p:cNvPr>
          <p:cNvSpPr/>
          <p:nvPr/>
        </p:nvSpPr>
        <p:spPr>
          <a:xfrm>
            <a:off x="9278597" y="1698974"/>
            <a:ext cx="519654" cy="463864"/>
          </a:xfrm>
          <a:custGeom>
            <a:avLst/>
            <a:gdLst>
              <a:gd name="connsiteX0" fmla="*/ 303781 w 607598"/>
              <a:gd name="connsiteY0" fmla="*/ 364485 h 542367"/>
              <a:gd name="connsiteX1" fmla="*/ 320777 w 607598"/>
              <a:gd name="connsiteY1" fmla="*/ 374981 h 542367"/>
              <a:gd name="connsiteX2" fmla="*/ 339196 w 607598"/>
              <a:gd name="connsiteY2" fmla="*/ 412211 h 542367"/>
              <a:gd name="connsiteX3" fmla="*/ 380305 w 607598"/>
              <a:gd name="connsiteY3" fmla="*/ 418164 h 542367"/>
              <a:gd name="connsiteX4" fmla="*/ 390716 w 607598"/>
              <a:gd name="connsiteY4" fmla="*/ 450418 h 542367"/>
              <a:gd name="connsiteX5" fmla="*/ 360996 w 607598"/>
              <a:gd name="connsiteY5" fmla="*/ 479385 h 542367"/>
              <a:gd name="connsiteX6" fmla="*/ 368026 w 607598"/>
              <a:gd name="connsiteY6" fmla="*/ 520258 h 542367"/>
              <a:gd name="connsiteX7" fmla="*/ 340531 w 607598"/>
              <a:gd name="connsiteY7" fmla="*/ 540161 h 542367"/>
              <a:gd name="connsiteX8" fmla="*/ 303781 w 607598"/>
              <a:gd name="connsiteY8" fmla="*/ 520880 h 542367"/>
              <a:gd name="connsiteX9" fmla="*/ 267031 w 607598"/>
              <a:gd name="connsiteY9" fmla="*/ 540161 h 542367"/>
              <a:gd name="connsiteX10" fmla="*/ 239536 w 607598"/>
              <a:gd name="connsiteY10" fmla="*/ 520258 h 542367"/>
              <a:gd name="connsiteX11" fmla="*/ 246566 w 607598"/>
              <a:gd name="connsiteY11" fmla="*/ 479385 h 542367"/>
              <a:gd name="connsiteX12" fmla="*/ 216846 w 607598"/>
              <a:gd name="connsiteY12" fmla="*/ 450418 h 542367"/>
              <a:gd name="connsiteX13" fmla="*/ 227346 w 607598"/>
              <a:gd name="connsiteY13" fmla="*/ 418164 h 542367"/>
              <a:gd name="connsiteX14" fmla="*/ 268455 w 607598"/>
              <a:gd name="connsiteY14" fmla="*/ 412211 h 542367"/>
              <a:gd name="connsiteX15" fmla="*/ 286785 w 607598"/>
              <a:gd name="connsiteY15" fmla="*/ 374981 h 542367"/>
              <a:gd name="connsiteX16" fmla="*/ 303781 w 607598"/>
              <a:gd name="connsiteY16" fmla="*/ 364485 h 542367"/>
              <a:gd name="connsiteX17" fmla="*/ 92694 w 607598"/>
              <a:gd name="connsiteY17" fmla="*/ 364485 h 542367"/>
              <a:gd name="connsiteX18" fmla="*/ 109645 w 607598"/>
              <a:gd name="connsiteY18" fmla="*/ 374981 h 542367"/>
              <a:gd name="connsiteX19" fmla="*/ 128064 w 607598"/>
              <a:gd name="connsiteY19" fmla="*/ 412211 h 542367"/>
              <a:gd name="connsiteX20" fmla="*/ 169173 w 607598"/>
              <a:gd name="connsiteY20" fmla="*/ 418164 h 542367"/>
              <a:gd name="connsiteX21" fmla="*/ 179673 w 607598"/>
              <a:gd name="connsiteY21" fmla="*/ 450418 h 542367"/>
              <a:gd name="connsiteX22" fmla="*/ 149953 w 607598"/>
              <a:gd name="connsiteY22" fmla="*/ 479385 h 542367"/>
              <a:gd name="connsiteX23" fmla="*/ 156894 w 607598"/>
              <a:gd name="connsiteY23" fmla="*/ 520258 h 542367"/>
              <a:gd name="connsiteX24" fmla="*/ 129488 w 607598"/>
              <a:gd name="connsiteY24" fmla="*/ 540161 h 542367"/>
              <a:gd name="connsiteX25" fmla="*/ 92649 w 607598"/>
              <a:gd name="connsiteY25" fmla="*/ 520880 h 542367"/>
              <a:gd name="connsiteX26" fmla="*/ 55899 w 607598"/>
              <a:gd name="connsiteY26" fmla="*/ 540161 h 542367"/>
              <a:gd name="connsiteX27" fmla="*/ 28493 w 607598"/>
              <a:gd name="connsiteY27" fmla="*/ 520258 h 542367"/>
              <a:gd name="connsiteX28" fmla="*/ 35434 w 607598"/>
              <a:gd name="connsiteY28" fmla="*/ 479385 h 542367"/>
              <a:gd name="connsiteX29" fmla="*/ 5714 w 607598"/>
              <a:gd name="connsiteY29" fmla="*/ 450418 h 542367"/>
              <a:gd name="connsiteX30" fmla="*/ 16214 w 607598"/>
              <a:gd name="connsiteY30" fmla="*/ 418164 h 542367"/>
              <a:gd name="connsiteX31" fmla="*/ 57323 w 607598"/>
              <a:gd name="connsiteY31" fmla="*/ 412211 h 542367"/>
              <a:gd name="connsiteX32" fmla="*/ 75742 w 607598"/>
              <a:gd name="connsiteY32" fmla="*/ 374981 h 542367"/>
              <a:gd name="connsiteX33" fmla="*/ 92694 w 607598"/>
              <a:gd name="connsiteY33" fmla="*/ 364485 h 542367"/>
              <a:gd name="connsiteX34" fmla="*/ 514886 w 607598"/>
              <a:gd name="connsiteY34" fmla="*/ 364461 h 542367"/>
              <a:gd name="connsiteX35" fmla="*/ 531890 w 607598"/>
              <a:gd name="connsiteY35" fmla="*/ 374948 h 542367"/>
              <a:gd name="connsiteX36" fmla="*/ 550317 w 607598"/>
              <a:gd name="connsiteY36" fmla="*/ 412185 h 542367"/>
              <a:gd name="connsiteX37" fmla="*/ 591357 w 607598"/>
              <a:gd name="connsiteY37" fmla="*/ 418139 h 542367"/>
              <a:gd name="connsiteX38" fmla="*/ 601861 w 607598"/>
              <a:gd name="connsiteY38" fmla="*/ 450400 h 542367"/>
              <a:gd name="connsiteX39" fmla="*/ 572128 w 607598"/>
              <a:gd name="connsiteY39" fmla="*/ 479372 h 542367"/>
              <a:gd name="connsiteX40" fmla="*/ 579161 w 607598"/>
              <a:gd name="connsiteY40" fmla="*/ 520253 h 542367"/>
              <a:gd name="connsiteX41" fmla="*/ 551653 w 607598"/>
              <a:gd name="connsiteY41" fmla="*/ 540160 h 542367"/>
              <a:gd name="connsiteX42" fmla="*/ 514886 w 607598"/>
              <a:gd name="connsiteY42" fmla="*/ 520875 h 542367"/>
              <a:gd name="connsiteX43" fmla="*/ 478120 w 607598"/>
              <a:gd name="connsiteY43" fmla="*/ 540160 h 542367"/>
              <a:gd name="connsiteX44" fmla="*/ 450612 w 607598"/>
              <a:gd name="connsiteY44" fmla="*/ 520253 h 542367"/>
              <a:gd name="connsiteX45" fmla="*/ 457645 w 607598"/>
              <a:gd name="connsiteY45" fmla="*/ 479372 h 542367"/>
              <a:gd name="connsiteX46" fmla="*/ 427912 w 607598"/>
              <a:gd name="connsiteY46" fmla="*/ 450400 h 542367"/>
              <a:gd name="connsiteX47" fmla="*/ 438416 w 607598"/>
              <a:gd name="connsiteY47" fmla="*/ 418139 h 542367"/>
              <a:gd name="connsiteX48" fmla="*/ 479545 w 607598"/>
              <a:gd name="connsiteY48" fmla="*/ 412185 h 542367"/>
              <a:gd name="connsiteX49" fmla="*/ 497883 w 607598"/>
              <a:gd name="connsiteY49" fmla="*/ 374948 h 542367"/>
              <a:gd name="connsiteX50" fmla="*/ 514886 w 607598"/>
              <a:gd name="connsiteY50" fmla="*/ 364461 h 542367"/>
              <a:gd name="connsiteX51" fmla="*/ 303790 w 607598"/>
              <a:gd name="connsiteY51" fmla="*/ 181283 h 542367"/>
              <a:gd name="connsiteX52" fmla="*/ 449296 w 607598"/>
              <a:gd name="connsiteY52" fmla="*/ 326624 h 542367"/>
              <a:gd name="connsiteX53" fmla="*/ 430429 w 607598"/>
              <a:gd name="connsiteY53" fmla="*/ 345559 h 542367"/>
              <a:gd name="connsiteX54" fmla="*/ 177240 w 607598"/>
              <a:gd name="connsiteY54" fmla="*/ 345559 h 542367"/>
              <a:gd name="connsiteX55" fmla="*/ 158284 w 607598"/>
              <a:gd name="connsiteY55" fmla="*/ 326624 h 542367"/>
              <a:gd name="connsiteX56" fmla="*/ 303790 w 607598"/>
              <a:gd name="connsiteY56" fmla="*/ 181283 h 542367"/>
              <a:gd name="connsiteX57" fmla="*/ 303755 w 607598"/>
              <a:gd name="connsiteY57" fmla="*/ 0 h 542367"/>
              <a:gd name="connsiteX58" fmla="*/ 382259 w 607598"/>
              <a:gd name="connsiteY58" fmla="*/ 78398 h 542367"/>
              <a:gd name="connsiteX59" fmla="*/ 303755 w 607598"/>
              <a:gd name="connsiteY59" fmla="*/ 156796 h 542367"/>
              <a:gd name="connsiteX60" fmla="*/ 225251 w 607598"/>
              <a:gd name="connsiteY60" fmla="*/ 78398 h 542367"/>
              <a:gd name="connsiteX61" fmla="*/ 303755 w 607598"/>
              <a:gd name="connsiteY61" fmla="*/ 0 h 542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</a:cxnLst>
            <a:rect l="l" t="t" r="r" b="b"/>
            <a:pathLst>
              <a:path w="607598" h="542367">
                <a:moveTo>
                  <a:pt x="303781" y="364485"/>
                </a:moveTo>
                <a:cubicBezTo>
                  <a:pt x="310544" y="364474"/>
                  <a:pt x="317306" y="367962"/>
                  <a:pt x="320777" y="374981"/>
                </a:cubicBezTo>
                <a:lnTo>
                  <a:pt x="339196" y="412211"/>
                </a:lnTo>
                <a:lnTo>
                  <a:pt x="380305" y="418164"/>
                </a:lnTo>
                <a:cubicBezTo>
                  <a:pt x="395788" y="420386"/>
                  <a:pt x="402017" y="439489"/>
                  <a:pt x="390716" y="450418"/>
                </a:cubicBezTo>
                <a:lnTo>
                  <a:pt x="360996" y="479385"/>
                </a:lnTo>
                <a:lnTo>
                  <a:pt x="368026" y="520258"/>
                </a:lnTo>
                <a:cubicBezTo>
                  <a:pt x="370695" y="535807"/>
                  <a:pt x="354323" y="547358"/>
                  <a:pt x="340531" y="540161"/>
                </a:cubicBezTo>
                <a:lnTo>
                  <a:pt x="303781" y="520880"/>
                </a:lnTo>
                <a:lnTo>
                  <a:pt x="267031" y="540161"/>
                </a:lnTo>
                <a:cubicBezTo>
                  <a:pt x="253150" y="547447"/>
                  <a:pt x="236956" y="535630"/>
                  <a:pt x="239536" y="520258"/>
                </a:cubicBezTo>
                <a:lnTo>
                  <a:pt x="246566" y="479385"/>
                </a:lnTo>
                <a:lnTo>
                  <a:pt x="216846" y="450418"/>
                </a:lnTo>
                <a:cubicBezTo>
                  <a:pt x="205634" y="439489"/>
                  <a:pt x="211863" y="420386"/>
                  <a:pt x="227346" y="418164"/>
                </a:cubicBezTo>
                <a:lnTo>
                  <a:pt x="268455" y="412211"/>
                </a:lnTo>
                <a:lnTo>
                  <a:pt x="286785" y="374981"/>
                </a:lnTo>
                <a:cubicBezTo>
                  <a:pt x="290256" y="368006"/>
                  <a:pt x="297018" y="364497"/>
                  <a:pt x="303781" y="364485"/>
                </a:cubicBezTo>
                <a:close/>
                <a:moveTo>
                  <a:pt x="92694" y="364485"/>
                </a:moveTo>
                <a:cubicBezTo>
                  <a:pt x="99434" y="364474"/>
                  <a:pt x="106175" y="367962"/>
                  <a:pt x="109645" y="374981"/>
                </a:cubicBezTo>
                <a:lnTo>
                  <a:pt x="128064" y="412211"/>
                </a:lnTo>
                <a:lnTo>
                  <a:pt x="169173" y="418164"/>
                </a:lnTo>
                <a:cubicBezTo>
                  <a:pt x="184656" y="420386"/>
                  <a:pt x="190885" y="439489"/>
                  <a:pt x="179673" y="450418"/>
                </a:cubicBezTo>
                <a:lnTo>
                  <a:pt x="149953" y="479385"/>
                </a:lnTo>
                <a:lnTo>
                  <a:pt x="156894" y="520258"/>
                </a:lnTo>
                <a:cubicBezTo>
                  <a:pt x="159563" y="535807"/>
                  <a:pt x="143191" y="547358"/>
                  <a:pt x="129488" y="540161"/>
                </a:cubicBezTo>
                <a:lnTo>
                  <a:pt x="92649" y="520880"/>
                </a:lnTo>
                <a:lnTo>
                  <a:pt x="55899" y="540161"/>
                </a:lnTo>
                <a:cubicBezTo>
                  <a:pt x="42107" y="547447"/>
                  <a:pt x="25824" y="535630"/>
                  <a:pt x="28493" y="520258"/>
                </a:cubicBezTo>
                <a:lnTo>
                  <a:pt x="35434" y="479385"/>
                </a:lnTo>
                <a:lnTo>
                  <a:pt x="5714" y="450418"/>
                </a:lnTo>
                <a:cubicBezTo>
                  <a:pt x="-5498" y="439489"/>
                  <a:pt x="731" y="420386"/>
                  <a:pt x="16214" y="418164"/>
                </a:cubicBezTo>
                <a:lnTo>
                  <a:pt x="57323" y="412211"/>
                </a:lnTo>
                <a:lnTo>
                  <a:pt x="75742" y="374981"/>
                </a:lnTo>
                <a:cubicBezTo>
                  <a:pt x="79213" y="368006"/>
                  <a:pt x="85953" y="364497"/>
                  <a:pt x="92694" y="364485"/>
                </a:cubicBezTo>
                <a:close/>
                <a:moveTo>
                  <a:pt x="514886" y="364461"/>
                </a:moveTo>
                <a:cubicBezTo>
                  <a:pt x="513640" y="364461"/>
                  <a:pt x="526192" y="363483"/>
                  <a:pt x="531890" y="374948"/>
                </a:cubicBezTo>
                <a:lnTo>
                  <a:pt x="550317" y="412185"/>
                </a:lnTo>
                <a:lnTo>
                  <a:pt x="591357" y="418139"/>
                </a:lnTo>
                <a:cubicBezTo>
                  <a:pt x="606935" y="420361"/>
                  <a:pt x="613078" y="439468"/>
                  <a:pt x="601861" y="450400"/>
                </a:cubicBezTo>
                <a:lnTo>
                  <a:pt x="572128" y="479372"/>
                </a:lnTo>
                <a:lnTo>
                  <a:pt x="579161" y="520253"/>
                </a:lnTo>
                <a:cubicBezTo>
                  <a:pt x="581831" y="535805"/>
                  <a:pt x="565451" y="547358"/>
                  <a:pt x="551653" y="540160"/>
                </a:cubicBezTo>
                <a:lnTo>
                  <a:pt x="514886" y="520875"/>
                </a:lnTo>
                <a:lnTo>
                  <a:pt x="478120" y="540160"/>
                </a:lnTo>
                <a:cubicBezTo>
                  <a:pt x="464233" y="547447"/>
                  <a:pt x="447942" y="535627"/>
                  <a:pt x="450612" y="520253"/>
                </a:cubicBezTo>
                <a:lnTo>
                  <a:pt x="457645" y="479372"/>
                </a:lnTo>
                <a:lnTo>
                  <a:pt x="427912" y="450400"/>
                </a:lnTo>
                <a:cubicBezTo>
                  <a:pt x="416695" y="439468"/>
                  <a:pt x="422927" y="420361"/>
                  <a:pt x="438416" y="418139"/>
                </a:cubicBezTo>
                <a:lnTo>
                  <a:pt x="479545" y="412185"/>
                </a:lnTo>
                <a:lnTo>
                  <a:pt x="497883" y="374948"/>
                </a:lnTo>
                <a:cubicBezTo>
                  <a:pt x="501088" y="368549"/>
                  <a:pt x="507676" y="364461"/>
                  <a:pt x="514886" y="364461"/>
                </a:cubicBezTo>
                <a:close/>
                <a:moveTo>
                  <a:pt x="303790" y="181283"/>
                </a:moveTo>
                <a:cubicBezTo>
                  <a:pt x="384063" y="181283"/>
                  <a:pt x="449296" y="246442"/>
                  <a:pt x="449296" y="326624"/>
                </a:cubicBezTo>
                <a:cubicBezTo>
                  <a:pt x="449296" y="337025"/>
                  <a:pt x="440842" y="345559"/>
                  <a:pt x="430429" y="345559"/>
                </a:cubicBezTo>
                <a:lnTo>
                  <a:pt x="177240" y="345559"/>
                </a:lnTo>
                <a:cubicBezTo>
                  <a:pt x="166738" y="345559"/>
                  <a:pt x="158284" y="337025"/>
                  <a:pt x="158284" y="326624"/>
                </a:cubicBezTo>
                <a:cubicBezTo>
                  <a:pt x="158284" y="246442"/>
                  <a:pt x="223606" y="181283"/>
                  <a:pt x="303790" y="181283"/>
                </a:cubicBezTo>
                <a:close/>
                <a:moveTo>
                  <a:pt x="303755" y="0"/>
                </a:moveTo>
                <a:cubicBezTo>
                  <a:pt x="347112" y="0"/>
                  <a:pt x="382259" y="35100"/>
                  <a:pt x="382259" y="78398"/>
                </a:cubicBezTo>
                <a:cubicBezTo>
                  <a:pt x="382259" y="121696"/>
                  <a:pt x="347112" y="156796"/>
                  <a:pt x="303755" y="156796"/>
                </a:cubicBezTo>
                <a:cubicBezTo>
                  <a:pt x="260398" y="156796"/>
                  <a:pt x="225251" y="121696"/>
                  <a:pt x="225251" y="78398"/>
                </a:cubicBezTo>
                <a:cubicBezTo>
                  <a:pt x="225251" y="35100"/>
                  <a:pt x="260398" y="0"/>
                  <a:pt x="303755" y="0"/>
                </a:cubicBezTo>
                <a:close/>
              </a:path>
            </a:pathLst>
          </a:custGeom>
          <a:solidFill>
            <a:sysClr val="window" lastClr="FFFFFF"/>
          </a:solidFill>
          <a:ln w="12700" cap="flat" cmpd="sng" algn="ctr">
            <a:noFill/>
            <a:prstDash val="solid"/>
            <a:miter lim="800000"/>
          </a:ln>
          <a:effectLst>
            <a:outerShdw blurRad="508000" dist="254000" dir="5400000" algn="tl" rotWithShape="0">
              <a:prstClr val="black">
                <a:alpha val="20000"/>
              </a:prstClr>
            </a:outerShdw>
          </a:effectLst>
        </p:spPr>
        <p:txBody>
          <a:bodyPr rot="0" spcFirstLastPara="0" vert="horz" wrap="square" lIns="91440" tIns="45720" rIns="91440" bIns="45720" numCol="1" spcCol="0" rtlCol="0" fromWordArt="0" anchor="ctr" anchorCtr="0" forceAA="0" compatLnSpc="1">
            <a:noAutofit/>
          </a:bodyPr>
          <a:lstStyle>
            <a:defPPr>
              <a:defRPr lang="en-US"/>
            </a:defPPr>
            <a:lvl1pPr marL="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4572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ectangle 21">
            <a:extLst>
              <a:ext uri="{FF2B5EF4-FFF2-40B4-BE49-F238E27FC236}">
                <a16:creationId xmlns:a16="http://schemas.microsoft.com/office/drawing/2014/main" id="{A592245B-B91E-A19C-ED01-80EB14E2F1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58623" y="2870197"/>
            <a:ext cx="6639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92</a:t>
            </a:r>
            <a:r>
              <a:rPr lang="id-ID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ectangle 22">
            <a:extLst>
              <a:ext uri="{FF2B5EF4-FFF2-40B4-BE49-F238E27FC236}">
                <a16:creationId xmlns:a16="http://schemas.microsoft.com/office/drawing/2014/main" id="{5092E981-77DA-7E4A-A848-E4EE4D0067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02488" y="2864414"/>
            <a:ext cx="6639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83</a:t>
            </a:r>
            <a:r>
              <a:rPr lang="id-ID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5" name="Rectangle 23">
            <a:extLst>
              <a:ext uri="{FF2B5EF4-FFF2-40B4-BE49-F238E27FC236}">
                <a16:creationId xmlns:a16="http://schemas.microsoft.com/office/drawing/2014/main" id="{18E183A7-7060-DA9C-1CA4-61F2F2940D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49750" y="2881081"/>
            <a:ext cx="663964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1pPr>
            <a:lvl2pPr marL="37931725" indent="-37474525"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2pPr>
            <a:lvl3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3pPr>
            <a:lvl4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4pPr>
            <a:lvl5pPr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5pPr>
            <a:lvl6pPr marL="4572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6pPr>
            <a:lvl7pPr marL="9144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7pPr>
            <a:lvl8pPr marL="1371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8pPr>
            <a:lvl9pPr marL="18288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Helvetica-Compressed" pitchFamily="6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89</a:t>
            </a:r>
            <a:r>
              <a:rPr lang="id-ID" altLang="id-ID" sz="2000" noProof="1">
                <a:solidFill>
                  <a:prstClr val="white"/>
                </a:solidFill>
                <a:latin typeface="+mn-lt"/>
                <a:ea typeface="+mn-ea"/>
                <a:cs typeface="+mn-ea"/>
                <a:sym typeface="+mn-lt"/>
              </a:rPr>
              <a:t>%</a:t>
            </a:r>
            <a:endParaRPr lang="en-US" altLang="id-ID" sz="2000" dirty="0">
              <a:solidFill>
                <a:prstClr val="white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F33068A-A4B8-2ECD-F6CE-2B5FE490D106}"/>
              </a:ext>
            </a:extLst>
          </p:cNvPr>
          <p:cNvGrpSpPr/>
          <p:nvPr/>
        </p:nvGrpSpPr>
        <p:grpSpPr>
          <a:xfrm>
            <a:off x="1854336" y="3840871"/>
            <a:ext cx="8483328" cy="519351"/>
            <a:chOff x="1854336" y="4000261"/>
            <a:chExt cx="8483328" cy="519351"/>
          </a:xfrm>
        </p:grpSpPr>
        <p:sp>
          <p:nvSpPr>
            <p:cNvPr id="38" name="文本框 37">
              <a:extLst>
                <a:ext uri="{FF2B5EF4-FFF2-40B4-BE49-F238E27FC236}">
                  <a16:creationId xmlns:a16="http://schemas.microsoft.com/office/drawing/2014/main" id="{F991D0F0-30E3-ABEC-D269-B416894B002F}"/>
                </a:ext>
              </a:extLst>
            </p:cNvPr>
            <p:cNvSpPr txBox="1"/>
            <p:nvPr/>
          </p:nvSpPr>
          <p:spPr>
            <a:xfrm>
              <a:off x="1854336" y="4000261"/>
              <a:ext cx="1565076" cy="519351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85707267-3760-49A3-DC09-D735CD3A7B9A}"/>
                </a:ext>
              </a:extLst>
            </p:cNvPr>
            <p:cNvSpPr txBox="1"/>
            <p:nvPr/>
          </p:nvSpPr>
          <p:spPr>
            <a:xfrm>
              <a:off x="5313462" y="4000261"/>
              <a:ext cx="1565076" cy="519351"/>
            </a:xfrm>
            <a:prstGeom prst="roundRect">
              <a:avLst>
                <a:gd name="adj" fmla="val 50000"/>
              </a:avLst>
            </a:prstGeom>
            <a:solidFill>
              <a:srgbClr val="2DD3FB"/>
            </a:solidFill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AC47DD17-02A2-3587-571E-4D16D2481DCB}"/>
                </a:ext>
              </a:extLst>
            </p:cNvPr>
            <p:cNvSpPr txBox="1"/>
            <p:nvPr/>
          </p:nvSpPr>
          <p:spPr>
            <a:xfrm>
              <a:off x="8772588" y="4000261"/>
              <a:ext cx="1565076" cy="519351"/>
            </a:xfrm>
            <a:prstGeom prst="roundRect">
              <a:avLst>
                <a:gd name="adj" fmla="val 50000"/>
              </a:avLst>
            </a:prstGeom>
            <a:solidFill>
              <a:srgbClr val="1587FD"/>
            </a:solidFill>
          </p:spPr>
          <p:txBody>
            <a:bodyPr wrap="square" rtlCol="0" anchor="ctr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b="1" i="0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+mn-ea"/>
                  <a:sym typeface="+mn-lt"/>
                </a:rPr>
                <a:t>添加标题</a:t>
              </a:r>
            </a:p>
          </p:txBody>
        </p:sp>
      </p:grpSp>
      <p:sp>
        <p:nvSpPr>
          <p:cNvPr id="39" name="文本框 38">
            <a:extLst>
              <a:ext uri="{FF2B5EF4-FFF2-40B4-BE49-F238E27FC236}">
                <a16:creationId xmlns:a16="http://schemas.microsoft.com/office/drawing/2014/main" id="{6B701C2F-D761-BC74-16F9-A35EE3D8B69E}"/>
              </a:ext>
            </a:extLst>
          </p:cNvPr>
          <p:cNvSpPr txBox="1"/>
          <p:nvPr/>
        </p:nvSpPr>
        <p:spPr>
          <a:xfrm>
            <a:off x="1647057" y="4526749"/>
            <a:ext cx="197963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0" name="文本框 39">
            <a:extLst>
              <a:ext uri="{FF2B5EF4-FFF2-40B4-BE49-F238E27FC236}">
                <a16:creationId xmlns:a16="http://schemas.microsoft.com/office/drawing/2014/main" id="{6E606296-A3BC-F759-7F40-BE2C9D9351A0}"/>
              </a:ext>
            </a:extLst>
          </p:cNvPr>
          <p:cNvSpPr txBox="1"/>
          <p:nvPr/>
        </p:nvSpPr>
        <p:spPr>
          <a:xfrm>
            <a:off x="5106183" y="4526749"/>
            <a:ext cx="197963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  <p:sp>
        <p:nvSpPr>
          <p:cNvPr id="41" name="文本框 40">
            <a:extLst>
              <a:ext uri="{FF2B5EF4-FFF2-40B4-BE49-F238E27FC236}">
                <a16:creationId xmlns:a16="http://schemas.microsoft.com/office/drawing/2014/main" id="{2650C4EA-5E1A-1673-BE0C-94216F9AD6B1}"/>
              </a:ext>
            </a:extLst>
          </p:cNvPr>
          <p:cNvSpPr txBox="1"/>
          <p:nvPr/>
        </p:nvSpPr>
        <p:spPr>
          <a:xfrm>
            <a:off x="8548607" y="4526749"/>
            <a:ext cx="1979633" cy="7632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50000"/>
              </a:lnSpc>
              <a:defRPr sz="1050" b="0" i="0">
                <a:solidFill>
                  <a:schemeClr val="bg1">
                    <a:lumMod val="50000"/>
                  </a:schemeClr>
                </a:solidFill>
                <a:effectLst/>
                <a:latin typeface="HarmonyOS Sans SC Light" panose="00000400000000000000" pitchFamily="2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defRPr>
            </a:lvl1pPr>
          </a:lstStyle>
          <a:p>
            <a:pPr algn="ctr"/>
            <a:r>
              <a:rPr lang="zh-CN" altLang="en-US" sz="1000" dirty="0">
                <a:sym typeface="HarmonyOS Sans SC Light" panose="00000400000000000000" pitchFamily="2" charset="-122"/>
              </a:rPr>
              <a:t>根据自己的需要添加适当的文字，此处添加详细文本描述，建议与标题相关尽量简洁</a:t>
            </a:r>
            <a:r>
              <a:rPr lang="en-US" altLang="zh-CN" sz="1000" dirty="0">
                <a:sym typeface="HarmonyOS Sans SC Light" panose="00000400000000000000" pitchFamily="2" charset="-122"/>
              </a:rPr>
              <a:t>... ...</a:t>
            </a:r>
          </a:p>
        </p:txBody>
      </p:sp>
    </p:spTree>
    <p:extLst>
      <p:ext uri="{BB962C8B-B14F-4D97-AF65-F5344CB8AC3E}">
        <p14:creationId xmlns:p14="http://schemas.microsoft.com/office/powerpoint/2010/main" val="1009195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目标规划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660741" y="226071"/>
            <a:ext cx="76941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04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7E5936A9-93AE-F63A-ED26-5DD01C84CEB2}"/>
              </a:ext>
            </a:extLst>
          </p:cNvPr>
          <p:cNvGrpSpPr/>
          <p:nvPr/>
        </p:nvGrpSpPr>
        <p:grpSpPr>
          <a:xfrm>
            <a:off x="660400" y="3008191"/>
            <a:ext cx="10886291" cy="841617"/>
            <a:chOff x="234950" y="2369383"/>
            <a:chExt cx="9126043" cy="705533"/>
          </a:xfrm>
          <a:solidFill>
            <a:schemeClr val="accent1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6E8F5D48-26B1-0616-45F2-B53071623FD4}"/>
                </a:ext>
              </a:extLst>
            </p:cNvPr>
            <p:cNvSpPr/>
            <p:nvPr/>
          </p:nvSpPr>
          <p:spPr>
            <a:xfrm>
              <a:off x="234950" y="2369383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3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:a16="http://schemas.microsoft.com/office/drawing/2014/main" id="{5A6172C8-A69D-FE56-E878-B5F74ED34476}"/>
                </a:ext>
              </a:extLst>
            </p:cNvPr>
            <p:cNvSpPr/>
            <p:nvPr/>
          </p:nvSpPr>
          <p:spPr>
            <a:xfrm flipH="1" flipV="1">
              <a:off x="2468484" y="2429344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solidFill>
              <a:srgbClr val="2DD3F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:a16="http://schemas.microsoft.com/office/drawing/2014/main" id="{B3DE9875-ECDA-9E0D-52E0-648CABC3DC8B}"/>
                </a:ext>
              </a:extLst>
            </p:cNvPr>
            <p:cNvSpPr/>
            <p:nvPr/>
          </p:nvSpPr>
          <p:spPr>
            <a:xfrm>
              <a:off x="4679534" y="2384373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grpFill/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8795A87B-538A-4C19-8CAD-23D5157A38CD}"/>
                </a:ext>
              </a:extLst>
            </p:cNvPr>
            <p:cNvSpPr/>
            <p:nvPr/>
          </p:nvSpPr>
          <p:spPr>
            <a:xfrm flipH="1" flipV="1">
              <a:off x="6913068" y="2459325"/>
              <a:ext cx="2447925" cy="615591"/>
            </a:xfrm>
            <a:custGeom>
              <a:avLst/>
              <a:gdLst>
                <a:gd name="connsiteX0" fmla="*/ 589511 w 2447925"/>
                <a:gd name="connsiteY0" fmla="*/ 0 h 615591"/>
                <a:gd name="connsiteX1" fmla="*/ 638653 w 2447925"/>
                <a:gd name="connsiteY1" fmla="*/ 65522 h 615591"/>
                <a:gd name="connsiteX2" fmla="*/ 2447925 w 2447925"/>
                <a:gd name="connsiteY2" fmla="*/ 65522 h 615591"/>
                <a:gd name="connsiteX3" fmla="*/ 2124671 w 2447925"/>
                <a:gd name="connsiteY3" fmla="*/ 615591 h 615591"/>
                <a:gd name="connsiteX4" fmla="*/ 0 w 2447925"/>
                <a:gd name="connsiteY4" fmla="*/ 615591 h 615591"/>
                <a:gd name="connsiteX5" fmla="*/ 323254 w 2447925"/>
                <a:gd name="connsiteY5" fmla="*/ 65522 h 615591"/>
                <a:gd name="connsiteX6" fmla="*/ 540370 w 2447925"/>
                <a:gd name="connsiteY6" fmla="*/ 65522 h 61559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2447925" h="615591">
                  <a:moveTo>
                    <a:pt x="589511" y="0"/>
                  </a:moveTo>
                  <a:lnTo>
                    <a:pt x="638653" y="65522"/>
                  </a:lnTo>
                  <a:lnTo>
                    <a:pt x="2447925" y="65522"/>
                  </a:lnTo>
                  <a:lnTo>
                    <a:pt x="2124671" y="615591"/>
                  </a:lnTo>
                  <a:lnTo>
                    <a:pt x="0" y="615591"/>
                  </a:lnTo>
                  <a:lnTo>
                    <a:pt x="323254" y="65522"/>
                  </a:lnTo>
                  <a:lnTo>
                    <a:pt x="540370" y="65522"/>
                  </a:lnTo>
                  <a:close/>
                </a:path>
              </a:pathLst>
            </a:custGeom>
            <a:solidFill>
              <a:srgbClr val="2DD3FB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914377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353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+mn-ea"/>
                <a:cs typeface="+mn-cs"/>
              </a:endParaRPr>
            </a:p>
          </p:txBody>
        </p:sp>
      </p:grpSp>
      <p:sp>
        <p:nvSpPr>
          <p:cNvPr id="9" name="文本框 8">
            <a:extLst>
              <a:ext uri="{FF2B5EF4-FFF2-40B4-BE49-F238E27FC236}">
                <a16:creationId xmlns:a16="http://schemas.microsoft.com/office/drawing/2014/main" id="{D88E62EB-E0DB-CADD-2E86-72BFBBB0D97A}"/>
              </a:ext>
            </a:extLst>
          </p:cNvPr>
          <p:cNvSpPr txBox="1"/>
          <p:nvPr/>
        </p:nvSpPr>
        <p:spPr>
          <a:xfrm>
            <a:off x="1823725" y="3161389"/>
            <a:ext cx="593434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01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2727673A-1A96-F169-1883-FA663D9C367E}"/>
              </a:ext>
            </a:extLst>
          </p:cNvPr>
          <p:cNvSpPr txBox="1"/>
          <p:nvPr/>
        </p:nvSpPr>
        <p:spPr>
          <a:xfrm>
            <a:off x="4410060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02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11837B6-0033-D388-19EC-965C01AB227E}"/>
              </a:ext>
            </a:extLst>
          </p:cNvPr>
          <p:cNvSpPr txBox="1"/>
          <p:nvPr/>
        </p:nvSpPr>
        <p:spPr>
          <a:xfrm>
            <a:off x="7013976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03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145846E8-A881-0AAC-1BDB-14E15E6EB9AC}"/>
              </a:ext>
            </a:extLst>
          </p:cNvPr>
          <p:cNvSpPr txBox="1"/>
          <p:nvPr/>
        </p:nvSpPr>
        <p:spPr>
          <a:xfrm>
            <a:off x="9695386" y="3161389"/>
            <a:ext cx="599262" cy="642510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noAutofit/>
          </a:bodyPr>
          <a:lstStyle>
            <a:defPPr>
              <a:defRPr lang="zh-CN"/>
            </a:defPPr>
            <a:lvl1pPr algn="r">
              <a:defRPr sz="5400" cap="all">
                <a:ln w="15875">
                  <a:solidFill>
                    <a:srgbClr val="2B4494"/>
                  </a:solidFill>
                </a:ln>
                <a:solidFill>
                  <a:prstClr val="white"/>
                </a:solidFill>
                <a:latin typeface="+mj-ea"/>
                <a:ea typeface="+mj-ea"/>
              </a:defRPr>
            </a:lvl1pPr>
          </a:lstStyle>
          <a:p>
            <a:r>
              <a:rPr lang="en-US" altLang="zh-CN" sz="2800" dirty="0">
                <a:ln w="15875">
                  <a:noFill/>
                </a:ln>
                <a:solidFill>
                  <a:schemeClr val="bg1"/>
                </a:solidFill>
                <a:latin typeface="+mn-lt"/>
              </a:rPr>
              <a:t>04</a:t>
            </a:r>
            <a:endParaRPr lang="zh-CN" altLang="en-US" sz="2800" dirty="0">
              <a:ln w="15875">
                <a:noFill/>
              </a:ln>
              <a:solidFill>
                <a:schemeClr val="bg1"/>
              </a:solidFill>
              <a:latin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5CDC456-6CA2-0676-BA59-BB27D6163A37}"/>
              </a:ext>
            </a:extLst>
          </p:cNvPr>
          <p:cNvGrpSpPr/>
          <p:nvPr/>
        </p:nvGrpSpPr>
        <p:grpSpPr>
          <a:xfrm>
            <a:off x="1150760" y="1706121"/>
            <a:ext cx="2920084" cy="791122"/>
            <a:chOff x="-94764" y="1931934"/>
            <a:chExt cx="2920084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AE23511C-75BF-C04E-6EB6-B6298C976354}"/>
                </a:ext>
              </a:extLst>
            </p:cNvPr>
            <p:cNvSpPr txBox="1"/>
            <p:nvPr/>
          </p:nvSpPr>
          <p:spPr>
            <a:xfrm>
              <a:off x="-94764" y="2190603"/>
              <a:ext cx="2920084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811816E2-D5AF-8872-0381-0D0F987867E6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CB0504F7-2761-4B36-181F-28237AA59102}"/>
              </a:ext>
            </a:extLst>
          </p:cNvPr>
          <p:cNvGrpSpPr/>
          <p:nvPr/>
        </p:nvGrpSpPr>
        <p:grpSpPr>
          <a:xfrm>
            <a:off x="6407262" y="1706121"/>
            <a:ext cx="2920083" cy="791122"/>
            <a:chOff x="-94765" y="1931934"/>
            <a:chExt cx="2920083" cy="7911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778383A7-C340-D7D7-9579-2218E70B7DC2}"/>
                </a:ext>
              </a:extLst>
            </p:cNvPr>
            <p:cNvSpPr txBox="1"/>
            <p:nvPr/>
          </p:nvSpPr>
          <p:spPr>
            <a:xfrm>
              <a:off x="-94765" y="2190603"/>
              <a:ext cx="2920083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69AA75A1-C2B3-DEAD-A10A-F1730FB03F4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0C05000C-6C9C-374F-97D8-A5772BFAFD97}"/>
              </a:ext>
            </a:extLst>
          </p:cNvPr>
          <p:cNvGrpSpPr/>
          <p:nvPr/>
        </p:nvGrpSpPr>
        <p:grpSpPr>
          <a:xfrm>
            <a:off x="2878192" y="4129924"/>
            <a:ext cx="2921965" cy="791122"/>
            <a:chOff x="-602899" y="1931934"/>
            <a:chExt cx="2921965" cy="7911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A0D51FF-D4A2-F21E-FCB5-AAF18E447EA3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AB36D50-C8D7-D55C-8F18-DF616E9FD05E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94985206-C6CE-734D-B759-44E9564BAF01}"/>
              </a:ext>
            </a:extLst>
          </p:cNvPr>
          <p:cNvGrpSpPr/>
          <p:nvPr/>
        </p:nvGrpSpPr>
        <p:grpSpPr>
          <a:xfrm>
            <a:off x="8123292" y="4129924"/>
            <a:ext cx="2921965" cy="791122"/>
            <a:chOff x="-602899" y="1931934"/>
            <a:chExt cx="2921965" cy="791122"/>
          </a:xfrm>
        </p:grpSpPr>
        <p:sp>
          <p:nvSpPr>
            <p:cNvPr id="34" name="文本框 33">
              <a:extLst>
                <a:ext uri="{FF2B5EF4-FFF2-40B4-BE49-F238E27FC236}">
                  <a16:creationId xmlns:a16="http://schemas.microsoft.com/office/drawing/2014/main" id="{766E7443-7B8C-2514-AB28-B63F982FB2CD}"/>
                </a:ext>
              </a:extLst>
            </p:cNvPr>
            <p:cNvSpPr txBox="1"/>
            <p:nvPr/>
          </p:nvSpPr>
          <p:spPr>
            <a:xfrm>
              <a:off x="-602899" y="2190603"/>
              <a:ext cx="292008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738D5997-CBBB-44D9-D0C1-61FA6F01ECA3}"/>
                </a:ext>
              </a:extLst>
            </p:cNvPr>
            <p:cNvSpPr txBox="1"/>
            <p:nvPr/>
          </p:nvSpPr>
          <p:spPr>
            <a:xfrm>
              <a:off x="83499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6086171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1FB29CD-57DE-8B48-4018-D9CFDE854FCF}"/>
              </a:ext>
            </a:extLst>
          </p:cNvPr>
          <p:cNvSpPr txBox="1"/>
          <p:nvPr/>
        </p:nvSpPr>
        <p:spPr>
          <a:xfrm>
            <a:off x="1268225" y="1489040"/>
            <a:ext cx="4371710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88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谢谢观看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162E91E2-C8F9-EF62-DB95-BAD8E5471D06}"/>
              </a:ext>
            </a:extLst>
          </p:cNvPr>
          <p:cNvGrpSpPr/>
          <p:nvPr/>
        </p:nvGrpSpPr>
        <p:grpSpPr>
          <a:xfrm>
            <a:off x="4872136" y="0"/>
            <a:ext cx="7319865" cy="6311900"/>
            <a:chOff x="4872136" y="0"/>
            <a:chExt cx="7319865" cy="631190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EE220E-813F-2B5B-AD4A-166CB6FF2839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876CDD5-F3C4-F82F-F73A-2422E47B03E8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FBDB5A3-8F4C-8668-3638-3F9C2C025624}"/>
              </a:ext>
            </a:extLst>
          </p:cNvPr>
          <p:cNvGrpSpPr/>
          <p:nvPr/>
        </p:nvGrpSpPr>
        <p:grpSpPr>
          <a:xfrm rot="10800000">
            <a:off x="0" y="3364574"/>
            <a:ext cx="4051300" cy="3493425"/>
            <a:chOff x="4872136" y="0"/>
            <a:chExt cx="7319865" cy="63119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1C40E41-637E-ACC2-A487-7D5FE94FC81C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881FEE6-5490-0C77-F313-704C3DD15FAA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Shape 182" descr="D:\51PPT模板网\51pptmoban.com\图片001.jpg">
            <a:extLst>
              <a:ext uri="{FF2B5EF4-FFF2-40B4-BE49-F238E27FC236}">
                <a16:creationId xmlns:a16="http://schemas.microsoft.com/office/drawing/2014/main" id="{D754BA5A-4D63-6876-EE2D-26DEB310D401}"/>
              </a:ext>
            </a:extLst>
          </p:cNvPr>
          <p:cNvSpPr/>
          <p:nvPr/>
        </p:nvSpPr>
        <p:spPr>
          <a:xfrm flipH="1">
            <a:off x="7116140" y="2974394"/>
            <a:ext cx="2861199" cy="31204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2DD3FB">
                  <a:alpha val="34000"/>
                </a:srgbClr>
              </a:gs>
              <a:gs pos="49000">
                <a:schemeClr val="accent1">
                  <a:lumMod val="30000"/>
                  <a:lumOff val="70000"/>
                  <a:alpha val="0"/>
                </a:schemeClr>
              </a:gs>
            </a:gsLst>
            <a:lin ang="7200000" scaled="0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solidFill>
                <a:schemeClr val="tx1"/>
              </a:solidFill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570AB40-A897-77FE-285A-1DDBE84D27C3}"/>
              </a:ext>
            </a:extLst>
          </p:cNvPr>
          <p:cNvSpPr/>
          <p:nvPr/>
        </p:nvSpPr>
        <p:spPr>
          <a:xfrm flipH="1">
            <a:off x="4051301" y="4212726"/>
            <a:ext cx="7807207" cy="2660494"/>
          </a:xfrm>
          <a:custGeom>
            <a:avLst/>
            <a:gdLst>
              <a:gd name="connsiteX0" fmla="*/ 828076 w 4604444"/>
              <a:gd name="connsiteY0" fmla="*/ -716 h 1720306"/>
              <a:gd name="connsiteX1" fmla="*/ 821081 w 4604444"/>
              <a:gd name="connsiteY1" fmla="*/ 292025 h 1720306"/>
              <a:gd name="connsiteX2" fmla="*/ 811705 w 4604444"/>
              <a:gd name="connsiteY2" fmla="*/ 311372 h 1720306"/>
              <a:gd name="connsiteX3" fmla="*/ 828373 w 4604444"/>
              <a:gd name="connsiteY3" fmla="*/ 332952 h 1720306"/>
              <a:gd name="connsiteX4" fmla="*/ 844894 w 4604444"/>
              <a:gd name="connsiteY4" fmla="*/ 311372 h 1720306"/>
              <a:gd name="connsiteX5" fmla="*/ 836410 w 4604444"/>
              <a:gd name="connsiteY5" fmla="*/ 292769 h 1720306"/>
              <a:gd name="connsiteX6" fmla="*/ 828374 w 4604444"/>
              <a:gd name="connsiteY6" fmla="*/ -420 h 1720306"/>
              <a:gd name="connsiteX7" fmla="*/ 828076 w 4604444"/>
              <a:gd name="connsiteY7" fmla="*/ -717 h 1720306"/>
              <a:gd name="connsiteX8" fmla="*/ 836261 w 4604444"/>
              <a:gd name="connsiteY8" fmla="*/ 331468 h 1720306"/>
              <a:gd name="connsiteX9" fmla="*/ 820486 w 4604444"/>
              <a:gd name="connsiteY9" fmla="*/ 336231 h 1720306"/>
              <a:gd name="connsiteX10" fmla="*/ 818551 w 4604444"/>
              <a:gd name="connsiteY10" fmla="*/ 384749 h 1720306"/>
              <a:gd name="connsiteX11" fmla="*/ 797417 w 4604444"/>
              <a:gd name="connsiteY11" fmla="*/ 411837 h 1720306"/>
              <a:gd name="connsiteX12" fmla="*/ 810217 w 4604444"/>
              <a:gd name="connsiteY12" fmla="*/ 435352 h 1720306"/>
              <a:gd name="connsiteX13" fmla="*/ 813640 w 4604444"/>
              <a:gd name="connsiteY13" fmla="*/ 533431 h 1720306"/>
              <a:gd name="connsiteX14" fmla="*/ 805454 w 4604444"/>
              <a:gd name="connsiteY14" fmla="*/ 534622 h 1720306"/>
              <a:gd name="connsiteX15" fmla="*/ 800692 w 4604444"/>
              <a:gd name="connsiteY15" fmla="*/ 589539 h 1720306"/>
              <a:gd name="connsiteX16" fmla="*/ 742798 w 4604444"/>
              <a:gd name="connsiteY16" fmla="*/ 669310 h 1720306"/>
              <a:gd name="connsiteX17" fmla="*/ 780601 w 4604444"/>
              <a:gd name="connsiteY17" fmla="*/ 739409 h 1720306"/>
              <a:gd name="connsiteX18" fmla="*/ 772118 w 4604444"/>
              <a:gd name="connsiteY18" fmla="*/ 1271466 h 1720306"/>
              <a:gd name="connsiteX19" fmla="*/ 723599 w 4604444"/>
              <a:gd name="connsiteY19" fmla="*/ 1351237 h 1720306"/>
              <a:gd name="connsiteX20" fmla="*/ 746221 w 4604444"/>
              <a:gd name="connsiteY20" fmla="*/ 1410322 h 1720306"/>
              <a:gd name="connsiteX21" fmla="*/ 689220 w 4604444"/>
              <a:gd name="connsiteY21" fmla="*/ 1416126 h 1720306"/>
              <a:gd name="connsiteX22" fmla="*/ 679546 w 4604444"/>
              <a:gd name="connsiteY22" fmla="*/ 1651280 h 1720306"/>
              <a:gd name="connsiteX23" fmla="*/ 609746 w 4604444"/>
              <a:gd name="connsiteY23" fmla="*/ 1651280 h 1720306"/>
              <a:gd name="connsiteX24" fmla="*/ 609746 w 4604444"/>
              <a:gd name="connsiteY24" fmla="*/ 1542333 h 1720306"/>
              <a:gd name="connsiteX25" fmla="*/ 579236 w 4604444"/>
              <a:gd name="connsiteY25" fmla="*/ 1547244 h 1720306"/>
              <a:gd name="connsiteX26" fmla="*/ 578195 w 4604444"/>
              <a:gd name="connsiteY26" fmla="*/ 1586832 h 1720306"/>
              <a:gd name="connsiteX27" fmla="*/ 577004 w 4604444"/>
              <a:gd name="connsiteY27" fmla="*/ 1549625 h 1720306"/>
              <a:gd name="connsiteX28" fmla="*/ 538457 w 4604444"/>
              <a:gd name="connsiteY28" fmla="*/ 1544863 h 1720306"/>
              <a:gd name="connsiteX29" fmla="*/ 538457 w 4604444"/>
              <a:gd name="connsiteY29" fmla="*/ 1651276 h 1720306"/>
              <a:gd name="connsiteX30" fmla="*/ 506162 w 4604444"/>
              <a:gd name="connsiteY30" fmla="*/ 1651276 h 1720306"/>
              <a:gd name="connsiteX31" fmla="*/ 499911 w 4604444"/>
              <a:gd name="connsiteY31" fmla="*/ 1515992 h 1720306"/>
              <a:gd name="connsiteX32" fmla="*/ 382039 w 4604444"/>
              <a:gd name="connsiteY32" fmla="*/ 1477446 h 1720306"/>
              <a:gd name="connsiteX33" fmla="*/ 383974 w 4604444"/>
              <a:gd name="connsiteY33" fmla="*/ 1553794 h 1720306"/>
              <a:gd name="connsiteX34" fmla="*/ 380402 w 4604444"/>
              <a:gd name="connsiteY34" fmla="*/ 1553794 h 1720306"/>
              <a:gd name="connsiteX35" fmla="*/ 381294 w 4604444"/>
              <a:gd name="connsiteY35" fmla="*/ 1477297 h 1720306"/>
              <a:gd name="connsiteX36" fmla="*/ 348404 w 4604444"/>
              <a:gd name="connsiteY36" fmla="*/ 1497835 h 1720306"/>
              <a:gd name="connsiteX37" fmla="*/ 247353 w 4604444"/>
              <a:gd name="connsiteY37" fmla="*/ 1434285 h 1720306"/>
              <a:gd name="connsiteX38" fmla="*/ 229047 w 4604444"/>
              <a:gd name="connsiteY38" fmla="*/ 1435774 h 1720306"/>
              <a:gd name="connsiteX39" fmla="*/ 237828 w 4604444"/>
              <a:gd name="connsiteY39" fmla="*/ 1431755 h 1720306"/>
              <a:gd name="connsiteX40" fmla="*/ 237828 w 4604444"/>
              <a:gd name="connsiteY40" fmla="*/ 1366866 h 1720306"/>
              <a:gd name="connsiteX41" fmla="*/ 232916 w 4604444"/>
              <a:gd name="connsiteY41" fmla="*/ 1366866 h 1720306"/>
              <a:gd name="connsiteX42" fmla="*/ 228451 w 4604444"/>
              <a:gd name="connsiteY42" fmla="*/ 1313288 h 1720306"/>
              <a:gd name="connsiteX43" fmla="*/ 231279 w 4604444"/>
              <a:gd name="connsiteY43" fmla="*/ 1282332 h 1720306"/>
              <a:gd name="connsiteX44" fmla="*/ 228154 w 4604444"/>
              <a:gd name="connsiteY44" fmla="*/ 1282629 h 1720306"/>
              <a:gd name="connsiteX45" fmla="*/ 148829 w 4604444"/>
              <a:gd name="connsiteY45" fmla="*/ 1282629 h 1720306"/>
              <a:gd name="connsiteX46" fmla="*/ 141685 w 4604444"/>
              <a:gd name="connsiteY46" fmla="*/ 1311204 h 1720306"/>
              <a:gd name="connsiteX47" fmla="*/ 134392 w 4604444"/>
              <a:gd name="connsiteY47" fmla="*/ 1311501 h 1720306"/>
              <a:gd name="connsiteX48" fmla="*/ 136774 w 4604444"/>
              <a:gd name="connsiteY48" fmla="*/ 1369246 h 1720306"/>
              <a:gd name="connsiteX49" fmla="*/ 189608 w 4604444"/>
              <a:gd name="connsiteY49" fmla="*/ 1364633 h 1720306"/>
              <a:gd name="connsiteX50" fmla="*/ 189608 w 4604444"/>
              <a:gd name="connsiteY50" fmla="*/ 1369246 h 1720306"/>
              <a:gd name="connsiteX51" fmla="*/ 189756 w 4604444"/>
              <a:gd name="connsiteY51" fmla="*/ 1369246 h 1720306"/>
              <a:gd name="connsiteX52" fmla="*/ 192435 w 4604444"/>
              <a:gd name="connsiteY52" fmla="*/ 1414193 h 1720306"/>
              <a:gd name="connsiteX53" fmla="*/ 187226 w 4604444"/>
              <a:gd name="connsiteY53" fmla="*/ 1366865 h 1720306"/>
              <a:gd name="connsiteX54" fmla="*/ 131862 w 4604444"/>
              <a:gd name="connsiteY54" fmla="*/ 1376539 h 1720306"/>
              <a:gd name="connsiteX55" fmla="*/ 134392 w 4604444"/>
              <a:gd name="connsiteY55" fmla="*/ 1443809 h 1720306"/>
              <a:gd name="connsiteX56" fmla="*/ 164307 w 4604444"/>
              <a:gd name="connsiteY56" fmla="*/ 1449613 h 1720306"/>
              <a:gd name="connsiteX57" fmla="*/ 110282 w 4604444"/>
              <a:gd name="connsiteY57" fmla="*/ 1448572 h 1720306"/>
              <a:gd name="connsiteX58" fmla="*/ 48816 w 4604444"/>
              <a:gd name="connsiteY58" fmla="*/ 1493220 h 1720306"/>
              <a:gd name="connsiteX59" fmla="*/ 35719 w 4604444"/>
              <a:gd name="connsiteY59" fmla="*/ 1494411 h 1720306"/>
              <a:gd name="connsiteX60" fmla="*/ 35719 w 4604444"/>
              <a:gd name="connsiteY60" fmla="*/ 1651278 h 1720306"/>
              <a:gd name="connsiteX61" fmla="*/ 5507 w 4604444"/>
              <a:gd name="connsiteY61" fmla="*/ 1651278 h 1720306"/>
              <a:gd name="connsiteX62" fmla="*/ 0 w 4604444"/>
              <a:gd name="connsiteY62" fmla="*/ 1656784 h 1720306"/>
              <a:gd name="connsiteX63" fmla="*/ 0 w 4604444"/>
              <a:gd name="connsiteY63" fmla="*/ 1714232 h 1720306"/>
              <a:gd name="connsiteX64" fmla="*/ 5507 w 4604444"/>
              <a:gd name="connsiteY64" fmla="*/ 1719589 h 1720306"/>
              <a:gd name="connsiteX65" fmla="*/ 4598938 w 4604444"/>
              <a:gd name="connsiteY65" fmla="*/ 1719589 h 1720306"/>
              <a:gd name="connsiteX66" fmla="*/ 4604445 w 4604444"/>
              <a:gd name="connsiteY66" fmla="*/ 1714232 h 1720306"/>
              <a:gd name="connsiteX67" fmla="*/ 4604445 w 4604444"/>
              <a:gd name="connsiteY67" fmla="*/ 1656784 h 1720306"/>
              <a:gd name="connsiteX68" fmla="*/ 4598938 w 4604444"/>
              <a:gd name="connsiteY68" fmla="*/ 1651278 h 1720306"/>
              <a:gd name="connsiteX69" fmla="*/ 4544021 w 4604444"/>
              <a:gd name="connsiteY69" fmla="*/ 1651278 h 1720306"/>
              <a:gd name="connsiteX70" fmla="*/ 4544021 w 4604444"/>
              <a:gd name="connsiteY70" fmla="*/ 1500068 h 1720306"/>
              <a:gd name="connsiteX71" fmla="*/ 4533901 w 4604444"/>
              <a:gd name="connsiteY71" fmla="*/ 1489948 h 1720306"/>
              <a:gd name="connsiteX72" fmla="*/ 4509344 w 4604444"/>
              <a:gd name="connsiteY72" fmla="*/ 1489948 h 1720306"/>
              <a:gd name="connsiteX73" fmla="*/ 4499224 w 4604444"/>
              <a:gd name="connsiteY73" fmla="*/ 1500068 h 1720306"/>
              <a:gd name="connsiteX74" fmla="*/ 4499224 w 4604444"/>
              <a:gd name="connsiteY74" fmla="*/ 1651278 h 1720306"/>
              <a:gd name="connsiteX75" fmla="*/ 4489550 w 4604444"/>
              <a:gd name="connsiteY75" fmla="*/ 1651278 h 1720306"/>
              <a:gd name="connsiteX76" fmla="*/ 4489550 w 4604444"/>
              <a:gd name="connsiteY76" fmla="*/ 1590853 h 1720306"/>
              <a:gd name="connsiteX77" fmla="*/ 4483895 w 4604444"/>
              <a:gd name="connsiteY77" fmla="*/ 1585198 h 1720306"/>
              <a:gd name="connsiteX78" fmla="*/ 4457254 w 4604444"/>
              <a:gd name="connsiteY78" fmla="*/ 1585198 h 1720306"/>
              <a:gd name="connsiteX79" fmla="*/ 4451599 w 4604444"/>
              <a:gd name="connsiteY79" fmla="*/ 1590853 h 1720306"/>
              <a:gd name="connsiteX80" fmla="*/ 4451599 w 4604444"/>
              <a:gd name="connsiteY80" fmla="*/ 1651278 h 1720306"/>
              <a:gd name="connsiteX81" fmla="*/ 4448771 w 4604444"/>
              <a:gd name="connsiteY81" fmla="*/ 1651278 h 1720306"/>
              <a:gd name="connsiteX82" fmla="*/ 4448771 w 4604444"/>
              <a:gd name="connsiteY82" fmla="*/ 1590853 h 1720306"/>
              <a:gd name="connsiteX83" fmla="*/ 4443116 w 4604444"/>
              <a:gd name="connsiteY83" fmla="*/ 1585198 h 1720306"/>
              <a:gd name="connsiteX84" fmla="*/ 4416475 w 4604444"/>
              <a:gd name="connsiteY84" fmla="*/ 1585198 h 1720306"/>
              <a:gd name="connsiteX85" fmla="*/ 4410820 w 4604444"/>
              <a:gd name="connsiteY85" fmla="*/ 1590853 h 1720306"/>
              <a:gd name="connsiteX86" fmla="*/ 4410820 w 4604444"/>
              <a:gd name="connsiteY86" fmla="*/ 1651278 h 1720306"/>
              <a:gd name="connsiteX87" fmla="*/ 4407992 w 4604444"/>
              <a:gd name="connsiteY87" fmla="*/ 1651278 h 1720306"/>
              <a:gd name="connsiteX88" fmla="*/ 4407992 w 4604444"/>
              <a:gd name="connsiteY88" fmla="*/ 1519718 h 1720306"/>
              <a:gd name="connsiteX89" fmla="*/ 4398616 w 4604444"/>
              <a:gd name="connsiteY89" fmla="*/ 1510342 h 1720306"/>
              <a:gd name="connsiteX90" fmla="*/ 4352181 w 4604444"/>
              <a:gd name="connsiteY90" fmla="*/ 1510342 h 1720306"/>
              <a:gd name="connsiteX91" fmla="*/ 4342805 w 4604444"/>
              <a:gd name="connsiteY91" fmla="*/ 1519718 h 1720306"/>
              <a:gd name="connsiteX92" fmla="*/ 4342805 w 4604444"/>
              <a:gd name="connsiteY92" fmla="*/ 1651278 h 1720306"/>
              <a:gd name="connsiteX93" fmla="*/ 4339977 w 4604444"/>
              <a:gd name="connsiteY93" fmla="*/ 1651278 h 1720306"/>
              <a:gd name="connsiteX94" fmla="*/ 4339977 w 4604444"/>
              <a:gd name="connsiteY94" fmla="*/ 1512870 h 1720306"/>
              <a:gd name="connsiteX95" fmla="*/ 4330601 w 4604444"/>
              <a:gd name="connsiteY95" fmla="*/ 1503643 h 1720306"/>
              <a:gd name="connsiteX96" fmla="*/ 4284019 w 4604444"/>
              <a:gd name="connsiteY96" fmla="*/ 1503643 h 1720306"/>
              <a:gd name="connsiteX97" fmla="*/ 4282679 w 4604444"/>
              <a:gd name="connsiteY97" fmla="*/ 1503791 h 1720306"/>
              <a:gd name="connsiteX98" fmla="*/ 4282679 w 4604444"/>
              <a:gd name="connsiteY98" fmla="*/ 1373566 h 1720306"/>
              <a:gd name="connsiteX99" fmla="*/ 4265266 w 4604444"/>
              <a:gd name="connsiteY99" fmla="*/ 1356153 h 1720306"/>
              <a:gd name="connsiteX100" fmla="*/ 4247110 w 4604444"/>
              <a:gd name="connsiteY100" fmla="*/ 1356153 h 1720306"/>
              <a:gd name="connsiteX101" fmla="*/ 4229697 w 4604444"/>
              <a:gd name="connsiteY101" fmla="*/ 1373566 h 1720306"/>
              <a:gd name="connsiteX102" fmla="*/ 4229697 w 4604444"/>
              <a:gd name="connsiteY102" fmla="*/ 1415089 h 1720306"/>
              <a:gd name="connsiteX103" fmla="*/ 4214219 w 4604444"/>
              <a:gd name="connsiteY103" fmla="*/ 1399462 h 1720306"/>
              <a:gd name="connsiteX104" fmla="*/ 4178054 w 4604444"/>
              <a:gd name="connsiteY104" fmla="*/ 1399462 h 1720306"/>
              <a:gd name="connsiteX105" fmla="*/ 4162427 w 4604444"/>
              <a:gd name="connsiteY105" fmla="*/ 1415089 h 1720306"/>
              <a:gd name="connsiteX106" fmla="*/ 4162427 w 4604444"/>
              <a:gd name="connsiteY106" fmla="*/ 1309571 h 1720306"/>
              <a:gd name="connsiteX107" fmla="*/ 4141591 w 4604444"/>
              <a:gd name="connsiteY107" fmla="*/ 1288884 h 1720306"/>
              <a:gd name="connsiteX108" fmla="*/ 4115844 w 4604444"/>
              <a:gd name="connsiteY108" fmla="*/ 1288884 h 1720306"/>
              <a:gd name="connsiteX109" fmla="*/ 4095008 w 4604444"/>
              <a:gd name="connsiteY109" fmla="*/ 1309571 h 1720306"/>
              <a:gd name="connsiteX110" fmla="*/ 4095008 w 4604444"/>
              <a:gd name="connsiteY110" fmla="*/ 1346034 h 1720306"/>
              <a:gd name="connsiteX111" fmla="*/ 4076405 w 4604444"/>
              <a:gd name="connsiteY111" fmla="*/ 1327281 h 1720306"/>
              <a:gd name="connsiteX112" fmla="*/ 4075214 w 4604444"/>
              <a:gd name="connsiteY112" fmla="*/ 1327281 h 1720306"/>
              <a:gd name="connsiteX113" fmla="*/ 4056611 w 4604444"/>
              <a:gd name="connsiteY113" fmla="*/ 1346034 h 1720306"/>
              <a:gd name="connsiteX114" fmla="*/ 4056611 w 4604444"/>
              <a:gd name="connsiteY114" fmla="*/ 1352731 h 1720306"/>
              <a:gd name="connsiteX115" fmla="*/ 4042918 w 4604444"/>
              <a:gd name="connsiteY115" fmla="*/ 1346629 h 1720306"/>
              <a:gd name="connsiteX116" fmla="*/ 4012409 w 4604444"/>
              <a:gd name="connsiteY116" fmla="*/ 1346629 h 1720306"/>
              <a:gd name="connsiteX117" fmla="*/ 3994103 w 4604444"/>
              <a:gd name="connsiteY117" fmla="*/ 1365084 h 1720306"/>
              <a:gd name="connsiteX118" fmla="*/ 3994103 w 4604444"/>
              <a:gd name="connsiteY118" fmla="*/ 1246916 h 1720306"/>
              <a:gd name="connsiteX119" fmla="*/ 3968653 w 4604444"/>
              <a:gd name="connsiteY119" fmla="*/ 1221466 h 1720306"/>
              <a:gd name="connsiteX120" fmla="*/ 3913587 w 4604444"/>
              <a:gd name="connsiteY120" fmla="*/ 1221466 h 1720306"/>
              <a:gd name="connsiteX121" fmla="*/ 3888137 w 4604444"/>
              <a:gd name="connsiteY121" fmla="*/ 1246916 h 1720306"/>
              <a:gd name="connsiteX122" fmla="*/ 3888137 w 4604444"/>
              <a:gd name="connsiteY122" fmla="*/ 1333980 h 1720306"/>
              <a:gd name="connsiteX123" fmla="*/ 3873701 w 4604444"/>
              <a:gd name="connsiteY123" fmla="*/ 1327284 h 1720306"/>
              <a:gd name="connsiteX124" fmla="*/ 3854503 w 4604444"/>
              <a:gd name="connsiteY124" fmla="*/ 1347077 h 1720306"/>
              <a:gd name="connsiteX125" fmla="*/ 3854503 w 4604444"/>
              <a:gd name="connsiteY125" fmla="*/ 1651287 h 1720306"/>
              <a:gd name="connsiteX126" fmla="*/ 3838429 w 4604444"/>
              <a:gd name="connsiteY126" fmla="*/ 1651287 h 1720306"/>
              <a:gd name="connsiteX127" fmla="*/ 3838429 w 4604444"/>
              <a:gd name="connsiteY127" fmla="*/ 1237540 h 1720306"/>
              <a:gd name="connsiteX128" fmla="*/ 3812087 w 4604444"/>
              <a:gd name="connsiteY128" fmla="*/ 1211198 h 1720306"/>
              <a:gd name="connsiteX129" fmla="*/ 3715046 w 4604444"/>
              <a:gd name="connsiteY129" fmla="*/ 1211198 h 1720306"/>
              <a:gd name="connsiteX130" fmla="*/ 3688852 w 4604444"/>
              <a:gd name="connsiteY130" fmla="*/ 1237540 h 1720306"/>
              <a:gd name="connsiteX131" fmla="*/ 3688852 w 4604444"/>
              <a:gd name="connsiteY131" fmla="*/ 1651287 h 1720306"/>
              <a:gd name="connsiteX132" fmla="*/ 3665040 w 4604444"/>
              <a:gd name="connsiteY132" fmla="*/ 1651287 h 1720306"/>
              <a:gd name="connsiteX133" fmla="*/ 3665040 w 4604444"/>
              <a:gd name="connsiteY133" fmla="*/ 951494 h 1720306"/>
              <a:gd name="connsiteX134" fmla="*/ 3559074 w 4604444"/>
              <a:gd name="connsiteY134" fmla="*/ 951494 h 1720306"/>
              <a:gd name="connsiteX135" fmla="*/ 3559074 w 4604444"/>
              <a:gd name="connsiteY135" fmla="*/ 971438 h 1720306"/>
              <a:gd name="connsiteX136" fmla="*/ 3453709 w 4604444"/>
              <a:gd name="connsiteY136" fmla="*/ 980368 h 1720306"/>
              <a:gd name="connsiteX137" fmla="*/ 3444184 w 4604444"/>
              <a:gd name="connsiteY137" fmla="*/ 1651289 h 1720306"/>
              <a:gd name="connsiteX138" fmla="*/ 3429301 w 4604444"/>
              <a:gd name="connsiteY138" fmla="*/ 1651289 h 1720306"/>
              <a:gd name="connsiteX139" fmla="*/ 3429301 w 4604444"/>
              <a:gd name="connsiteY139" fmla="*/ 908187 h 1720306"/>
              <a:gd name="connsiteX140" fmla="*/ 3213198 w 4604444"/>
              <a:gd name="connsiteY140" fmla="*/ 917861 h 1720306"/>
              <a:gd name="connsiteX141" fmla="*/ 3222127 w 4604444"/>
              <a:gd name="connsiteY141" fmla="*/ 1651286 h 1720306"/>
              <a:gd name="connsiteX142" fmla="*/ 3199208 w 4604444"/>
              <a:gd name="connsiteY142" fmla="*/ 1651286 h 1720306"/>
              <a:gd name="connsiteX143" fmla="*/ 3199208 w 4604444"/>
              <a:gd name="connsiteY143" fmla="*/ 831545 h 1720306"/>
              <a:gd name="connsiteX144" fmla="*/ 3103806 w 4604444"/>
              <a:gd name="connsiteY144" fmla="*/ 826932 h 1720306"/>
              <a:gd name="connsiteX145" fmla="*/ 3102467 w 4604444"/>
              <a:gd name="connsiteY145" fmla="*/ 941079 h 1720306"/>
              <a:gd name="connsiteX146" fmla="*/ 3102467 w 4604444"/>
              <a:gd name="connsiteY146" fmla="*/ 823950 h 1720306"/>
              <a:gd name="connsiteX147" fmla="*/ 2996206 w 4604444"/>
              <a:gd name="connsiteY147" fmla="*/ 847316 h 1720306"/>
              <a:gd name="connsiteX148" fmla="*/ 3014362 w 4604444"/>
              <a:gd name="connsiteY148" fmla="*/ 1651283 h 1720306"/>
              <a:gd name="connsiteX149" fmla="*/ 3009451 w 4604444"/>
              <a:gd name="connsiteY149" fmla="*/ 1651283 h 1720306"/>
              <a:gd name="connsiteX150" fmla="*/ 2991888 w 4604444"/>
              <a:gd name="connsiteY150" fmla="*/ 1071744 h 1720306"/>
              <a:gd name="connsiteX151" fmla="*/ 2972243 w 4604444"/>
              <a:gd name="connsiteY151" fmla="*/ 1073083 h 1720306"/>
              <a:gd name="connsiteX152" fmla="*/ 2972243 w 4604444"/>
              <a:gd name="connsiteY152" fmla="*/ 949411 h 1720306"/>
              <a:gd name="connsiteX153" fmla="*/ 2947687 w 4604444"/>
              <a:gd name="connsiteY153" fmla="*/ 947327 h 1720306"/>
              <a:gd name="connsiteX154" fmla="*/ 2938459 w 4604444"/>
              <a:gd name="connsiteY154" fmla="*/ 831237 h 1720306"/>
              <a:gd name="connsiteX155" fmla="*/ 2927000 w 4604444"/>
              <a:gd name="connsiteY155" fmla="*/ 830790 h 1720306"/>
              <a:gd name="connsiteX156" fmla="*/ 2930721 w 4604444"/>
              <a:gd name="connsiteY156" fmla="*/ 816205 h 1720306"/>
              <a:gd name="connsiteX157" fmla="*/ 2868213 w 4604444"/>
              <a:gd name="connsiteY157" fmla="*/ 772896 h 1720306"/>
              <a:gd name="connsiteX158" fmla="*/ 2805705 w 4604444"/>
              <a:gd name="connsiteY158" fmla="*/ 816205 h 1720306"/>
              <a:gd name="connsiteX159" fmla="*/ 2807640 w 4604444"/>
              <a:gd name="connsiteY159" fmla="*/ 826921 h 1720306"/>
              <a:gd name="connsiteX160" fmla="*/ 2794096 w 4604444"/>
              <a:gd name="connsiteY160" fmla="*/ 826474 h 1720306"/>
              <a:gd name="connsiteX161" fmla="*/ 2794096 w 4604444"/>
              <a:gd name="connsiteY161" fmla="*/ 934669 h 1720306"/>
              <a:gd name="connsiteX162" fmla="*/ 2779809 w 4604444"/>
              <a:gd name="connsiteY162" fmla="*/ 933478 h 1720306"/>
              <a:gd name="connsiteX163" fmla="*/ 2775046 w 4604444"/>
              <a:gd name="connsiteY163" fmla="*/ 1076058 h 1720306"/>
              <a:gd name="connsiteX164" fmla="*/ 2905120 w 4604444"/>
              <a:gd name="connsiteY164" fmla="*/ 1077546 h 1720306"/>
              <a:gd name="connsiteX165" fmla="*/ 2779809 w 4604444"/>
              <a:gd name="connsiteY165" fmla="*/ 1085880 h 1720306"/>
              <a:gd name="connsiteX166" fmla="*/ 2779809 w 4604444"/>
              <a:gd name="connsiteY166" fmla="*/ 1125320 h 1720306"/>
              <a:gd name="connsiteX167" fmla="*/ 2659556 w 4604444"/>
              <a:gd name="connsiteY167" fmla="*/ 1220865 h 1720306"/>
              <a:gd name="connsiteX168" fmla="*/ 2655091 w 4604444"/>
              <a:gd name="connsiteY168" fmla="*/ 1651281 h 1720306"/>
              <a:gd name="connsiteX169" fmla="*/ 2650477 w 4604444"/>
              <a:gd name="connsiteY169" fmla="*/ 1651281 h 1720306"/>
              <a:gd name="connsiteX170" fmla="*/ 2654644 w 4604444"/>
              <a:gd name="connsiteY170" fmla="*/ 1216103 h 1720306"/>
              <a:gd name="connsiteX171" fmla="*/ 2642738 w 4604444"/>
              <a:gd name="connsiteY171" fmla="*/ 1218484 h 1720306"/>
              <a:gd name="connsiteX172" fmla="*/ 2643482 w 4604444"/>
              <a:gd name="connsiteY172" fmla="*/ 1060731 h 1720306"/>
              <a:gd name="connsiteX173" fmla="*/ 2638719 w 4604444"/>
              <a:gd name="connsiteY173" fmla="*/ 1062070 h 1720306"/>
              <a:gd name="connsiteX174" fmla="*/ 2649882 w 4604444"/>
              <a:gd name="connsiteY174" fmla="*/ 1057308 h 1720306"/>
              <a:gd name="connsiteX175" fmla="*/ 2640208 w 4604444"/>
              <a:gd name="connsiteY175" fmla="*/ 1023673 h 1720306"/>
              <a:gd name="connsiteX176" fmla="*/ 2529632 w 4604444"/>
              <a:gd name="connsiteY176" fmla="*/ 1052545 h 1720306"/>
              <a:gd name="connsiteX177" fmla="*/ 2404617 w 4604444"/>
              <a:gd name="connsiteY177" fmla="*/ 985126 h 1720306"/>
              <a:gd name="connsiteX178" fmla="*/ 2394943 w 4604444"/>
              <a:gd name="connsiteY178" fmla="*/ 1018761 h 1720306"/>
              <a:gd name="connsiteX179" fmla="*/ 2400450 w 4604444"/>
              <a:gd name="connsiteY179" fmla="*/ 1022630 h 1720306"/>
              <a:gd name="connsiteX180" fmla="*/ 2398962 w 4604444"/>
              <a:gd name="connsiteY180" fmla="*/ 1651280 h 1720306"/>
              <a:gd name="connsiteX181" fmla="*/ 2380507 w 4604444"/>
              <a:gd name="connsiteY181" fmla="*/ 1651280 h 1720306"/>
              <a:gd name="connsiteX182" fmla="*/ 2385121 w 4604444"/>
              <a:gd name="connsiteY182" fmla="*/ 1466286 h 1720306"/>
              <a:gd name="connsiteX183" fmla="*/ 2192087 w 4604444"/>
              <a:gd name="connsiteY183" fmla="*/ 1464202 h 1720306"/>
              <a:gd name="connsiteX184" fmla="*/ 2193724 w 4604444"/>
              <a:gd name="connsiteY184" fmla="*/ 1339482 h 1720306"/>
              <a:gd name="connsiteX185" fmla="*/ 2203993 w 4604444"/>
              <a:gd name="connsiteY185" fmla="*/ 1339035 h 1720306"/>
              <a:gd name="connsiteX186" fmla="*/ 2205779 w 4604444"/>
              <a:gd name="connsiteY186" fmla="*/ 1267002 h 1720306"/>
              <a:gd name="connsiteX187" fmla="*/ 2133002 w 4604444"/>
              <a:gd name="connsiteY187" fmla="*/ 1266258 h 1720306"/>
              <a:gd name="connsiteX188" fmla="*/ 2121989 w 4604444"/>
              <a:gd name="connsiteY188" fmla="*/ 1173687 h 1720306"/>
              <a:gd name="connsiteX189" fmla="*/ 2114250 w 4604444"/>
              <a:gd name="connsiteY189" fmla="*/ 1208215 h 1720306"/>
              <a:gd name="connsiteX190" fmla="*/ 2109190 w 4604444"/>
              <a:gd name="connsiteY190" fmla="*/ 1265961 h 1720306"/>
              <a:gd name="connsiteX191" fmla="*/ 2056654 w 4604444"/>
              <a:gd name="connsiteY191" fmla="*/ 1265365 h 1720306"/>
              <a:gd name="connsiteX192" fmla="*/ 2055314 w 4604444"/>
              <a:gd name="connsiteY192" fmla="*/ 1325790 h 1720306"/>
              <a:gd name="connsiteX193" fmla="*/ 2047873 w 4604444"/>
              <a:gd name="connsiteY193" fmla="*/ 1325641 h 1720306"/>
              <a:gd name="connsiteX194" fmla="*/ 2046236 w 4604444"/>
              <a:gd name="connsiteY194" fmla="*/ 1462715 h 1720306"/>
              <a:gd name="connsiteX195" fmla="*/ 1979709 w 4604444"/>
              <a:gd name="connsiteY195" fmla="*/ 1461971 h 1720306"/>
              <a:gd name="connsiteX196" fmla="*/ 1976435 w 4604444"/>
              <a:gd name="connsiteY196" fmla="*/ 1418067 h 1720306"/>
              <a:gd name="connsiteX197" fmla="*/ 1971524 w 4604444"/>
              <a:gd name="connsiteY197" fmla="*/ 1418364 h 1720306"/>
              <a:gd name="connsiteX198" fmla="*/ 1971524 w 4604444"/>
              <a:gd name="connsiteY198" fmla="*/ 1389194 h 1720306"/>
              <a:gd name="connsiteX199" fmla="*/ 1904254 w 4604444"/>
              <a:gd name="connsiteY199" fmla="*/ 1394105 h 1720306"/>
              <a:gd name="connsiteX200" fmla="*/ 1904254 w 4604444"/>
              <a:gd name="connsiteY200" fmla="*/ 1413899 h 1720306"/>
              <a:gd name="connsiteX201" fmla="*/ 1869874 w 4604444"/>
              <a:gd name="connsiteY201" fmla="*/ 1361214 h 1720306"/>
              <a:gd name="connsiteX202" fmla="*/ 1868833 w 4604444"/>
              <a:gd name="connsiteY202" fmla="*/ 1085885 h 1720306"/>
              <a:gd name="connsiteX203" fmla="*/ 1877613 w 4604444"/>
              <a:gd name="connsiteY203" fmla="*/ 1085885 h 1720306"/>
              <a:gd name="connsiteX204" fmla="*/ 1881036 w 4604444"/>
              <a:gd name="connsiteY204" fmla="*/ 1045106 h 1720306"/>
              <a:gd name="connsiteX205" fmla="*/ 1836835 w 4604444"/>
              <a:gd name="connsiteY205" fmla="*/ 1028140 h 1720306"/>
              <a:gd name="connsiteX206" fmla="*/ 1772244 w 4604444"/>
              <a:gd name="connsiteY206" fmla="*/ 1045106 h 1720306"/>
              <a:gd name="connsiteX207" fmla="*/ 1782364 w 4604444"/>
              <a:gd name="connsiteY207" fmla="*/ 1085885 h 1720306"/>
              <a:gd name="connsiteX208" fmla="*/ 1782959 w 4604444"/>
              <a:gd name="connsiteY208" fmla="*/ 1085885 h 1720306"/>
              <a:gd name="connsiteX209" fmla="*/ 1781917 w 4604444"/>
              <a:gd name="connsiteY209" fmla="*/ 1379969 h 1720306"/>
              <a:gd name="connsiteX210" fmla="*/ 1747241 w 4604444"/>
              <a:gd name="connsiteY210" fmla="*/ 1474922 h 1720306"/>
              <a:gd name="connsiteX211" fmla="*/ 1743967 w 4604444"/>
              <a:gd name="connsiteY211" fmla="*/ 1280554 h 1720306"/>
              <a:gd name="connsiteX212" fmla="*/ 1713754 w 4604444"/>
              <a:gd name="connsiteY212" fmla="*/ 1233972 h 1720306"/>
              <a:gd name="connsiteX213" fmla="*/ 1713010 w 4604444"/>
              <a:gd name="connsiteY213" fmla="*/ 1651281 h 1720306"/>
              <a:gd name="connsiteX214" fmla="*/ 1708397 w 4604444"/>
              <a:gd name="connsiteY214" fmla="*/ 1651281 h 1720306"/>
              <a:gd name="connsiteX215" fmla="*/ 1702741 w 4604444"/>
              <a:gd name="connsiteY215" fmla="*/ 1249593 h 1720306"/>
              <a:gd name="connsiteX216" fmla="*/ 1688751 w 4604444"/>
              <a:gd name="connsiteY216" fmla="*/ 1223846 h 1720306"/>
              <a:gd name="connsiteX217" fmla="*/ 1699764 w 4604444"/>
              <a:gd name="connsiteY217" fmla="*/ 1228757 h 1720306"/>
              <a:gd name="connsiteX218" fmla="*/ 1700210 w 4604444"/>
              <a:gd name="connsiteY218" fmla="*/ 1069661 h 1720306"/>
              <a:gd name="connsiteX219" fmla="*/ 1665236 w 4604444"/>
              <a:gd name="connsiteY219" fmla="*/ 1118180 h 1720306"/>
              <a:gd name="connsiteX220" fmla="*/ 1662705 w 4604444"/>
              <a:gd name="connsiteY220" fmla="*/ 1212090 h 1720306"/>
              <a:gd name="connsiteX221" fmla="*/ 1676249 w 4604444"/>
              <a:gd name="connsiteY221" fmla="*/ 1218192 h 1720306"/>
              <a:gd name="connsiteX222" fmla="*/ 1675505 w 4604444"/>
              <a:gd name="connsiteY222" fmla="*/ 1651284 h 1720306"/>
              <a:gd name="connsiteX223" fmla="*/ 1666278 w 4604444"/>
              <a:gd name="connsiteY223" fmla="*/ 1651284 h 1720306"/>
              <a:gd name="connsiteX224" fmla="*/ 1662111 w 4604444"/>
              <a:gd name="connsiteY224" fmla="*/ 1169976 h 1720306"/>
              <a:gd name="connsiteX225" fmla="*/ 1615379 w 4604444"/>
              <a:gd name="connsiteY225" fmla="*/ 1157475 h 1720306"/>
              <a:gd name="connsiteX226" fmla="*/ 1614337 w 4604444"/>
              <a:gd name="connsiteY226" fmla="*/ 1651289 h 1720306"/>
              <a:gd name="connsiteX227" fmla="*/ 1613445 w 4604444"/>
              <a:gd name="connsiteY227" fmla="*/ 1651289 h 1720306"/>
              <a:gd name="connsiteX228" fmla="*/ 1611361 w 4604444"/>
              <a:gd name="connsiteY228" fmla="*/ 1106878 h 1720306"/>
              <a:gd name="connsiteX229" fmla="*/ 1521171 w 4604444"/>
              <a:gd name="connsiteY229" fmla="*/ 1111641 h 1720306"/>
              <a:gd name="connsiteX230" fmla="*/ 1520724 w 4604444"/>
              <a:gd name="connsiteY230" fmla="*/ 1210168 h 1720306"/>
              <a:gd name="connsiteX231" fmla="*/ 1452412 w 4604444"/>
              <a:gd name="connsiteY231" fmla="*/ 1174449 h 1720306"/>
              <a:gd name="connsiteX232" fmla="*/ 1452412 w 4604444"/>
              <a:gd name="connsiteY232" fmla="*/ 1157333 h 1720306"/>
              <a:gd name="connsiteX233" fmla="*/ 1455984 w 4604444"/>
              <a:gd name="connsiteY233" fmla="*/ 1133520 h 1720306"/>
              <a:gd name="connsiteX234" fmla="*/ 1441548 w 4604444"/>
              <a:gd name="connsiteY234" fmla="*/ 1075775 h 1720306"/>
              <a:gd name="connsiteX235" fmla="*/ 1437976 w 4604444"/>
              <a:gd name="connsiteY235" fmla="*/ 1157333 h 1720306"/>
              <a:gd name="connsiteX236" fmla="*/ 1430832 w 4604444"/>
              <a:gd name="connsiteY236" fmla="*/ 1177722 h 1720306"/>
              <a:gd name="connsiteX237" fmla="*/ 1360585 w 4604444"/>
              <a:gd name="connsiteY237" fmla="*/ 1219245 h 1720306"/>
              <a:gd name="connsiteX238" fmla="*/ 1299417 w 4604444"/>
              <a:gd name="connsiteY238" fmla="*/ 1222073 h 1720306"/>
              <a:gd name="connsiteX239" fmla="*/ 1299417 w 4604444"/>
              <a:gd name="connsiteY239" fmla="*/ 1388761 h 1720306"/>
              <a:gd name="connsiteX240" fmla="*/ 1349869 w 4604444"/>
              <a:gd name="connsiteY240" fmla="*/ 1393970 h 1720306"/>
              <a:gd name="connsiteX241" fmla="*/ 1320997 w 4604444"/>
              <a:gd name="connsiteY241" fmla="*/ 1395458 h 1720306"/>
              <a:gd name="connsiteX242" fmla="*/ 1319956 w 4604444"/>
              <a:gd name="connsiteY242" fmla="*/ 1651290 h 1720306"/>
              <a:gd name="connsiteX243" fmla="*/ 1314598 w 4604444"/>
              <a:gd name="connsiteY243" fmla="*/ 1651290 h 1720306"/>
              <a:gd name="connsiteX244" fmla="*/ 1313556 w 4604444"/>
              <a:gd name="connsiteY244" fmla="*/ 1393077 h 1720306"/>
              <a:gd name="connsiteX245" fmla="*/ 1266526 w 4604444"/>
              <a:gd name="connsiteY245" fmla="*/ 1395458 h 1720306"/>
              <a:gd name="connsiteX246" fmla="*/ 1266526 w 4604444"/>
              <a:gd name="connsiteY246" fmla="*/ 1414360 h 1720306"/>
              <a:gd name="connsiteX247" fmla="*/ 1265336 w 4604444"/>
              <a:gd name="connsiteY247" fmla="*/ 1276400 h 1720306"/>
              <a:gd name="connsiteX248" fmla="*/ 1125880 w 4604444"/>
              <a:gd name="connsiteY248" fmla="*/ 1279823 h 1720306"/>
              <a:gd name="connsiteX249" fmla="*/ 1122755 w 4604444"/>
              <a:gd name="connsiteY249" fmla="*/ 1651298 h 1720306"/>
              <a:gd name="connsiteX250" fmla="*/ 1010988 w 4604444"/>
              <a:gd name="connsiteY250" fmla="*/ 1651298 h 1720306"/>
              <a:gd name="connsiteX251" fmla="*/ 895945 w 4604444"/>
              <a:gd name="connsiteY251" fmla="*/ 1414963 h 1720306"/>
              <a:gd name="connsiteX252" fmla="*/ 884336 w 4604444"/>
              <a:gd name="connsiteY252" fmla="*/ 1427018 h 1720306"/>
              <a:gd name="connsiteX253" fmla="*/ 884336 w 4604444"/>
              <a:gd name="connsiteY253" fmla="*/ 1423298 h 1720306"/>
              <a:gd name="connsiteX254" fmla="*/ 920948 w 4604444"/>
              <a:gd name="connsiteY254" fmla="*/ 1351265 h 1720306"/>
              <a:gd name="connsiteX255" fmla="*/ 881955 w 4604444"/>
              <a:gd name="connsiteY255" fmla="*/ 1277446 h 1720306"/>
              <a:gd name="connsiteX256" fmla="*/ 873323 w 4604444"/>
              <a:gd name="connsiteY256" fmla="*/ 746875 h 1720306"/>
              <a:gd name="connsiteX257" fmla="*/ 851148 w 4604444"/>
              <a:gd name="connsiteY257" fmla="*/ 750447 h 1720306"/>
              <a:gd name="connsiteX258" fmla="*/ 913804 w 4604444"/>
              <a:gd name="connsiteY258" fmla="*/ 669335 h 1720306"/>
              <a:gd name="connsiteX259" fmla="*/ 848468 w 4604444"/>
              <a:gd name="connsiteY259" fmla="*/ 587479 h 1720306"/>
              <a:gd name="connsiteX260" fmla="*/ 841473 w 4604444"/>
              <a:gd name="connsiteY260" fmla="*/ 529734 h 1720306"/>
              <a:gd name="connsiteX261" fmla="*/ 837455 w 4604444"/>
              <a:gd name="connsiteY261" fmla="*/ 530329 h 1720306"/>
              <a:gd name="connsiteX262" fmla="*/ 838943 w 4604444"/>
              <a:gd name="connsiteY262" fmla="*/ 437014 h 1720306"/>
              <a:gd name="connsiteX263" fmla="*/ 854570 w 4604444"/>
              <a:gd name="connsiteY263" fmla="*/ 411862 h 1720306"/>
              <a:gd name="connsiteX264" fmla="*/ 839241 w 4604444"/>
              <a:gd name="connsiteY264" fmla="*/ 386859 h 1720306"/>
              <a:gd name="connsiteX265" fmla="*/ 836264 w 4604444"/>
              <a:gd name="connsiteY265" fmla="*/ 331495 h 1720306"/>
              <a:gd name="connsiteX266" fmla="*/ 2994150 w 4604444"/>
              <a:gd name="connsiteY266" fmla="*/ 575699 h 1720306"/>
              <a:gd name="connsiteX267" fmla="*/ 3033144 w 4604444"/>
              <a:gd name="connsiteY267" fmla="*/ 794183 h 1720306"/>
              <a:gd name="connsiteX268" fmla="*/ 3042817 w 4604444"/>
              <a:gd name="connsiteY268" fmla="*/ 795076 h 1720306"/>
              <a:gd name="connsiteX269" fmla="*/ 2994150 w 4604444"/>
              <a:gd name="connsiteY269" fmla="*/ 575706 h 1720306"/>
              <a:gd name="connsiteX270" fmla="*/ 3070350 w 4604444"/>
              <a:gd name="connsiteY270" fmla="*/ 575699 h 1720306"/>
              <a:gd name="connsiteX271" fmla="*/ 3109344 w 4604444"/>
              <a:gd name="connsiteY271" fmla="*/ 794183 h 1720306"/>
              <a:gd name="connsiteX272" fmla="*/ 3119017 w 4604444"/>
              <a:gd name="connsiteY272" fmla="*/ 795076 h 1720306"/>
              <a:gd name="connsiteX273" fmla="*/ 3070350 w 4604444"/>
              <a:gd name="connsiteY273" fmla="*/ 575706 h 1720306"/>
              <a:gd name="connsiteX274" fmla="*/ 2863334 w 4604444"/>
              <a:gd name="connsiteY274" fmla="*/ 647880 h 1720306"/>
              <a:gd name="connsiteX275" fmla="*/ 2855744 w 4604444"/>
              <a:gd name="connsiteY275" fmla="*/ 671990 h 1720306"/>
              <a:gd name="connsiteX276" fmla="*/ 2844135 w 4604444"/>
              <a:gd name="connsiteY276" fmla="*/ 764859 h 1720306"/>
              <a:gd name="connsiteX277" fmla="*/ 2882532 w 4604444"/>
              <a:gd name="connsiteY277" fmla="*/ 760840 h 1720306"/>
              <a:gd name="connsiteX278" fmla="*/ 2863333 w 4604444"/>
              <a:gd name="connsiteY278" fmla="*/ 647883 h 1720306"/>
              <a:gd name="connsiteX279" fmla="*/ 810982 w 4604444"/>
              <a:gd name="connsiteY279" fmla="*/ 751912 h 1720306"/>
              <a:gd name="connsiteX280" fmla="*/ 828395 w 4604444"/>
              <a:gd name="connsiteY280" fmla="*/ 753549 h 1720306"/>
              <a:gd name="connsiteX281" fmla="*/ 843277 w 4604444"/>
              <a:gd name="connsiteY281" fmla="*/ 752210 h 1720306"/>
              <a:gd name="connsiteX282" fmla="*/ 843277 w 4604444"/>
              <a:gd name="connsiteY282" fmla="*/ 787482 h 1720306"/>
              <a:gd name="connsiteX283" fmla="*/ 810982 w 4604444"/>
              <a:gd name="connsiteY283" fmla="*/ 802513 h 1720306"/>
              <a:gd name="connsiteX284" fmla="*/ 810982 w 4604444"/>
              <a:gd name="connsiteY284" fmla="*/ 751912 h 1720306"/>
              <a:gd name="connsiteX285" fmla="*/ 810982 w 4604444"/>
              <a:gd name="connsiteY285" fmla="*/ 840019 h 1720306"/>
              <a:gd name="connsiteX286" fmla="*/ 843277 w 4604444"/>
              <a:gd name="connsiteY286" fmla="*/ 854157 h 1720306"/>
              <a:gd name="connsiteX287" fmla="*/ 843277 w 4604444"/>
              <a:gd name="connsiteY287" fmla="*/ 876333 h 1720306"/>
              <a:gd name="connsiteX288" fmla="*/ 812618 w 4604444"/>
              <a:gd name="connsiteY288" fmla="*/ 890620 h 1720306"/>
              <a:gd name="connsiteX289" fmla="*/ 810981 w 4604444"/>
              <a:gd name="connsiteY289" fmla="*/ 913688 h 1720306"/>
              <a:gd name="connsiteX290" fmla="*/ 810981 w 4604444"/>
              <a:gd name="connsiteY290" fmla="*/ 840019 h 1720306"/>
              <a:gd name="connsiteX291" fmla="*/ 810982 w 4604444"/>
              <a:gd name="connsiteY291" fmla="*/ 924553 h 1720306"/>
              <a:gd name="connsiteX292" fmla="*/ 843277 w 4604444"/>
              <a:gd name="connsiteY292" fmla="*/ 938692 h 1720306"/>
              <a:gd name="connsiteX293" fmla="*/ 843277 w 4604444"/>
              <a:gd name="connsiteY293" fmla="*/ 958039 h 1720306"/>
              <a:gd name="connsiteX294" fmla="*/ 812618 w 4604444"/>
              <a:gd name="connsiteY294" fmla="*/ 972326 h 1720306"/>
              <a:gd name="connsiteX295" fmla="*/ 810981 w 4604444"/>
              <a:gd name="connsiteY295" fmla="*/ 995543 h 1720306"/>
              <a:gd name="connsiteX296" fmla="*/ 810981 w 4604444"/>
              <a:gd name="connsiteY296" fmla="*/ 924553 h 1720306"/>
              <a:gd name="connsiteX297" fmla="*/ 810982 w 4604444"/>
              <a:gd name="connsiteY297" fmla="*/ 1006409 h 1720306"/>
              <a:gd name="connsiteX298" fmla="*/ 843277 w 4604444"/>
              <a:gd name="connsiteY298" fmla="*/ 1020548 h 1720306"/>
              <a:gd name="connsiteX299" fmla="*/ 843277 w 4604444"/>
              <a:gd name="connsiteY299" fmla="*/ 1042276 h 1720306"/>
              <a:gd name="connsiteX300" fmla="*/ 812618 w 4604444"/>
              <a:gd name="connsiteY300" fmla="*/ 1056564 h 1720306"/>
              <a:gd name="connsiteX301" fmla="*/ 810981 w 4604444"/>
              <a:gd name="connsiteY301" fmla="*/ 1079632 h 1720306"/>
              <a:gd name="connsiteX302" fmla="*/ 810981 w 4604444"/>
              <a:gd name="connsiteY302" fmla="*/ 1006409 h 1720306"/>
              <a:gd name="connsiteX303" fmla="*/ 1680434 w 4604444"/>
              <a:gd name="connsiteY303" fmla="*/ 1007748 h 1720306"/>
              <a:gd name="connsiteX304" fmla="*/ 1673587 w 4604444"/>
              <a:gd name="connsiteY304" fmla="*/ 1102998 h 1720306"/>
              <a:gd name="connsiteX305" fmla="*/ 1680434 w 4604444"/>
              <a:gd name="connsiteY305" fmla="*/ 1007748 h 1720306"/>
              <a:gd name="connsiteX306" fmla="*/ 810982 w 4604444"/>
              <a:gd name="connsiteY306" fmla="*/ 1090497 h 1720306"/>
              <a:gd name="connsiteX307" fmla="*/ 843277 w 4604444"/>
              <a:gd name="connsiteY307" fmla="*/ 1104636 h 1720306"/>
              <a:gd name="connsiteX308" fmla="*/ 843277 w 4604444"/>
              <a:gd name="connsiteY308" fmla="*/ 1203610 h 1720306"/>
              <a:gd name="connsiteX309" fmla="*/ 810982 w 4604444"/>
              <a:gd name="connsiteY309" fmla="*/ 1218641 h 1720306"/>
              <a:gd name="connsiteX310" fmla="*/ 810982 w 4604444"/>
              <a:gd name="connsiteY310" fmla="*/ 1171612 h 1720306"/>
              <a:gd name="connsiteX311" fmla="*/ 839110 w 4604444"/>
              <a:gd name="connsiteY311" fmla="*/ 1184113 h 1720306"/>
              <a:gd name="connsiteX312" fmla="*/ 839110 w 4604444"/>
              <a:gd name="connsiteY312" fmla="*/ 1116694 h 1720306"/>
              <a:gd name="connsiteX313" fmla="*/ 810982 w 4604444"/>
              <a:gd name="connsiteY313" fmla="*/ 1129791 h 1720306"/>
              <a:gd name="connsiteX314" fmla="*/ 810982 w 4604444"/>
              <a:gd name="connsiteY314" fmla="*/ 1090500 h 1720306"/>
              <a:gd name="connsiteX315" fmla="*/ 177722 w 4604444"/>
              <a:gd name="connsiteY315" fmla="*/ 1169673 h 1720306"/>
              <a:gd name="connsiteX316" fmla="*/ 180103 w 4604444"/>
              <a:gd name="connsiteY316" fmla="*/ 1244236 h 1720306"/>
              <a:gd name="connsiteX317" fmla="*/ 146319 w 4604444"/>
              <a:gd name="connsiteY317" fmla="*/ 1282633 h 1720306"/>
              <a:gd name="connsiteX318" fmla="*/ 223412 w 4604444"/>
              <a:gd name="connsiteY318" fmla="*/ 1280252 h 1720306"/>
              <a:gd name="connsiteX319" fmla="*/ 184866 w 4604444"/>
              <a:gd name="connsiteY319" fmla="*/ 1241855 h 1720306"/>
              <a:gd name="connsiteX320" fmla="*/ 177722 w 4604444"/>
              <a:gd name="connsiteY320" fmla="*/ 1169673 h 1720306"/>
              <a:gd name="connsiteX321" fmla="*/ 1520747 w 4604444"/>
              <a:gd name="connsiteY321" fmla="*/ 1214768 h 1720306"/>
              <a:gd name="connsiteX322" fmla="*/ 1519110 w 4604444"/>
              <a:gd name="connsiteY322" fmla="*/ 1651280 h 1720306"/>
              <a:gd name="connsiteX323" fmla="*/ 1504376 w 4604444"/>
              <a:gd name="connsiteY323" fmla="*/ 1651280 h 1720306"/>
              <a:gd name="connsiteX324" fmla="*/ 1502441 w 4604444"/>
              <a:gd name="connsiteY324" fmla="*/ 1318648 h 1720306"/>
              <a:gd name="connsiteX325" fmla="*/ 1412400 w 4604444"/>
              <a:gd name="connsiteY325" fmla="*/ 1321773 h 1720306"/>
              <a:gd name="connsiteX326" fmla="*/ 1411061 w 4604444"/>
              <a:gd name="connsiteY326" fmla="*/ 1557222 h 1720306"/>
              <a:gd name="connsiteX327" fmla="*/ 1410764 w 4604444"/>
              <a:gd name="connsiteY327" fmla="*/ 1557222 h 1720306"/>
              <a:gd name="connsiteX328" fmla="*/ 1409871 w 4604444"/>
              <a:gd name="connsiteY328" fmla="*/ 1365531 h 1720306"/>
              <a:gd name="connsiteX329" fmla="*/ 1370283 w 4604444"/>
              <a:gd name="connsiteY329" fmla="*/ 1367020 h 1720306"/>
              <a:gd name="connsiteX330" fmla="*/ 1369241 w 4604444"/>
              <a:gd name="connsiteY330" fmla="*/ 1557967 h 1720306"/>
              <a:gd name="connsiteX331" fmla="*/ 1368646 w 4604444"/>
              <a:gd name="connsiteY331" fmla="*/ 1557967 h 1720306"/>
              <a:gd name="connsiteX332" fmla="*/ 1368051 w 4604444"/>
              <a:gd name="connsiteY332" fmla="*/ 1393070 h 1720306"/>
              <a:gd name="connsiteX333" fmla="*/ 1364033 w 4604444"/>
              <a:gd name="connsiteY333" fmla="*/ 1393219 h 1720306"/>
              <a:gd name="connsiteX334" fmla="*/ 1362247 w 4604444"/>
              <a:gd name="connsiteY334" fmla="*/ 1328478 h 1720306"/>
              <a:gd name="connsiteX335" fmla="*/ 1367456 w 4604444"/>
              <a:gd name="connsiteY335" fmla="*/ 1364941 h 1720306"/>
              <a:gd name="connsiteX336" fmla="*/ 1404812 w 4604444"/>
              <a:gd name="connsiteY336" fmla="*/ 1364941 h 1720306"/>
              <a:gd name="connsiteX337" fmla="*/ 1404812 w 4604444"/>
              <a:gd name="connsiteY337" fmla="*/ 1320591 h 1720306"/>
              <a:gd name="connsiteX338" fmla="*/ 1513759 w 4604444"/>
              <a:gd name="connsiteY338" fmla="*/ 1317317 h 1720306"/>
              <a:gd name="connsiteX339" fmla="*/ 1513759 w 4604444"/>
              <a:gd name="connsiteY339" fmla="*/ 1266268 h 1720306"/>
              <a:gd name="connsiteX340" fmla="*/ 1495899 w 4604444"/>
              <a:gd name="connsiteY340" fmla="*/ 1266715 h 1720306"/>
              <a:gd name="connsiteX341" fmla="*/ 1502448 w 4604444"/>
              <a:gd name="connsiteY341" fmla="*/ 1232187 h 1720306"/>
              <a:gd name="connsiteX342" fmla="*/ 1520754 w 4604444"/>
              <a:gd name="connsiteY342" fmla="*/ 1214774 h 1720306"/>
              <a:gd name="connsiteX343" fmla="*/ 1377424 w 4604444"/>
              <a:gd name="connsiteY343" fmla="*/ 1236646 h 1720306"/>
              <a:gd name="connsiteX344" fmla="*/ 1391563 w 4604444"/>
              <a:gd name="connsiteY344" fmla="*/ 1266264 h 1720306"/>
              <a:gd name="connsiteX345" fmla="*/ 1439635 w 4604444"/>
              <a:gd name="connsiteY345" fmla="*/ 1267901 h 1720306"/>
              <a:gd name="connsiteX346" fmla="*/ 1383080 w 4604444"/>
              <a:gd name="connsiteY346" fmla="*/ 1269091 h 1720306"/>
              <a:gd name="connsiteX347" fmla="*/ 1377425 w 4604444"/>
              <a:gd name="connsiteY347" fmla="*/ 1236647 h 1720306"/>
              <a:gd name="connsiteX348" fmla="*/ 810982 w 4604444"/>
              <a:gd name="connsiteY348" fmla="*/ 1256143 h 1720306"/>
              <a:gd name="connsiteX349" fmla="*/ 816786 w 4604444"/>
              <a:gd name="connsiteY349" fmla="*/ 1258673 h 1720306"/>
              <a:gd name="connsiteX350" fmla="*/ 810982 w 4604444"/>
              <a:gd name="connsiteY350" fmla="*/ 1259120 h 1720306"/>
              <a:gd name="connsiteX351" fmla="*/ 810982 w 4604444"/>
              <a:gd name="connsiteY351" fmla="*/ 1256143 h 1720306"/>
              <a:gd name="connsiteX352" fmla="*/ 2390227 w 4604444"/>
              <a:gd name="connsiteY352" fmla="*/ 1403628 h 1720306"/>
              <a:gd name="connsiteX353" fmla="*/ 2318046 w 4604444"/>
              <a:gd name="connsiteY353" fmla="*/ 1408540 h 1720306"/>
              <a:gd name="connsiteX354" fmla="*/ 2313134 w 4604444"/>
              <a:gd name="connsiteY354" fmla="*/ 1456611 h 1720306"/>
              <a:gd name="connsiteX355" fmla="*/ 2390228 w 4604444"/>
              <a:gd name="connsiteY355" fmla="*/ 1456611 h 1720306"/>
              <a:gd name="connsiteX356" fmla="*/ 2390228 w 4604444"/>
              <a:gd name="connsiteY356" fmla="*/ 1403628 h 1720306"/>
              <a:gd name="connsiteX357" fmla="*/ 1913682 w 4604444"/>
              <a:gd name="connsiteY357" fmla="*/ 1428334 h 1720306"/>
              <a:gd name="connsiteX358" fmla="*/ 1942704 w 4604444"/>
              <a:gd name="connsiteY358" fmla="*/ 1461374 h 1720306"/>
              <a:gd name="connsiteX359" fmla="*/ 1942704 w 4604444"/>
              <a:gd name="connsiteY359" fmla="*/ 1461523 h 1720306"/>
              <a:gd name="connsiteX360" fmla="*/ 1937941 w 4604444"/>
              <a:gd name="connsiteY360" fmla="*/ 1461523 h 1720306"/>
              <a:gd name="connsiteX361" fmla="*/ 1934518 w 4604444"/>
              <a:gd name="connsiteY361" fmla="*/ 1616304 h 1720306"/>
              <a:gd name="connsiteX362" fmla="*/ 1930202 w 4604444"/>
              <a:gd name="connsiteY362" fmla="*/ 1453484 h 1720306"/>
              <a:gd name="connsiteX363" fmla="*/ 1913682 w 4604444"/>
              <a:gd name="connsiteY363" fmla="*/ 1428332 h 1720306"/>
              <a:gd name="connsiteX364" fmla="*/ 768015 w 4604444"/>
              <a:gd name="connsiteY364" fmla="*/ 1428632 h 1720306"/>
              <a:gd name="connsiteX365" fmla="*/ 769652 w 4604444"/>
              <a:gd name="connsiteY365" fmla="*/ 1429524 h 1720306"/>
              <a:gd name="connsiteX366" fmla="*/ 768015 w 4604444"/>
              <a:gd name="connsiteY366" fmla="*/ 1530575 h 1720306"/>
              <a:gd name="connsiteX367" fmla="*/ 768015 w 4604444"/>
              <a:gd name="connsiteY367" fmla="*/ 1428629 h 1720306"/>
              <a:gd name="connsiteX368" fmla="*/ 182970 w 4604444"/>
              <a:gd name="connsiteY368" fmla="*/ 1453188 h 1720306"/>
              <a:gd name="connsiteX369" fmla="*/ 184905 w 4604444"/>
              <a:gd name="connsiteY369" fmla="*/ 1453485 h 1720306"/>
              <a:gd name="connsiteX370" fmla="*/ 142191 w 4604444"/>
              <a:gd name="connsiteY370" fmla="*/ 1507658 h 1720306"/>
              <a:gd name="connsiteX371" fmla="*/ 141596 w 4604444"/>
              <a:gd name="connsiteY371" fmla="*/ 1484739 h 1720306"/>
              <a:gd name="connsiteX372" fmla="*/ 182524 w 4604444"/>
              <a:gd name="connsiteY372" fmla="*/ 1453486 h 1720306"/>
              <a:gd name="connsiteX373" fmla="*/ 182970 w 4604444"/>
              <a:gd name="connsiteY373" fmla="*/ 1453189 h 1720306"/>
              <a:gd name="connsiteX374" fmla="*/ 885144 w 4604444"/>
              <a:gd name="connsiteY374" fmla="*/ 1471642 h 1720306"/>
              <a:gd name="connsiteX375" fmla="*/ 914612 w 4604444"/>
              <a:gd name="connsiteY375" fmla="*/ 1532364 h 1720306"/>
              <a:gd name="connsiteX376" fmla="*/ 886484 w 4604444"/>
              <a:gd name="connsiteY376" fmla="*/ 1557664 h 1720306"/>
              <a:gd name="connsiteX377" fmla="*/ 885144 w 4604444"/>
              <a:gd name="connsiteY377" fmla="*/ 1471642 h 1720306"/>
              <a:gd name="connsiteX378" fmla="*/ 925922 w 4604444"/>
              <a:gd name="connsiteY378" fmla="*/ 1555880 h 1720306"/>
              <a:gd name="connsiteX379" fmla="*/ 972208 w 4604444"/>
              <a:gd name="connsiteY379" fmla="*/ 1651282 h 1720306"/>
              <a:gd name="connsiteX380" fmla="*/ 888120 w 4604444"/>
              <a:gd name="connsiteY380" fmla="*/ 1651282 h 1720306"/>
              <a:gd name="connsiteX381" fmla="*/ 887078 w 4604444"/>
              <a:gd name="connsiteY381" fmla="*/ 1595174 h 1720306"/>
              <a:gd name="connsiteX382" fmla="*/ 925922 w 4604444"/>
              <a:gd name="connsiteY382" fmla="*/ 1555884 h 1720306"/>
              <a:gd name="connsiteX383" fmla="*/ 768017 w 4604444"/>
              <a:gd name="connsiteY383" fmla="*/ 1642498 h 1720306"/>
              <a:gd name="connsiteX384" fmla="*/ 769951 w 4604444"/>
              <a:gd name="connsiteY384" fmla="*/ 1644284 h 1720306"/>
              <a:gd name="connsiteX385" fmla="*/ 769951 w 4604444"/>
              <a:gd name="connsiteY385" fmla="*/ 1651279 h 1720306"/>
              <a:gd name="connsiteX386" fmla="*/ 768017 w 4604444"/>
              <a:gd name="connsiteY386" fmla="*/ 1651279 h 1720306"/>
              <a:gd name="connsiteX387" fmla="*/ 768017 w 4604444"/>
              <a:gd name="connsiteY387" fmla="*/ 1642498 h 172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4604444" h="1720306">
                <a:moveTo>
                  <a:pt x="828076" y="-716"/>
                </a:moveTo>
                <a:lnTo>
                  <a:pt x="821081" y="292025"/>
                </a:lnTo>
                <a:cubicBezTo>
                  <a:pt x="815537" y="295501"/>
                  <a:pt x="811705" y="302839"/>
                  <a:pt x="811705" y="311372"/>
                </a:cubicBezTo>
                <a:cubicBezTo>
                  <a:pt x="811705" y="323252"/>
                  <a:pt x="819230" y="332952"/>
                  <a:pt x="828373" y="332952"/>
                </a:cubicBezTo>
                <a:cubicBezTo>
                  <a:pt x="837516" y="332952"/>
                  <a:pt x="844894" y="323251"/>
                  <a:pt x="844894" y="311372"/>
                </a:cubicBezTo>
                <a:cubicBezTo>
                  <a:pt x="844894" y="303340"/>
                  <a:pt x="841432" y="296463"/>
                  <a:pt x="836410" y="292769"/>
                </a:cubicBezTo>
                <a:lnTo>
                  <a:pt x="828374" y="-420"/>
                </a:lnTo>
                <a:lnTo>
                  <a:pt x="828076" y="-717"/>
                </a:lnTo>
                <a:close/>
                <a:moveTo>
                  <a:pt x="836261" y="331468"/>
                </a:moveTo>
                <a:lnTo>
                  <a:pt x="820486" y="336231"/>
                </a:lnTo>
                <a:lnTo>
                  <a:pt x="818551" y="384749"/>
                </a:lnTo>
                <a:cubicBezTo>
                  <a:pt x="806375" y="387979"/>
                  <a:pt x="797417" y="398812"/>
                  <a:pt x="797417" y="411837"/>
                </a:cubicBezTo>
                <a:cubicBezTo>
                  <a:pt x="797417" y="421639"/>
                  <a:pt x="802515" y="430302"/>
                  <a:pt x="810217" y="435352"/>
                </a:cubicBezTo>
                <a:lnTo>
                  <a:pt x="813640" y="533431"/>
                </a:lnTo>
                <a:lnTo>
                  <a:pt x="805454" y="534622"/>
                </a:lnTo>
                <a:lnTo>
                  <a:pt x="800692" y="589539"/>
                </a:lnTo>
                <a:cubicBezTo>
                  <a:pt x="767044" y="600877"/>
                  <a:pt x="742798" y="632295"/>
                  <a:pt x="742798" y="669310"/>
                </a:cubicBezTo>
                <a:cubicBezTo>
                  <a:pt x="742798" y="698485"/>
                  <a:pt x="757759" y="724272"/>
                  <a:pt x="780601" y="739409"/>
                </a:cubicBezTo>
                <a:lnTo>
                  <a:pt x="772118" y="1271466"/>
                </a:lnTo>
                <a:cubicBezTo>
                  <a:pt x="743099" y="1287605"/>
                  <a:pt x="723599" y="1317270"/>
                  <a:pt x="723599" y="1351237"/>
                </a:cubicBezTo>
                <a:cubicBezTo>
                  <a:pt x="723599" y="1373706"/>
                  <a:pt x="732058" y="1394278"/>
                  <a:pt x="746221" y="1410322"/>
                </a:cubicBezTo>
                <a:lnTo>
                  <a:pt x="689220" y="1416126"/>
                </a:lnTo>
                <a:lnTo>
                  <a:pt x="679546" y="1651280"/>
                </a:lnTo>
                <a:lnTo>
                  <a:pt x="609746" y="1651280"/>
                </a:lnTo>
                <a:lnTo>
                  <a:pt x="609746" y="1542333"/>
                </a:lnTo>
                <a:lnTo>
                  <a:pt x="579236" y="1547244"/>
                </a:lnTo>
                <a:lnTo>
                  <a:pt x="578195" y="1586832"/>
                </a:lnTo>
                <a:lnTo>
                  <a:pt x="577004" y="1549625"/>
                </a:lnTo>
                <a:lnTo>
                  <a:pt x="538457" y="1544863"/>
                </a:lnTo>
                <a:lnTo>
                  <a:pt x="538457" y="1651276"/>
                </a:lnTo>
                <a:lnTo>
                  <a:pt x="506162" y="1651276"/>
                </a:lnTo>
                <a:lnTo>
                  <a:pt x="499911" y="1515992"/>
                </a:lnTo>
                <a:lnTo>
                  <a:pt x="382039" y="1477446"/>
                </a:lnTo>
                <a:lnTo>
                  <a:pt x="383974" y="1553794"/>
                </a:lnTo>
                <a:lnTo>
                  <a:pt x="380402" y="1553794"/>
                </a:lnTo>
                <a:lnTo>
                  <a:pt x="381294" y="1477297"/>
                </a:lnTo>
                <a:lnTo>
                  <a:pt x="348404" y="1497835"/>
                </a:lnTo>
                <a:cubicBezTo>
                  <a:pt x="329801" y="1460119"/>
                  <a:pt x="291522" y="1434285"/>
                  <a:pt x="247353" y="1434285"/>
                </a:cubicBezTo>
                <a:cubicBezTo>
                  <a:pt x="241084" y="1434285"/>
                  <a:pt x="235039" y="1434771"/>
                  <a:pt x="229047" y="1435774"/>
                </a:cubicBezTo>
                <a:lnTo>
                  <a:pt x="237828" y="1431755"/>
                </a:lnTo>
                <a:cubicBezTo>
                  <a:pt x="237828" y="1431755"/>
                  <a:pt x="247450" y="1366866"/>
                  <a:pt x="237828" y="1366866"/>
                </a:cubicBezTo>
                <a:lnTo>
                  <a:pt x="232916" y="1366866"/>
                </a:lnTo>
                <a:lnTo>
                  <a:pt x="228451" y="1313288"/>
                </a:lnTo>
                <a:cubicBezTo>
                  <a:pt x="233088" y="1303476"/>
                  <a:pt x="241666" y="1282739"/>
                  <a:pt x="231279" y="1282332"/>
                </a:cubicBezTo>
                <a:cubicBezTo>
                  <a:pt x="230381" y="1282293"/>
                  <a:pt x="229357" y="1282329"/>
                  <a:pt x="228154" y="1282629"/>
                </a:cubicBezTo>
                <a:cubicBezTo>
                  <a:pt x="208910" y="1287440"/>
                  <a:pt x="148829" y="1282629"/>
                  <a:pt x="148829" y="1282629"/>
                </a:cubicBezTo>
                <a:lnTo>
                  <a:pt x="141685" y="1311204"/>
                </a:lnTo>
                <a:lnTo>
                  <a:pt x="134392" y="1311501"/>
                </a:lnTo>
                <a:lnTo>
                  <a:pt x="136774" y="1369246"/>
                </a:lnTo>
                <a:lnTo>
                  <a:pt x="189608" y="1364633"/>
                </a:lnTo>
                <a:lnTo>
                  <a:pt x="189608" y="1369246"/>
                </a:lnTo>
                <a:lnTo>
                  <a:pt x="189756" y="1369246"/>
                </a:lnTo>
                <a:lnTo>
                  <a:pt x="192435" y="1414193"/>
                </a:lnTo>
                <a:lnTo>
                  <a:pt x="187226" y="1366865"/>
                </a:lnTo>
                <a:lnTo>
                  <a:pt x="131862" y="1376539"/>
                </a:lnTo>
                <a:lnTo>
                  <a:pt x="134392" y="1443809"/>
                </a:lnTo>
                <a:lnTo>
                  <a:pt x="164307" y="1449613"/>
                </a:lnTo>
                <a:cubicBezTo>
                  <a:pt x="145924" y="1448708"/>
                  <a:pt x="119933" y="1448572"/>
                  <a:pt x="110282" y="1448572"/>
                </a:cubicBezTo>
                <a:cubicBezTo>
                  <a:pt x="95851" y="1448572"/>
                  <a:pt x="67288" y="1482106"/>
                  <a:pt x="48816" y="1493220"/>
                </a:cubicBezTo>
                <a:lnTo>
                  <a:pt x="35719" y="1494411"/>
                </a:lnTo>
                <a:lnTo>
                  <a:pt x="35719" y="1651278"/>
                </a:lnTo>
                <a:lnTo>
                  <a:pt x="5507" y="1651278"/>
                </a:lnTo>
                <a:cubicBezTo>
                  <a:pt x="2502" y="1651278"/>
                  <a:pt x="0" y="1653780"/>
                  <a:pt x="0" y="1656784"/>
                </a:cubicBezTo>
                <a:lnTo>
                  <a:pt x="0" y="1714232"/>
                </a:lnTo>
                <a:cubicBezTo>
                  <a:pt x="0" y="1717236"/>
                  <a:pt x="2502" y="1719589"/>
                  <a:pt x="5507" y="1719589"/>
                </a:cubicBezTo>
                <a:lnTo>
                  <a:pt x="4598938" y="1719589"/>
                </a:lnTo>
                <a:cubicBezTo>
                  <a:pt x="4601942" y="1719589"/>
                  <a:pt x="4604445" y="1717236"/>
                  <a:pt x="4604445" y="1714232"/>
                </a:cubicBezTo>
                <a:lnTo>
                  <a:pt x="4604445" y="1656784"/>
                </a:lnTo>
                <a:cubicBezTo>
                  <a:pt x="4604445" y="1653780"/>
                  <a:pt x="4601942" y="1651278"/>
                  <a:pt x="4598938" y="1651278"/>
                </a:cubicBezTo>
                <a:lnTo>
                  <a:pt x="4544021" y="1651278"/>
                </a:lnTo>
                <a:lnTo>
                  <a:pt x="4544021" y="1500068"/>
                </a:lnTo>
                <a:cubicBezTo>
                  <a:pt x="4544021" y="1494489"/>
                  <a:pt x="4539480" y="1489948"/>
                  <a:pt x="4533901" y="1489948"/>
                </a:cubicBezTo>
                <a:lnTo>
                  <a:pt x="4509344" y="1489948"/>
                </a:lnTo>
                <a:cubicBezTo>
                  <a:pt x="4503765" y="1489948"/>
                  <a:pt x="4499224" y="1494489"/>
                  <a:pt x="4499224" y="1500068"/>
                </a:cubicBezTo>
                <a:lnTo>
                  <a:pt x="4499224" y="1651278"/>
                </a:lnTo>
                <a:lnTo>
                  <a:pt x="4489550" y="1651278"/>
                </a:lnTo>
                <a:lnTo>
                  <a:pt x="4489550" y="1590853"/>
                </a:lnTo>
                <a:cubicBezTo>
                  <a:pt x="4489550" y="1587715"/>
                  <a:pt x="4487032" y="1585198"/>
                  <a:pt x="4483895" y="1585198"/>
                </a:cubicBezTo>
                <a:lnTo>
                  <a:pt x="4457254" y="1585198"/>
                </a:lnTo>
                <a:cubicBezTo>
                  <a:pt x="4454117" y="1585198"/>
                  <a:pt x="4451599" y="1587715"/>
                  <a:pt x="4451599" y="1590853"/>
                </a:cubicBezTo>
                <a:lnTo>
                  <a:pt x="4451599" y="1651278"/>
                </a:lnTo>
                <a:lnTo>
                  <a:pt x="4448771" y="1651278"/>
                </a:lnTo>
                <a:lnTo>
                  <a:pt x="4448771" y="1590853"/>
                </a:lnTo>
                <a:cubicBezTo>
                  <a:pt x="4448771" y="1587715"/>
                  <a:pt x="4446253" y="1585198"/>
                  <a:pt x="4443116" y="1585198"/>
                </a:cubicBezTo>
                <a:lnTo>
                  <a:pt x="4416475" y="1585198"/>
                </a:lnTo>
                <a:cubicBezTo>
                  <a:pt x="4413338" y="1585198"/>
                  <a:pt x="4410820" y="1587715"/>
                  <a:pt x="4410820" y="1590853"/>
                </a:cubicBezTo>
                <a:lnTo>
                  <a:pt x="4410820" y="1651278"/>
                </a:lnTo>
                <a:lnTo>
                  <a:pt x="4407992" y="1651278"/>
                </a:lnTo>
                <a:lnTo>
                  <a:pt x="4407992" y="1519718"/>
                </a:lnTo>
                <a:cubicBezTo>
                  <a:pt x="4407992" y="1514546"/>
                  <a:pt x="4403788" y="1510342"/>
                  <a:pt x="4398616" y="1510342"/>
                </a:cubicBezTo>
                <a:lnTo>
                  <a:pt x="4352181" y="1510342"/>
                </a:lnTo>
                <a:cubicBezTo>
                  <a:pt x="4347009" y="1510342"/>
                  <a:pt x="4342805" y="1514546"/>
                  <a:pt x="4342805" y="1519718"/>
                </a:cubicBezTo>
                <a:lnTo>
                  <a:pt x="4342805" y="1651278"/>
                </a:lnTo>
                <a:lnTo>
                  <a:pt x="4339977" y="1651278"/>
                </a:lnTo>
                <a:lnTo>
                  <a:pt x="4339977" y="1512870"/>
                </a:lnTo>
                <a:cubicBezTo>
                  <a:pt x="4339977" y="1507698"/>
                  <a:pt x="4335774" y="1503643"/>
                  <a:pt x="4330601" y="1503643"/>
                </a:cubicBezTo>
                <a:lnTo>
                  <a:pt x="4284019" y="1503643"/>
                </a:lnTo>
                <a:cubicBezTo>
                  <a:pt x="4283533" y="1503643"/>
                  <a:pt x="4283145" y="1503719"/>
                  <a:pt x="4282679" y="1503791"/>
                </a:cubicBezTo>
                <a:lnTo>
                  <a:pt x="4282679" y="1373566"/>
                </a:lnTo>
                <a:cubicBezTo>
                  <a:pt x="4282679" y="1363924"/>
                  <a:pt x="4274907" y="1356153"/>
                  <a:pt x="4265266" y="1356153"/>
                </a:cubicBezTo>
                <a:lnTo>
                  <a:pt x="4247110" y="1356153"/>
                </a:lnTo>
                <a:cubicBezTo>
                  <a:pt x="4237469" y="1356153"/>
                  <a:pt x="4229697" y="1363924"/>
                  <a:pt x="4229697" y="1373566"/>
                </a:cubicBezTo>
                <a:lnTo>
                  <a:pt x="4229697" y="1415089"/>
                </a:lnTo>
                <a:cubicBezTo>
                  <a:pt x="4229697" y="1406455"/>
                  <a:pt x="4222853" y="1399462"/>
                  <a:pt x="4214219" y="1399462"/>
                </a:cubicBezTo>
                <a:lnTo>
                  <a:pt x="4178054" y="1399462"/>
                </a:lnTo>
                <a:cubicBezTo>
                  <a:pt x="4169420" y="1399462"/>
                  <a:pt x="4162427" y="1406455"/>
                  <a:pt x="4162427" y="1415089"/>
                </a:cubicBezTo>
                <a:lnTo>
                  <a:pt x="4162427" y="1309571"/>
                </a:lnTo>
                <a:cubicBezTo>
                  <a:pt x="4162427" y="1298059"/>
                  <a:pt x="4153102" y="1288884"/>
                  <a:pt x="4141591" y="1288884"/>
                </a:cubicBezTo>
                <a:lnTo>
                  <a:pt x="4115844" y="1288884"/>
                </a:lnTo>
                <a:cubicBezTo>
                  <a:pt x="4104332" y="1288884"/>
                  <a:pt x="4095008" y="1298059"/>
                  <a:pt x="4095008" y="1309571"/>
                </a:cubicBezTo>
                <a:lnTo>
                  <a:pt x="4095008" y="1346034"/>
                </a:lnTo>
                <a:cubicBezTo>
                  <a:pt x="4095008" y="1335673"/>
                  <a:pt x="4086765" y="1327281"/>
                  <a:pt x="4076405" y="1327281"/>
                </a:cubicBezTo>
                <a:lnTo>
                  <a:pt x="4075214" y="1327281"/>
                </a:lnTo>
                <a:cubicBezTo>
                  <a:pt x="4064854" y="1327281"/>
                  <a:pt x="4056611" y="1335673"/>
                  <a:pt x="4056611" y="1346034"/>
                </a:cubicBezTo>
                <a:lnTo>
                  <a:pt x="4056611" y="1352731"/>
                </a:lnTo>
                <a:cubicBezTo>
                  <a:pt x="4053240" y="1348987"/>
                  <a:pt x="4048376" y="1346629"/>
                  <a:pt x="4042918" y="1346629"/>
                </a:cubicBezTo>
                <a:lnTo>
                  <a:pt x="4012409" y="1346629"/>
                </a:lnTo>
                <a:cubicBezTo>
                  <a:pt x="4002192" y="1346629"/>
                  <a:pt x="3994103" y="1354867"/>
                  <a:pt x="3994103" y="1365084"/>
                </a:cubicBezTo>
                <a:lnTo>
                  <a:pt x="3994103" y="1246916"/>
                </a:lnTo>
                <a:cubicBezTo>
                  <a:pt x="3994103" y="1232814"/>
                  <a:pt x="3982755" y="1221466"/>
                  <a:pt x="3968653" y="1221466"/>
                </a:cubicBezTo>
                <a:lnTo>
                  <a:pt x="3913587" y="1221466"/>
                </a:lnTo>
                <a:cubicBezTo>
                  <a:pt x="3899485" y="1221466"/>
                  <a:pt x="3888137" y="1232814"/>
                  <a:pt x="3888137" y="1246916"/>
                </a:cubicBezTo>
                <a:lnTo>
                  <a:pt x="3888137" y="1333980"/>
                </a:lnTo>
                <a:cubicBezTo>
                  <a:pt x="3884618" y="1329921"/>
                  <a:pt x="3879438" y="1327284"/>
                  <a:pt x="3873701" y="1327284"/>
                </a:cubicBezTo>
                <a:cubicBezTo>
                  <a:pt x="3863041" y="1327284"/>
                  <a:pt x="3854503" y="1336141"/>
                  <a:pt x="3854503" y="1347077"/>
                </a:cubicBezTo>
                <a:lnTo>
                  <a:pt x="3854503" y="1651287"/>
                </a:lnTo>
                <a:lnTo>
                  <a:pt x="3838429" y="1651287"/>
                </a:lnTo>
                <a:lnTo>
                  <a:pt x="3838429" y="1237540"/>
                </a:lnTo>
                <a:cubicBezTo>
                  <a:pt x="3838429" y="1223006"/>
                  <a:pt x="3826620" y="1211198"/>
                  <a:pt x="3812087" y="1211198"/>
                </a:cubicBezTo>
                <a:lnTo>
                  <a:pt x="3715046" y="1211198"/>
                </a:lnTo>
                <a:cubicBezTo>
                  <a:pt x="3700513" y="1211198"/>
                  <a:pt x="3688852" y="1223006"/>
                  <a:pt x="3688852" y="1237540"/>
                </a:cubicBezTo>
                <a:lnTo>
                  <a:pt x="3688852" y="1651287"/>
                </a:lnTo>
                <a:lnTo>
                  <a:pt x="3665040" y="1651287"/>
                </a:lnTo>
                <a:lnTo>
                  <a:pt x="3665040" y="951494"/>
                </a:lnTo>
                <a:lnTo>
                  <a:pt x="3559074" y="951494"/>
                </a:lnTo>
                <a:lnTo>
                  <a:pt x="3559074" y="971438"/>
                </a:lnTo>
                <a:lnTo>
                  <a:pt x="3453709" y="980368"/>
                </a:lnTo>
                <a:lnTo>
                  <a:pt x="3444184" y="1651289"/>
                </a:lnTo>
                <a:lnTo>
                  <a:pt x="3429301" y="1651289"/>
                </a:lnTo>
                <a:lnTo>
                  <a:pt x="3429301" y="908187"/>
                </a:lnTo>
                <a:lnTo>
                  <a:pt x="3213198" y="917861"/>
                </a:lnTo>
                <a:lnTo>
                  <a:pt x="3222127" y="1651286"/>
                </a:lnTo>
                <a:lnTo>
                  <a:pt x="3199208" y="1651286"/>
                </a:lnTo>
                <a:lnTo>
                  <a:pt x="3199208" y="831545"/>
                </a:lnTo>
                <a:lnTo>
                  <a:pt x="3103806" y="826932"/>
                </a:lnTo>
                <a:lnTo>
                  <a:pt x="3102467" y="941079"/>
                </a:lnTo>
                <a:lnTo>
                  <a:pt x="3102467" y="823950"/>
                </a:lnTo>
                <a:lnTo>
                  <a:pt x="2996206" y="847316"/>
                </a:lnTo>
                <a:lnTo>
                  <a:pt x="3014362" y="1651283"/>
                </a:lnTo>
                <a:lnTo>
                  <a:pt x="3009451" y="1651283"/>
                </a:lnTo>
                <a:lnTo>
                  <a:pt x="2991888" y="1071744"/>
                </a:lnTo>
                <a:lnTo>
                  <a:pt x="2972243" y="1073083"/>
                </a:lnTo>
                <a:lnTo>
                  <a:pt x="2972243" y="949411"/>
                </a:lnTo>
                <a:lnTo>
                  <a:pt x="2947687" y="947327"/>
                </a:lnTo>
                <a:lnTo>
                  <a:pt x="2938459" y="831237"/>
                </a:lnTo>
                <a:lnTo>
                  <a:pt x="2927000" y="830790"/>
                </a:lnTo>
                <a:cubicBezTo>
                  <a:pt x="2929355" y="826233"/>
                  <a:pt x="2930721" y="821323"/>
                  <a:pt x="2930721" y="816205"/>
                </a:cubicBezTo>
                <a:cubicBezTo>
                  <a:pt x="2930721" y="792293"/>
                  <a:pt x="2902753" y="772896"/>
                  <a:pt x="2868213" y="772896"/>
                </a:cubicBezTo>
                <a:cubicBezTo>
                  <a:pt x="2833673" y="772896"/>
                  <a:pt x="2805705" y="792293"/>
                  <a:pt x="2805705" y="816205"/>
                </a:cubicBezTo>
                <a:cubicBezTo>
                  <a:pt x="2805705" y="819886"/>
                  <a:pt x="2806391" y="823509"/>
                  <a:pt x="2807640" y="826921"/>
                </a:cubicBezTo>
                <a:lnTo>
                  <a:pt x="2794096" y="826474"/>
                </a:lnTo>
                <a:lnTo>
                  <a:pt x="2794096" y="934669"/>
                </a:lnTo>
                <a:lnTo>
                  <a:pt x="2779809" y="933478"/>
                </a:lnTo>
                <a:lnTo>
                  <a:pt x="2775046" y="1076058"/>
                </a:lnTo>
                <a:lnTo>
                  <a:pt x="2905120" y="1077546"/>
                </a:lnTo>
                <a:lnTo>
                  <a:pt x="2779809" y="1085880"/>
                </a:lnTo>
                <a:lnTo>
                  <a:pt x="2779809" y="1125320"/>
                </a:lnTo>
                <a:lnTo>
                  <a:pt x="2659556" y="1220865"/>
                </a:lnTo>
                <a:lnTo>
                  <a:pt x="2655091" y="1651281"/>
                </a:lnTo>
                <a:lnTo>
                  <a:pt x="2650477" y="1651281"/>
                </a:lnTo>
                <a:lnTo>
                  <a:pt x="2654644" y="1216103"/>
                </a:lnTo>
                <a:lnTo>
                  <a:pt x="2642738" y="1218484"/>
                </a:lnTo>
                <a:lnTo>
                  <a:pt x="2643482" y="1060731"/>
                </a:lnTo>
                <a:lnTo>
                  <a:pt x="2638719" y="1062070"/>
                </a:lnTo>
                <a:lnTo>
                  <a:pt x="2649882" y="1057308"/>
                </a:lnTo>
                <a:lnTo>
                  <a:pt x="2640208" y="1023673"/>
                </a:lnTo>
                <a:lnTo>
                  <a:pt x="2529632" y="1052545"/>
                </a:lnTo>
                <a:lnTo>
                  <a:pt x="2404617" y="985126"/>
                </a:lnTo>
                <a:lnTo>
                  <a:pt x="2394943" y="1018761"/>
                </a:lnTo>
                <a:lnTo>
                  <a:pt x="2400450" y="1022630"/>
                </a:lnTo>
                <a:lnTo>
                  <a:pt x="2398962" y="1651280"/>
                </a:lnTo>
                <a:lnTo>
                  <a:pt x="2380507" y="1651280"/>
                </a:lnTo>
                <a:lnTo>
                  <a:pt x="2385121" y="1466286"/>
                </a:lnTo>
                <a:lnTo>
                  <a:pt x="2192087" y="1464202"/>
                </a:lnTo>
                <a:lnTo>
                  <a:pt x="2193724" y="1339482"/>
                </a:lnTo>
                <a:lnTo>
                  <a:pt x="2203993" y="1339035"/>
                </a:lnTo>
                <a:lnTo>
                  <a:pt x="2205779" y="1267002"/>
                </a:lnTo>
                <a:lnTo>
                  <a:pt x="2133002" y="1266258"/>
                </a:lnTo>
                <a:lnTo>
                  <a:pt x="2121989" y="1173687"/>
                </a:lnTo>
                <a:lnTo>
                  <a:pt x="2114250" y="1208215"/>
                </a:lnTo>
                <a:lnTo>
                  <a:pt x="2109190" y="1265961"/>
                </a:lnTo>
                <a:lnTo>
                  <a:pt x="2056654" y="1265365"/>
                </a:lnTo>
                <a:lnTo>
                  <a:pt x="2055314" y="1325790"/>
                </a:lnTo>
                <a:lnTo>
                  <a:pt x="2047873" y="1325641"/>
                </a:lnTo>
                <a:lnTo>
                  <a:pt x="2046236" y="1462715"/>
                </a:lnTo>
                <a:lnTo>
                  <a:pt x="1979709" y="1461971"/>
                </a:lnTo>
                <a:lnTo>
                  <a:pt x="1976435" y="1418067"/>
                </a:lnTo>
                <a:lnTo>
                  <a:pt x="1971524" y="1418364"/>
                </a:lnTo>
                <a:lnTo>
                  <a:pt x="1971524" y="1389194"/>
                </a:lnTo>
                <a:lnTo>
                  <a:pt x="1904254" y="1394105"/>
                </a:lnTo>
                <a:lnTo>
                  <a:pt x="1904254" y="1413899"/>
                </a:lnTo>
                <a:lnTo>
                  <a:pt x="1869874" y="1361214"/>
                </a:lnTo>
                <a:lnTo>
                  <a:pt x="1868833" y="1085885"/>
                </a:lnTo>
                <a:lnTo>
                  <a:pt x="1877613" y="1085885"/>
                </a:lnTo>
                <a:lnTo>
                  <a:pt x="1881036" y="1045106"/>
                </a:lnTo>
                <a:cubicBezTo>
                  <a:pt x="1881036" y="1045106"/>
                  <a:pt x="1852604" y="1029007"/>
                  <a:pt x="1836835" y="1028140"/>
                </a:cubicBezTo>
                <a:cubicBezTo>
                  <a:pt x="1814590" y="1026917"/>
                  <a:pt x="1772244" y="1045106"/>
                  <a:pt x="1772244" y="1045106"/>
                </a:cubicBezTo>
                <a:lnTo>
                  <a:pt x="1782364" y="1085885"/>
                </a:lnTo>
                <a:lnTo>
                  <a:pt x="1782959" y="1085885"/>
                </a:lnTo>
                <a:lnTo>
                  <a:pt x="1781917" y="1379969"/>
                </a:lnTo>
                <a:cubicBezTo>
                  <a:pt x="1769223" y="1403484"/>
                  <a:pt x="1757340" y="1433364"/>
                  <a:pt x="1747241" y="1474922"/>
                </a:cubicBezTo>
                <a:lnTo>
                  <a:pt x="1743967" y="1280554"/>
                </a:lnTo>
                <a:lnTo>
                  <a:pt x="1713754" y="1233972"/>
                </a:lnTo>
                <a:lnTo>
                  <a:pt x="1713010" y="1651281"/>
                </a:lnTo>
                <a:lnTo>
                  <a:pt x="1708397" y="1651281"/>
                </a:lnTo>
                <a:lnTo>
                  <a:pt x="1702741" y="1249593"/>
                </a:lnTo>
                <a:lnTo>
                  <a:pt x="1688751" y="1223846"/>
                </a:lnTo>
                <a:lnTo>
                  <a:pt x="1699764" y="1228757"/>
                </a:lnTo>
                <a:lnTo>
                  <a:pt x="1700210" y="1069661"/>
                </a:lnTo>
                <a:lnTo>
                  <a:pt x="1665236" y="1118180"/>
                </a:lnTo>
                <a:lnTo>
                  <a:pt x="1662705" y="1212090"/>
                </a:lnTo>
                <a:lnTo>
                  <a:pt x="1676249" y="1218192"/>
                </a:lnTo>
                <a:lnTo>
                  <a:pt x="1675505" y="1651284"/>
                </a:lnTo>
                <a:lnTo>
                  <a:pt x="1666278" y="1651284"/>
                </a:lnTo>
                <a:lnTo>
                  <a:pt x="1662111" y="1169976"/>
                </a:lnTo>
                <a:lnTo>
                  <a:pt x="1615379" y="1157475"/>
                </a:lnTo>
                <a:lnTo>
                  <a:pt x="1614337" y="1651289"/>
                </a:lnTo>
                <a:lnTo>
                  <a:pt x="1613445" y="1651289"/>
                </a:lnTo>
                <a:lnTo>
                  <a:pt x="1611361" y="1106878"/>
                </a:lnTo>
                <a:lnTo>
                  <a:pt x="1521171" y="1111641"/>
                </a:lnTo>
                <a:lnTo>
                  <a:pt x="1520724" y="1210168"/>
                </a:lnTo>
                <a:lnTo>
                  <a:pt x="1452412" y="1174449"/>
                </a:lnTo>
                <a:lnTo>
                  <a:pt x="1452412" y="1157333"/>
                </a:lnTo>
                <a:lnTo>
                  <a:pt x="1455984" y="1133520"/>
                </a:lnTo>
                <a:lnTo>
                  <a:pt x="1441548" y="1075775"/>
                </a:lnTo>
                <a:lnTo>
                  <a:pt x="1437976" y="1157333"/>
                </a:lnTo>
                <a:lnTo>
                  <a:pt x="1430832" y="1177722"/>
                </a:lnTo>
                <a:lnTo>
                  <a:pt x="1360585" y="1219245"/>
                </a:lnTo>
                <a:lnTo>
                  <a:pt x="1299417" y="1222073"/>
                </a:lnTo>
                <a:lnTo>
                  <a:pt x="1299417" y="1388761"/>
                </a:lnTo>
                <a:lnTo>
                  <a:pt x="1349869" y="1393970"/>
                </a:lnTo>
                <a:lnTo>
                  <a:pt x="1320997" y="1395458"/>
                </a:lnTo>
                <a:lnTo>
                  <a:pt x="1319956" y="1651290"/>
                </a:lnTo>
                <a:lnTo>
                  <a:pt x="1314598" y="1651290"/>
                </a:lnTo>
                <a:lnTo>
                  <a:pt x="1313556" y="1393077"/>
                </a:lnTo>
                <a:lnTo>
                  <a:pt x="1266526" y="1395458"/>
                </a:lnTo>
                <a:lnTo>
                  <a:pt x="1266526" y="1414360"/>
                </a:lnTo>
                <a:lnTo>
                  <a:pt x="1265336" y="1276400"/>
                </a:lnTo>
                <a:lnTo>
                  <a:pt x="1125880" y="1279823"/>
                </a:lnTo>
                <a:lnTo>
                  <a:pt x="1122755" y="1651298"/>
                </a:lnTo>
                <a:lnTo>
                  <a:pt x="1010988" y="1651298"/>
                </a:lnTo>
                <a:lnTo>
                  <a:pt x="895945" y="1414963"/>
                </a:lnTo>
                <a:lnTo>
                  <a:pt x="884336" y="1427018"/>
                </a:lnTo>
                <a:lnTo>
                  <a:pt x="884336" y="1423298"/>
                </a:lnTo>
                <a:cubicBezTo>
                  <a:pt x="906704" y="1406306"/>
                  <a:pt x="920948" y="1380386"/>
                  <a:pt x="920948" y="1351265"/>
                </a:cubicBezTo>
                <a:cubicBezTo>
                  <a:pt x="920948" y="1321149"/>
                  <a:pt x="905649" y="1294375"/>
                  <a:pt x="881955" y="1277446"/>
                </a:cubicBezTo>
                <a:lnTo>
                  <a:pt x="873323" y="746875"/>
                </a:lnTo>
                <a:lnTo>
                  <a:pt x="851148" y="750447"/>
                </a:lnTo>
                <a:cubicBezTo>
                  <a:pt x="887235" y="740561"/>
                  <a:pt x="913804" y="708064"/>
                  <a:pt x="913804" y="669335"/>
                </a:cubicBezTo>
                <a:cubicBezTo>
                  <a:pt x="913804" y="629648"/>
                  <a:pt x="885924" y="596446"/>
                  <a:pt x="848468" y="587479"/>
                </a:cubicBezTo>
                <a:lnTo>
                  <a:pt x="841473" y="529734"/>
                </a:lnTo>
                <a:lnTo>
                  <a:pt x="837455" y="530329"/>
                </a:lnTo>
                <a:lnTo>
                  <a:pt x="838943" y="437014"/>
                </a:lnTo>
                <a:cubicBezTo>
                  <a:pt x="848235" y="432362"/>
                  <a:pt x="854570" y="422840"/>
                  <a:pt x="854570" y="411862"/>
                </a:cubicBezTo>
                <a:cubicBezTo>
                  <a:pt x="854570" y="400978"/>
                  <a:pt x="848404" y="391553"/>
                  <a:pt x="839241" y="386859"/>
                </a:cubicBezTo>
                <a:lnTo>
                  <a:pt x="836264" y="331495"/>
                </a:lnTo>
                <a:close/>
                <a:moveTo>
                  <a:pt x="2994150" y="575699"/>
                </a:moveTo>
                <a:lnTo>
                  <a:pt x="3033144" y="794183"/>
                </a:lnTo>
                <a:lnTo>
                  <a:pt x="3042817" y="795076"/>
                </a:lnTo>
                <a:lnTo>
                  <a:pt x="2994150" y="575706"/>
                </a:lnTo>
                <a:close/>
                <a:moveTo>
                  <a:pt x="3070350" y="575699"/>
                </a:moveTo>
                <a:lnTo>
                  <a:pt x="3109344" y="794183"/>
                </a:lnTo>
                <a:lnTo>
                  <a:pt x="3119017" y="795076"/>
                </a:lnTo>
                <a:lnTo>
                  <a:pt x="3070350" y="575706"/>
                </a:lnTo>
                <a:close/>
                <a:moveTo>
                  <a:pt x="2863334" y="647880"/>
                </a:moveTo>
                <a:lnTo>
                  <a:pt x="2855744" y="671990"/>
                </a:lnTo>
                <a:lnTo>
                  <a:pt x="2844135" y="764859"/>
                </a:lnTo>
                <a:lnTo>
                  <a:pt x="2882532" y="760840"/>
                </a:lnTo>
                <a:lnTo>
                  <a:pt x="2863333" y="647883"/>
                </a:lnTo>
                <a:close/>
                <a:moveTo>
                  <a:pt x="810982" y="751912"/>
                </a:moveTo>
                <a:cubicBezTo>
                  <a:pt x="816593" y="753054"/>
                  <a:pt x="822441" y="753549"/>
                  <a:pt x="828395" y="753549"/>
                </a:cubicBezTo>
                <a:cubicBezTo>
                  <a:pt x="833522" y="753549"/>
                  <a:pt x="838398" y="753063"/>
                  <a:pt x="843277" y="752210"/>
                </a:cubicBezTo>
                <a:lnTo>
                  <a:pt x="843277" y="787482"/>
                </a:lnTo>
                <a:lnTo>
                  <a:pt x="810982" y="802513"/>
                </a:lnTo>
                <a:lnTo>
                  <a:pt x="810982" y="751912"/>
                </a:lnTo>
                <a:close/>
                <a:moveTo>
                  <a:pt x="810982" y="840019"/>
                </a:moveTo>
                <a:lnTo>
                  <a:pt x="843277" y="854157"/>
                </a:lnTo>
                <a:lnTo>
                  <a:pt x="843277" y="876333"/>
                </a:lnTo>
                <a:lnTo>
                  <a:pt x="812618" y="890620"/>
                </a:lnTo>
                <a:lnTo>
                  <a:pt x="810981" y="913688"/>
                </a:lnTo>
                <a:lnTo>
                  <a:pt x="810981" y="840019"/>
                </a:lnTo>
                <a:close/>
                <a:moveTo>
                  <a:pt x="810982" y="924553"/>
                </a:moveTo>
                <a:lnTo>
                  <a:pt x="843277" y="938692"/>
                </a:lnTo>
                <a:lnTo>
                  <a:pt x="843277" y="958039"/>
                </a:lnTo>
                <a:lnTo>
                  <a:pt x="812618" y="972326"/>
                </a:lnTo>
                <a:lnTo>
                  <a:pt x="810981" y="995543"/>
                </a:lnTo>
                <a:lnTo>
                  <a:pt x="810981" y="924553"/>
                </a:lnTo>
                <a:close/>
                <a:moveTo>
                  <a:pt x="810982" y="1006409"/>
                </a:moveTo>
                <a:lnTo>
                  <a:pt x="843277" y="1020548"/>
                </a:lnTo>
                <a:lnTo>
                  <a:pt x="843277" y="1042276"/>
                </a:lnTo>
                <a:lnTo>
                  <a:pt x="812618" y="1056564"/>
                </a:lnTo>
                <a:lnTo>
                  <a:pt x="810981" y="1079632"/>
                </a:lnTo>
                <a:lnTo>
                  <a:pt x="810981" y="1006409"/>
                </a:lnTo>
                <a:close/>
                <a:moveTo>
                  <a:pt x="1680434" y="1007748"/>
                </a:moveTo>
                <a:lnTo>
                  <a:pt x="1673587" y="1102998"/>
                </a:lnTo>
                <a:lnTo>
                  <a:pt x="1680434" y="1007748"/>
                </a:lnTo>
                <a:close/>
                <a:moveTo>
                  <a:pt x="810982" y="1090497"/>
                </a:moveTo>
                <a:lnTo>
                  <a:pt x="843277" y="1104636"/>
                </a:lnTo>
                <a:lnTo>
                  <a:pt x="843277" y="1203610"/>
                </a:lnTo>
                <a:lnTo>
                  <a:pt x="810982" y="1218641"/>
                </a:lnTo>
                <a:lnTo>
                  <a:pt x="810982" y="1171612"/>
                </a:lnTo>
                <a:lnTo>
                  <a:pt x="839110" y="1184113"/>
                </a:lnTo>
                <a:lnTo>
                  <a:pt x="839110" y="1116694"/>
                </a:lnTo>
                <a:lnTo>
                  <a:pt x="810982" y="1129791"/>
                </a:lnTo>
                <a:lnTo>
                  <a:pt x="810982" y="1090500"/>
                </a:lnTo>
                <a:close/>
                <a:moveTo>
                  <a:pt x="177722" y="1169673"/>
                </a:moveTo>
                <a:lnTo>
                  <a:pt x="180103" y="1244236"/>
                </a:lnTo>
                <a:lnTo>
                  <a:pt x="146319" y="1282633"/>
                </a:lnTo>
                <a:lnTo>
                  <a:pt x="223412" y="1280252"/>
                </a:lnTo>
                <a:lnTo>
                  <a:pt x="184866" y="1241855"/>
                </a:lnTo>
                <a:lnTo>
                  <a:pt x="177722" y="1169673"/>
                </a:lnTo>
                <a:close/>
                <a:moveTo>
                  <a:pt x="1520747" y="1214768"/>
                </a:moveTo>
                <a:lnTo>
                  <a:pt x="1519110" y="1651280"/>
                </a:lnTo>
                <a:lnTo>
                  <a:pt x="1504376" y="1651280"/>
                </a:lnTo>
                <a:lnTo>
                  <a:pt x="1502441" y="1318648"/>
                </a:lnTo>
                <a:lnTo>
                  <a:pt x="1412400" y="1321773"/>
                </a:lnTo>
                <a:lnTo>
                  <a:pt x="1411061" y="1557222"/>
                </a:lnTo>
                <a:lnTo>
                  <a:pt x="1410764" y="1557222"/>
                </a:lnTo>
                <a:lnTo>
                  <a:pt x="1409871" y="1365531"/>
                </a:lnTo>
                <a:lnTo>
                  <a:pt x="1370283" y="1367020"/>
                </a:lnTo>
                <a:lnTo>
                  <a:pt x="1369241" y="1557967"/>
                </a:lnTo>
                <a:lnTo>
                  <a:pt x="1368646" y="1557967"/>
                </a:lnTo>
                <a:lnTo>
                  <a:pt x="1368051" y="1393070"/>
                </a:lnTo>
                <a:lnTo>
                  <a:pt x="1364033" y="1393219"/>
                </a:lnTo>
                <a:lnTo>
                  <a:pt x="1362247" y="1328478"/>
                </a:lnTo>
                <a:lnTo>
                  <a:pt x="1367456" y="1364941"/>
                </a:lnTo>
                <a:lnTo>
                  <a:pt x="1404812" y="1364941"/>
                </a:lnTo>
                <a:lnTo>
                  <a:pt x="1404812" y="1320591"/>
                </a:lnTo>
                <a:lnTo>
                  <a:pt x="1513759" y="1317317"/>
                </a:lnTo>
                <a:lnTo>
                  <a:pt x="1513759" y="1266268"/>
                </a:lnTo>
                <a:lnTo>
                  <a:pt x="1495899" y="1266715"/>
                </a:lnTo>
                <a:lnTo>
                  <a:pt x="1502448" y="1232187"/>
                </a:lnTo>
                <a:lnTo>
                  <a:pt x="1520754" y="1214774"/>
                </a:lnTo>
                <a:close/>
                <a:moveTo>
                  <a:pt x="1377424" y="1236646"/>
                </a:moveTo>
                <a:lnTo>
                  <a:pt x="1391563" y="1266264"/>
                </a:lnTo>
                <a:lnTo>
                  <a:pt x="1439635" y="1267901"/>
                </a:lnTo>
                <a:lnTo>
                  <a:pt x="1383080" y="1269091"/>
                </a:lnTo>
                <a:lnTo>
                  <a:pt x="1377425" y="1236647"/>
                </a:lnTo>
                <a:close/>
                <a:moveTo>
                  <a:pt x="810982" y="1256143"/>
                </a:moveTo>
                <a:lnTo>
                  <a:pt x="816786" y="1258673"/>
                </a:lnTo>
                <a:cubicBezTo>
                  <a:pt x="814848" y="1258773"/>
                  <a:pt x="812889" y="1258916"/>
                  <a:pt x="810982" y="1259120"/>
                </a:cubicBezTo>
                <a:lnTo>
                  <a:pt x="810982" y="1256143"/>
                </a:lnTo>
                <a:close/>
                <a:moveTo>
                  <a:pt x="2390227" y="1403628"/>
                </a:moveTo>
                <a:lnTo>
                  <a:pt x="2318046" y="1408540"/>
                </a:lnTo>
                <a:lnTo>
                  <a:pt x="2313134" y="1456611"/>
                </a:lnTo>
                <a:lnTo>
                  <a:pt x="2390228" y="1456611"/>
                </a:lnTo>
                <a:lnTo>
                  <a:pt x="2390228" y="1403628"/>
                </a:lnTo>
                <a:close/>
                <a:moveTo>
                  <a:pt x="1913682" y="1428334"/>
                </a:moveTo>
                <a:lnTo>
                  <a:pt x="1942704" y="1461374"/>
                </a:lnTo>
                <a:lnTo>
                  <a:pt x="1942704" y="1461523"/>
                </a:lnTo>
                <a:lnTo>
                  <a:pt x="1937941" y="1461523"/>
                </a:lnTo>
                <a:lnTo>
                  <a:pt x="1934518" y="1616304"/>
                </a:lnTo>
                <a:lnTo>
                  <a:pt x="1930202" y="1453484"/>
                </a:lnTo>
                <a:lnTo>
                  <a:pt x="1913682" y="1428332"/>
                </a:lnTo>
                <a:close/>
                <a:moveTo>
                  <a:pt x="768015" y="1428632"/>
                </a:moveTo>
                <a:lnTo>
                  <a:pt x="769652" y="1429524"/>
                </a:lnTo>
                <a:lnTo>
                  <a:pt x="768015" y="1530575"/>
                </a:lnTo>
                <a:lnTo>
                  <a:pt x="768015" y="1428629"/>
                </a:lnTo>
                <a:close/>
                <a:moveTo>
                  <a:pt x="182970" y="1453188"/>
                </a:moveTo>
                <a:lnTo>
                  <a:pt x="184905" y="1453485"/>
                </a:lnTo>
                <a:cubicBezTo>
                  <a:pt x="165730" y="1466526"/>
                  <a:pt x="150702" y="1485446"/>
                  <a:pt x="142191" y="1507658"/>
                </a:cubicBezTo>
                <a:lnTo>
                  <a:pt x="141596" y="1484739"/>
                </a:lnTo>
                <a:cubicBezTo>
                  <a:pt x="141596" y="1484739"/>
                  <a:pt x="170496" y="1458296"/>
                  <a:pt x="182524" y="1453486"/>
                </a:cubicBezTo>
                <a:cubicBezTo>
                  <a:pt x="182774" y="1453386"/>
                  <a:pt x="182787" y="1453284"/>
                  <a:pt x="182970" y="1453189"/>
                </a:cubicBezTo>
                <a:close/>
                <a:moveTo>
                  <a:pt x="885144" y="1471642"/>
                </a:moveTo>
                <a:lnTo>
                  <a:pt x="914612" y="1532364"/>
                </a:lnTo>
                <a:lnTo>
                  <a:pt x="886484" y="1557664"/>
                </a:lnTo>
                <a:lnTo>
                  <a:pt x="885144" y="1471642"/>
                </a:lnTo>
                <a:close/>
                <a:moveTo>
                  <a:pt x="925922" y="1555880"/>
                </a:moveTo>
                <a:lnTo>
                  <a:pt x="972208" y="1651282"/>
                </a:lnTo>
                <a:lnTo>
                  <a:pt x="888120" y="1651282"/>
                </a:lnTo>
                <a:lnTo>
                  <a:pt x="887078" y="1595174"/>
                </a:lnTo>
                <a:lnTo>
                  <a:pt x="925922" y="1555884"/>
                </a:lnTo>
                <a:close/>
                <a:moveTo>
                  <a:pt x="768017" y="1642498"/>
                </a:moveTo>
                <a:lnTo>
                  <a:pt x="769951" y="1644284"/>
                </a:lnTo>
                <a:lnTo>
                  <a:pt x="769951" y="1651279"/>
                </a:lnTo>
                <a:lnTo>
                  <a:pt x="768017" y="1651279"/>
                </a:lnTo>
                <a:lnTo>
                  <a:pt x="768017" y="1642498"/>
                </a:lnTo>
                <a:close/>
              </a:path>
            </a:pathLst>
          </a:custGeom>
          <a:gradFill>
            <a:gsLst>
              <a:gs pos="33000">
                <a:srgbClr val="2DD3FB">
                  <a:alpha val="55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A6A368C4-277B-3FFD-D4E1-F068D6B59323}"/>
              </a:ext>
            </a:extLst>
          </p:cNvPr>
          <p:cNvSpPr/>
          <p:nvPr/>
        </p:nvSpPr>
        <p:spPr>
          <a:xfrm>
            <a:off x="1435099" y="3102093"/>
            <a:ext cx="4660900" cy="442166"/>
          </a:xfrm>
          <a:prstGeom prst="roundRect">
            <a:avLst>
              <a:gd name="adj" fmla="val 15079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solidFill>
              <a:schemeClr val="accent1">
                <a:shade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1FB75C4-7B21-979C-1CDE-81EE6A189166}"/>
              </a:ext>
            </a:extLst>
          </p:cNvPr>
          <p:cNvSpPr txBox="1"/>
          <p:nvPr/>
        </p:nvSpPr>
        <p:spPr>
          <a:xfrm>
            <a:off x="1753659" y="3171882"/>
            <a:ext cx="403828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400" b="1" dirty="0"/>
              <a:t>竞职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竞聘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工作汇报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个人总结  </a:t>
            </a:r>
            <a:r>
              <a:rPr lang="en-US" altLang="zh-CN" sz="1400" b="1" dirty="0"/>
              <a:t>/  </a:t>
            </a:r>
            <a:r>
              <a:rPr lang="zh-CN" altLang="en-US" sz="1400" b="1" dirty="0"/>
              <a:t>商务通用</a:t>
            </a:r>
          </a:p>
        </p:txBody>
      </p:sp>
      <p:grpSp>
        <p:nvGrpSpPr>
          <p:cNvPr id="3" name="组合 2">
            <a:extLst>
              <a:ext uri="{FF2B5EF4-FFF2-40B4-BE49-F238E27FC236}">
                <a16:creationId xmlns:a16="http://schemas.microsoft.com/office/drawing/2014/main" id="{54F404A4-A0BB-AAF1-F79B-738822B598AC}"/>
              </a:ext>
            </a:extLst>
          </p:cNvPr>
          <p:cNvGrpSpPr/>
          <p:nvPr/>
        </p:nvGrpSpPr>
        <p:grpSpPr>
          <a:xfrm>
            <a:off x="1341904" y="4888292"/>
            <a:ext cx="4584134" cy="307778"/>
            <a:chOff x="4289813" y="5868700"/>
            <a:chExt cx="2474661" cy="307778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627E660F-8291-3E94-9949-83056FB50FCE}"/>
                </a:ext>
              </a:extLst>
            </p:cNvPr>
            <p:cNvSpPr txBox="1"/>
            <p:nvPr/>
          </p:nvSpPr>
          <p:spPr>
            <a:xfrm>
              <a:off x="4289813" y="5868701"/>
              <a:ext cx="1312276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汇报人：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51PPT</a:t>
              </a:r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模板网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0F1CE25-6B19-1C48-98FB-2B4F7749A993}"/>
                </a:ext>
              </a:extLst>
            </p:cNvPr>
            <p:cNvSpPr txBox="1"/>
            <p:nvPr/>
          </p:nvSpPr>
          <p:spPr>
            <a:xfrm>
              <a:off x="5428760" y="5868700"/>
              <a:ext cx="1335714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1200" b="1">
                  <a:gradFill flip="none" rotWithShape="1">
                    <a:gsLst>
                      <a:gs pos="1000">
                        <a:srgbClr val="BB9F64"/>
                      </a:gs>
                      <a:gs pos="100000">
                        <a:srgbClr val="BB9F64"/>
                      </a:gs>
                      <a:gs pos="61000">
                        <a:srgbClr val="FFF0AE"/>
                      </a:gs>
                    </a:gsLst>
                    <a:lin ang="5400000" scaled="1"/>
                    <a:tileRect/>
                  </a:gradFill>
                  <a:latin typeface="+mn-ea"/>
                  <a:ea typeface="+mn-ea"/>
                  <a:cs typeface="+mn-ea"/>
                </a:defRPr>
              </a:lvl1pPr>
            </a:lstStyle>
            <a:p>
              <a:pPr algn="l"/>
              <a:r>
                <a:rPr lang="zh-CN" altLang="en-US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时间：</a:t>
              </a:r>
              <a:r>
                <a:rPr lang="en-US" altLang="zh-CN" sz="14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阿里巴巴普惠体 2.0 55 Regular" panose="00020600040101010101" pitchFamily="18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  <a:sym typeface="+mn-lt"/>
                </a:rPr>
                <a:t>2023.09.20</a:t>
              </a:r>
              <a:endParaRPr lang="zh-CN" altLang="en-US" sz="1400" dirty="0">
                <a:solidFill>
                  <a:schemeClr val="tx1">
                    <a:lumMod val="65000"/>
                    <a:lumOff val="3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+mn-lt"/>
              </a:endParaRPr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:a16="http://schemas.microsoft.com/office/drawing/2014/main" id="{4C18D28D-CACD-843E-AE9D-68F28D4E25C7}"/>
              </a:ext>
            </a:extLst>
          </p:cNvPr>
          <p:cNvSpPr txBox="1"/>
          <p:nvPr/>
        </p:nvSpPr>
        <p:spPr>
          <a:xfrm>
            <a:off x="1369443" y="3848948"/>
            <a:ext cx="4539982" cy="61215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200" dirty="0">
                <a:solidFill>
                  <a:schemeClr val="tx1">
                    <a:lumMod val="65000"/>
                    <a:lumOff val="35000"/>
                  </a:schemeClr>
                </a:solidFill>
              </a:rPr>
              <a:t>Your content to play here, or through paste in this box, and select only the text. Your content to play here</a:t>
            </a:r>
            <a:endParaRPr lang="zh-CN" altLang="en-US" sz="1200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grpSp>
        <p:nvGrpSpPr>
          <p:cNvPr id="67" name="组合 6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DC66CF2-6FC2-533C-0778-F0E5D792DB5D}"/>
              </a:ext>
            </a:extLst>
          </p:cNvPr>
          <p:cNvGrpSpPr/>
          <p:nvPr/>
        </p:nvGrpSpPr>
        <p:grpSpPr>
          <a:xfrm>
            <a:off x="10377390" y="414990"/>
            <a:ext cx="1125054" cy="464319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4E7D94A-53C7-BB7E-B09D-256B68D0CDF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4DF844E-212B-82DC-A436-0B1FB2093DC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0" name="文本框-2_矢量">
              <a:extLst>
                <a:ext uri="{FF2B5EF4-FFF2-40B4-BE49-F238E27FC236}">
                  <a16:creationId xmlns:a16="http://schemas.microsoft.com/office/drawing/2014/main" id="{A533DF23-3C6D-AA76-37D2-6C7A3C65DF8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0EEB271E-0BC8-CD40-57F2-CE143913B85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9C0B29AB-DA45-36C8-C2A6-2938C6E2E9D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468DFD42-ACD5-EBAE-30E1-B1BB447F5F3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73FA131-80EE-6AE4-9E54-0D717341732A}"/>
              </a:ext>
            </a:extLst>
          </p:cNvPr>
          <p:cNvGrpSpPr/>
          <p:nvPr/>
        </p:nvGrpSpPr>
        <p:grpSpPr>
          <a:xfrm>
            <a:off x="236538" y="238663"/>
            <a:ext cx="354012" cy="320475"/>
            <a:chOff x="227013" y="215900"/>
            <a:chExt cx="589502" cy="533656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C62B096E-76ED-BDB3-A7A0-909F4AE48324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54CB2D65-CA3C-F831-0679-FF493122B2C8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72849767-7028-EDE4-79B4-B35020C4B540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EE4214F3-044B-2F67-1A7A-CE6A78C54906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D019A20-D3CF-C849-C23C-396C976809E0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CDAC6F2-03B8-4E61-401E-B97B1C09EC23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FE015307-8924-C4FF-472D-D21F98B7B978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A898E5BE-3871-561E-E4FA-8F2010F510F4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02A810B-B496-0EF7-4726-A97B68F3317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279894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ADF3773D-1A08-5FE5-E954-78522110419C}"/>
              </a:ext>
            </a:extLst>
          </p:cNvPr>
          <p:cNvSpPr txBox="1"/>
          <p:nvPr/>
        </p:nvSpPr>
        <p:spPr>
          <a:xfrm>
            <a:off x="993792" y="4799615"/>
            <a:ext cx="9927083" cy="14203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51PPT模板网，幻灯片演示模板及素材 </a:t>
            </a:r>
            <a:r>
              <a:rPr lang="zh-CN" altLang="en-US" sz="3200" b="1" dirty="0">
                <a:solidFill>
                  <a:schemeClr val="bg1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免费 </a:t>
            </a: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下载！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chemeClr val="bg1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51PPT模板网 唯一访问网址：www.51pptmoban.com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B270F3C-DD99-28EE-69F4-9F827B82C657}"/>
              </a:ext>
            </a:extLst>
          </p:cNvPr>
          <p:cNvSpPr txBox="1"/>
          <p:nvPr/>
        </p:nvSpPr>
        <p:spPr>
          <a:xfrm>
            <a:off x="993792" y="1003917"/>
            <a:ext cx="10734029" cy="129266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© 51PPT</a:t>
            </a:r>
            <a:r>
              <a:rPr lang="zh-CN" altLang="en-US" sz="2600" dirty="0">
                <a:solidFill>
                  <a:srgbClr val="FF0000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模板网   </a:t>
            </a:r>
            <a:r>
              <a:rPr lang="en-US" altLang="zh-CN" sz="2600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www.51pptmoban.com  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</a:rPr>
              <a:t>原创作品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endParaRPr lang="en-US" altLang="zh-CN" sz="2600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</a:endParaRPr>
          </a:p>
          <a:p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仅供学习参考之用！未经许可禁止在</a:t>
            </a:r>
            <a:r>
              <a:rPr lang="en-US" altLang="zh-CN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PC/M/App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平台</a:t>
            </a:r>
            <a:r>
              <a:rPr lang="zh-CN" altLang="en-US" sz="2600" b="1" dirty="0">
                <a:solidFill>
                  <a:srgbClr val="FF0000"/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转载、传播、贩卖</a:t>
            </a:r>
            <a:r>
              <a:rPr lang="zh-CN" altLang="en-US" sz="2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阿里巴巴普惠体 2.0 65 Medium" panose="00020600040101010101" pitchFamily="18" charset="-122"/>
                <a:ea typeface="阿里巴巴普惠体 2.0 65 Medium" panose="00020600040101010101" pitchFamily="18" charset="-122"/>
                <a:cs typeface="阿里巴巴普惠体 2.0 65 Medium" panose="00020600040101010101" pitchFamily="18" charset="-122"/>
              </a:rPr>
              <a:t>！</a:t>
            </a:r>
            <a:endParaRPr lang="en-US" altLang="zh-CN" sz="2600" b="1" dirty="0">
              <a:solidFill>
                <a:schemeClr val="tx1">
                  <a:lumMod val="85000"/>
                  <a:lumOff val="15000"/>
                </a:schemeClr>
              </a:solidFill>
              <a:latin typeface="阿里巴巴普惠体 2.0 65 Medium" panose="00020600040101010101" pitchFamily="18" charset="-122"/>
              <a:ea typeface="阿里巴巴普惠体 2.0 65 Medium" panose="00020600040101010101" pitchFamily="18" charset="-122"/>
              <a:cs typeface="阿里巴巴普惠体 2.0 65 Medium" panose="00020600040101010101" pitchFamily="18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383851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0">
        <p:random/>
      </p:transition>
    </mc:Choice>
    <mc:Fallback xmlns="">
      <p:transition spd="slow" advTm="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62E91E2-C8F9-EF62-DB95-BAD8E5471D06}"/>
              </a:ext>
            </a:extLst>
          </p:cNvPr>
          <p:cNvGrpSpPr/>
          <p:nvPr/>
        </p:nvGrpSpPr>
        <p:grpSpPr>
          <a:xfrm>
            <a:off x="6816245" y="0"/>
            <a:ext cx="5375756" cy="4635500"/>
            <a:chOff x="4872136" y="0"/>
            <a:chExt cx="7319865" cy="631190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EE220E-813F-2B5B-AD4A-166CB6FF2839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876CDD5-F3C4-F82F-F73A-2422E47B03E8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FBDB5A3-8F4C-8668-3638-3F9C2C025624}"/>
              </a:ext>
            </a:extLst>
          </p:cNvPr>
          <p:cNvGrpSpPr/>
          <p:nvPr/>
        </p:nvGrpSpPr>
        <p:grpSpPr>
          <a:xfrm rot="10800000">
            <a:off x="0" y="3364574"/>
            <a:ext cx="4051300" cy="3493425"/>
            <a:chOff x="4872136" y="0"/>
            <a:chExt cx="7319865" cy="63119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1C40E41-637E-ACC2-A487-7D5FE94FC81C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881FEE6-5490-0C77-F313-704C3DD15FAA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Shape 182">
            <a:extLst>
              <a:ext uri="{FF2B5EF4-FFF2-40B4-BE49-F238E27FC236}">
                <a16:creationId xmlns:a16="http://schemas.microsoft.com/office/drawing/2014/main" id="{D754BA5A-4D63-6876-EE2D-26DEB310D401}"/>
              </a:ext>
            </a:extLst>
          </p:cNvPr>
          <p:cNvSpPr/>
          <p:nvPr/>
        </p:nvSpPr>
        <p:spPr>
          <a:xfrm flipH="1">
            <a:off x="8542340" y="4250826"/>
            <a:ext cx="1592485" cy="1736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2DD3FB">
                  <a:alpha val="34000"/>
                </a:srgbClr>
              </a:gs>
              <a:gs pos="49000">
                <a:schemeClr val="accent1">
                  <a:lumMod val="30000"/>
                  <a:lumOff val="70000"/>
                  <a:alpha val="0"/>
                </a:schemeClr>
              </a:gs>
            </a:gsLst>
            <a:lin ang="7200000" scaled="0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solidFill>
                <a:schemeClr val="tx1"/>
              </a:solidFill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570AB40-A897-77FE-285A-1DDBE84D27C3}"/>
              </a:ext>
            </a:extLst>
          </p:cNvPr>
          <p:cNvSpPr/>
          <p:nvPr/>
        </p:nvSpPr>
        <p:spPr>
          <a:xfrm flipH="1">
            <a:off x="4051301" y="4212726"/>
            <a:ext cx="7807207" cy="2660494"/>
          </a:xfrm>
          <a:custGeom>
            <a:avLst/>
            <a:gdLst>
              <a:gd name="connsiteX0" fmla="*/ 828076 w 4604444"/>
              <a:gd name="connsiteY0" fmla="*/ -716 h 1720306"/>
              <a:gd name="connsiteX1" fmla="*/ 821081 w 4604444"/>
              <a:gd name="connsiteY1" fmla="*/ 292025 h 1720306"/>
              <a:gd name="connsiteX2" fmla="*/ 811705 w 4604444"/>
              <a:gd name="connsiteY2" fmla="*/ 311372 h 1720306"/>
              <a:gd name="connsiteX3" fmla="*/ 828373 w 4604444"/>
              <a:gd name="connsiteY3" fmla="*/ 332952 h 1720306"/>
              <a:gd name="connsiteX4" fmla="*/ 844894 w 4604444"/>
              <a:gd name="connsiteY4" fmla="*/ 311372 h 1720306"/>
              <a:gd name="connsiteX5" fmla="*/ 836410 w 4604444"/>
              <a:gd name="connsiteY5" fmla="*/ 292769 h 1720306"/>
              <a:gd name="connsiteX6" fmla="*/ 828374 w 4604444"/>
              <a:gd name="connsiteY6" fmla="*/ -420 h 1720306"/>
              <a:gd name="connsiteX7" fmla="*/ 828076 w 4604444"/>
              <a:gd name="connsiteY7" fmla="*/ -717 h 1720306"/>
              <a:gd name="connsiteX8" fmla="*/ 836261 w 4604444"/>
              <a:gd name="connsiteY8" fmla="*/ 331468 h 1720306"/>
              <a:gd name="connsiteX9" fmla="*/ 820486 w 4604444"/>
              <a:gd name="connsiteY9" fmla="*/ 336231 h 1720306"/>
              <a:gd name="connsiteX10" fmla="*/ 818551 w 4604444"/>
              <a:gd name="connsiteY10" fmla="*/ 384749 h 1720306"/>
              <a:gd name="connsiteX11" fmla="*/ 797417 w 4604444"/>
              <a:gd name="connsiteY11" fmla="*/ 411837 h 1720306"/>
              <a:gd name="connsiteX12" fmla="*/ 810217 w 4604444"/>
              <a:gd name="connsiteY12" fmla="*/ 435352 h 1720306"/>
              <a:gd name="connsiteX13" fmla="*/ 813640 w 4604444"/>
              <a:gd name="connsiteY13" fmla="*/ 533431 h 1720306"/>
              <a:gd name="connsiteX14" fmla="*/ 805454 w 4604444"/>
              <a:gd name="connsiteY14" fmla="*/ 534622 h 1720306"/>
              <a:gd name="connsiteX15" fmla="*/ 800692 w 4604444"/>
              <a:gd name="connsiteY15" fmla="*/ 589539 h 1720306"/>
              <a:gd name="connsiteX16" fmla="*/ 742798 w 4604444"/>
              <a:gd name="connsiteY16" fmla="*/ 669310 h 1720306"/>
              <a:gd name="connsiteX17" fmla="*/ 780601 w 4604444"/>
              <a:gd name="connsiteY17" fmla="*/ 739409 h 1720306"/>
              <a:gd name="connsiteX18" fmla="*/ 772118 w 4604444"/>
              <a:gd name="connsiteY18" fmla="*/ 1271466 h 1720306"/>
              <a:gd name="connsiteX19" fmla="*/ 723599 w 4604444"/>
              <a:gd name="connsiteY19" fmla="*/ 1351237 h 1720306"/>
              <a:gd name="connsiteX20" fmla="*/ 746221 w 4604444"/>
              <a:gd name="connsiteY20" fmla="*/ 1410322 h 1720306"/>
              <a:gd name="connsiteX21" fmla="*/ 689220 w 4604444"/>
              <a:gd name="connsiteY21" fmla="*/ 1416126 h 1720306"/>
              <a:gd name="connsiteX22" fmla="*/ 679546 w 4604444"/>
              <a:gd name="connsiteY22" fmla="*/ 1651280 h 1720306"/>
              <a:gd name="connsiteX23" fmla="*/ 609746 w 4604444"/>
              <a:gd name="connsiteY23" fmla="*/ 1651280 h 1720306"/>
              <a:gd name="connsiteX24" fmla="*/ 609746 w 4604444"/>
              <a:gd name="connsiteY24" fmla="*/ 1542333 h 1720306"/>
              <a:gd name="connsiteX25" fmla="*/ 579236 w 4604444"/>
              <a:gd name="connsiteY25" fmla="*/ 1547244 h 1720306"/>
              <a:gd name="connsiteX26" fmla="*/ 578195 w 4604444"/>
              <a:gd name="connsiteY26" fmla="*/ 1586832 h 1720306"/>
              <a:gd name="connsiteX27" fmla="*/ 577004 w 4604444"/>
              <a:gd name="connsiteY27" fmla="*/ 1549625 h 1720306"/>
              <a:gd name="connsiteX28" fmla="*/ 538457 w 4604444"/>
              <a:gd name="connsiteY28" fmla="*/ 1544863 h 1720306"/>
              <a:gd name="connsiteX29" fmla="*/ 538457 w 4604444"/>
              <a:gd name="connsiteY29" fmla="*/ 1651276 h 1720306"/>
              <a:gd name="connsiteX30" fmla="*/ 506162 w 4604444"/>
              <a:gd name="connsiteY30" fmla="*/ 1651276 h 1720306"/>
              <a:gd name="connsiteX31" fmla="*/ 499911 w 4604444"/>
              <a:gd name="connsiteY31" fmla="*/ 1515992 h 1720306"/>
              <a:gd name="connsiteX32" fmla="*/ 382039 w 4604444"/>
              <a:gd name="connsiteY32" fmla="*/ 1477446 h 1720306"/>
              <a:gd name="connsiteX33" fmla="*/ 383974 w 4604444"/>
              <a:gd name="connsiteY33" fmla="*/ 1553794 h 1720306"/>
              <a:gd name="connsiteX34" fmla="*/ 380402 w 4604444"/>
              <a:gd name="connsiteY34" fmla="*/ 1553794 h 1720306"/>
              <a:gd name="connsiteX35" fmla="*/ 381294 w 4604444"/>
              <a:gd name="connsiteY35" fmla="*/ 1477297 h 1720306"/>
              <a:gd name="connsiteX36" fmla="*/ 348404 w 4604444"/>
              <a:gd name="connsiteY36" fmla="*/ 1497835 h 1720306"/>
              <a:gd name="connsiteX37" fmla="*/ 247353 w 4604444"/>
              <a:gd name="connsiteY37" fmla="*/ 1434285 h 1720306"/>
              <a:gd name="connsiteX38" fmla="*/ 229047 w 4604444"/>
              <a:gd name="connsiteY38" fmla="*/ 1435774 h 1720306"/>
              <a:gd name="connsiteX39" fmla="*/ 237828 w 4604444"/>
              <a:gd name="connsiteY39" fmla="*/ 1431755 h 1720306"/>
              <a:gd name="connsiteX40" fmla="*/ 237828 w 4604444"/>
              <a:gd name="connsiteY40" fmla="*/ 1366866 h 1720306"/>
              <a:gd name="connsiteX41" fmla="*/ 232916 w 4604444"/>
              <a:gd name="connsiteY41" fmla="*/ 1366866 h 1720306"/>
              <a:gd name="connsiteX42" fmla="*/ 228451 w 4604444"/>
              <a:gd name="connsiteY42" fmla="*/ 1313288 h 1720306"/>
              <a:gd name="connsiteX43" fmla="*/ 231279 w 4604444"/>
              <a:gd name="connsiteY43" fmla="*/ 1282332 h 1720306"/>
              <a:gd name="connsiteX44" fmla="*/ 228154 w 4604444"/>
              <a:gd name="connsiteY44" fmla="*/ 1282629 h 1720306"/>
              <a:gd name="connsiteX45" fmla="*/ 148829 w 4604444"/>
              <a:gd name="connsiteY45" fmla="*/ 1282629 h 1720306"/>
              <a:gd name="connsiteX46" fmla="*/ 141685 w 4604444"/>
              <a:gd name="connsiteY46" fmla="*/ 1311204 h 1720306"/>
              <a:gd name="connsiteX47" fmla="*/ 134392 w 4604444"/>
              <a:gd name="connsiteY47" fmla="*/ 1311501 h 1720306"/>
              <a:gd name="connsiteX48" fmla="*/ 136774 w 4604444"/>
              <a:gd name="connsiteY48" fmla="*/ 1369246 h 1720306"/>
              <a:gd name="connsiteX49" fmla="*/ 189608 w 4604444"/>
              <a:gd name="connsiteY49" fmla="*/ 1364633 h 1720306"/>
              <a:gd name="connsiteX50" fmla="*/ 189608 w 4604444"/>
              <a:gd name="connsiteY50" fmla="*/ 1369246 h 1720306"/>
              <a:gd name="connsiteX51" fmla="*/ 189756 w 4604444"/>
              <a:gd name="connsiteY51" fmla="*/ 1369246 h 1720306"/>
              <a:gd name="connsiteX52" fmla="*/ 192435 w 4604444"/>
              <a:gd name="connsiteY52" fmla="*/ 1414193 h 1720306"/>
              <a:gd name="connsiteX53" fmla="*/ 187226 w 4604444"/>
              <a:gd name="connsiteY53" fmla="*/ 1366865 h 1720306"/>
              <a:gd name="connsiteX54" fmla="*/ 131862 w 4604444"/>
              <a:gd name="connsiteY54" fmla="*/ 1376539 h 1720306"/>
              <a:gd name="connsiteX55" fmla="*/ 134392 w 4604444"/>
              <a:gd name="connsiteY55" fmla="*/ 1443809 h 1720306"/>
              <a:gd name="connsiteX56" fmla="*/ 164307 w 4604444"/>
              <a:gd name="connsiteY56" fmla="*/ 1449613 h 1720306"/>
              <a:gd name="connsiteX57" fmla="*/ 110282 w 4604444"/>
              <a:gd name="connsiteY57" fmla="*/ 1448572 h 1720306"/>
              <a:gd name="connsiteX58" fmla="*/ 48816 w 4604444"/>
              <a:gd name="connsiteY58" fmla="*/ 1493220 h 1720306"/>
              <a:gd name="connsiteX59" fmla="*/ 35719 w 4604444"/>
              <a:gd name="connsiteY59" fmla="*/ 1494411 h 1720306"/>
              <a:gd name="connsiteX60" fmla="*/ 35719 w 4604444"/>
              <a:gd name="connsiteY60" fmla="*/ 1651278 h 1720306"/>
              <a:gd name="connsiteX61" fmla="*/ 5507 w 4604444"/>
              <a:gd name="connsiteY61" fmla="*/ 1651278 h 1720306"/>
              <a:gd name="connsiteX62" fmla="*/ 0 w 4604444"/>
              <a:gd name="connsiteY62" fmla="*/ 1656784 h 1720306"/>
              <a:gd name="connsiteX63" fmla="*/ 0 w 4604444"/>
              <a:gd name="connsiteY63" fmla="*/ 1714232 h 1720306"/>
              <a:gd name="connsiteX64" fmla="*/ 5507 w 4604444"/>
              <a:gd name="connsiteY64" fmla="*/ 1719589 h 1720306"/>
              <a:gd name="connsiteX65" fmla="*/ 4598938 w 4604444"/>
              <a:gd name="connsiteY65" fmla="*/ 1719589 h 1720306"/>
              <a:gd name="connsiteX66" fmla="*/ 4604445 w 4604444"/>
              <a:gd name="connsiteY66" fmla="*/ 1714232 h 1720306"/>
              <a:gd name="connsiteX67" fmla="*/ 4604445 w 4604444"/>
              <a:gd name="connsiteY67" fmla="*/ 1656784 h 1720306"/>
              <a:gd name="connsiteX68" fmla="*/ 4598938 w 4604444"/>
              <a:gd name="connsiteY68" fmla="*/ 1651278 h 1720306"/>
              <a:gd name="connsiteX69" fmla="*/ 4544021 w 4604444"/>
              <a:gd name="connsiteY69" fmla="*/ 1651278 h 1720306"/>
              <a:gd name="connsiteX70" fmla="*/ 4544021 w 4604444"/>
              <a:gd name="connsiteY70" fmla="*/ 1500068 h 1720306"/>
              <a:gd name="connsiteX71" fmla="*/ 4533901 w 4604444"/>
              <a:gd name="connsiteY71" fmla="*/ 1489948 h 1720306"/>
              <a:gd name="connsiteX72" fmla="*/ 4509344 w 4604444"/>
              <a:gd name="connsiteY72" fmla="*/ 1489948 h 1720306"/>
              <a:gd name="connsiteX73" fmla="*/ 4499224 w 4604444"/>
              <a:gd name="connsiteY73" fmla="*/ 1500068 h 1720306"/>
              <a:gd name="connsiteX74" fmla="*/ 4499224 w 4604444"/>
              <a:gd name="connsiteY74" fmla="*/ 1651278 h 1720306"/>
              <a:gd name="connsiteX75" fmla="*/ 4489550 w 4604444"/>
              <a:gd name="connsiteY75" fmla="*/ 1651278 h 1720306"/>
              <a:gd name="connsiteX76" fmla="*/ 4489550 w 4604444"/>
              <a:gd name="connsiteY76" fmla="*/ 1590853 h 1720306"/>
              <a:gd name="connsiteX77" fmla="*/ 4483895 w 4604444"/>
              <a:gd name="connsiteY77" fmla="*/ 1585198 h 1720306"/>
              <a:gd name="connsiteX78" fmla="*/ 4457254 w 4604444"/>
              <a:gd name="connsiteY78" fmla="*/ 1585198 h 1720306"/>
              <a:gd name="connsiteX79" fmla="*/ 4451599 w 4604444"/>
              <a:gd name="connsiteY79" fmla="*/ 1590853 h 1720306"/>
              <a:gd name="connsiteX80" fmla="*/ 4451599 w 4604444"/>
              <a:gd name="connsiteY80" fmla="*/ 1651278 h 1720306"/>
              <a:gd name="connsiteX81" fmla="*/ 4448771 w 4604444"/>
              <a:gd name="connsiteY81" fmla="*/ 1651278 h 1720306"/>
              <a:gd name="connsiteX82" fmla="*/ 4448771 w 4604444"/>
              <a:gd name="connsiteY82" fmla="*/ 1590853 h 1720306"/>
              <a:gd name="connsiteX83" fmla="*/ 4443116 w 4604444"/>
              <a:gd name="connsiteY83" fmla="*/ 1585198 h 1720306"/>
              <a:gd name="connsiteX84" fmla="*/ 4416475 w 4604444"/>
              <a:gd name="connsiteY84" fmla="*/ 1585198 h 1720306"/>
              <a:gd name="connsiteX85" fmla="*/ 4410820 w 4604444"/>
              <a:gd name="connsiteY85" fmla="*/ 1590853 h 1720306"/>
              <a:gd name="connsiteX86" fmla="*/ 4410820 w 4604444"/>
              <a:gd name="connsiteY86" fmla="*/ 1651278 h 1720306"/>
              <a:gd name="connsiteX87" fmla="*/ 4407992 w 4604444"/>
              <a:gd name="connsiteY87" fmla="*/ 1651278 h 1720306"/>
              <a:gd name="connsiteX88" fmla="*/ 4407992 w 4604444"/>
              <a:gd name="connsiteY88" fmla="*/ 1519718 h 1720306"/>
              <a:gd name="connsiteX89" fmla="*/ 4398616 w 4604444"/>
              <a:gd name="connsiteY89" fmla="*/ 1510342 h 1720306"/>
              <a:gd name="connsiteX90" fmla="*/ 4352181 w 4604444"/>
              <a:gd name="connsiteY90" fmla="*/ 1510342 h 1720306"/>
              <a:gd name="connsiteX91" fmla="*/ 4342805 w 4604444"/>
              <a:gd name="connsiteY91" fmla="*/ 1519718 h 1720306"/>
              <a:gd name="connsiteX92" fmla="*/ 4342805 w 4604444"/>
              <a:gd name="connsiteY92" fmla="*/ 1651278 h 1720306"/>
              <a:gd name="connsiteX93" fmla="*/ 4339977 w 4604444"/>
              <a:gd name="connsiteY93" fmla="*/ 1651278 h 1720306"/>
              <a:gd name="connsiteX94" fmla="*/ 4339977 w 4604444"/>
              <a:gd name="connsiteY94" fmla="*/ 1512870 h 1720306"/>
              <a:gd name="connsiteX95" fmla="*/ 4330601 w 4604444"/>
              <a:gd name="connsiteY95" fmla="*/ 1503643 h 1720306"/>
              <a:gd name="connsiteX96" fmla="*/ 4284019 w 4604444"/>
              <a:gd name="connsiteY96" fmla="*/ 1503643 h 1720306"/>
              <a:gd name="connsiteX97" fmla="*/ 4282679 w 4604444"/>
              <a:gd name="connsiteY97" fmla="*/ 1503791 h 1720306"/>
              <a:gd name="connsiteX98" fmla="*/ 4282679 w 4604444"/>
              <a:gd name="connsiteY98" fmla="*/ 1373566 h 1720306"/>
              <a:gd name="connsiteX99" fmla="*/ 4265266 w 4604444"/>
              <a:gd name="connsiteY99" fmla="*/ 1356153 h 1720306"/>
              <a:gd name="connsiteX100" fmla="*/ 4247110 w 4604444"/>
              <a:gd name="connsiteY100" fmla="*/ 1356153 h 1720306"/>
              <a:gd name="connsiteX101" fmla="*/ 4229697 w 4604444"/>
              <a:gd name="connsiteY101" fmla="*/ 1373566 h 1720306"/>
              <a:gd name="connsiteX102" fmla="*/ 4229697 w 4604444"/>
              <a:gd name="connsiteY102" fmla="*/ 1415089 h 1720306"/>
              <a:gd name="connsiteX103" fmla="*/ 4214219 w 4604444"/>
              <a:gd name="connsiteY103" fmla="*/ 1399462 h 1720306"/>
              <a:gd name="connsiteX104" fmla="*/ 4178054 w 4604444"/>
              <a:gd name="connsiteY104" fmla="*/ 1399462 h 1720306"/>
              <a:gd name="connsiteX105" fmla="*/ 4162427 w 4604444"/>
              <a:gd name="connsiteY105" fmla="*/ 1415089 h 1720306"/>
              <a:gd name="connsiteX106" fmla="*/ 4162427 w 4604444"/>
              <a:gd name="connsiteY106" fmla="*/ 1309571 h 1720306"/>
              <a:gd name="connsiteX107" fmla="*/ 4141591 w 4604444"/>
              <a:gd name="connsiteY107" fmla="*/ 1288884 h 1720306"/>
              <a:gd name="connsiteX108" fmla="*/ 4115844 w 4604444"/>
              <a:gd name="connsiteY108" fmla="*/ 1288884 h 1720306"/>
              <a:gd name="connsiteX109" fmla="*/ 4095008 w 4604444"/>
              <a:gd name="connsiteY109" fmla="*/ 1309571 h 1720306"/>
              <a:gd name="connsiteX110" fmla="*/ 4095008 w 4604444"/>
              <a:gd name="connsiteY110" fmla="*/ 1346034 h 1720306"/>
              <a:gd name="connsiteX111" fmla="*/ 4076405 w 4604444"/>
              <a:gd name="connsiteY111" fmla="*/ 1327281 h 1720306"/>
              <a:gd name="connsiteX112" fmla="*/ 4075214 w 4604444"/>
              <a:gd name="connsiteY112" fmla="*/ 1327281 h 1720306"/>
              <a:gd name="connsiteX113" fmla="*/ 4056611 w 4604444"/>
              <a:gd name="connsiteY113" fmla="*/ 1346034 h 1720306"/>
              <a:gd name="connsiteX114" fmla="*/ 4056611 w 4604444"/>
              <a:gd name="connsiteY114" fmla="*/ 1352731 h 1720306"/>
              <a:gd name="connsiteX115" fmla="*/ 4042918 w 4604444"/>
              <a:gd name="connsiteY115" fmla="*/ 1346629 h 1720306"/>
              <a:gd name="connsiteX116" fmla="*/ 4012409 w 4604444"/>
              <a:gd name="connsiteY116" fmla="*/ 1346629 h 1720306"/>
              <a:gd name="connsiteX117" fmla="*/ 3994103 w 4604444"/>
              <a:gd name="connsiteY117" fmla="*/ 1365084 h 1720306"/>
              <a:gd name="connsiteX118" fmla="*/ 3994103 w 4604444"/>
              <a:gd name="connsiteY118" fmla="*/ 1246916 h 1720306"/>
              <a:gd name="connsiteX119" fmla="*/ 3968653 w 4604444"/>
              <a:gd name="connsiteY119" fmla="*/ 1221466 h 1720306"/>
              <a:gd name="connsiteX120" fmla="*/ 3913587 w 4604444"/>
              <a:gd name="connsiteY120" fmla="*/ 1221466 h 1720306"/>
              <a:gd name="connsiteX121" fmla="*/ 3888137 w 4604444"/>
              <a:gd name="connsiteY121" fmla="*/ 1246916 h 1720306"/>
              <a:gd name="connsiteX122" fmla="*/ 3888137 w 4604444"/>
              <a:gd name="connsiteY122" fmla="*/ 1333980 h 1720306"/>
              <a:gd name="connsiteX123" fmla="*/ 3873701 w 4604444"/>
              <a:gd name="connsiteY123" fmla="*/ 1327284 h 1720306"/>
              <a:gd name="connsiteX124" fmla="*/ 3854503 w 4604444"/>
              <a:gd name="connsiteY124" fmla="*/ 1347077 h 1720306"/>
              <a:gd name="connsiteX125" fmla="*/ 3854503 w 4604444"/>
              <a:gd name="connsiteY125" fmla="*/ 1651287 h 1720306"/>
              <a:gd name="connsiteX126" fmla="*/ 3838429 w 4604444"/>
              <a:gd name="connsiteY126" fmla="*/ 1651287 h 1720306"/>
              <a:gd name="connsiteX127" fmla="*/ 3838429 w 4604444"/>
              <a:gd name="connsiteY127" fmla="*/ 1237540 h 1720306"/>
              <a:gd name="connsiteX128" fmla="*/ 3812087 w 4604444"/>
              <a:gd name="connsiteY128" fmla="*/ 1211198 h 1720306"/>
              <a:gd name="connsiteX129" fmla="*/ 3715046 w 4604444"/>
              <a:gd name="connsiteY129" fmla="*/ 1211198 h 1720306"/>
              <a:gd name="connsiteX130" fmla="*/ 3688852 w 4604444"/>
              <a:gd name="connsiteY130" fmla="*/ 1237540 h 1720306"/>
              <a:gd name="connsiteX131" fmla="*/ 3688852 w 4604444"/>
              <a:gd name="connsiteY131" fmla="*/ 1651287 h 1720306"/>
              <a:gd name="connsiteX132" fmla="*/ 3665040 w 4604444"/>
              <a:gd name="connsiteY132" fmla="*/ 1651287 h 1720306"/>
              <a:gd name="connsiteX133" fmla="*/ 3665040 w 4604444"/>
              <a:gd name="connsiteY133" fmla="*/ 951494 h 1720306"/>
              <a:gd name="connsiteX134" fmla="*/ 3559074 w 4604444"/>
              <a:gd name="connsiteY134" fmla="*/ 951494 h 1720306"/>
              <a:gd name="connsiteX135" fmla="*/ 3559074 w 4604444"/>
              <a:gd name="connsiteY135" fmla="*/ 971438 h 1720306"/>
              <a:gd name="connsiteX136" fmla="*/ 3453709 w 4604444"/>
              <a:gd name="connsiteY136" fmla="*/ 980368 h 1720306"/>
              <a:gd name="connsiteX137" fmla="*/ 3444184 w 4604444"/>
              <a:gd name="connsiteY137" fmla="*/ 1651289 h 1720306"/>
              <a:gd name="connsiteX138" fmla="*/ 3429301 w 4604444"/>
              <a:gd name="connsiteY138" fmla="*/ 1651289 h 1720306"/>
              <a:gd name="connsiteX139" fmla="*/ 3429301 w 4604444"/>
              <a:gd name="connsiteY139" fmla="*/ 908187 h 1720306"/>
              <a:gd name="connsiteX140" fmla="*/ 3213198 w 4604444"/>
              <a:gd name="connsiteY140" fmla="*/ 917861 h 1720306"/>
              <a:gd name="connsiteX141" fmla="*/ 3222127 w 4604444"/>
              <a:gd name="connsiteY141" fmla="*/ 1651286 h 1720306"/>
              <a:gd name="connsiteX142" fmla="*/ 3199208 w 4604444"/>
              <a:gd name="connsiteY142" fmla="*/ 1651286 h 1720306"/>
              <a:gd name="connsiteX143" fmla="*/ 3199208 w 4604444"/>
              <a:gd name="connsiteY143" fmla="*/ 831545 h 1720306"/>
              <a:gd name="connsiteX144" fmla="*/ 3103806 w 4604444"/>
              <a:gd name="connsiteY144" fmla="*/ 826932 h 1720306"/>
              <a:gd name="connsiteX145" fmla="*/ 3102467 w 4604444"/>
              <a:gd name="connsiteY145" fmla="*/ 941079 h 1720306"/>
              <a:gd name="connsiteX146" fmla="*/ 3102467 w 4604444"/>
              <a:gd name="connsiteY146" fmla="*/ 823950 h 1720306"/>
              <a:gd name="connsiteX147" fmla="*/ 2996206 w 4604444"/>
              <a:gd name="connsiteY147" fmla="*/ 847316 h 1720306"/>
              <a:gd name="connsiteX148" fmla="*/ 3014362 w 4604444"/>
              <a:gd name="connsiteY148" fmla="*/ 1651283 h 1720306"/>
              <a:gd name="connsiteX149" fmla="*/ 3009451 w 4604444"/>
              <a:gd name="connsiteY149" fmla="*/ 1651283 h 1720306"/>
              <a:gd name="connsiteX150" fmla="*/ 2991888 w 4604444"/>
              <a:gd name="connsiteY150" fmla="*/ 1071744 h 1720306"/>
              <a:gd name="connsiteX151" fmla="*/ 2972243 w 4604444"/>
              <a:gd name="connsiteY151" fmla="*/ 1073083 h 1720306"/>
              <a:gd name="connsiteX152" fmla="*/ 2972243 w 4604444"/>
              <a:gd name="connsiteY152" fmla="*/ 949411 h 1720306"/>
              <a:gd name="connsiteX153" fmla="*/ 2947687 w 4604444"/>
              <a:gd name="connsiteY153" fmla="*/ 947327 h 1720306"/>
              <a:gd name="connsiteX154" fmla="*/ 2938459 w 4604444"/>
              <a:gd name="connsiteY154" fmla="*/ 831237 h 1720306"/>
              <a:gd name="connsiteX155" fmla="*/ 2927000 w 4604444"/>
              <a:gd name="connsiteY155" fmla="*/ 830790 h 1720306"/>
              <a:gd name="connsiteX156" fmla="*/ 2930721 w 4604444"/>
              <a:gd name="connsiteY156" fmla="*/ 816205 h 1720306"/>
              <a:gd name="connsiteX157" fmla="*/ 2868213 w 4604444"/>
              <a:gd name="connsiteY157" fmla="*/ 772896 h 1720306"/>
              <a:gd name="connsiteX158" fmla="*/ 2805705 w 4604444"/>
              <a:gd name="connsiteY158" fmla="*/ 816205 h 1720306"/>
              <a:gd name="connsiteX159" fmla="*/ 2807640 w 4604444"/>
              <a:gd name="connsiteY159" fmla="*/ 826921 h 1720306"/>
              <a:gd name="connsiteX160" fmla="*/ 2794096 w 4604444"/>
              <a:gd name="connsiteY160" fmla="*/ 826474 h 1720306"/>
              <a:gd name="connsiteX161" fmla="*/ 2794096 w 4604444"/>
              <a:gd name="connsiteY161" fmla="*/ 934669 h 1720306"/>
              <a:gd name="connsiteX162" fmla="*/ 2779809 w 4604444"/>
              <a:gd name="connsiteY162" fmla="*/ 933478 h 1720306"/>
              <a:gd name="connsiteX163" fmla="*/ 2775046 w 4604444"/>
              <a:gd name="connsiteY163" fmla="*/ 1076058 h 1720306"/>
              <a:gd name="connsiteX164" fmla="*/ 2905120 w 4604444"/>
              <a:gd name="connsiteY164" fmla="*/ 1077546 h 1720306"/>
              <a:gd name="connsiteX165" fmla="*/ 2779809 w 4604444"/>
              <a:gd name="connsiteY165" fmla="*/ 1085880 h 1720306"/>
              <a:gd name="connsiteX166" fmla="*/ 2779809 w 4604444"/>
              <a:gd name="connsiteY166" fmla="*/ 1125320 h 1720306"/>
              <a:gd name="connsiteX167" fmla="*/ 2659556 w 4604444"/>
              <a:gd name="connsiteY167" fmla="*/ 1220865 h 1720306"/>
              <a:gd name="connsiteX168" fmla="*/ 2655091 w 4604444"/>
              <a:gd name="connsiteY168" fmla="*/ 1651281 h 1720306"/>
              <a:gd name="connsiteX169" fmla="*/ 2650477 w 4604444"/>
              <a:gd name="connsiteY169" fmla="*/ 1651281 h 1720306"/>
              <a:gd name="connsiteX170" fmla="*/ 2654644 w 4604444"/>
              <a:gd name="connsiteY170" fmla="*/ 1216103 h 1720306"/>
              <a:gd name="connsiteX171" fmla="*/ 2642738 w 4604444"/>
              <a:gd name="connsiteY171" fmla="*/ 1218484 h 1720306"/>
              <a:gd name="connsiteX172" fmla="*/ 2643482 w 4604444"/>
              <a:gd name="connsiteY172" fmla="*/ 1060731 h 1720306"/>
              <a:gd name="connsiteX173" fmla="*/ 2638719 w 4604444"/>
              <a:gd name="connsiteY173" fmla="*/ 1062070 h 1720306"/>
              <a:gd name="connsiteX174" fmla="*/ 2649882 w 4604444"/>
              <a:gd name="connsiteY174" fmla="*/ 1057308 h 1720306"/>
              <a:gd name="connsiteX175" fmla="*/ 2640208 w 4604444"/>
              <a:gd name="connsiteY175" fmla="*/ 1023673 h 1720306"/>
              <a:gd name="connsiteX176" fmla="*/ 2529632 w 4604444"/>
              <a:gd name="connsiteY176" fmla="*/ 1052545 h 1720306"/>
              <a:gd name="connsiteX177" fmla="*/ 2404617 w 4604444"/>
              <a:gd name="connsiteY177" fmla="*/ 985126 h 1720306"/>
              <a:gd name="connsiteX178" fmla="*/ 2394943 w 4604444"/>
              <a:gd name="connsiteY178" fmla="*/ 1018761 h 1720306"/>
              <a:gd name="connsiteX179" fmla="*/ 2400450 w 4604444"/>
              <a:gd name="connsiteY179" fmla="*/ 1022630 h 1720306"/>
              <a:gd name="connsiteX180" fmla="*/ 2398962 w 4604444"/>
              <a:gd name="connsiteY180" fmla="*/ 1651280 h 1720306"/>
              <a:gd name="connsiteX181" fmla="*/ 2380507 w 4604444"/>
              <a:gd name="connsiteY181" fmla="*/ 1651280 h 1720306"/>
              <a:gd name="connsiteX182" fmla="*/ 2385121 w 4604444"/>
              <a:gd name="connsiteY182" fmla="*/ 1466286 h 1720306"/>
              <a:gd name="connsiteX183" fmla="*/ 2192087 w 4604444"/>
              <a:gd name="connsiteY183" fmla="*/ 1464202 h 1720306"/>
              <a:gd name="connsiteX184" fmla="*/ 2193724 w 4604444"/>
              <a:gd name="connsiteY184" fmla="*/ 1339482 h 1720306"/>
              <a:gd name="connsiteX185" fmla="*/ 2203993 w 4604444"/>
              <a:gd name="connsiteY185" fmla="*/ 1339035 h 1720306"/>
              <a:gd name="connsiteX186" fmla="*/ 2205779 w 4604444"/>
              <a:gd name="connsiteY186" fmla="*/ 1267002 h 1720306"/>
              <a:gd name="connsiteX187" fmla="*/ 2133002 w 4604444"/>
              <a:gd name="connsiteY187" fmla="*/ 1266258 h 1720306"/>
              <a:gd name="connsiteX188" fmla="*/ 2121989 w 4604444"/>
              <a:gd name="connsiteY188" fmla="*/ 1173687 h 1720306"/>
              <a:gd name="connsiteX189" fmla="*/ 2114250 w 4604444"/>
              <a:gd name="connsiteY189" fmla="*/ 1208215 h 1720306"/>
              <a:gd name="connsiteX190" fmla="*/ 2109190 w 4604444"/>
              <a:gd name="connsiteY190" fmla="*/ 1265961 h 1720306"/>
              <a:gd name="connsiteX191" fmla="*/ 2056654 w 4604444"/>
              <a:gd name="connsiteY191" fmla="*/ 1265365 h 1720306"/>
              <a:gd name="connsiteX192" fmla="*/ 2055314 w 4604444"/>
              <a:gd name="connsiteY192" fmla="*/ 1325790 h 1720306"/>
              <a:gd name="connsiteX193" fmla="*/ 2047873 w 4604444"/>
              <a:gd name="connsiteY193" fmla="*/ 1325641 h 1720306"/>
              <a:gd name="connsiteX194" fmla="*/ 2046236 w 4604444"/>
              <a:gd name="connsiteY194" fmla="*/ 1462715 h 1720306"/>
              <a:gd name="connsiteX195" fmla="*/ 1979709 w 4604444"/>
              <a:gd name="connsiteY195" fmla="*/ 1461971 h 1720306"/>
              <a:gd name="connsiteX196" fmla="*/ 1976435 w 4604444"/>
              <a:gd name="connsiteY196" fmla="*/ 1418067 h 1720306"/>
              <a:gd name="connsiteX197" fmla="*/ 1971524 w 4604444"/>
              <a:gd name="connsiteY197" fmla="*/ 1418364 h 1720306"/>
              <a:gd name="connsiteX198" fmla="*/ 1971524 w 4604444"/>
              <a:gd name="connsiteY198" fmla="*/ 1389194 h 1720306"/>
              <a:gd name="connsiteX199" fmla="*/ 1904254 w 4604444"/>
              <a:gd name="connsiteY199" fmla="*/ 1394105 h 1720306"/>
              <a:gd name="connsiteX200" fmla="*/ 1904254 w 4604444"/>
              <a:gd name="connsiteY200" fmla="*/ 1413899 h 1720306"/>
              <a:gd name="connsiteX201" fmla="*/ 1869874 w 4604444"/>
              <a:gd name="connsiteY201" fmla="*/ 1361214 h 1720306"/>
              <a:gd name="connsiteX202" fmla="*/ 1868833 w 4604444"/>
              <a:gd name="connsiteY202" fmla="*/ 1085885 h 1720306"/>
              <a:gd name="connsiteX203" fmla="*/ 1877613 w 4604444"/>
              <a:gd name="connsiteY203" fmla="*/ 1085885 h 1720306"/>
              <a:gd name="connsiteX204" fmla="*/ 1881036 w 4604444"/>
              <a:gd name="connsiteY204" fmla="*/ 1045106 h 1720306"/>
              <a:gd name="connsiteX205" fmla="*/ 1836835 w 4604444"/>
              <a:gd name="connsiteY205" fmla="*/ 1028140 h 1720306"/>
              <a:gd name="connsiteX206" fmla="*/ 1772244 w 4604444"/>
              <a:gd name="connsiteY206" fmla="*/ 1045106 h 1720306"/>
              <a:gd name="connsiteX207" fmla="*/ 1782364 w 4604444"/>
              <a:gd name="connsiteY207" fmla="*/ 1085885 h 1720306"/>
              <a:gd name="connsiteX208" fmla="*/ 1782959 w 4604444"/>
              <a:gd name="connsiteY208" fmla="*/ 1085885 h 1720306"/>
              <a:gd name="connsiteX209" fmla="*/ 1781917 w 4604444"/>
              <a:gd name="connsiteY209" fmla="*/ 1379969 h 1720306"/>
              <a:gd name="connsiteX210" fmla="*/ 1747241 w 4604444"/>
              <a:gd name="connsiteY210" fmla="*/ 1474922 h 1720306"/>
              <a:gd name="connsiteX211" fmla="*/ 1743967 w 4604444"/>
              <a:gd name="connsiteY211" fmla="*/ 1280554 h 1720306"/>
              <a:gd name="connsiteX212" fmla="*/ 1713754 w 4604444"/>
              <a:gd name="connsiteY212" fmla="*/ 1233972 h 1720306"/>
              <a:gd name="connsiteX213" fmla="*/ 1713010 w 4604444"/>
              <a:gd name="connsiteY213" fmla="*/ 1651281 h 1720306"/>
              <a:gd name="connsiteX214" fmla="*/ 1708397 w 4604444"/>
              <a:gd name="connsiteY214" fmla="*/ 1651281 h 1720306"/>
              <a:gd name="connsiteX215" fmla="*/ 1702741 w 4604444"/>
              <a:gd name="connsiteY215" fmla="*/ 1249593 h 1720306"/>
              <a:gd name="connsiteX216" fmla="*/ 1688751 w 4604444"/>
              <a:gd name="connsiteY216" fmla="*/ 1223846 h 1720306"/>
              <a:gd name="connsiteX217" fmla="*/ 1699764 w 4604444"/>
              <a:gd name="connsiteY217" fmla="*/ 1228757 h 1720306"/>
              <a:gd name="connsiteX218" fmla="*/ 1700210 w 4604444"/>
              <a:gd name="connsiteY218" fmla="*/ 1069661 h 1720306"/>
              <a:gd name="connsiteX219" fmla="*/ 1665236 w 4604444"/>
              <a:gd name="connsiteY219" fmla="*/ 1118180 h 1720306"/>
              <a:gd name="connsiteX220" fmla="*/ 1662705 w 4604444"/>
              <a:gd name="connsiteY220" fmla="*/ 1212090 h 1720306"/>
              <a:gd name="connsiteX221" fmla="*/ 1676249 w 4604444"/>
              <a:gd name="connsiteY221" fmla="*/ 1218192 h 1720306"/>
              <a:gd name="connsiteX222" fmla="*/ 1675505 w 4604444"/>
              <a:gd name="connsiteY222" fmla="*/ 1651284 h 1720306"/>
              <a:gd name="connsiteX223" fmla="*/ 1666278 w 4604444"/>
              <a:gd name="connsiteY223" fmla="*/ 1651284 h 1720306"/>
              <a:gd name="connsiteX224" fmla="*/ 1662111 w 4604444"/>
              <a:gd name="connsiteY224" fmla="*/ 1169976 h 1720306"/>
              <a:gd name="connsiteX225" fmla="*/ 1615379 w 4604444"/>
              <a:gd name="connsiteY225" fmla="*/ 1157475 h 1720306"/>
              <a:gd name="connsiteX226" fmla="*/ 1614337 w 4604444"/>
              <a:gd name="connsiteY226" fmla="*/ 1651289 h 1720306"/>
              <a:gd name="connsiteX227" fmla="*/ 1613445 w 4604444"/>
              <a:gd name="connsiteY227" fmla="*/ 1651289 h 1720306"/>
              <a:gd name="connsiteX228" fmla="*/ 1611361 w 4604444"/>
              <a:gd name="connsiteY228" fmla="*/ 1106878 h 1720306"/>
              <a:gd name="connsiteX229" fmla="*/ 1521171 w 4604444"/>
              <a:gd name="connsiteY229" fmla="*/ 1111641 h 1720306"/>
              <a:gd name="connsiteX230" fmla="*/ 1520724 w 4604444"/>
              <a:gd name="connsiteY230" fmla="*/ 1210168 h 1720306"/>
              <a:gd name="connsiteX231" fmla="*/ 1452412 w 4604444"/>
              <a:gd name="connsiteY231" fmla="*/ 1174449 h 1720306"/>
              <a:gd name="connsiteX232" fmla="*/ 1452412 w 4604444"/>
              <a:gd name="connsiteY232" fmla="*/ 1157333 h 1720306"/>
              <a:gd name="connsiteX233" fmla="*/ 1455984 w 4604444"/>
              <a:gd name="connsiteY233" fmla="*/ 1133520 h 1720306"/>
              <a:gd name="connsiteX234" fmla="*/ 1441548 w 4604444"/>
              <a:gd name="connsiteY234" fmla="*/ 1075775 h 1720306"/>
              <a:gd name="connsiteX235" fmla="*/ 1437976 w 4604444"/>
              <a:gd name="connsiteY235" fmla="*/ 1157333 h 1720306"/>
              <a:gd name="connsiteX236" fmla="*/ 1430832 w 4604444"/>
              <a:gd name="connsiteY236" fmla="*/ 1177722 h 1720306"/>
              <a:gd name="connsiteX237" fmla="*/ 1360585 w 4604444"/>
              <a:gd name="connsiteY237" fmla="*/ 1219245 h 1720306"/>
              <a:gd name="connsiteX238" fmla="*/ 1299417 w 4604444"/>
              <a:gd name="connsiteY238" fmla="*/ 1222073 h 1720306"/>
              <a:gd name="connsiteX239" fmla="*/ 1299417 w 4604444"/>
              <a:gd name="connsiteY239" fmla="*/ 1388761 h 1720306"/>
              <a:gd name="connsiteX240" fmla="*/ 1349869 w 4604444"/>
              <a:gd name="connsiteY240" fmla="*/ 1393970 h 1720306"/>
              <a:gd name="connsiteX241" fmla="*/ 1320997 w 4604444"/>
              <a:gd name="connsiteY241" fmla="*/ 1395458 h 1720306"/>
              <a:gd name="connsiteX242" fmla="*/ 1319956 w 4604444"/>
              <a:gd name="connsiteY242" fmla="*/ 1651290 h 1720306"/>
              <a:gd name="connsiteX243" fmla="*/ 1314598 w 4604444"/>
              <a:gd name="connsiteY243" fmla="*/ 1651290 h 1720306"/>
              <a:gd name="connsiteX244" fmla="*/ 1313556 w 4604444"/>
              <a:gd name="connsiteY244" fmla="*/ 1393077 h 1720306"/>
              <a:gd name="connsiteX245" fmla="*/ 1266526 w 4604444"/>
              <a:gd name="connsiteY245" fmla="*/ 1395458 h 1720306"/>
              <a:gd name="connsiteX246" fmla="*/ 1266526 w 4604444"/>
              <a:gd name="connsiteY246" fmla="*/ 1414360 h 1720306"/>
              <a:gd name="connsiteX247" fmla="*/ 1265336 w 4604444"/>
              <a:gd name="connsiteY247" fmla="*/ 1276400 h 1720306"/>
              <a:gd name="connsiteX248" fmla="*/ 1125880 w 4604444"/>
              <a:gd name="connsiteY248" fmla="*/ 1279823 h 1720306"/>
              <a:gd name="connsiteX249" fmla="*/ 1122755 w 4604444"/>
              <a:gd name="connsiteY249" fmla="*/ 1651298 h 1720306"/>
              <a:gd name="connsiteX250" fmla="*/ 1010988 w 4604444"/>
              <a:gd name="connsiteY250" fmla="*/ 1651298 h 1720306"/>
              <a:gd name="connsiteX251" fmla="*/ 895945 w 4604444"/>
              <a:gd name="connsiteY251" fmla="*/ 1414963 h 1720306"/>
              <a:gd name="connsiteX252" fmla="*/ 884336 w 4604444"/>
              <a:gd name="connsiteY252" fmla="*/ 1427018 h 1720306"/>
              <a:gd name="connsiteX253" fmla="*/ 884336 w 4604444"/>
              <a:gd name="connsiteY253" fmla="*/ 1423298 h 1720306"/>
              <a:gd name="connsiteX254" fmla="*/ 920948 w 4604444"/>
              <a:gd name="connsiteY254" fmla="*/ 1351265 h 1720306"/>
              <a:gd name="connsiteX255" fmla="*/ 881955 w 4604444"/>
              <a:gd name="connsiteY255" fmla="*/ 1277446 h 1720306"/>
              <a:gd name="connsiteX256" fmla="*/ 873323 w 4604444"/>
              <a:gd name="connsiteY256" fmla="*/ 746875 h 1720306"/>
              <a:gd name="connsiteX257" fmla="*/ 851148 w 4604444"/>
              <a:gd name="connsiteY257" fmla="*/ 750447 h 1720306"/>
              <a:gd name="connsiteX258" fmla="*/ 913804 w 4604444"/>
              <a:gd name="connsiteY258" fmla="*/ 669335 h 1720306"/>
              <a:gd name="connsiteX259" fmla="*/ 848468 w 4604444"/>
              <a:gd name="connsiteY259" fmla="*/ 587479 h 1720306"/>
              <a:gd name="connsiteX260" fmla="*/ 841473 w 4604444"/>
              <a:gd name="connsiteY260" fmla="*/ 529734 h 1720306"/>
              <a:gd name="connsiteX261" fmla="*/ 837455 w 4604444"/>
              <a:gd name="connsiteY261" fmla="*/ 530329 h 1720306"/>
              <a:gd name="connsiteX262" fmla="*/ 838943 w 4604444"/>
              <a:gd name="connsiteY262" fmla="*/ 437014 h 1720306"/>
              <a:gd name="connsiteX263" fmla="*/ 854570 w 4604444"/>
              <a:gd name="connsiteY263" fmla="*/ 411862 h 1720306"/>
              <a:gd name="connsiteX264" fmla="*/ 839241 w 4604444"/>
              <a:gd name="connsiteY264" fmla="*/ 386859 h 1720306"/>
              <a:gd name="connsiteX265" fmla="*/ 836264 w 4604444"/>
              <a:gd name="connsiteY265" fmla="*/ 331495 h 1720306"/>
              <a:gd name="connsiteX266" fmla="*/ 2994150 w 4604444"/>
              <a:gd name="connsiteY266" fmla="*/ 575699 h 1720306"/>
              <a:gd name="connsiteX267" fmla="*/ 3033144 w 4604444"/>
              <a:gd name="connsiteY267" fmla="*/ 794183 h 1720306"/>
              <a:gd name="connsiteX268" fmla="*/ 3042817 w 4604444"/>
              <a:gd name="connsiteY268" fmla="*/ 795076 h 1720306"/>
              <a:gd name="connsiteX269" fmla="*/ 2994150 w 4604444"/>
              <a:gd name="connsiteY269" fmla="*/ 575706 h 1720306"/>
              <a:gd name="connsiteX270" fmla="*/ 3070350 w 4604444"/>
              <a:gd name="connsiteY270" fmla="*/ 575699 h 1720306"/>
              <a:gd name="connsiteX271" fmla="*/ 3109344 w 4604444"/>
              <a:gd name="connsiteY271" fmla="*/ 794183 h 1720306"/>
              <a:gd name="connsiteX272" fmla="*/ 3119017 w 4604444"/>
              <a:gd name="connsiteY272" fmla="*/ 795076 h 1720306"/>
              <a:gd name="connsiteX273" fmla="*/ 3070350 w 4604444"/>
              <a:gd name="connsiteY273" fmla="*/ 575706 h 1720306"/>
              <a:gd name="connsiteX274" fmla="*/ 2863334 w 4604444"/>
              <a:gd name="connsiteY274" fmla="*/ 647880 h 1720306"/>
              <a:gd name="connsiteX275" fmla="*/ 2855744 w 4604444"/>
              <a:gd name="connsiteY275" fmla="*/ 671990 h 1720306"/>
              <a:gd name="connsiteX276" fmla="*/ 2844135 w 4604444"/>
              <a:gd name="connsiteY276" fmla="*/ 764859 h 1720306"/>
              <a:gd name="connsiteX277" fmla="*/ 2882532 w 4604444"/>
              <a:gd name="connsiteY277" fmla="*/ 760840 h 1720306"/>
              <a:gd name="connsiteX278" fmla="*/ 2863333 w 4604444"/>
              <a:gd name="connsiteY278" fmla="*/ 647883 h 1720306"/>
              <a:gd name="connsiteX279" fmla="*/ 810982 w 4604444"/>
              <a:gd name="connsiteY279" fmla="*/ 751912 h 1720306"/>
              <a:gd name="connsiteX280" fmla="*/ 828395 w 4604444"/>
              <a:gd name="connsiteY280" fmla="*/ 753549 h 1720306"/>
              <a:gd name="connsiteX281" fmla="*/ 843277 w 4604444"/>
              <a:gd name="connsiteY281" fmla="*/ 752210 h 1720306"/>
              <a:gd name="connsiteX282" fmla="*/ 843277 w 4604444"/>
              <a:gd name="connsiteY282" fmla="*/ 787482 h 1720306"/>
              <a:gd name="connsiteX283" fmla="*/ 810982 w 4604444"/>
              <a:gd name="connsiteY283" fmla="*/ 802513 h 1720306"/>
              <a:gd name="connsiteX284" fmla="*/ 810982 w 4604444"/>
              <a:gd name="connsiteY284" fmla="*/ 751912 h 1720306"/>
              <a:gd name="connsiteX285" fmla="*/ 810982 w 4604444"/>
              <a:gd name="connsiteY285" fmla="*/ 840019 h 1720306"/>
              <a:gd name="connsiteX286" fmla="*/ 843277 w 4604444"/>
              <a:gd name="connsiteY286" fmla="*/ 854157 h 1720306"/>
              <a:gd name="connsiteX287" fmla="*/ 843277 w 4604444"/>
              <a:gd name="connsiteY287" fmla="*/ 876333 h 1720306"/>
              <a:gd name="connsiteX288" fmla="*/ 812618 w 4604444"/>
              <a:gd name="connsiteY288" fmla="*/ 890620 h 1720306"/>
              <a:gd name="connsiteX289" fmla="*/ 810981 w 4604444"/>
              <a:gd name="connsiteY289" fmla="*/ 913688 h 1720306"/>
              <a:gd name="connsiteX290" fmla="*/ 810981 w 4604444"/>
              <a:gd name="connsiteY290" fmla="*/ 840019 h 1720306"/>
              <a:gd name="connsiteX291" fmla="*/ 810982 w 4604444"/>
              <a:gd name="connsiteY291" fmla="*/ 924553 h 1720306"/>
              <a:gd name="connsiteX292" fmla="*/ 843277 w 4604444"/>
              <a:gd name="connsiteY292" fmla="*/ 938692 h 1720306"/>
              <a:gd name="connsiteX293" fmla="*/ 843277 w 4604444"/>
              <a:gd name="connsiteY293" fmla="*/ 958039 h 1720306"/>
              <a:gd name="connsiteX294" fmla="*/ 812618 w 4604444"/>
              <a:gd name="connsiteY294" fmla="*/ 972326 h 1720306"/>
              <a:gd name="connsiteX295" fmla="*/ 810981 w 4604444"/>
              <a:gd name="connsiteY295" fmla="*/ 995543 h 1720306"/>
              <a:gd name="connsiteX296" fmla="*/ 810981 w 4604444"/>
              <a:gd name="connsiteY296" fmla="*/ 924553 h 1720306"/>
              <a:gd name="connsiteX297" fmla="*/ 810982 w 4604444"/>
              <a:gd name="connsiteY297" fmla="*/ 1006409 h 1720306"/>
              <a:gd name="connsiteX298" fmla="*/ 843277 w 4604444"/>
              <a:gd name="connsiteY298" fmla="*/ 1020548 h 1720306"/>
              <a:gd name="connsiteX299" fmla="*/ 843277 w 4604444"/>
              <a:gd name="connsiteY299" fmla="*/ 1042276 h 1720306"/>
              <a:gd name="connsiteX300" fmla="*/ 812618 w 4604444"/>
              <a:gd name="connsiteY300" fmla="*/ 1056564 h 1720306"/>
              <a:gd name="connsiteX301" fmla="*/ 810981 w 4604444"/>
              <a:gd name="connsiteY301" fmla="*/ 1079632 h 1720306"/>
              <a:gd name="connsiteX302" fmla="*/ 810981 w 4604444"/>
              <a:gd name="connsiteY302" fmla="*/ 1006409 h 1720306"/>
              <a:gd name="connsiteX303" fmla="*/ 1680434 w 4604444"/>
              <a:gd name="connsiteY303" fmla="*/ 1007748 h 1720306"/>
              <a:gd name="connsiteX304" fmla="*/ 1673587 w 4604444"/>
              <a:gd name="connsiteY304" fmla="*/ 1102998 h 1720306"/>
              <a:gd name="connsiteX305" fmla="*/ 1680434 w 4604444"/>
              <a:gd name="connsiteY305" fmla="*/ 1007748 h 1720306"/>
              <a:gd name="connsiteX306" fmla="*/ 810982 w 4604444"/>
              <a:gd name="connsiteY306" fmla="*/ 1090497 h 1720306"/>
              <a:gd name="connsiteX307" fmla="*/ 843277 w 4604444"/>
              <a:gd name="connsiteY307" fmla="*/ 1104636 h 1720306"/>
              <a:gd name="connsiteX308" fmla="*/ 843277 w 4604444"/>
              <a:gd name="connsiteY308" fmla="*/ 1203610 h 1720306"/>
              <a:gd name="connsiteX309" fmla="*/ 810982 w 4604444"/>
              <a:gd name="connsiteY309" fmla="*/ 1218641 h 1720306"/>
              <a:gd name="connsiteX310" fmla="*/ 810982 w 4604444"/>
              <a:gd name="connsiteY310" fmla="*/ 1171612 h 1720306"/>
              <a:gd name="connsiteX311" fmla="*/ 839110 w 4604444"/>
              <a:gd name="connsiteY311" fmla="*/ 1184113 h 1720306"/>
              <a:gd name="connsiteX312" fmla="*/ 839110 w 4604444"/>
              <a:gd name="connsiteY312" fmla="*/ 1116694 h 1720306"/>
              <a:gd name="connsiteX313" fmla="*/ 810982 w 4604444"/>
              <a:gd name="connsiteY313" fmla="*/ 1129791 h 1720306"/>
              <a:gd name="connsiteX314" fmla="*/ 810982 w 4604444"/>
              <a:gd name="connsiteY314" fmla="*/ 1090500 h 1720306"/>
              <a:gd name="connsiteX315" fmla="*/ 177722 w 4604444"/>
              <a:gd name="connsiteY315" fmla="*/ 1169673 h 1720306"/>
              <a:gd name="connsiteX316" fmla="*/ 180103 w 4604444"/>
              <a:gd name="connsiteY316" fmla="*/ 1244236 h 1720306"/>
              <a:gd name="connsiteX317" fmla="*/ 146319 w 4604444"/>
              <a:gd name="connsiteY317" fmla="*/ 1282633 h 1720306"/>
              <a:gd name="connsiteX318" fmla="*/ 223412 w 4604444"/>
              <a:gd name="connsiteY318" fmla="*/ 1280252 h 1720306"/>
              <a:gd name="connsiteX319" fmla="*/ 184866 w 4604444"/>
              <a:gd name="connsiteY319" fmla="*/ 1241855 h 1720306"/>
              <a:gd name="connsiteX320" fmla="*/ 177722 w 4604444"/>
              <a:gd name="connsiteY320" fmla="*/ 1169673 h 1720306"/>
              <a:gd name="connsiteX321" fmla="*/ 1520747 w 4604444"/>
              <a:gd name="connsiteY321" fmla="*/ 1214768 h 1720306"/>
              <a:gd name="connsiteX322" fmla="*/ 1519110 w 4604444"/>
              <a:gd name="connsiteY322" fmla="*/ 1651280 h 1720306"/>
              <a:gd name="connsiteX323" fmla="*/ 1504376 w 4604444"/>
              <a:gd name="connsiteY323" fmla="*/ 1651280 h 1720306"/>
              <a:gd name="connsiteX324" fmla="*/ 1502441 w 4604444"/>
              <a:gd name="connsiteY324" fmla="*/ 1318648 h 1720306"/>
              <a:gd name="connsiteX325" fmla="*/ 1412400 w 4604444"/>
              <a:gd name="connsiteY325" fmla="*/ 1321773 h 1720306"/>
              <a:gd name="connsiteX326" fmla="*/ 1411061 w 4604444"/>
              <a:gd name="connsiteY326" fmla="*/ 1557222 h 1720306"/>
              <a:gd name="connsiteX327" fmla="*/ 1410764 w 4604444"/>
              <a:gd name="connsiteY327" fmla="*/ 1557222 h 1720306"/>
              <a:gd name="connsiteX328" fmla="*/ 1409871 w 4604444"/>
              <a:gd name="connsiteY328" fmla="*/ 1365531 h 1720306"/>
              <a:gd name="connsiteX329" fmla="*/ 1370283 w 4604444"/>
              <a:gd name="connsiteY329" fmla="*/ 1367020 h 1720306"/>
              <a:gd name="connsiteX330" fmla="*/ 1369241 w 4604444"/>
              <a:gd name="connsiteY330" fmla="*/ 1557967 h 1720306"/>
              <a:gd name="connsiteX331" fmla="*/ 1368646 w 4604444"/>
              <a:gd name="connsiteY331" fmla="*/ 1557967 h 1720306"/>
              <a:gd name="connsiteX332" fmla="*/ 1368051 w 4604444"/>
              <a:gd name="connsiteY332" fmla="*/ 1393070 h 1720306"/>
              <a:gd name="connsiteX333" fmla="*/ 1364033 w 4604444"/>
              <a:gd name="connsiteY333" fmla="*/ 1393219 h 1720306"/>
              <a:gd name="connsiteX334" fmla="*/ 1362247 w 4604444"/>
              <a:gd name="connsiteY334" fmla="*/ 1328478 h 1720306"/>
              <a:gd name="connsiteX335" fmla="*/ 1367456 w 4604444"/>
              <a:gd name="connsiteY335" fmla="*/ 1364941 h 1720306"/>
              <a:gd name="connsiteX336" fmla="*/ 1404812 w 4604444"/>
              <a:gd name="connsiteY336" fmla="*/ 1364941 h 1720306"/>
              <a:gd name="connsiteX337" fmla="*/ 1404812 w 4604444"/>
              <a:gd name="connsiteY337" fmla="*/ 1320591 h 1720306"/>
              <a:gd name="connsiteX338" fmla="*/ 1513759 w 4604444"/>
              <a:gd name="connsiteY338" fmla="*/ 1317317 h 1720306"/>
              <a:gd name="connsiteX339" fmla="*/ 1513759 w 4604444"/>
              <a:gd name="connsiteY339" fmla="*/ 1266268 h 1720306"/>
              <a:gd name="connsiteX340" fmla="*/ 1495899 w 4604444"/>
              <a:gd name="connsiteY340" fmla="*/ 1266715 h 1720306"/>
              <a:gd name="connsiteX341" fmla="*/ 1502448 w 4604444"/>
              <a:gd name="connsiteY341" fmla="*/ 1232187 h 1720306"/>
              <a:gd name="connsiteX342" fmla="*/ 1520754 w 4604444"/>
              <a:gd name="connsiteY342" fmla="*/ 1214774 h 1720306"/>
              <a:gd name="connsiteX343" fmla="*/ 1377424 w 4604444"/>
              <a:gd name="connsiteY343" fmla="*/ 1236646 h 1720306"/>
              <a:gd name="connsiteX344" fmla="*/ 1391563 w 4604444"/>
              <a:gd name="connsiteY344" fmla="*/ 1266264 h 1720306"/>
              <a:gd name="connsiteX345" fmla="*/ 1439635 w 4604444"/>
              <a:gd name="connsiteY345" fmla="*/ 1267901 h 1720306"/>
              <a:gd name="connsiteX346" fmla="*/ 1383080 w 4604444"/>
              <a:gd name="connsiteY346" fmla="*/ 1269091 h 1720306"/>
              <a:gd name="connsiteX347" fmla="*/ 1377425 w 4604444"/>
              <a:gd name="connsiteY347" fmla="*/ 1236647 h 1720306"/>
              <a:gd name="connsiteX348" fmla="*/ 810982 w 4604444"/>
              <a:gd name="connsiteY348" fmla="*/ 1256143 h 1720306"/>
              <a:gd name="connsiteX349" fmla="*/ 816786 w 4604444"/>
              <a:gd name="connsiteY349" fmla="*/ 1258673 h 1720306"/>
              <a:gd name="connsiteX350" fmla="*/ 810982 w 4604444"/>
              <a:gd name="connsiteY350" fmla="*/ 1259120 h 1720306"/>
              <a:gd name="connsiteX351" fmla="*/ 810982 w 4604444"/>
              <a:gd name="connsiteY351" fmla="*/ 1256143 h 1720306"/>
              <a:gd name="connsiteX352" fmla="*/ 2390227 w 4604444"/>
              <a:gd name="connsiteY352" fmla="*/ 1403628 h 1720306"/>
              <a:gd name="connsiteX353" fmla="*/ 2318046 w 4604444"/>
              <a:gd name="connsiteY353" fmla="*/ 1408540 h 1720306"/>
              <a:gd name="connsiteX354" fmla="*/ 2313134 w 4604444"/>
              <a:gd name="connsiteY354" fmla="*/ 1456611 h 1720306"/>
              <a:gd name="connsiteX355" fmla="*/ 2390228 w 4604444"/>
              <a:gd name="connsiteY355" fmla="*/ 1456611 h 1720306"/>
              <a:gd name="connsiteX356" fmla="*/ 2390228 w 4604444"/>
              <a:gd name="connsiteY356" fmla="*/ 1403628 h 1720306"/>
              <a:gd name="connsiteX357" fmla="*/ 1913682 w 4604444"/>
              <a:gd name="connsiteY357" fmla="*/ 1428334 h 1720306"/>
              <a:gd name="connsiteX358" fmla="*/ 1942704 w 4604444"/>
              <a:gd name="connsiteY358" fmla="*/ 1461374 h 1720306"/>
              <a:gd name="connsiteX359" fmla="*/ 1942704 w 4604444"/>
              <a:gd name="connsiteY359" fmla="*/ 1461523 h 1720306"/>
              <a:gd name="connsiteX360" fmla="*/ 1937941 w 4604444"/>
              <a:gd name="connsiteY360" fmla="*/ 1461523 h 1720306"/>
              <a:gd name="connsiteX361" fmla="*/ 1934518 w 4604444"/>
              <a:gd name="connsiteY361" fmla="*/ 1616304 h 1720306"/>
              <a:gd name="connsiteX362" fmla="*/ 1930202 w 4604444"/>
              <a:gd name="connsiteY362" fmla="*/ 1453484 h 1720306"/>
              <a:gd name="connsiteX363" fmla="*/ 1913682 w 4604444"/>
              <a:gd name="connsiteY363" fmla="*/ 1428332 h 1720306"/>
              <a:gd name="connsiteX364" fmla="*/ 768015 w 4604444"/>
              <a:gd name="connsiteY364" fmla="*/ 1428632 h 1720306"/>
              <a:gd name="connsiteX365" fmla="*/ 769652 w 4604444"/>
              <a:gd name="connsiteY365" fmla="*/ 1429524 h 1720306"/>
              <a:gd name="connsiteX366" fmla="*/ 768015 w 4604444"/>
              <a:gd name="connsiteY366" fmla="*/ 1530575 h 1720306"/>
              <a:gd name="connsiteX367" fmla="*/ 768015 w 4604444"/>
              <a:gd name="connsiteY367" fmla="*/ 1428629 h 1720306"/>
              <a:gd name="connsiteX368" fmla="*/ 182970 w 4604444"/>
              <a:gd name="connsiteY368" fmla="*/ 1453188 h 1720306"/>
              <a:gd name="connsiteX369" fmla="*/ 184905 w 4604444"/>
              <a:gd name="connsiteY369" fmla="*/ 1453485 h 1720306"/>
              <a:gd name="connsiteX370" fmla="*/ 142191 w 4604444"/>
              <a:gd name="connsiteY370" fmla="*/ 1507658 h 1720306"/>
              <a:gd name="connsiteX371" fmla="*/ 141596 w 4604444"/>
              <a:gd name="connsiteY371" fmla="*/ 1484739 h 1720306"/>
              <a:gd name="connsiteX372" fmla="*/ 182524 w 4604444"/>
              <a:gd name="connsiteY372" fmla="*/ 1453486 h 1720306"/>
              <a:gd name="connsiteX373" fmla="*/ 182970 w 4604444"/>
              <a:gd name="connsiteY373" fmla="*/ 1453189 h 1720306"/>
              <a:gd name="connsiteX374" fmla="*/ 885144 w 4604444"/>
              <a:gd name="connsiteY374" fmla="*/ 1471642 h 1720306"/>
              <a:gd name="connsiteX375" fmla="*/ 914612 w 4604444"/>
              <a:gd name="connsiteY375" fmla="*/ 1532364 h 1720306"/>
              <a:gd name="connsiteX376" fmla="*/ 886484 w 4604444"/>
              <a:gd name="connsiteY376" fmla="*/ 1557664 h 1720306"/>
              <a:gd name="connsiteX377" fmla="*/ 885144 w 4604444"/>
              <a:gd name="connsiteY377" fmla="*/ 1471642 h 1720306"/>
              <a:gd name="connsiteX378" fmla="*/ 925922 w 4604444"/>
              <a:gd name="connsiteY378" fmla="*/ 1555880 h 1720306"/>
              <a:gd name="connsiteX379" fmla="*/ 972208 w 4604444"/>
              <a:gd name="connsiteY379" fmla="*/ 1651282 h 1720306"/>
              <a:gd name="connsiteX380" fmla="*/ 888120 w 4604444"/>
              <a:gd name="connsiteY380" fmla="*/ 1651282 h 1720306"/>
              <a:gd name="connsiteX381" fmla="*/ 887078 w 4604444"/>
              <a:gd name="connsiteY381" fmla="*/ 1595174 h 1720306"/>
              <a:gd name="connsiteX382" fmla="*/ 925922 w 4604444"/>
              <a:gd name="connsiteY382" fmla="*/ 1555884 h 1720306"/>
              <a:gd name="connsiteX383" fmla="*/ 768017 w 4604444"/>
              <a:gd name="connsiteY383" fmla="*/ 1642498 h 1720306"/>
              <a:gd name="connsiteX384" fmla="*/ 769951 w 4604444"/>
              <a:gd name="connsiteY384" fmla="*/ 1644284 h 1720306"/>
              <a:gd name="connsiteX385" fmla="*/ 769951 w 4604444"/>
              <a:gd name="connsiteY385" fmla="*/ 1651279 h 1720306"/>
              <a:gd name="connsiteX386" fmla="*/ 768017 w 4604444"/>
              <a:gd name="connsiteY386" fmla="*/ 1651279 h 1720306"/>
              <a:gd name="connsiteX387" fmla="*/ 768017 w 4604444"/>
              <a:gd name="connsiteY387" fmla="*/ 1642498 h 172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4604444" h="1720306">
                <a:moveTo>
                  <a:pt x="828076" y="-716"/>
                </a:moveTo>
                <a:lnTo>
                  <a:pt x="821081" y="292025"/>
                </a:lnTo>
                <a:cubicBezTo>
                  <a:pt x="815537" y="295501"/>
                  <a:pt x="811705" y="302839"/>
                  <a:pt x="811705" y="311372"/>
                </a:cubicBezTo>
                <a:cubicBezTo>
                  <a:pt x="811705" y="323252"/>
                  <a:pt x="819230" y="332952"/>
                  <a:pt x="828373" y="332952"/>
                </a:cubicBezTo>
                <a:cubicBezTo>
                  <a:pt x="837516" y="332952"/>
                  <a:pt x="844894" y="323251"/>
                  <a:pt x="844894" y="311372"/>
                </a:cubicBezTo>
                <a:cubicBezTo>
                  <a:pt x="844894" y="303340"/>
                  <a:pt x="841432" y="296463"/>
                  <a:pt x="836410" y="292769"/>
                </a:cubicBezTo>
                <a:lnTo>
                  <a:pt x="828374" y="-420"/>
                </a:lnTo>
                <a:lnTo>
                  <a:pt x="828076" y="-717"/>
                </a:lnTo>
                <a:close/>
                <a:moveTo>
                  <a:pt x="836261" y="331468"/>
                </a:moveTo>
                <a:lnTo>
                  <a:pt x="820486" y="336231"/>
                </a:lnTo>
                <a:lnTo>
                  <a:pt x="818551" y="384749"/>
                </a:lnTo>
                <a:cubicBezTo>
                  <a:pt x="806375" y="387979"/>
                  <a:pt x="797417" y="398812"/>
                  <a:pt x="797417" y="411837"/>
                </a:cubicBezTo>
                <a:cubicBezTo>
                  <a:pt x="797417" y="421639"/>
                  <a:pt x="802515" y="430302"/>
                  <a:pt x="810217" y="435352"/>
                </a:cubicBezTo>
                <a:lnTo>
                  <a:pt x="813640" y="533431"/>
                </a:lnTo>
                <a:lnTo>
                  <a:pt x="805454" y="534622"/>
                </a:lnTo>
                <a:lnTo>
                  <a:pt x="800692" y="589539"/>
                </a:lnTo>
                <a:cubicBezTo>
                  <a:pt x="767044" y="600877"/>
                  <a:pt x="742798" y="632295"/>
                  <a:pt x="742798" y="669310"/>
                </a:cubicBezTo>
                <a:cubicBezTo>
                  <a:pt x="742798" y="698485"/>
                  <a:pt x="757759" y="724272"/>
                  <a:pt x="780601" y="739409"/>
                </a:cubicBezTo>
                <a:lnTo>
                  <a:pt x="772118" y="1271466"/>
                </a:lnTo>
                <a:cubicBezTo>
                  <a:pt x="743099" y="1287605"/>
                  <a:pt x="723599" y="1317270"/>
                  <a:pt x="723599" y="1351237"/>
                </a:cubicBezTo>
                <a:cubicBezTo>
                  <a:pt x="723599" y="1373706"/>
                  <a:pt x="732058" y="1394278"/>
                  <a:pt x="746221" y="1410322"/>
                </a:cubicBezTo>
                <a:lnTo>
                  <a:pt x="689220" y="1416126"/>
                </a:lnTo>
                <a:lnTo>
                  <a:pt x="679546" y="1651280"/>
                </a:lnTo>
                <a:lnTo>
                  <a:pt x="609746" y="1651280"/>
                </a:lnTo>
                <a:lnTo>
                  <a:pt x="609746" y="1542333"/>
                </a:lnTo>
                <a:lnTo>
                  <a:pt x="579236" y="1547244"/>
                </a:lnTo>
                <a:lnTo>
                  <a:pt x="578195" y="1586832"/>
                </a:lnTo>
                <a:lnTo>
                  <a:pt x="577004" y="1549625"/>
                </a:lnTo>
                <a:lnTo>
                  <a:pt x="538457" y="1544863"/>
                </a:lnTo>
                <a:lnTo>
                  <a:pt x="538457" y="1651276"/>
                </a:lnTo>
                <a:lnTo>
                  <a:pt x="506162" y="1651276"/>
                </a:lnTo>
                <a:lnTo>
                  <a:pt x="499911" y="1515992"/>
                </a:lnTo>
                <a:lnTo>
                  <a:pt x="382039" y="1477446"/>
                </a:lnTo>
                <a:lnTo>
                  <a:pt x="383974" y="1553794"/>
                </a:lnTo>
                <a:lnTo>
                  <a:pt x="380402" y="1553794"/>
                </a:lnTo>
                <a:lnTo>
                  <a:pt x="381294" y="1477297"/>
                </a:lnTo>
                <a:lnTo>
                  <a:pt x="348404" y="1497835"/>
                </a:lnTo>
                <a:cubicBezTo>
                  <a:pt x="329801" y="1460119"/>
                  <a:pt x="291522" y="1434285"/>
                  <a:pt x="247353" y="1434285"/>
                </a:cubicBezTo>
                <a:cubicBezTo>
                  <a:pt x="241084" y="1434285"/>
                  <a:pt x="235039" y="1434771"/>
                  <a:pt x="229047" y="1435774"/>
                </a:cubicBezTo>
                <a:lnTo>
                  <a:pt x="237828" y="1431755"/>
                </a:lnTo>
                <a:cubicBezTo>
                  <a:pt x="237828" y="1431755"/>
                  <a:pt x="247450" y="1366866"/>
                  <a:pt x="237828" y="1366866"/>
                </a:cubicBezTo>
                <a:lnTo>
                  <a:pt x="232916" y="1366866"/>
                </a:lnTo>
                <a:lnTo>
                  <a:pt x="228451" y="1313288"/>
                </a:lnTo>
                <a:cubicBezTo>
                  <a:pt x="233088" y="1303476"/>
                  <a:pt x="241666" y="1282739"/>
                  <a:pt x="231279" y="1282332"/>
                </a:cubicBezTo>
                <a:cubicBezTo>
                  <a:pt x="230381" y="1282293"/>
                  <a:pt x="229357" y="1282329"/>
                  <a:pt x="228154" y="1282629"/>
                </a:cubicBezTo>
                <a:cubicBezTo>
                  <a:pt x="208910" y="1287440"/>
                  <a:pt x="148829" y="1282629"/>
                  <a:pt x="148829" y="1282629"/>
                </a:cubicBezTo>
                <a:lnTo>
                  <a:pt x="141685" y="1311204"/>
                </a:lnTo>
                <a:lnTo>
                  <a:pt x="134392" y="1311501"/>
                </a:lnTo>
                <a:lnTo>
                  <a:pt x="136774" y="1369246"/>
                </a:lnTo>
                <a:lnTo>
                  <a:pt x="189608" y="1364633"/>
                </a:lnTo>
                <a:lnTo>
                  <a:pt x="189608" y="1369246"/>
                </a:lnTo>
                <a:lnTo>
                  <a:pt x="189756" y="1369246"/>
                </a:lnTo>
                <a:lnTo>
                  <a:pt x="192435" y="1414193"/>
                </a:lnTo>
                <a:lnTo>
                  <a:pt x="187226" y="1366865"/>
                </a:lnTo>
                <a:lnTo>
                  <a:pt x="131862" y="1376539"/>
                </a:lnTo>
                <a:lnTo>
                  <a:pt x="134392" y="1443809"/>
                </a:lnTo>
                <a:lnTo>
                  <a:pt x="164307" y="1449613"/>
                </a:lnTo>
                <a:cubicBezTo>
                  <a:pt x="145924" y="1448708"/>
                  <a:pt x="119933" y="1448572"/>
                  <a:pt x="110282" y="1448572"/>
                </a:cubicBezTo>
                <a:cubicBezTo>
                  <a:pt x="95851" y="1448572"/>
                  <a:pt x="67288" y="1482106"/>
                  <a:pt x="48816" y="1493220"/>
                </a:cubicBezTo>
                <a:lnTo>
                  <a:pt x="35719" y="1494411"/>
                </a:lnTo>
                <a:lnTo>
                  <a:pt x="35719" y="1651278"/>
                </a:lnTo>
                <a:lnTo>
                  <a:pt x="5507" y="1651278"/>
                </a:lnTo>
                <a:cubicBezTo>
                  <a:pt x="2502" y="1651278"/>
                  <a:pt x="0" y="1653780"/>
                  <a:pt x="0" y="1656784"/>
                </a:cubicBezTo>
                <a:lnTo>
                  <a:pt x="0" y="1714232"/>
                </a:lnTo>
                <a:cubicBezTo>
                  <a:pt x="0" y="1717236"/>
                  <a:pt x="2502" y="1719589"/>
                  <a:pt x="5507" y="1719589"/>
                </a:cubicBezTo>
                <a:lnTo>
                  <a:pt x="4598938" y="1719589"/>
                </a:lnTo>
                <a:cubicBezTo>
                  <a:pt x="4601942" y="1719589"/>
                  <a:pt x="4604445" y="1717236"/>
                  <a:pt x="4604445" y="1714232"/>
                </a:cubicBezTo>
                <a:lnTo>
                  <a:pt x="4604445" y="1656784"/>
                </a:lnTo>
                <a:cubicBezTo>
                  <a:pt x="4604445" y="1653780"/>
                  <a:pt x="4601942" y="1651278"/>
                  <a:pt x="4598938" y="1651278"/>
                </a:cubicBezTo>
                <a:lnTo>
                  <a:pt x="4544021" y="1651278"/>
                </a:lnTo>
                <a:lnTo>
                  <a:pt x="4544021" y="1500068"/>
                </a:lnTo>
                <a:cubicBezTo>
                  <a:pt x="4544021" y="1494489"/>
                  <a:pt x="4539480" y="1489948"/>
                  <a:pt x="4533901" y="1489948"/>
                </a:cubicBezTo>
                <a:lnTo>
                  <a:pt x="4509344" y="1489948"/>
                </a:lnTo>
                <a:cubicBezTo>
                  <a:pt x="4503765" y="1489948"/>
                  <a:pt x="4499224" y="1494489"/>
                  <a:pt x="4499224" y="1500068"/>
                </a:cubicBezTo>
                <a:lnTo>
                  <a:pt x="4499224" y="1651278"/>
                </a:lnTo>
                <a:lnTo>
                  <a:pt x="4489550" y="1651278"/>
                </a:lnTo>
                <a:lnTo>
                  <a:pt x="4489550" y="1590853"/>
                </a:lnTo>
                <a:cubicBezTo>
                  <a:pt x="4489550" y="1587715"/>
                  <a:pt x="4487032" y="1585198"/>
                  <a:pt x="4483895" y="1585198"/>
                </a:cubicBezTo>
                <a:lnTo>
                  <a:pt x="4457254" y="1585198"/>
                </a:lnTo>
                <a:cubicBezTo>
                  <a:pt x="4454117" y="1585198"/>
                  <a:pt x="4451599" y="1587715"/>
                  <a:pt x="4451599" y="1590853"/>
                </a:cubicBezTo>
                <a:lnTo>
                  <a:pt x="4451599" y="1651278"/>
                </a:lnTo>
                <a:lnTo>
                  <a:pt x="4448771" y="1651278"/>
                </a:lnTo>
                <a:lnTo>
                  <a:pt x="4448771" y="1590853"/>
                </a:lnTo>
                <a:cubicBezTo>
                  <a:pt x="4448771" y="1587715"/>
                  <a:pt x="4446253" y="1585198"/>
                  <a:pt x="4443116" y="1585198"/>
                </a:cubicBezTo>
                <a:lnTo>
                  <a:pt x="4416475" y="1585198"/>
                </a:lnTo>
                <a:cubicBezTo>
                  <a:pt x="4413338" y="1585198"/>
                  <a:pt x="4410820" y="1587715"/>
                  <a:pt x="4410820" y="1590853"/>
                </a:cubicBezTo>
                <a:lnTo>
                  <a:pt x="4410820" y="1651278"/>
                </a:lnTo>
                <a:lnTo>
                  <a:pt x="4407992" y="1651278"/>
                </a:lnTo>
                <a:lnTo>
                  <a:pt x="4407992" y="1519718"/>
                </a:lnTo>
                <a:cubicBezTo>
                  <a:pt x="4407992" y="1514546"/>
                  <a:pt x="4403788" y="1510342"/>
                  <a:pt x="4398616" y="1510342"/>
                </a:cubicBezTo>
                <a:lnTo>
                  <a:pt x="4352181" y="1510342"/>
                </a:lnTo>
                <a:cubicBezTo>
                  <a:pt x="4347009" y="1510342"/>
                  <a:pt x="4342805" y="1514546"/>
                  <a:pt x="4342805" y="1519718"/>
                </a:cubicBezTo>
                <a:lnTo>
                  <a:pt x="4342805" y="1651278"/>
                </a:lnTo>
                <a:lnTo>
                  <a:pt x="4339977" y="1651278"/>
                </a:lnTo>
                <a:lnTo>
                  <a:pt x="4339977" y="1512870"/>
                </a:lnTo>
                <a:cubicBezTo>
                  <a:pt x="4339977" y="1507698"/>
                  <a:pt x="4335774" y="1503643"/>
                  <a:pt x="4330601" y="1503643"/>
                </a:cubicBezTo>
                <a:lnTo>
                  <a:pt x="4284019" y="1503643"/>
                </a:lnTo>
                <a:cubicBezTo>
                  <a:pt x="4283533" y="1503643"/>
                  <a:pt x="4283145" y="1503719"/>
                  <a:pt x="4282679" y="1503791"/>
                </a:cubicBezTo>
                <a:lnTo>
                  <a:pt x="4282679" y="1373566"/>
                </a:lnTo>
                <a:cubicBezTo>
                  <a:pt x="4282679" y="1363924"/>
                  <a:pt x="4274907" y="1356153"/>
                  <a:pt x="4265266" y="1356153"/>
                </a:cubicBezTo>
                <a:lnTo>
                  <a:pt x="4247110" y="1356153"/>
                </a:lnTo>
                <a:cubicBezTo>
                  <a:pt x="4237469" y="1356153"/>
                  <a:pt x="4229697" y="1363924"/>
                  <a:pt x="4229697" y="1373566"/>
                </a:cubicBezTo>
                <a:lnTo>
                  <a:pt x="4229697" y="1415089"/>
                </a:lnTo>
                <a:cubicBezTo>
                  <a:pt x="4229697" y="1406455"/>
                  <a:pt x="4222853" y="1399462"/>
                  <a:pt x="4214219" y="1399462"/>
                </a:cubicBezTo>
                <a:lnTo>
                  <a:pt x="4178054" y="1399462"/>
                </a:lnTo>
                <a:cubicBezTo>
                  <a:pt x="4169420" y="1399462"/>
                  <a:pt x="4162427" y="1406455"/>
                  <a:pt x="4162427" y="1415089"/>
                </a:cubicBezTo>
                <a:lnTo>
                  <a:pt x="4162427" y="1309571"/>
                </a:lnTo>
                <a:cubicBezTo>
                  <a:pt x="4162427" y="1298059"/>
                  <a:pt x="4153102" y="1288884"/>
                  <a:pt x="4141591" y="1288884"/>
                </a:cubicBezTo>
                <a:lnTo>
                  <a:pt x="4115844" y="1288884"/>
                </a:lnTo>
                <a:cubicBezTo>
                  <a:pt x="4104332" y="1288884"/>
                  <a:pt x="4095008" y="1298059"/>
                  <a:pt x="4095008" y="1309571"/>
                </a:cubicBezTo>
                <a:lnTo>
                  <a:pt x="4095008" y="1346034"/>
                </a:lnTo>
                <a:cubicBezTo>
                  <a:pt x="4095008" y="1335673"/>
                  <a:pt x="4086765" y="1327281"/>
                  <a:pt x="4076405" y="1327281"/>
                </a:cubicBezTo>
                <a:lnTo>
                  <a:pt x="4075214" y="1327281"/>
                </a:lnTo>
                <a:cubicBezTo>
                  <a:pt x="4064854" y="1327281"/>
                  <a:pt x="4056611" y="1335673"/>
                  <a:pt x="4056611" y="1346034"/>
                </a:cubicBezTo>
                <a:lnTo>
                  <a:pt x="4056611" y="1352731"/>
                </a:lnTo>
                <a:cubicBezTo>
                  <a:pt x="4053240" y="1348987"/>
                  <a:pt x="4048376" y="1346629"/>
                  <a:pt x="4042918" y="1346629"/>
                </a:cubicBezTo>
                <a:lnTo>
                  <a:pt x="4012409" y="1346629"/>
                </a:lnTo>
                <a:cubicBezTo>
                  <a:pt x="4002192" y="1346629"/>
                  <a:pt x="3994103" y="1354867"/>
                  <a:pt x="3994103" y="1365084"/>
                </a:cubicBezTo>
                <a:lnTo>
                  <a:pt x="3994103" y="1246916"/>
                </a:lnTo>
                <a:cubicBezTo>
                  <a:pt x="3994103" y="1232814"/>
                  <a:pt x="3982755" y="1221466"/>
                  <a:pt x="3968653" y="1221466"/>
                </a:cubicBezTo>
                <a:lnTo>
                  <a:pt x="3913587" y="1221466"/>
                </a:lnTo>
                <a:cubicBezTo>
                  <a:pt x="3899485" y="1221466"/>
                  <a:pt x="3888137" y="1232814"/>
                  <a:pt x="3888137" y="1246916"/>
                </a:cubicBezTo>
                <a:lnTo>
                  <a:pt x="3888137" y="1333980"/>
                </a:lnTo>
                <a:cubicBezTo>
                  <a:pt x="3884618" y="1329921"/>
                  <a:pt x="3879438" y="1327284"/>
                  <a:pt x="3873701" y="1327284"/>
                </a:cubicBezTo>
                <a:cubicBezTo>
                  <a:pt x="3863041" y="1327284"/>
                  <a:pt x="3854503" y="1336141"/>
                  <a:pt x="3854503" y="1347077"/>
                </a:cubicBezTo>
                <a:lnTo>
                  <a:pt x="3854503" y="1651287"/>
                </a:lnTo>
                <a:lnTo>
                  <a:pt x="3838429" y="1651287"/>
                </a:lnTo>
                <a:lnTo>
                  <a:pt x="3838429" y="1237540"/>
                </a:lnTo>
                <a:cubicBezTo>
                  <a:pt x="3838429" y="1223006"/>
                  <a:pt x="3826620" y="1211198"/>
                  <a:pt x="3812087" y="1211198"/>
                </a:cubicBezTo>
                <a:lnTo>
                  <a:pt x="3715046" y="1211198"/>
                </a:lnTo>
                <a:cubicBezTo>
                  <a:pt x="3700513" y="1211198"/>
                  <a:pt x="3688852" y="1223006"/>
                  <a:pt x="3688852" y="1237540"/>
                </a:cubicBezTo>
                <a:lnTo>
                  <a:pt x="3688852" y="1651287"/>
                </a:lnTo>
                <a:lnTo>
                  <a:pt x="3665040" y="1651287"/>
                </a:lnTo>
                <a:lnTo>
                  <a:pt x="3665040" y="951494"/>
                </a:lnTo>
                <a:lnTo>
                  <a:pt x="3559074" y="951494"/>
                </a:lnTo>
                <a:lnTo>
                  <a:pt x="3559074" y="971438"/>
                </a:lnTo>
                <a:lnTo>
                  <a:pt x="3453709" y="980368"/>
                </a:lnTo>
                <a:lnTo>
                  <a:pt x="3444184" y="1651289"/>
                </a:lnTo>
                <a:lnTo>
                  <a:pt x="3429301" y="1651289"/>
                </a:lnTo>
                <a:lnTo>
                  <a:pt x="3429301" y="908187"/>
                </a:lnTo>
                <a:lnTo>
                  <a:pt x="3213198" y="917861"/>
                </a:lnTo>
                <a:lnTo>
                  <a:pt x="3222127" y="1651286"/>
                </a:lnTo>
                <a:lnTo>
                  <a:pt x="3199208" y="1651286"/>
                </a:lnTo>
                <a:lnTo>
                  <a:pt x="3199208" y="831545"/>
                </a:lnTo>
                <a:lnTo>
                  <a:pt x="3103806" y="826932"/>
                </a:lnTo>
                <a:lnTo>
                  <a:pt x="3102467" y="941079"/>
                </a:lnTo>
                <a:lnTo>
                  <a:pt x="3102467" y="823950"/>
                </a:lnTo>
                <a:lnTo>
                  <a:pt x="2996206" y="847316"/>
                </a:lnTo>
                <a:lnTo>
                  <a:pt x="3014362" y="1651283"/>
                </a:lnTo>
                <a:lnTo>
                  <a:pt x="3009451" y="1651283"/>
                </a:lnTo>
                <a:lnTo>
                  <a:pt x="2991888" y="1071744"/>
                </a:lnTo>
                <a:lnTo>
                  <a:pt x="2972243" y="1073083"/>
                </a:lnTo>
                <a:lnTo>
                  <a:pt x="2972243" y="949411"/>
                </a:lnTo>
                <a:lnTo>
                  <a:pt x="2947687" y="947327"/>
                </a:lnTo>
                <a:lnTo>
                  <a:pt x="2938459" y="831237"/>
                </a:lnTo>
                <a:lnTo>
                  <a:pt x="2927000" y="830790"/>
                </a:lnTo>
                <a:cubicBezTo>
                  <a:pt x="2929355" y="826233"/>
                  <a:pt x="2930721" y="821323"/>
                  <a:pt x="2930721" y="816205"/>
                </a:cubicBezTo>
                <a:cubicBezTo>
                  <a:pt x="2930721" y="792293"/>
                  <a:pt x="2902753" y="772896"/>
                  <a:pt x="2868213" y="772896"/>
                </a:cubicBezTo>
                <a:cubicBezTo>
                  <a:pt x="2833673" y="772896"/>
                  <a:pt x="2805705" y="792293"/>
                  <a:pt x="2805705" y="816205"/>
                </a:cubicBezTo>
                <a:cubicBezTo>
                  <a:pt x="2805705" y="819886"/>
                  <a:pt x="2806391" y="823509"/>
                  <a:pt x="2807640" y="826921"/>
                </a:cubicBezTo>
                <a:lnTo>
                  <a:pt x="2794096" y="826474"/>
                </a:lnTo>
                <a:lnTo>
                  <a:pt x="2794096" y="934669"/>
                </a:lnTo>
                <a:lnTo>
                  <a:pt x="2779809" y="933478"/>
                </a:lnTo>
                <a:lnTo>
                  <a:pt x="2775046" y="1076058"/>
                </a:lnTo>
                <a:lnTo>
                  <a:pt x="2905120" y="1077546"/>
                </a:lnTo>
                <a:lnTo>
                  <a:pt x="2779809" y="1085880"/>
                </a:lnTo>
                <a:lnTo>
                  <a:pt x="2779809" y="1125320"/>
                </a:lnTo>
                <a:lnTo>
                  <a:pt x="2659556" y="1220865"/>
                </a:lnTo>
                <a:lnTo>
                  <a:pt x="2655091" y="1651281"/>
                </a:lnTo>
                <a:lnTo>
                  <a:pt x="2650477" y="1651281"/>
                </a:lnTo>
                <a:lnTo>
                  <a:pt x="2654644" y="1216103"/>
                </a:lnTo>
                <a:lnTo>
                  <a:pt x="2642738" y="1218484"/>
                </a:lnTo>
                <a:lnTo>
                  <a:pt x="2643482" y="1060731"/>
                </a:lnTo>
                <a:lnTo>
                  <a:pt x="2638719" y="1062070"/>
                </a:lnTo>
                <a:lnTo>
                  <a:pt x="2649882" y="1057308"/>
                </a:lnTo>
                <a:lnTo>
                  <a:pt x="2640208" y="1023673"/>
                </a:lnTo>
                <a:lnTo>
                  <a:pt x="2529632" y="1052545"/>
                </a:lnTo>
                <a:lnTo>
                  <a:pt x="2404617" y="985126"/>
                </a:lnTo>
                <a:lnTo>
                  <a:pt x="2394943" y="1018761"/>
                </a:lnTo>
                <a:lnTo>
                  <a:pt x="2400450" y="1022630"/>
                </a:lnTo>
                <a:lnTo>
                  <a:pt x="2398962" y="1651280"/>
                </a:lnTo>
                <a:lnTo>
                  <a:pt x="2380507" y="1651280"/>
                </a:lnTo>
                <a:lnTo>
                  <a:pt x="2385121" y="1466286"/>
                </a:lnTo>
                <a:lnTo>
                  <a:pt x="2192087" y="1464202"/>
                </a:lnTo>
                <a:lnTo>
                  <a:pt x="2193724" y="1339482"/>
                </a:lnTo>
                <a:lnTo>
                  <a:pt x="2203993" y="1339035"/>
                </a:lnTo>
                <a:lnTo>
                  <a:pt x="2205779" y="1267002"/>
                </a:lnTo>
                <a:lnTo>
                  <a:pt x="2133002" y="1266258"/>
                </a:lnTo>
                <a:lnTo>
                  <a:pt x="2121989" y="1173687"/>
                </a:lnTo>
                <a:lnTo>
                  <a:pt x="2114250" y="1208215"/>
                </a:lnTo>
                <a:lnTo>
                  <a:pt x="2109190" y="1265961"/>
                </a:lnTo>
                <a:lnTo>
                  <a:pt x="2056654" y="1265365"/>
                </a:lnTo>
                <a:lnTo>
                  <a:pt x="2055314" y="1325790"/>
                </a:lnTo>
                <a:lnTo>
                  <a:pt x="2047873" y="1325641"/>
                </a:lnTo>
                <a:lnTo>
                  <a:pt x="2046236" y="1462715"/>
                </a:lnTo>
                <a:lnTo>
                  <a:pt x="1979709" y="1461971"/>
                </a:lnTo>
                <a:lnTo>
                  <a:pt x="1976435" y="1418067"/>
                </a:lnTo>
                <a:lnTo>
                  <a:pt x="1971524" y="1418364"/>
                </a:lnTo>
                <a:lnTo>
                  <a:pt x="1971524" y="1389194"/>
                </a:lnTo>
                <a:lnTo>
                  <a:pt x="1904254" y="1394105"/>
                </a:lnTo>
                <a:lnTo>
                  <a:pt x="1904254" y="1413899"/>
                </a:lnTo>
                <a:lnTo>
                  <a:pt x="1869874" y="1361214"/>
                </a:lnTo>
                <a:lnTo>
                  <a:pt x="1868833" y="1085885"/>
                </a:lnTo>
                <a:lnTo>
                  <a:pt x="1877613" y="1085885"/>
                </a:lnTo>
                <a:lnTo>
                  <a:pt x="1881036" y="1045106"/>
                </a:lnTo>
                <a:cubicBezTo>
                  <a:pt x="1881036" y="1045106"/>
                  <a:pt x="1852604" y="1029007"/>
                  <a:pt x="1836835" y="1028140"/>
                </a:cubicBezTo>
                <a:cubicBezTo>
                  <a:pt x="1814590" y="1026917"/>
                  <a:pt x="1772244" y="1045106"/>
                  <a:pt x="1772244" y="1045106"/>
                </a:cubicBezTo>
                <a:lnTo>
                  <a:pt x="1782364" y="1085885"/>
                </a:lnTo>
                <a:lnTo>
                  <a:pt x="1782959" y="1085885"/>
                </a:lnTo>
                <a:lnTo>
                  <a:pt x="1781917" y="1379969"/>
                </a:lnTo>
                <a:cubicBezTo>
                  <a:pt x="1769223" y="1403484"/>
                  <a:pt x="1757340" y="1433364"/>
                  <a:pt x="1747241" y="1474922"/>
                </a:cubicBezTo>
                <a:lnTo>
                  <a:pt x="1743967" y="1280554"/>
                </a:lnTo>
                <a:lnTo>
                  <a:pt x="1713754" y="1233972"/>
                </a:lnTo>
                <a:lnTo>
                  <a:pt x="1713010" y="1651281"/>
                </a:lnTo>
                <a:lnTo>
                  <a:pt x="1708397" y="1651281"/>
                </a:lnTo>
                <a:lnTo>
                  <a:pt x="1702741" y="1249593"/>
                </a:lnTo>
                <a:lnTo>
                  <a:pt x="1688751" y="1223846"/>
                </a:lnTo>
                <a:lnTo>
                  <a:pt x="1699764" y="1228757"/>
                </a:lnTo>
                <a:lnTo>
                  <a:pt x="1700210" y="1069661"/>
                </a:lnTo>
                <a:lnTo>
                  <a:pt x="1665236" y="1118180"/>
                </a:lnTo>
                <a:lnTo>
                  <a:pt x="1662705" y="1212090"/>
                </a:lnTo>
                <a:lnTo>
                  <a:pt x="1676249" y="1218192"/>
                </a:lnTo>
                <a:lnTo>
                  <a:pt x="1675505" y="1651284"/>
                </a:lnTo>
                <a:lnTo>
                  <a:pt x="1666278" y="1651284"/>
                </a:lnTo>
                <a:lnTo>
                  <a:pt x="1662111" y="1169976"/>
                </a:lnTo>
                <a:lnTo>
                  <a:pt x="1615379" y="1157475"/>
                </a:lnTo>
                <a:lnTo>
                  <a:pt x="1614337" y="1651289"/>
                </a:lnTo>
                <a:lnTo>
                  <a:pt x="1613445" y="1651289"/>
                </a:lnTo>
                <a:lnTo>
                  <a:pt x="1611361" y="1106878"/>
                </a:lnTo>
                <a:lnTo>
                  <a:pt x="1521171" y="1111641"/>
                </a:lnTo>
                <a:lnTo>
                  <a:pt x="1520724" y="1210168"/>
                </a:lnTo>
                <a:lnTo>
                  <a:pt x="1452412" y="1174449"/>
                </a:lnTo>
                <a:lnTo>
                  <a:pt x="1452412" y="1157333"/>
                </a:lnTo>
                <a:lnTo>
                  <a:pt x="1455984" y="1133520"/>
                </a:lnTo>
                <a:lnTo>
                  <a:pt x="1441548" y="1075775"/>
                </a:lnTo>
                <a:lnTo>
                  <a:pt x="1437976" y="1157333"/>
                </a:lnTo>
                <a:lnTo>
                  <a:pt x="1430832" y="1177722"/>
                </a:lnTo>
                <a:lnTo>
                  <a:pt x="1360585" y="1219245"/>
                </a:lnTo>
                <a:lnTo>
                  <a:pt x="1299417" y="1222073"/>
                </a:lnTo>
                <a:lnTo>
                  <a:pt x="1299417" y="1388761"/>
                </a:lnTo>
                <a:lnTo>
                  <a:pt x="1349869" y="1393970"/>
                </a:lnTo>
                <a:lnTo>
                  <a:pt x="1320997" y="1395458"/>
                </a:lnTo>
                <a:lnTo>
                  <a:pt x="1319956" y="1651290"/>
                </a:lnTo>
                <a:lnTo>
                  <a:pt x="1314598" y="1651290"/>
                </a:lnTo>
                <a:lnTo>
                  <a:pt x="1313556" y="1393077"/>
                </a:lnTo>
                <a:lnTo>
                  <a:pt x="1266526" y="1395458"/>
                </a:lnTo>
                <a:lnTo>
                  <a:pt x="1266526" y="1414360"/>
                </a:lnTo>
                <a:lnTo>
                  <a:pt x="1265336" y="1276400"/>
                </a:lnTo>
                <a:lnTo>
                  <a:pt x="1125880" y="1279823"/>
                </a:lnTo>
                <a:lnTo>
                  <a:pt x="1122755" y="1651298"/>
                </a:lnTo>
                <a:lnTo>
                  <a:pt x="1010988" y="1651298"/>
                </a:lnTo>
                <a:lnTo>
                  <a:pt x="895945" y="1414963"/>
                </a:lnTo>
                <a:lnTo>
                  <a:pt x="884336" y="1427018"/>
                </a:lnTo>
                <a:lnTo>
                  <a:pt x="884336" y="1423298"/>
                </a:lnTo>
                <a:cubicBezTo>
                  <a:pt x="906704" y="1406306"/>
                  <a:pt x="920948" y="1380386"/>
                  <a:pt x="920948" y="1351265"/>
                </a:cubicBezTo>
                <a:cubicBezTo>
                  <a:pt x="920948" y="1321149"/>
                  <a:pt x="905649" y="1294375"/>
                  <a:pt x="881955" y="1277446"/>
                </a:cubicBezTo>
                <a:lnTo>
                  <a:pt x="873323" y="746875"/>
                </a:lnTo>
                <a:lnTo>
                  <a:pt x="851148" y="750447"/>
                </a:lnTo>
                <a:cubicBezTo>
                  <a:pt x="887235" y="740561"/>
                  <a:pt x="913804" y="708064"/>
                  <a:pt x="913804" y="669335"/>
                </a:cubicBezTo>
                <a:cubicBezTo>
                  <a:pt x="913804" y="629648"/>
                  <a:pt x="885924" y="596446"/>
                  <a:pt x="848468" y="587479"/>
                </a:cubicBezTo>
                <a:lnTo>
                  <a:pt x="841473" y="529734"/>
                </a:lnTo>
                <a:lnTo>
                  <a:pt x="837455" y="530329"/>
                </a:lnTo>
                <a:lnTo>
                  <a:pt x="838943" y="437014"/>
                </a:lnTo>
                <a:cubicBezTo>
                  <a:pt x="848235" y="432362"/>
                  <a:pt x="854570" y="422840"/>
                  <a:pt x="854570" y="411862"/>
                </a:cubicBezTo>
                <a:cubicBezTo>
                  <a:pt x="854570" y="400978"/>
                  <a:pt x="848404" y="391553"/>
                  <a:pt x="839241" y="386859"/>
                </a:cubicBezTo>
                <a:lnTo>
                  <a:pt x="836264" y="331495"/>
                </a:lnTo>
                <a:close/>
                <a:moveTo>
                  <a:pt x="2994150" y="575699"/>
                </a:moveTo>
                <a:lnTo>
                  <a:pt x="3033144" y="794183"/>
                </a:lnTo>
                <a:lnTo>
                  <a:pt x="3042817" y="795076"/>
                </a:lnTo>
                <a:lnTo>
                  <a:pt x="2994150" y="575706"/>
                </a:lnTo>
                <a:close/>
                <a:moveTo>
                  <a:pt x="3070350" y="575699"/>
                </a:moveTo>
                <a:lnTo>
                  <a:pt x="3109344" y="794183"/>
                </a:lnTo>
                <a:lnTo>
                  <a:pt x="3119017" y="795076"/>
                </a:lnTo>
                <a:lnTo>
                  <a:pt x="3070350" y="575706"/>
                </a:lnTo>
                <a:close/>
                <a:moveTo>
                  <a:pt x="2863334" y="647880"/>
                </a:moveTo>
                <a:lnTo>
                  <a:pt x="2855744" y="671990"/>
                </a:lnTo>
                <a:lnTo>
                  <a:pt x="2844135" y="764859"/>
                </a:lnTo>
                <a:lnTo>
                  <a:pt x="2882532" y="760840"/>
                </a:lnTo>
                <a:lnTo>
                  <a:pt x="2863333" y="647883"/>
                </a:lnTo>
                <a:close/>
                <a:moveTo>
                  <a:pt x="810982" y="751912"/>
                </a:moveTo>
                <a:cubicBezTo>
                  <a:pt x="816593" y="753054"/>
                  <a:pt x="822441" y="753549"/>
                  <a:pt x="828395" y="753549"/>
                </a:cubicBezTo>
                <a:cubicBezTo>
                  <a:pt x="833522" y="753549"/>
                  <a:pt x="838398" y="753063"/>
                  <a:pt x="843277" y="752210"/>
                </a:cubicBezTo>
                <a:lnTo>
                  <a:pt x="843277" y="787482"/>
                </a:lnTo>
                <a:lnTo>
                  <a:pt x="810982" y="802513"/>
                </a:lnTo>
                <a:lnTo>
                  <a:pt x="810982" y="751912"/>
                </a:lnTo>
                <a:close/>
                <a:moveTo>
                  <a:pt x="810982" y="840019"/>
                </a:moveTo>
                <a:lnTo>
                  <a:pt x="843277" y="854157"/>
                </a:lnTo>
                <a:lnTo>
                  <a:pt x="843277" y="876333"/>
                </a:lnTo>
                <a:lnTo>
                  <a:pt x="812618" y="890620"/>
                </a:lnTo>
                <a:lnTo>
                  <a:pt x="810981" y="913688"/>
                </a:lnTo>
                <a:lnTo>
                  <a:pt x="810981" y="840019"/>
                </a:lnTo>
                <a:close/>
                <a:moveTo>
                  <a:pt x="810982" y="924553"/>
                </a:moveTo>
                <a:lnTo>
                  <a:pt x="843277" y="938692"/>
                </a:lnTo>
                <a:lnTo>
                  <a:pt x="843277" y="958039"/>
                </a:lnTo>
                <a:lnTo>
                  <a:pt x="812618" y="972326"/>
                </a:lnTo>
                <a:lnTo>
                  <a:pt x="810981" y="995543"/>
                </a:lnTo>
                <a:lnTo>
                  <a:pt x="810981" y="924553"/>
                </a:lnTo>
                <a:close/>
                <a:moveTo>
                  <a:pt x="810982" y="1006409"/>
                </a:moveTo>
                <a:lnTo>
                  <a:pt x="843277" y="1020548"/>
                </a:lnTo>
                <a:lnTo>
                  <a:pt x="843277" y="1042276"/>
                </a:lnTo>
                <a:lnTo>
                  <a:pt x="812618" y="1056564"/>
                </a:lnTo>
                <a:lnTo>
                  <a:pt x="810981" y="1079632"/>
                </a:lnTo>
                <a:lnTo>
                  <a:pt x="810981" y="1006409"/>
                </a:lnTo>
                <a:close/>
                <a:moveTo>
                  <a:pt x="1680434" y="1007748"/>
                </a:moveTo>
                <a:lnTo>
                  <a:pt x="1673587" y="1102998"/>
                </a:lnTo>
                <a:lnTo>
                  <a:pt x="1680434" y="1007748"/>
                </a:lnTo>
                <a:close/>
                <a:moveTo>
                  <a:pt x="810982" y="1090497"/>
                </a:moveTo>
                <a:lnTo>
                  <a:pt x="843277" y="1104636"/>
                </a:lnTo>
                <a:lnTo>
                  <a:pt x="843277" y="1203610"/>
                </a:lnTo>
                <a:lnTo>
                  <a:pt x="810982" y="1218641"/>
                </a:lnTo>
                <a:lnTo>
                  <a:pt x="810982" y="1171612"/>
                </a:lnTo>
                <a:lnTo>
                  <a:pt x="839110" y="1184113"/>
                </a:lnTo>
                <a:lnTo>
                  <a:pt x="839110" y="1116694"/>
                </a:lnTo>
                <a:lnTo>
                  <a:pt x="810982" y="1129791"/>
                </a:lnTo>
                <a:lnTo>
                  <a:pt x="810982" y="1090500"/>
                </a:lnTo>
                <a:close/>
                <a:moveTo>
                  <a:pt x="177722" y="1169673"/>
                </a:moveTo>
                <a:lnTo>
                  <a:pt x="180103" y="1244236"/>
                </a:lnTo>
                <a:lnTo>
                  <a:pt x="146319" y="1282633"/>
                </a:lnTo>
                <a:lnTo>
                  <a:pt x="223412" y="1280252"/>
                </a:lnTo>
                <a:lnTo>
                  <a:pt x="184866" y="1241855"/>
                </a:lnTo>
                <a:lnTo>
                  <a:pt x="177722" y="1169673"/>
                </a:lnTo>
                <a:close/>
                <a:moveTo>
                  <a:pt x="1520747" y="1214768"/>
                </a:moveTo>
                <a:lnTo>
                  <a:pt x="1519110" y="1651280"/>
                </a:lnTo>
                <a:lnTo>
                  <a:pt x="1504376" y="1651280"/>
                </a:lnTo>
                <a:lnTo>
                  <a:pt x="1502441" y="1318648"/>
                </a:lnTo>
                <a:lnTo>
                  <a:pt x="1412400" y="1321773"/>
                </a:lnTo>
                <a:lnTo>
                  <a:pt x="1411061" y="1557222"/>
                </a:lnTo>
                <a:lnTo>
                  <a:pt x="1410764" y="1557222"/>
                </a:lnTo>
                <a:lnTo>
                  <a:pt x="1409871" y="1365531"/>
                </a:lnTo>
                <a:lnTo>
                  <a:pt x="1370283" y="1367020"/>
                </a:lnTo>
                <a:lnTo>
                  <a:pt x="1369241" y="1557967"/>
                </a:lnTo>
                <a:lnTo>
                  <a:pt x="1368646" y="1557967"/>
                </a:lnTo>
                <a:lnTo>
                  <a:pt x="1368051" y="1393070"/>
                </a:lnTo>
                <a:lnTo>
                  <a:pt x="1364033" y="1393219"/>
                </a:lnTo>
                <a:lnTo>
                  <a:pt x="1362247" y="1328478"/>
                </a:lnTo>
                <a:lnTo>
                  <a:pt x="1367456" y="1364941"/>
                </a:lnTo>
                <a:lnTo>
                  <a:pt x="1404812" y="1364941"/>
                </a:lnTo>
                <a:lnTo>
                  <a:pt x="1404812" y="1320591"/>
                </a:lnTo>
                <a:lnTo>
                  <a:pt x="1513759" y="1317317"/>
                </a:lnTo>
                <a:lnTo>
                  <a:pt x="1513759" y="1266268"/>
                </a:lnTo>
                <a:lnTo>
                  <a:pt x="1495899" y="1266715"/>
                </a:lnTo>
                <a:lnTo>
                  <a:pt x="1502448" y="1232187"/>
                </a:lnTo>
                <a:lnTo>
                  <a:pt x="1520754" y="1214774"/>
                </a:lnTo>
                <a:close/>
                <a:moveTo>
                  <a:pt x="1377424" y="1236646"/>
                </a:moveTo>
                <a:lnTo>
                  <a:pt x="1391563" y="1266264"/>
                </a:lnTo>
                <a:lnTo>
                  <a:pt x="1439635" y="1267901"/>
                </a:lnTo>
                <a:lnTo>
                  <a:pt x="1383080" y="1269091"/>
                </a:lnTo>
                <a:lnTo>
                  <a:pt x="1377425" y="1236647"/>
                </a:lnTo>
                <a:close/>
                <a:moveTo>
                  <a:pt x="810982" y="1256143"/>
                </a:moveTo>
                <a:lnTo>
                  <a:pt x="816786" y="1258673"/>
                </a:lnTo>
                <a:cubicBezTo>
                  <a:pt x="814848" y="1258773"/>
                  <a:pt x="812889" y="1258916"/>
                  <a:pt x="810982" y="1259120"/>
                </a:cubicBezTo>
                <a:lnTo>
                  <a:pt x="810982" y="1256143"/>
                </a:lnTo>
                <a:close/>
                <a:moveTo>
                  <a:pt x="2390227" y="1403628"/>
                </a:moveTo>
                <a:lnTo>
                  <a:pt x="2318046" y="1408540"/>
                </a:lnTo>
                <a:lnTo>
                  <a:pt x="2313134" y="1456611"/>
                </a:lnTo>
                <a:lnTo>
                  <a:pt x="2390228" y="1456611"/>
                </a:lnTo>
                <a:lnTo>
                  <a:pt x="2390228" y="1403628"/>
                </a:lnTo>
                <a:close/>
                <a:moveTo>
                  <a:pt x="1913682" y="1428334"/>
                </a:moveTo>
                <a:lnTo>
                  <a:pt x="1942704" y="1461374"/>
                </a:lnTo>
                <a:lnTo>
                  <a:pt x="1942704" y="1461523"/>
                </a:lnTo>
                <a:lnTo>
                  <a:pt x="1937941" y="1461523"/>
                </a:lnTo>
                <a:lnTo>
                  <a:pt x="1934518" y="1616304"/>
                </a:lnTo>
                <a:lnTo>
                  <a:pt x="1930202" y="1453484"/>
                </a:lnTo>
                <a:lnTo>
                  <a:pt x="1913682" y="1428332"/>
                </a:lnTo>
                <a:close/>
                <a:moveTo>
                  <a:pt x="768015" y="1428632"/>
                </a:moveTo>
                <a:lnTo>
                  <a:pt x="769652" y="1429524"/>
                </a:lnTo>
                <a:lnTo>
                  <a:pt x="768015" y="1530575"/>
                </a:lnTo>
                <a:lnTo>
                  <a:pt x="768015" y="1428629"/>
                </a:lnTo>
                <a:close/>
                <a:moveTo>
                  <a:pt x="182970" y="1453188"/>
                </a:moveTo>
                <a:lnTo>
                  <a:pt x="184905" y="1453485"/>
                </a:lnTo>
                <a:cubicBezTo>
                  <a:pt x="165730" y="1466526"/>
                  <a:pt x="150702" y="1485446"/>
                  <a:pt x="142191" y="1507658"/>
                </a:cubicBezTo>
                <a:lnTo>
                  <a:pt x="141596" y="1484739"/>
                </a:lnTo>
                <a:cubicBezTo>
                  <a:pt x="141596" y="1484739"/>
                  <a:pt x="170496" y="1458296"/>
                  <a:pt x="182524" y="1453486"/>
                </a:cubicBezTo>
                <a:cubicBezTo>
                  <a:pt x="182774" y="1453386"/>
                  <a:pt x="182787" y="1453284"/>
                  <a:pt x="182970" y="1453189"/>
                </a:cubicBezTo>
                <a:close/>
                <a:moveTo>
                  <a:pt x="885144" y="1471642"/>
                </a:moveTo>
                <a:lnTo>
                  <a:pt x="914612" y="1532364"/>
                </a:lnTo>
                <a:lnTo>
                  <a:pt x="886484" y="1557664"/>
                </a:lnTo>
                <a:lnTo>
                  <a:pt x="885144" y="1471642"/>
                </a:lnTo>
                <a:close/>
                <a:moveTo>
                  <a:pt x="925922" y="1555880"/>
                </a:moveTo>
                <a:lnTo>
                  <a:pt x="972208" y="1651282"/>
                </a:lnTo>
                <a:lnTo>
                  <a:pt x="888120" y="1651282"/>
                </a:lnTo>
                <a:lnTo>
                  <a:pt x="887078" y="1595174"/>
                </a:lnTo>
                <a:lnTo>
                  <a:pt x="925922" y="1555884"/>
                </a:lnTo>
                <a:close/>
                <a:moveTo>
                  <a:pt x="768017" y="1642498"/>
                </a:moveTo>
                <a:lnTo>
                  <a:pt x="769951" y="1644284"/>
                </a:lnTo>
                <a:lnTo>
                  <a:pt x="769951" y="1651279"/>
                </a:lnTo>
                <a:lnTo>
                  <a:pt x="768017" y="1651279"/>
                </a:lnTo>
                <a:lnTo>
                  <a:pt x="768017" y="1642498"/>
                </a:lnTo>
                <a:close/>
              </a:path>
            </a:pathLst>
          </a:custGeom>
          <a:gradFill>
            <a:gsLst>
              <a:gs pos="33000">
                <a:srgbClr val="2DD3FB">
                  <a:alpha val="55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" name="组合 6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DC66CF2-6FC2-533C-0778-F0E5D792DB5D}"/>
              </a:ext>
            </a:extLst>
          </p:cNvPr>
          <p:cNvGrpSpPr/>
          <p:nvPr/>
        </p:nvGrpSpPr>
        <p:grpSpPr>
          <a:xfrm>
            <a:off x="10377390" y="414990"/>
            <a:ext cx="1125054" cy="464319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4E7D94A-53C7-BB7E-B09D-256B68D0CDF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4DF844E-212B-82DC-A436-0B1FB2093DC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0" name="文本框-2_矢量">
              <a:extLst>
                <a:ext uri="{FF2B5EF4-FFF2-40B4-BE49-F238E27FC236}">
                  <a16:creationId xmlns:a16="http://schemas.microsoft.com/office/drawing/2014/main" id="{A533DF23-3C6D-AA76-37D2-6C7A3C65DF8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0EEB271E-0BC8-CD40-57F2-CE143913B85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9C0B29AB-DA45-36C8-C2A6-2938C6E2E9D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468DFD42-ACD5-EBAE-30E1-B1BB447F5F3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73FA131-80EE-6AE4-9E54-0D717341732A}"/>
              </a:ext>
            </a:extLst>
          </p:cNvPr>
          <p:cNvGrpSpPr/>
          <p:nvPr/>
        </p:nvGrpSpPr>
        <p:grpSpPr>
          <a:xfrm>
            <a:off x="236538" y="238663"/>
            <a:ext cx="354012" cy="320475"/>
            <a:chOff x="227013" y="215900"/>
            <a:chExt cx="589502" cy="533656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C62B096E-76ED-BDB3-A7A0-909F4AE48324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54CB2D65-CA3C-F831-0679-FF493122B2C8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72849767-7028-EDE4-79B4-B35020C4B540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EE4214F3-044B-2F67-1A7A-CE6A78C54906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D019A20-D3CF-C849-C23C-396C976809E0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CDAC6F2-03B8-4E61-401E-B97B1C09EC23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FE015307-8924-C4FF-472D-D21F98B7B978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A898E5BE-3871-561E-E4FA-8F2010F510F4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02A810B-B496-0EF7-4726-A97B68F3317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A6A368C4-277B-3FFD-D4E1-F068D6B59323}"/>
              </a:ext>
            </a:extLst>
          </p:cNvPr>
          <p:cNvSpPr/>
          <p:nvPr/>
        </p:nvSpPr>
        <p:spPr>
          <a:xfrm>
            <a:off x="5631785" y="2081063"/>
            <a:ext cx="3213217" cy="662591"/>
          </a:xfrm>
          <a:prstGeom prst="roundRect">
            <a:avLst>
              <a:gd name="adj" fmla="val 14062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solidFill>
              <a:schemeClr val="accent1">
                <a:shade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1FB75C4-7B21-979C-1CDE-81EE6A189166}"/>
              </a:ext>
            </a:extLst>
          </p:cNvPr>
          <p:cNvSpPr txBox="1"/>
          <p:nvPr/>
        </p:nvSpPr>
        <p:spPr>
          <a:xfrm>
            <a:off x="6479211" y="213903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个人介绍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665773D-5D37-9264-5B78-E3D6ACCA476E}"/>
              </a:ext>
            </a:extLst>
          </p:cNvPr>
          <p:cNvSpPr txBox="1"/>
          <p:nvPr/>
        </p:nvSpPr>
        <p:spPr>
          <a:xfrm>
            <a:off x="1338039" y="765925"/>
            <a:ext cx="3942105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287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19DE258-43AB-7277-B0FA-A3B2BA4222B5}"/>
              </a:ext>
            </a:extLst>
          </p:cNvPr>
          <p:cNvSpPr txBox="1"/>
          <p:nvPr/>
        </p:nvSpPr>
        <p:spPr>
          <a:xfrm>
            <a:off x="5548686" y="2909906"/>
            <a:ext cx="503756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23718063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图片 24" descr="D:\51PPT模板网\51pptmoban.com\图片001.jpg">
            <a:extLst>
              <a:ext uri="{FF2B5EF4-FFF2-40B4-BE49-F238E27FC236}">
                <a16:creationId xmlns:a16="http://schemas.microsoft.com/office/drawing/2014/main" id="{0ECE0E52-B675-805B-EBA5-DEBF9A64B6D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27125" y="1717624"/>
            <a:ext cx="5133975" cy="3772903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</p:pic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个人介绍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825500" y="226071"/>
            <a:ext cx="604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6" name="矩形: 圆角 25">
            <a:extLst>
              <a:ext uri="{FF2B5EF4-FFF2-40B4-BE49-F238E27FC236}">
                <a16:creationId xmlns:a16="http://schemas.microsoft.com/office/drawing/2014/main" id="{C76F298A-2D47-6202-114B-D68E584C5056}"/>
              </a:ext>
            </a:extLst>
          </p:cNvPr>
          <p:cNvSpPr/>
          <p:nvPr/>
        </p:nvSpPr>
        <p:spPr>
          <a:xfrm>
            <a:off x="6529825" y="1717624"/>
            <a:ext cx="4535050" cy="662591"/>
          </a:xfrm>
          <a:prstGeom prst="roundRect">
            <a:avLst>
              <a:gd name="adj" fmla="val 14062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solidFill>
              <a:schemeClr val="accent1">
                <a:shade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083AB908-AC78-EA1D-7919-7D9655544AAD}"/>
              </a:ext>
            </a:extLst>
          </p:cNvPr>
          <p:cNvSpPr txBox="1"/>
          <p:nvPr/>
        </p:nvSpPr>
        <p:spPr>
          <a:xfrm>
            <a:off x="6934200" y="1864253"/>
            <a:ext cx="2781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zh-CN" altLang="en-US" b="1" dirty="0"/>
              <a:t>单击此处添加标题文本</a:t>
            </a: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954299B1-3586-5D26-D9CE-1F8B29667AF5}"/>
              </a:ext>
            </a:extLst>
          </p:cNvPr>
          <p:cNvSpPr txBox="1"/>
          <p:nvPr/>
        </p:nvSpPr>
        <p:spPr>
          <a:xfrm>
            <a:off x="6529825" y="2488744"/>
            <a:ext cx="4416425" cy="7967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50000"/>
                    <a:lumOff val="50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</a:t>
            </a:r>
          </a:p>
        </p:txBody>
      </p:sp>
      <p:grpSp>
        <p:nvGrpSpPr>
          <p:cNvPr id="31" name="组合 30">
            <a:extLst>
              <a:ext uri="{FF2B5EF4-FFF2-40B4-BE49-F238E27FC236}">
                <a16:creationId xmlns:a16="http://schemas.microsoft.com/office/drawing/2014/main" id="{407A36A4-C3FB-0C70-6769-DBC5051A12EE}"/>
              </a:ext>
            </a:extLst>
          </p:cNvPr>
          <p:cNvGrpSpPr/>
          <p:nvPr/>
        </p:nvGrpSpPr>
        <p:grpSpPr>
          <a:xfrm>
            <a:off x="6529825" y="3712144"/>
            <a:ext cx="592667" cy="592667"/>
            <a:chOff x="1035139" y="2062391"/>
            <a:chExt cx="592667" cy="592667"/>
          </a:xfrm>
        </p:grpSpPr>
        <p:sp>
          <p:nvSpPr>
            <p:cNvPr id="32" name="Oval 31">
              <a:extLst>
                <a:ext uri="{FF2B5EF4-FFF2-40B4-BE49-F238E27FC236}">
                  <a16:creationId xmlns:a16="http://schemas.microsoft.com/office/drawing/2014/main" id="{0A8908EF-F5FA-DE12-0514-1A1A23037B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2062391"/>
              <a:ext cx="592667" cy="59266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121920" tIns="60960" rIns="121920" bIns="60960" numCol="1" anchor="t" anchorCtr="0" compatLnSpc="1"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33" name="Group 16">
              <a:extLst>
                <a:ext uri="{FF2B5EF4-FFF2-40B4-BE49-F238E27FC236}">
                  <a16:creationId xmlns:a16="http://schemas.microsoft.com/office/drawing/2014/main" id="{1B4C0EF3-64EC-DF42-F661-4E5A87263235}"/>
                </a:ext>
              </a:extLst>
            </p:cNvPr>
            <p:cNvGrpSpPr/>
            <p:nvPr/>
          </p:nvGrpSpPr>
          <p:grpSpPr bwMode="auto">
            <a:xfrm>
              <a:off x="1217172" y="2214791"/>
              <a:ext cx="228600" cy="296333"/>
              <a:chOff x="0" y="0"/>
              <a:chExt cx="184" cy="236"/>
            </a:xfrm>
          </p:grpSpPr>
          <p:sp>
            <p:nvSpPr>
              <p:cNvPr id="34" name="Freeform 17">
                <a:extLst>
                  <a:ext uri="{FF2B5EF4-FFF2-40B4-BE49-F238E27FC236}">
                    <a16:creationId xmlns:a16="http://schemas.microsoft.com/office/drawing/2014/main" id="{8E185D29-7164-52FA-F20E-9FF68FD88C3E}"/>
                  </a:ext>
                </a:extLst>
              </p:cNvPr>
              <p:cNvSpPr/>
              <p:nvPr/>
            </p:nvSpPr>
            <p:spPr bwMode="auto">
              <a:xfrm>
                <a:off x="0" y="0"/>
                <a:ext cx="184" cy="236"/>
              </a:xfrm>
              <a:custGeom>
                <a:avLst/>
                <a:gdLst>
                  <a:gd name="T0" fmla="*/ 19 w 84"/>
                  <a:gd name="T1" fmla="*/ 98 h 108"/>
                  <a:gd name="T2" fmla="*/ 10 w 84"/>
                  <a:gd name="T3" fmla="*/ 98 h 108"/>
                  <a:gd name="T4" fmla="*/ 10 w 84"/>
                  <a:gd name="T5" fmla="*/ 9 h 108"/>
                  <a:gd name="T6" fmla="*/ 79 w 84"/>
                  <a:gd name="T7" fmla="*/ 9 h 108"/>
                  <a:gd name="T8" fmla="*/ 84 w 84"/>
                  <a:gd name="T9" fmla="*/ 5 h 108"/>
                  <a:gd name="T10" fmla="*/ 79 w 84"/>
                  <a:gd name="T11" fmla="*/ 0 h 108"/>
                  <a:gd name="T12" fmla="*/ 5 w 84"/>
                  <a:gd name="T13" fmla="*/ 0 h 108"/>
                  <a:gd name="T14" fmla="*/ 0 w 84"/>
                  <a:gd name="T15" fmla="*/ 5 h 108"/>
                  <a:gd name="T16" fmla="*/ 0 w 84"/>
                  <a:gd name="T17" fmla="*/ 103 h 108"/>
                  <a:gd name="T18" fmla="*/ 5 w 84"/>
                  <a:gd name="T19" fmla="*/ 108 h 108"/>
                  <a:gd name="T20" fmla="*/ 19 w 84"/>
                  <a:gd name="T21" fmla="*/ 108 h 108"/>
                  <a:gd name="T22" fmla="*/ 23 w 84"/>
                  <a:gd name="T23" fmla="*/ 103 h 108"/>
                  <a:gd name="T24" fmla="*/ 19 w 84"/>
                  <a:gd name="T25" fmla="*/ 98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4" h="108">
                    <a:moveTo>
                      <a:pt x="19" y="98"/>
                    </a:moveTo>
                    <a:cubicBezTo>
                      <a:pt x="10" y="98"/>
                      <a:pt x="10" y="98"/>
                      <a:pt x="10" y="9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79" y="9"/>
                      <a:pt x="79" y="9"/>
                      <a:pt x="79" y="9"/>
                    </a:cubicBezTo>
                    <a:cubicBezTo>
                      <a:pt x="82" y="9"/>
                      <a:pt x="84" y="7"/>
                      <a:pt x="84" y="5"/>
                    </a:cubicBezTo>
                    <a:cubicBezTo>
                      <a:pt x="84" y="2"/>
                      <a:pt x="82" y="0"/>
                      <a:pt x="79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103"/>
                      <a:pt x="0" y="103"/>
                      <a:pt x="0" y="103"/>
                    </a:cubicBezTo>
                    <a:cubicBezTo>
                      <a:pt x="0" y="106"/>
                      <a:pt x="3" y="108"/>
                      <a:pt x="5" y="108"/>
                    </a:cubicBezTo>
                    <a:cubicBezTo>
                      <a:pt x="19" y="108"/>
                      <a:pt x="19" y="108"/>
                      <a:pt x="19" y="108"/>
                    </a:cubicBezTo>
                    <a:cubicBezTo>
                      <a:pt x="21" y="108"/>
                      <a:pt x="23" y="106"/>
                      <a:pt x="23" y="103"/>
                    </a:cubicBezTo>
                    <a:cubicBezTo>
                      <a:pt x="23" y="100"/>
                      <a:pt x="21" y="98"/>
                      <a:pt x="19" y="98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5" name="Freeform 18">
                <a:extLst>
                  <a:ext uri="{FF2B5EF4-FFF2-40B4-BE49-F238E27FC236}">
                    <a16:creationId xmlns:a16="http://schemas.microsoft.com/office/drawing/2014/main" id="{12224F1F-5227-B31E-D4D6-BC49F60DC0EA}"/>
                  </a:ext>
                </a:extLst>
              </p:cNvPr>
              <p:cNvSpPr/>
              <p:nvPr/>
            </p:nvSpPr>
            <p:spPr bwMode="auto">
              <a:xfrm>
                <a:off x="116" y="138"/>
                <a:ext cx="68" cy="98"/>
              </a:xfrm>
              <a:custGeom>
                <a:avLst/>
                <a:gdLst>
                  <a:gd name="T0" fmla="*/ 26 w 31"/>
                  <a:gd name="T1" fmla="*/ 0 h 45"/>
                  <a:gd name="T2" fmla="*/ 21 w 31"/>
                  <a:gd name="T3" fmla="*/ 5 h 45"/>
                  <a:gd name="T4" fmla="*/ 21 w 31"/>
                  <a:gd name="T5" fmla="*/ 35 h 45"/>
                  <a:gd name="T6" fmla="*/ 4 w 31"/>
                  <a:gd name="T7" fmla="*/ 35 h 45"/>
                  <a:gd name="T8" fmla="*/ 0 w 31"/>
                  <a:gd name="T9" fmla="*/ 40 h 45"/>
                  <a:gd name="T10" fmla="*/ 4 w 31"/>
                  <a:gd name="T11" fmla="*/ 45 h 45"/>
                  <a:gd name="T12" fmla="*/ 26 w 31"/>
                  <a:gd name="T13" fmla="*/ 45 h 45"/>
                  <a:gd name="T14" fmla="*/ 29 w 31"/>
                  <a:gd name="T15" fmla="*/ 43 h 45"/>
                  <a:gd name="T16" fmla="*/ 31 w 31"/>
                  <a:gd name="T17" fmla="*/ 40 h 45"/>
                  <a:gd name="T18" fmla="*/ 31 w 31"/>
                  <a:gd name="T19" fmla="*/ 5 h 45"/>
                  <a:gd name="T20" fmla="*/ 26 w 31"/>
                  <a:gd name="T2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1" h="45">
                    <a:moveTo>
                      <a:pt x="26" y="0"/>
                    </a:moveTo>
                    <a:cubicBezTo>
                      <a:pt x="23" y="0"/>
                      <a:pt x="21" y="2"/>
                      <a:pt x="21" y="5"/>
                    </a:cubicBezTo>
                    <a:cubicBezTo>
                      <a:pt x="21" y="35"/>
                      <a:pt x="21" y="35"/>
                      <a:pt x="21" y="35"/>
                    </a:cubicBezTo>
                    <a:cubicBezTo>
                      <a:pt x="4" y="35"/>
                      <a:pt x="4" y="35"/>
                      <a:pt x="4" y="35"/>
                    </a:cubicBezTo>
                    <a:cubicBezTo>
                      <a:pt x="2" y="35"/>
                      <a:pt x="0" y="37"/>
                      <a:pt x="0" y="40"/>
                    </a:cubicBezTo>
                    <a:cubicBezTo>
                      <a:pt x="0" y="43"/>
                      <a:pt x="2" y="45"/>
                      <a:pt x="4" y="45"/>
                    </a:cubicBezTo>
                    <a:cubicBezTo>
                      <a:pt x="26" y="45"/>
                      <a:pt x="26" y="45"/>
                      <a:pt x="26" y="45"/>
                    </a:cubicBezTo>
                    <a:cubicBezTo>
                      <a:pt x="27" y="45"/>
                      <a:pt x="28" y="44"/>
                      <a:pt x="29" y="43"/>
                    </a:cubicBezTo>
                    <a:cubicBezTo>
                      <a:pt x="30" y="42"/>
                      <a:pt x="31" y="41"/>
                      <a:pt x="31" y="40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31" y="2"/>
                      <a:pt x="29" y="0"/>
                      <a:pt x="26" y="0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6" name="Freeform 19">
                <a:extLst>
                  <a:ext uri="{FF2B5EF4-FFF2-40B4-BE49-F238E27FC236}">
                    <a16:creationId xmlns:a16="http://schemas.microsoft.com/office/drawing/2014/main" id="{5EA5558A-A943-4495-CF01-4D795D80535E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66" y="51"/>
                <a:ext cx="113" cy="163"/>
              </a:xfrm>
              <a:custGeom>
                <a:avLst/>
                <a:gdLst>
                  <a:gd name="T0" fmla="*/ 45 w 52"/>
                  <a:gd name="T1" fmla="*/ 1 h 75"/>
                  <a:gd name="T2" fmla="*/ 40 w 52"/>
                  <a:gd name="T3" fmla="*/ 0 h 75"/>
                  <a:gd name="T4" fmla="*/ 30 w 52"/>
                  <a:gd name="T5" fmla="*/ 5 h 75"/>
                  <a:gd name="T6" fmla="*/ 1 w 52"/>
                  <a:gd name="T7" fmla="*/ 57 h 75"/>
                  <a:gd name="T8" fmla="*/ 0 w 52"/>
                  <a:gd name="T9" fmla="*/ 59 h 75"/>
                  <a:gd name="T10" fmla="*/ 0 w 52"/>
                  <a:gd name="T11" fmla="*/ 71 h 75"/>
                  <a:gd name="T12" fmla="*/ 3 w 52"/>
                  <a:gd name="T13" fmla="*/ 75 h 75"/>
                  <a:gd name="T14" fmla="*/ 5 w 52"/>
                  <a:gd name="T15" fmla="*/ 75 h 75"/>
                  <a:gd name="T16" fmla="*/ 7 w 52"/>
                  <a:gd name="T17" fmla="*/ 75 h 75"/>
                  <a:gd name="T18" fmla="*/ 18 w 52"/>
                  <a:gd name="T19" fmla="*/ 69 h 75"/>
                  <a:gd name="T20" fmla="*/ 19 w 52"/>
                  <a:gd name="T21" fmla="*/ 67 h 75"/>
                  <a:gd name="T22" fmla="*/ 49 w 52"/>
                  <a:gd name="T23" fmla="*/ 16 h 75"/>
                  <a:gd name="T24" fmla="*/ 45 w 52"/>
                  <a:gd name="T25" fmla="*/ 1 h 75"/>
                  <a:gd name="T26" fmla="*/ 41 w 52"/>
                  <a:gd name="T27" fmla="*/ 11 h 75"/>
                  <a:gd name="T28" fmla="*/ 12 w 52"/>
                  <a:gd name="T29" fmla="*/ 62 h 75"/>
                  <a:gd name="T30" fmla="*/ 9 w 52"/>
                  <a:gd name="T31" fmla="*/ 63 h 75"/>
                  <a:gd name="T32" fmla="*/ 9 w 52"/>
                  <a:gd name="T33" fmla="*/ 60 h 75"/>
                  <a:gd name="T34" fmla="*/ 38 w 52"/>
                  <a:gd name="T35" fmla="*/ 10 h 75"/>
                  <a:gd name="T36" fmla="*/ 41 w 52"/>
                  <a:gd name="T37" fmla="*/ 9 h 75"/>
                  <a:gd name="T38" fmla="*/ 41 w 52"/>
                  <a:gd name="T39" fmla="*/ 11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2" h="75">
                    <a:moveTo>
                      <a:pt x="45" y="1"/>
                    </a:moveTo>
                    <a:cubicBezTo>
                      <a:pt x="44" y="0"/>
                      <a:pt x="42" y="0"/>
                      <a:pt x="40" y="0"/>
                    </a:cubicBezTo>
                    <a:cubicBezTo>
                      <a:pt x="36" y="0"/>
                      <a:pt x="32" y="2"/>
                      <a:pt x="30" y="5"/>
                    </a:cubicBezTo>
                    <a:cubicBezTo>
                      <a:pt x="1" y="57"/>
                      <a:pt x="1" y="57"/>
                      <a:pt x="1" y="57"/>
                    </a:cubicBezTo>
                    <a:cubicBezTo>
                      <a:pt x="0" y="57"/>
                      <a:pt x="0" y="58"/>
                      <a:pt x="0" y="59"/>
                    </a:cubicBezTo>
                    <a:cubicBezTo>
                      <a:pt x="0" y="71"/>
                      <a:pt x="0" y="71"/>
                      <a:pt x="0" y="71"/>
                    </a:cubicBezTo>
                    <a:cubicBezTo>
                      <a:pt x="1" y="72"/>
                      <a:pt x="1" y="74"/>
                      <a:pt x="3" y="75"/>
                    </a:cubicBezTo>
                    <a:cubicBezTo>
                      <a:pt x="3" y="75"/>
                      <a:pt x="4" y="75"/>
                      <a:pt x="5" y="75"/>
                    </a:cubicBezTo>
                    <a:cubicBezTo>
                      <a:pt x="6" y="75"/>
                      <a:pt x="7" y="75"/>
                      <a:pt x="7" y="75"/>
                    </a:cubicBezTo>
                    <a:cubicBezTo>
                      <a:pt x="18" y="69"/>
                      <a:pt x="18" y="69"/>
                      <a:pt x="18" y="69"/>
                    </a:cubicBezTo>
                    <a:cubicBezTo>
                      <a:pt x="18" y="69"/>
                      <a:pt x="19" y="68"/>
                      <a:pt x="19" y="67"/>
                    </a:cubicBezTo>
                    <a:cubicBezTo>
                      <a:pt x="49" y="16"/>
                      <a:pt x="49" y="16"/>
                      <a:pt x="49" y="16"/>
                    </a:cubicBezTo>
                    <a:cubicBezTo>
                      <a:pt x="52" y="11"/>
                      <a:pt x="50" y="4"/>
                      <a:pt x="45" y="1"/>
                    </a:cubicBezTo>
                    <a:close/>
                    <a:moveTo>
                      <a:pt x="41" y="11"/>
                    </a:moveTo>
                    <a:cubicBezTo>
                      <a:pt x="12" y="62"/>
                      <a:pt x="12" y="62"/>
                      <a:pt x="12" y="62"/>
                    </a:cubicBezTo>
                    <a:cubicBezTo>
                      <a:pt x="9" y="63"/>
                      <a:pt x="9" y="63"/>
                      <a:pt x="9" y="63"/>
                    </a:cubicBezTo>
                    <a:cubicBezTo>
                      <a:pt x="9" y="60"/>
                      <a:pt x="9" y="60"/>
                      <a:pt x="9" y="60"/>
                    </a:cubicBezTo>
                    <a:cubicBezTo>
                      <a:pt x="38" y="10"/>
                      <a:pt x="38" y="10"/>
                      <a:pt x="38" y="10"/>
                    </a:cubicBezTo>
                    <a:cubicBezTo>
                      <a:pt x="39" y="9"/>
                      <a:pt x="40" y="9"/>
                      <a:pt x="41" y="9"/>
                    </a:cubicBezTo>
                    <a:cubicBezTo>
                      <a:pt x="41" y="10"/>
                      <a:pt x="42" y="11"/>
                      <a:pt x="41" y="11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7" name="Freeform 20">
                <a:extLst>
                  <a:ext uri="{FF2B5EF4-FFF2-40B4-BE49-F238E27FC236}">
                    <a16:creationId xmlns:a16="http://schemas.microsoft.com/office/drawing/2014/main" id="{6BF90DCD-A902-9B1B-A33B-629B905FBF9E}"/>
                  </a:ext>
                </a:extLst>
              </p:cNvPr>
              <p:cNvSpPr/>
              <p:nvPr/>
            </p:nvSpPr>
            <p:spPr bwMode="auto">
              <a:xfrm>
                <a:off x="35" y="68"/>
                <a:ext cx="70" cy="20"/>
              </a:xfrm>
              <a:custGeom>
                <a:avLst/>
                <a:gdLst>
                  <a:gd name="T0" fmla="*/ 32 w 32"/>
                  <a:gd name="T1" fmla="*/ 4 h 9"/>
                  <a:gd name="T2" fmla="*/ 28 w 32"/>
                  <a:gd name="T3" fmla="*/ 0 h 9"/>
                  <a:gd name="T4" fmla="*/ 4 w 32"/>
                  <a:gd name="T5" fmla="*/ 0 h 9"/>
                  <a:gd name="T6" fmla="*/ 0 w 32"/>
                  <a:gd name="T7" fmla="*/ 4 h 9"/>
                  <a:gd name="T8" fmla="*/ 4 w 32"/>
                  <a:gd name="T9" fmla="*/ 9 h 9"/>
                  <a:gd name="T10" fmla="*/ 28 w 32"/>
                  <a:gd name="T11" fmla="*/ 9 h 9"/>
                  <a:gd name="T12" fmla="*/ 32 w 32"/>
                  <a:gd name="T13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" h="9">
                    <a:moveTo>
                      <a:pt x="32" y="4"/>
                    </a:moveTo>
                    <a:cubicBezTo>
                      <a:pt x="32" y="2"/>
                      <a:pt x="30" y="0"/>
                      <a:pt x="28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30" y="9"/>
                      <a:pt x="32" y="7"/>
                      <a:pt x="32" y="4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38" name="Freeform 21">
                <a:extLst>
                  <a:ext uri="{FF2B5EF4-FFF2-40B4-BE49-F238E27FC236}">
                    <a16:creationId xmlns:a16="http://schemas.microsoft.com/office/drawing/2014/main" id="{D6C91B26-B8A3-D2DD-36F8-AEE8B510F6DF}"/>
                  </a:ext>
                </a:extLst>
              </p:cNvPr>
              <p:cNvSpPr/>
              <p:nvPr/>
            </p:nvSpPr>
            <p:spPr bwMode="auto">
              <a:xfrm>
                <a:off x="35" y="107"/>
                <a:ext cx="46" cy="20"/>
              </a:xfrm>
              <a:custGeom>
                <a:avLst/>
                <a:gdLst>
                  <a:gd name="T0" fmla="*/ 4 w 21"/>
                  <a:gd name="T1" fmla="*/ 0 h 9"/>
                  <a:gd name="T2" fmla="*/ 0 w 21"/>
                  <a:gd name="T3" fmla="*/ 4 h 9"/>
                  <a:gd name="T4" fmla="*/ 4 w 21"/>
                  <a:gd name="T5" fmla="*/ 9 h 9"/>
                  <a:gd name="T6" fmla="*/ 16 w 21"/>
                  <a:gd name="T7" fmla="*/ 9 h 9"/>
                  <a:gd name="T8" fmla="*/ 21 w 21"/>
                  <a:gd name="T9" fmla="*/ 4 h 9"/>
                  <a:gd name="T10" fmla="*/ 16 w 21"/>
                  <a:gd name="T11" fmla="*/ 0 h 9"/>
                  <a:gd name="T12" fmla="*/ 4 w 21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1" h="9">
                    <a:moveTo>
                      <a:pt x="4" y="0"/>
                    </a:moveTo>
                    <a:cubicBezTo>
                      <a:pt x="2" y="0"/>
                      <a:pt x="0" y="2"/>
                      <a:pt x="0" y="4"/>
                    </a:cubicBezTo>
                    <a:cubicBezTo>
                      <a:pt x="0" y="7"/>
                      <a:pt x="2" y="9"/>
                      <a:pt x="4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9" y="9"/>
                      <a:pt x="21" y="7"/>
                      <a:pt x="21" y="4"/>
                    </a:cubicBezTo>
                    <a:cubicBezTo>
                      <a:pt x="21" y="2"/>
                      <a:pt x="19" y="0"/>
                      <a:pt x="16" y="0"/>
                    </a:cubicBez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9" name="组合 48">
            <a:extLst>
              <a:ext uri="{FF2B5EF4-FFF2-40B4-BE49-F238E27FC236}">
                <a16:creationId xmlns:a16="http://schemas.microsoft.com/office/drawing/2014/main" id="{4AF82DB1-EE8A-D4F0-A68F-0CF9D00344DD}"/>
              </a:ext>
            </a:extLst>
          </p:cNvPr>
          <p:cNvGrpSpPr/>
          <p:nvPr/>
        </p:nvGrpSpPr>
        <p:grpSpPr>
          <a:xfrm>
            <a:off x="6529825" y="4791397"/>
            <a:ext cx="592667" cy="592667"/>
            <a:chOff x="1035139" y="2928107"/>
            <a:chExt cx="592667" cy="592667"/>
          </a:xfrm>
        </p:grpSpPr>
        <p:sp>
          <p:nvSpPr>
            <p:cNvPr id="50" name="Oval 32">
              <a:extLst>
                <a:ext uri="{FF2B5EF4-FFF2-40B4-BE49-F238E27FC236}">
                  <a16:creationId xmlns:a16="http://schemas.microsoft.com/office/drawing/2014/main" id="{340352F5-0B73-C2D0-35CE-BE8CFFB32F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5139" y="2928107"/>
              <a:ext cx="592667" cy="592667"/>
            </a:xfrm>
            <a:prstGeom prst="ellipse">
              <a:avLst/>
            </a:prstGeom>
            <a:solidFill>
              <a:srgbClr val="2DD3FB"/>
            </a:solidFill>
            <a:ln>
              <a:noFill/>
            </a:ln>
          </p:spPr>
          <p:txBody>
            <a:bodyPr/>
            <a:lstStyle/>
            <a:p>
              <a:endParaRPr lang="zh-CN" altLang="en-US" sz="2400">
                <a:cs typeface="+mn-ea"/>
                <a:sym typeface="+mn-lt"/>
              </a:endParaRPr>
            </a:p>
          </p:txBody>
        </p:sp>
        <p:grpSp>
          <p:nvGrpSpPr>
            <p:cNvPr id="51" name="Group 28">
              <a:extLst>
                <a:ext uri="{FF2B5EF4-FFF2-40B4-BE49-F238E27FC236}">
                  <a16:creationId xmlns:a16="http://schemas.microsoft.com/office/drawing/2014/main" id="{BE5995E0-DF91-4B2F-2BA8-B3A97B166496}"/>
                </a:ext>
              </a:extLst>
            </p:cNvPr>
            <p:cNvGrpSpPr/>
            <p:nvPr/>
          </p:nvGrpSpPr>
          <p:grpSpPr bwMode="auto">
            <a:xfrm>
              <a:off x="1181189" y="3082625"/>
              <a:ext cx="296333" cy="249767"/>
              <a:chOff x="0" y="0"/>
              <a:chExt cx="235" cy="200"/>
            </a:xfrm>
          </p:grpSpPr>
          <p:sp>
            <p:nvSpPr>
              <p:cNvPr id="52" name="Freeform 29">
                <a:extLst>
                  <a:ext uri="{FF2B5EF4-FFF2-40B4-BE49-F238E27FC236}">
                    <a16:creationId xmlns:a16="http://schemas.microsoft.com/office/drawing/2014/main" id="{D3EA6FCA-39A5-FA32-DBE1-2E6724AF791B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0" y="0"/>
                <a:ext cx="235" cy="200"/>
              </a:xfrm>
              <a:custGeom>
                <a:avLst/>
                <a:gdLst>
                  <a:gd name="T0" fmla="*/ 94 w 108"/>
                  <a:gd name="T1" fmla="*/ 15 h 92"/>
                  <a:gd name="T2" fmla="*/ 77 w 108"/>
                  <a:gd name="T3" fmla="*/ 15 h 92"/>
                  <a:gd name="T4" fmla="*/ 77 w 108"/>
                  <a:gd name="T5" fmla="*/ 14 h 92"/>
                  <a:gd name="T6" fmla="*/ 77 w 108"/>
                  <a:gd name="T7" fmla="*/ 11 h 92"/>
                  <a:gd name="T8" fmla="*/ 66 w 108"/>
                  <a:gd name="T9" fmla="*/ 0 h 92"/>
                  <a:gd name="T10" fmla="*/ 54 w 108"/>
                  <a:gd name="T11" fmla="*/ 0 h 92"/>
                  <a:gd name="T12" fmla="*/ 43 w 108"/>
                  <a:gd name="T13" fmla="*/ 11 h 92"/>
                  <a:gd name="T14" fmla="*/ 43 w 108"/>
                  <a:gd name="T15" fmla="*/ 15 h 92"/>
                  <a:gd name="T16" fmla="*/ 14 w 108"/>
                  <a:gd name="T17" fmla="*/ 15 h 92"/>
                  <a:gd name="T18" fmla="*/ 0 w 108"/>
                  <a:gd name="T19" fmla="*/ 29 h 92"/>
                  <a:gd name="T20" fmla="*/ 0 w 108"/>
                  <a:gd name="T21" fmla="*/ 78 h 92"/>
                  <a:gd name="T22" fmla="*/ 14 w 108"/>
                  <a:gd name="T23" fmla="*/ 92 h 92"/>
                  <a:gd name="T24" fmla="*/ 94 w 108"/>
                  <a:gd name="T25" fmla="*/ 92 h 92"/>
                  <a:gd name="T26" fmla="*/ 108 w 108"/>
                  <a:gd name="T27" fmla="*/ 78 h 92"/>
                  <a:gd name="T28" fmla="*/ 108 w 108"/>
                  <a:gd name="T29" fmla="*/ 29 h 92"/>
                  <a:gd name="T30" fmla="*/ 94 w 108"/>
                  <a:gd name="T31" fmla="*/ 15 h 92"/>
                  <a:gd name="T32" fmla="*/ 10 w 108"/>
                  <a:gd name="T33" fmla="*/ 78 h 92"/>
                  <a:gd name="T34" fmla="*/ 10 w 108"/>
                  <a:gd name="T35" fmla="*/ 29 h 92"/>
                  <a:gd name="T36" fmla="*/ 14 w 108"/>
                  <a:gd name="T37" fmla="*/ 24 h 92"/>
                  <a:gd name="T38" fmla="*/ 26 w 108"/>
                  <a:gd name="T39" fmla="*/ 24 h 92"/>
                  <a:gd name="T40" fmla="*/ 26 w 108"/>
                  <a:gd name="T41" fmla="*/ 83 h 92"/>
                  <a:gd name="T42" fmla="*/ 14 w 108"/>
                  <a:gd name="T43" fmla="*/ 83 h 92"/>
                  <a:gd name="T44" fmla="*/ 10 w 108"/>
                  <a:gd name="T45" fmla="*/ 78 h 92"/>
                  <a:gd name="T46" fmla="*/ 99 w 108"/>
                  <a:gd name="T47" fmla="*/ 78 h 92"/>
                  <a:gd name="T48" fmla="*/ 94 w 108"/>
                  <a:gd name="T49" fmla="*/ 83 h 92"/>
                  <a:gd name="T50" fmla="*/ 35 w 108"/>
                  <a:gd name="T51" fmla="*/ 83 h 92"/>
                  <a:gd name="T52" fmla="*/ 35 w 108"/>
                  <a:gd name="T53" fmla="*/ 24 h 92"/>
                  <a:gd name="T54" fmla="*/ 43 w 108"/>
                  <a:gd name="T55" fmla="*/ 24 h 92"/>
                  <a:gd name="T56" fmla="*/ 77 w 108"/>
                  <a:gd name="T57" fmla="*/ 24 h 92"/>
                  <a:gd name="T58" fmla="*/ 94 w 108"/>
                  <a:gd name="T59" fmla="*/ 24 h 92"/>
                  <a:gd name="T60" fmla="*/ 99 w 108"/>
                  <a:gd name="T61" fmla="*/ 29 h 92"/>
                  <a:gd name="T62" fmla="*/ 99 w 108"/>
                  <a:gd name="T63" fmla="*/ 78 h 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08" h="92">
                    <a:moveTo>
                      <a:pt x="94" y="15"/>
                    </a:moveTo>
                    <a:cubicBezTo>
                      <a:pt x="77" y="15"/>
                      <a:pt x="77" y="15"/>
                      <a:pt x="77" y="15"/>
                    </a:cubicBezTo>
                    <a:cubicBezTo>
                      <a:pt x="77" y="14"/>
                      <a:pt x="77" y="14"/>
                      <a:pt x="77" y="14"/>
                    </a:cubicBezTo>
                    <a:cubicBezTo>
                      <a:pt x="77" y="11"/>
                      <a:pt x="77" y="11"/>
                      <a:pt x="77" y="11"/>
                    </a:cubicBezTo>
                    <a:cubicBezTo>
                      <a:pt x="77" y="5"/>
                      <a:pt x="72" y="0"/>
                      <a:pt x="66" y="0"/>
                    </a:cubicBezTo>
                    <a:cubicBezTo>
                      <a:pt x="54" y="0"/>
                      <a:pt x="54" y="0"/>
                      <a:pt x="54" y="0"/>
                    </a:cubicBezTo>
                    <a:cubicBezTo>
                      <a:pt x="48" y="0"/>
                      <a:pt x="43" y="5"/>
                      <a:pt x="43" y="11"/>
                    </a:cubicBezTo>
                    <a:cubicBezTo>
                      <a:pt x="43" y="15"/>
                      <a:pt x="43" y="15"/>
                      <a:pt x="43" y="15"/>
                    </a:cubicBezTo>
                    <a:cubicBezTo>
                      <a:pt x="14" y="15"/>
                      <a:pt x="14" y="15"/>
                      <a:pt x="14" y="15"/>
                    </a:cubicBezTo>
                    <a:cubicBezTo>
                      <a:pt x="7" y="15"/>
                      <a:pt x="0" y="21"/>
                      <a:pt x="0" y="29"/>
                    </a:cubicBezTo>
                    <a:cubicBezTo>
                      <a:pt x="0" y="78"/>
                      <a:pt x="0" y="78"/>
                      <a:pt x="0" y="78"/>
                    </a:cubicBezTo>
                    <a:cubicBezTo>
                      <a:pt x="0" y="86"/>
                      <a:pt x="6" y="92"/>
                      <a:pt x="14" y="92"/>
                    </a:cubicBezTo>
                    <a:cubicBezTo>
                      <a:pt x="94" y="92"/>
                      <a:pt x="94" y="92"/>
                      <a:pt x="94" y="92"/>
                    </a:cubicBezTo>
                    <a:cubicBezTo>
                      <a:pt x="101" y="92"/>
                      <a:pt x="108" y="86"/>
                      <a:pt x="108" y="78"/>
                    </a:cubicBezTo>
                    <a:cubicBezTo>
                      <a:pt x="108" y="29"/>
                      <a:pt x="108" y="29"/>
                      <a:pt x="108" y="29"/>
                    </a:cubicBezTo>
                    <a:cubicBezTo>
                      <a:pt x="108" y="21"/>
                      <a:pt x="101" y="15"/>
                      <a:pt x="94" y="15"/>
                    </a:cubicBezTo>
                    <a:close/>
                    <a:moveTo>
                      <a:pt x="10" y="78"/>
                    </a:moveTo>
                    <a:cubicBezTo>
                      <a:pt x="10" y="29"/>
                      <a:pt x="10" y="29"/>
                      <a:pt x="10" y="29"/>
                    </a:cubicBezTo>
                    <a:cubicBezTo>
                      <a:pt x="10" y="27"/>
                      <a:pt x="12" y="24"/>
                      <a:pt x="14" y="24"/>
                    </a:cubicBezTo>
                    <a:cubicBezTo>
                      <a:pt x="26" y="24"/>
                      <a:pt x="26" y="24"/>
                      <a:pt x="26" y="24"/>
                    </a:cubicBezTo>
                    <a:cubicBezTo>
                      <a:pt x="26" y="83"/>
                      <a:pt x="26" y="83"/>
                      <a:pt x="26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1" y="83"/>
                      <a:pt x="10" y="80"/>
                      <a:pt x="10" y="78"/>
                    </a:cubicBezTo>
                    <a:close/>
                    <a:moveTo>
                      <a:pt x="99" y="78"/>
                    </a:moveTo>
                    <a:cubicBezTo>
                      <a:pt x="99" y="80"/>
                      <a:pt x="96" y="83"/>
                      <a:pt x="94" y="83"/>
                    </a:cubicBezTo>
                    <a:cubicBezTo>
                      <a:pt x="35" y="83"/>
                      <a:pt x="35" y="83"/>
                      <a:pt x="35" y="83"/>
                    </a:cubicBezTo>
                    <a:cubicBezTo>
                      <a:pt x="35" y="24"/>
                      <a:pt x="35" y="24"/>
                      <a:pt x="35" y="24"/>
                    </a:cubicBezTo>
                    <a:cubicBezTo>
                      <a:pt x="43" y="24"/>
                      <a:pt x="43" y="24"/>
                      <a:pt x="43" y="24"/>
                    </a:cubicBezTo>
                    <a:cubicBezTo>
                      <a:pt x="77" y="24"/>
                      <a:pt x="77" y="24"/>
                      <a:pt x="77" y="24"/>
                    </a:cubicBezTo>
                    <a:cubicBezTo>
                      <a:pt x="94" y="24"/>
                      <a:pt x="94" y="24"/>
                      <a:pt x="94" y="24"/>
                    </a:cubicBezTo>
                    <a:cubicBezTo>
                      <a:pt x="96" y="24"/>
                      <a:pt x="99" y="27"/>
                      <a:pt x="99" y="29"/>
                    </a:cubicBezTo>
                    <a:lnTo>
                      <a:pt x="99" y="7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  <p:sp>
            <p:nvSpPr>
              <p:cNvPr id="53" name="Freeform 30">
                <a:extLst>
                  <a:ext uri="{FF2B5EF4-FFF2-40B4-BE49-F238E27FC236}">
                    <a16:creationId xmlns:a16="http://schemas.microsoft.com/office/drawing/2014/main" id="{568E5092-5A49-CD9A-F051-CFE979938D51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93" y="83"/>
                <a:ext cx="74" cy="74"/>
              </a:xfrm>
              <a:custGeom>
                <a:avLst/>
                <a:gdLst>
                  <a:gd name="T0" fmla="*/ 17 w 34"/>
                  <a:gd name="T1" fmla="*/ 0 h 34"/>
                  <a:gd name="T2" fmla="*/ 0 w 34"/>
                  <a:gd name="T3" fmla="*/ 17 h 34"/>
                  <a:gd name="T4" fmla="*/ 17 w 34"/>
                  <a:gd name="T5" fmla="*/ 34 h 34"/>
                  <a:gd name="T6" fmla="*/ 34 w 34"/>
                  <a:gd name="T7" fmla="*/ 17 h 34"/>
                  <a:gd name="T8" fmla="*/ 17 w 34"/>
                  <a:gd name="T9" fmla="*/ 0 h 34"/>
                  <a:gd name="T10" fmla="*/ 17 w 34"/>
                  <a:gd name="T11" fmla="*/ 25 h 34"/>
                  <a:gd name="T12" fmla="*/ 9 w 34"/>
                  <a:gd name="T13" fmla="*/ 17 h 34"/>
                  <a:gd name="T14" fmla="*/ 17 w 34"/>
                  <a:gd name="T15" fmla="*/ 10 h 34"/>
                  <a:gd name="T16" fmla="*/ 25 w 34"/>
                  <a:gd name="T17" fmla="*/ 17 h 34"/>
                  <a:gd name="T18" fmla="*/ 17 w 34"/>
                  <a:gd name="T19" fmla="*/ 25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4" h="34">
                    <a:moveTo>
                      <a:pt x="17" y="0"/>
                    </a:moveTo>
                    <a:cubicBezTo>
                      <a:pt x="8" y="0"/>
                      <a:pt x="0" y="8"/>
                      <a:pt x="0" y="17"/>
                    </a:cubicBezTo>
                    <a:cubicBezTo>
                      <a:pt x="0" y="27"/>
                      <a:pt x="8" y="34"/>
                      <a:pt x="17" y="34"/>
                    </a:cubicBezTo>
                    <a:cubicBezTo>
                      <a:pt x="26" y="34"/>
                      <a:pt x="34" y="27"/>
                      <a:pt x="34" y="17"/>
                    </a:cubicBezTo>
                    <a:cubicBezTo>
                      <a:pt x="34" y="8"/>
                      <a:pt x="26" y="0"/>
                      <a:pt x="17" y="0"/>
                    </a:cubicBezTo>
                    <a:close/>
                    <a:moveTo>
                      <a:pt x="17" y="25"/>
                    </a:moveTo>
                    <a:cubicBezTo>
                      <a:pt x="13" y="25"/>
                      <a:pt x="9" y="21"/>
                      <a:pt x="9" y="17"/>
                    </a:cubicBezTo>
                    <a:cubicBezTo>
                      <a:pt x="9" y="13"/>
                      <a:pt x="13" y="10"/>
                      <a:pt x="17" y="10"/>
                    </a:cubicBezTo>
                    <a:cubicBezTo>
                      <a:pt x="21" y="10"/>
                      <a:pt x="25" y="13"/>
                      <a:pt x="25" y="17"/>
                    </a:cubicBezTo>
                    <a:cubicBezTo>
                      <a:pt x="25" y="21"/>
                      <a:pt x="21" y="25"/>
                      <a:pt x="17" y="25"/>
                    </a:cubicBez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/>
              <a:lstStyle/>
              <a:p>
                <a:endParaRPr lang="zh-CN" altLang="en-US" sz="2400"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>
            <a:extLst>
              <a:ext uri="{FF2B5EF4-FFF2-40B4-BE49-F238E27FC236}">
                <a16:creationId xmlns:a16="http://schemas.microsoft.com/office/drawing/2014/main" id="{AB393E0C-26BA-A664-B127-F72EFB268972}"/>
              </a:ext>
            </a:extLst>
          </p:cNvPr>
          <p:cNvGrpSpPr/>
          <p:nvPr/>
        </p:nvGrpSpPr>
        <p:grpSpPr>
          <a:xfrm>
            <a:off x="7221717" y="3666007"/>
            <a:ext cx="3843158" cy="791122"/>
            <a:chOff x="-94764" y="1931934"/>
            <a:chExt cx="3843158" cy="791122"/>
          </a:xfrm>
        </p:grpSpPr>
        <p:sp>
          <p:nvSpPr>
            <p:cNvPr id="55" name="文本框 54">
              <a:extLst>
                <a:ext uri="{FF2B5EF4-FFF2-40B4-BE49-F238E27FC236}">
                  <a16:creationId xmlns:a16="http://schemas.microsoft.com/office/drawing/2014/main" id="{B776E333-9EAF-6B74-611E-6BD090393A20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6" name="文本框 55">
              <a:extLst>
                <a:ext uri="{FF2B5EF4-FFF2-40B4-BE49-F238E27FC236}">
                  <a16:creationId xmlns:a16="http://schemas.microsoft.com/office/drawing/2014/main" id="{2B4FCD6A-5646-AD8D-0FDA-B2D851E696EB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310D1C09-5EE0-2F52-DD6B-8132BAF09E59}"/>
              </a:ext>
            </a:extLst>
          </p:cNvPr>
          <p:cNvGrpSpPr/>
          <p:nvPr/>
        </p:nvGrpSpPr>
        <p:grpSpPr>
          <a:xfrm>
            <a:off x="7221716" y="4703205"/>
            <a:ext cx="3843157" cy="791122"/>
            <a:chOff x="-94765" y="1931934"/>
            <a:chExt cx="3843157" cy="791122"/>
          </a:xfrm>
        </p:grpSpPr>
        <p:sp>
          <p:nvSpPr>
            <p:cNvPr id="58" name="文本框 57">
              <a:extLst>
                <a:ext uri="{FF2B5EF4-FFF2-40B4-BE49-F238E27FC236}">
                  <a16:creationId xmlns:a16="http://schemas.microsoft.com/office/drawing/2014/main" id="{60CB0E43-9027-0D37-D953-DC32F9B2A4C8}"/>
                </a:ext>
              </a:extLst>
            </p:cNvPr>
            <p:cNvSpPr txBox="1"/>
            <p:nvPr/>
          </p:nvSpPr>
          <p:spPr>
            <a:xfrm>
              <a:off x="-94765" y="2190603"/>
              <a:ext cx="3843157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59" name="文本框 58">
              <a:extLst>
                <a:ext uri="{FF2B5EF4-FFF2-40B4-BE49-F238E27FC236}">
                  <a16:creationId xmlns:a16="http://schemas.microsoft.com/office/drawing/2014/main" id="{9F475BD9-2532-6D47-1973-6B0E590F7B4D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27185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: 圆角 26">
            <a:extLst>
              <a:ext uri="{FF2B5EF4-FFF2-40B4-BE49-F238E27FC236}">
                <a16:creationId xmlns:a16="http://schemas.microsoft.com/office/drawing/2014/main" id="{F7CB6D81-3140-5404-91DA-4F3B4480E34A}"/>
              </a:ext>
            </a:extLst>
          </p:cNvPr>
          <p:cNvSpPr/>
          <p:nvPr/>
        </p:nvSpPr>
        <p:spPr>
          <a:xfrm>
            <a:off x="0" y="2406156"/>
            <a:ext cx="12192000" cy="3283444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个人介绍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825500" y="226071"/>
            <a:ext cx="604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Rectangle: Rounded Corners 5">
            <a:extLst>
              <a:ext uri="{FF2B5EF4-FFF2-40B4-BE49-F238E27FC236}">
                <a16:creationId xmlns:a16="http://schemas.microsoft.com/office/drawing/2014/main" id="{70460721-1C06-C18D-9792-06569C5AA8E9}"/>
              </a:ext>
            </a:extLst>
          </p:cNvPr>
          <p:cNvSpPr/>
          <p:nvPr/>
        </p:nvSpPr>
        <p:spPr>
          <a:xfrm>
            <a:off x="2259914" y="1441105"/>
            <a:ext cx="2444031" cy="1917700"/>
          </a:xfrm>
          <a:prstGeom prst="roundRect">
            <a:avLst/>
          </a:prstGeom>
          <a:solidFill>
            <a:srgbClr val="4472C4"/>
          </a:solidFill>
          <a:ln w="12700" cap="flat" cmpd="sng" algn="ctr">
            <a:noFill/>
            <a:prstDash val="solid"/>
            <a:miter lim="800000"/>
          </a:ln>
          <a:effectLst>
            <a:outerShdw blurRad="762000" dist="279400" dir="5400000" algn="t" rotWithShape="0">
              <a:schemeClr val="bg1">
                <a:lumMod val="50000"/>
                <a:alpha val="10000"/>
              </a:scheme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Rectangle 30">
            <a:extLst>
              <a:ext uri="{FF2B5EF4-FFF2-40B4-BE49-F238E27FC236}">
                <a16:creationId xmlns:a16="http://schemas.microsoft.com/office/drawing/2014/main" id="{01D83293-9FA5-60BF-7046-6EFFB72A3B08}"/>
              </a:ext>
            </a:extLst>
          </p:cNvPr>
          <p:cNvSpPr/>
          <p:nvPr/>
        </p:nvSpPr>
        <p:spPr>
          <a:xfrm>
            <a:off x="3873500" y="1627300"/>
            <a:ext cx="655598" cy="45999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id-ID" sz="200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01.</a:t>
            </a:r>
            <a:endParaRPr kumimoji="0" lang="en-US" sz="2000" i="0" u="none" strike="noStrike" kern="0" cap="none" spc="0" normalizeH="0" baseline="3000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6" name="Rectangle 31">
            <a:extLst>
              <a:ext uri="{FF2B5EF4-FFF2-40B4-BE49-F238E27FC236}">
                <a16:creationId xmlns:a16="http://schemas.microsoft.com/office/drawing/2014/main" id="{9037FC07-8CCA-E96A-DAB3-990E2DD18119}"/>
              </a:ext>
            </a:extLst>
          </p:cNvPr>
          <p:cNvSpPr/>
          <p:nvPr/>
        </p:nvSpPr>
        <p:spPr>
          <a:xfrm>
            <a:off x="2435001" y="2381625"/>
            <a:ext cx="2094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7" name="Rectangle 32">
            <a:extLst>
              <a:ext uri="{FF2B5EF4-FFF2-40B4-BE49-F238E27FC236}">
                <a16:creationId xmlns:a16="http://schemas.microsoft.com/office/drawing/2014/main" id="{9F10D28C-37CB-F430-07A7-FB40527C474D}"/>
              </a:ext>
            </a:extLst>
          </p:cNvPr>
          <p:cNvSpPr/>
          <p:nvPr/>
        </p:nvSpPr>
        <p:spPr>
          <a:xfrm>
            <a:off x="2435003" y="1923429"/>
            <a:ext cx="2094095" cy="39023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sz="16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8" name="Rectangle: Rounded Corners 5">
            <a:extLst>
              <a:ext uri="{FF2B5EF4-FFF2-40B4-BE49-F238E27FC236}">
                <a16:creationId xmlns:a16="http://schemas.microsoft.com/office/drawing/2014/main" id="{DB74B725-E496-8AFD-0442-6DC40D03C8DC}"/>
              </a:ext>
            </a:extLst>
          </p:cNvPr>
          <p:cNvSpPr/>
          <p:nvPr/>
        </p:nvSpPr>
        <p:spPr>
          <a:xfrm>
            <a:off x="4899591" y="1441105"/>
            <a:ext cx="2444031" cy="1917700"/>
          </a:xfrm>
          <a:prstGeom prst="roundRect">
            <a:avLst/>
          </a:prstGeom>
          <a:solidFill>
            <a:srgbClr val="FFFFFF"/>
          </a:solidFill>
          <a:ln w="12700" cap="flat" cmpd="sng" algn="ctr">
            <a:noFill/>
            <a:prstDash val="solid"/>
            <a:miter lim="800000"/>
          </a:ln>
          <a:effectLst>
            <a:outerShdw blurRad="762000" algn="ctr" rotWithShape="0">
              <a:schemeClr val="bg1">
                <a:lumMod val="50000"/>
                <a:alpha val="1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9" name="Rectangle 35">
            <a:extLst>
              <a:ext uri="{FF2B5EF4-FFF2-40B4-BE49-F238E27FC236}">
                <a16:creationId xmlns:a16="http://schemas.microsoft.com/office/drawing/2014/main" id="{78E652D2-AC3A-07E2-7413-8315819D59D5}"/>
              </a:ext>
            </a:extLst>
          </p:cNvPr>
          <p:cNvSpPr/>
          <p:nvPr/>
        </p:nvSpPr>
        <p:spPr>
          <a:xfrm>
            <a:off x="6553199" y="1627300"/>
            <a:ext cx="615575" cy="45999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id-ID" sz="20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02.</a:t>
            </a:r>
            <a:endParaRPr kumimoji="0" lang="en-US" sz="2000" i="0" u="none" strike="noStrike" kern="0" cap="none" spc="0" normalizeH="0" baseline="3000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Rectangle 36">
            <a:extLst>
              <a:ext uri="{FF2B5EF4-FFF2-40B4-BE49-F238E27FC236}">
                <a16:creationId xmlns:a16="http://schemas.microsoft.com/office/drawing/2014/main" id="{9064AAC5-E0DF-FD10-AC74-23C7D9FC6BE2}"/>
              </a:ext>
            </a:extLst>
          </p:cNvPr>
          <p:cNvSpPr/>
          <p:nvPr/>
        </p:nvSpPr>
        <p:spPr>
          <a:xfrm>
            <a:off x="5074678" y="2381625"/>
            <a:ext cx="2094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11" name="Rectangle 37">
            <a:extLst>
              <a:ext uri="{FF2B5EF4-FFF2-40B4-BE49-F238E27FC236}">
                <a16:creationId xmlns:a16="http://schemas.microsoft.com/office/drawing/2014/main" id="{C9400D21-EC69-7929-746A-A8477DE9E1E5}"/>
              </a:ext>
            </a:extLst>
          </p:cNvPr>
          <p:cNvSpPr/>
          <p:nvPr/>
        </p:nvSpPr>
        <p:spPr>
          <a:xfrm>
            <a:off x="5074680" y="1923429"/>
            <a:ext cx="2094095" cy="39023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Rectangle: Rounded Corners 5">
            <a:extLst>
              <a:ext uri="{FF2B5EF4-FFF2-40B4-BE49-F238E27FC236}">
                <a16:creationId xmlns:a16="http://schemas.microsoft.com/office/drawing/2014/main" id="{31ABB137-D3D7-C196-0378-953C38CE665A}"/>
              </a:ext>
            </a:extLst>
          </p:cNvPr>
          <p:cNvSpPr/>
          <p:nvPr/>
        </p:nvSpPr>
        <p:spPr>
          <a:xfrm>
            <a:off x="7539268" y="1441105"/>
            <a:ext cx="2444031" cy="1917700"/>
          </a:xfrm>
          <a:prstGeom prst="roundRect">
            <a:avLst/>
          </a:prstGeom>
          <a:solidFill>
            <a:srgbClr val="2DD3FB"/>
          </a:solidFill>
          <a:ln w="12700" cap="flat" cmpd="sng" algn="ctr">
            <a:noFill/>
            <a:prstDash val="solid"/>
            <a:miter lim="800000"/>
          </a:ln>
          <a:effectLst>
            <a:outerShdw blurRad="762000" algn="ctr" rotWithShape="0">
              <a:schemeClr val="bg1">
                <a:lumMod val="50000"/>
                <a:alpha val="10000"/>
              </a:schemeClr>
            </a:outerShdw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240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Rectangle 39">
            <a:extLst>
              <a:ext uri="{FF2B5EF4-FFF2-40B4-BE49-F238E27FC236}">
                <a16:creationId xmlns:a16="http://schemas.microsoft.com/office/drawing/2014/main" id="{186DA827-1540-AECF-C043-7F7A92E429C8}"/>
              </a:ext>
            </a:extLst>
          </p:cNvPr>
          <p:cNvSpPr/>
          <p:nvPr/>
        </p:nvSpPr>
        <p:spPr>
          <a:xfrm>
            <a:off x="9169400" y="1627300"/>
            <a:ext cx="639052" cy="459998"/>
          </a:xfrm>
          <a:prstGeom prst="rect">
            <a:avLst/>
          </a:prstGeom>
        </p:spPr>
        <p:txBody>
          <a:bodyPr wrap="square" anchor="t">
            <a:spAutoFit/>
          </a:bodyPr>
          <a:lstStyle/>
          <a:p>
            <a:pPr marL="0" marR="0" lvl="0" indent="0" algn="r" defTabSz="91440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id-ID" sz="2000" i="0" u="none" strike="noStrike" kern="0" cap="none" spc="0" normalizeH="0" baseline="0" noProof="0" dirty="0">
                <a:ln>
                  <a:noFill/>
                </a:ln>
                <a:solidFill>
                  <a:schemeClr val="tx1">
                    <a:lumMod val="90000"/>
                    <a:lumOff val="10000"/>
                  </a:schemeClr>
                </a:solidFill>
                <a:effectLst/>
                <a:uLnTx/>
                <a:uFillTx/>
                <a:cs typeface="+mn-ea"/>
                <a:sym typeface="+mn-lt"/>
              </a:rPr>
              <a:t>03.</a:t>
            </a:r>
            <a:endParaRPr kumimoji="0" lang="en-US" sz="2000" i="0" u="none" strike="noStrike" kern="0" cap="none" spc="0" normalizeH="0" baseline="30000" noProof="0" dirty="0">
              <a:ln>
                <a:noFill/>
              </a:ln>
              <a:solidFill>
                <a:schemeClr val="tx1">
                  <a:lumMod val="90000"/>
                  <a:lumOff val="10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Rectangle 40">
            <a:extLst>
              <a:ext uri="{FF2B5EF4-FFF2-40B4-BE49-F238E27FC236}">
                <a16:creationId xmlns:a16="http://schemas.microsoft.com/office/drawing/2014/main" id="{029F38FF-68E1-F35E-CCFD-35F1B9CE8FDE}"/>
              </a:ext>
            </a:extLst>
          </p:cNvPr>
          <p:cNvSpPr/>
          <p:nvPr/>
        </p:nvSpPr>
        <p:spPr>
          <a:xfrm>
            <a:off x="7714355" y="2381625"/>
            <a:ext cx="209409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05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此处添加详细文本描述，文字内容建议与标题相关尽量简洁生动</a:t>
            </a:r>
            <a:r>
              <a:rPr kumimoji="0" lang="en-US" altLang="zh-CN" sz="1050" i="0" u="none" strike="noStrike" kern="120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……</a:t>
            </a:r>
          </a:p>
        </p:txBody>
      </p:sp>
      <p:sp>
        <p:nvSpPr>
          <p:cNvPr id="26" name="Rectangle 41">
            <a:extLst>
              <a:ext uri="{FF2B5EF4-FFF2-40B4-BE49-F238E27FC236}">
                <a16:creationId xmlns:a16="http://schemas.microsoft.com/office/drawing/2014/main" id="{B8C7E12B-07CC-9AD1-DE92-F875DA6B5617}"/>
              </a:ext>
            </a:extLst>
          </p:cNvPr>
          <p:cNvSpPr/>
          <p:nvPr/>
        </p:nvSpPr>
        <p:spPr>
          <a:xfrm>
            <a:off x="7714357" y="1923429"/>
            <a:ext cx="2094095" cy="390235"/>
          </a:xfrm>
          <a:prstGeom prst="rect">
            <a:avLst/>
          </a:prstGeom>
        </p:spPr>
        <p:txBody>
          <a:bodyPr wrap="square" anchor="b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30000"/>
              </a:lnSpc>
              <a:spcBef>
                <a:spcPts val="0"/>
              </a:spcBef>
              <a:spcAft>
                <a:spcPts val="60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+mn-ea"/>
                <a:sym typeface="+mn-lt"/>
              </a:rPr>
              <a:t>添加标题</a:t>
            </a:r>
            <a:endParaRPr kumimoji="0" lang="en-US" altLang="zh-CN" sz="1600" b="1" i="0" u="none" strike="noStrike" kern="0" cap="none" spc="0" normalizeH="0" baseline="0" noProof="0" dirty="0">
              <a:ln>
                <a:noFill/>
              </a:ln>
              <a:solidFill>
                <a:schemeClr val="bg1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51D3EA46-6171-E78F-127F-3934A763B2AD}"/>
              </a:ext>
            </a:extLst>
          </p:cNvPr>
          <p:cNvSpPr txBox="1"/>
          <p:nvPr/>
        </p:nvSpPr>
        <p:spPr>
          <a:xfrm>
            <a:off x="2435001" y="4445804"/>
            <a:ext cx="7521782" cy="8974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  <p:sp>
        <p:nvSpPr>
          <p:cNvPr id="29" name="文本框 28">
            <a:extLst>
              <a:ext uri="{FF2B5EF4-FFF2-40B4-BE49-F238E27FC236}">
                <a16:creationId xmlns:a16="http://schemas.microsoft.com/office/drawing/2014/main" id="{F18A81A0-66C3-9FC8-A12E-0ACBADA147DC}"/>
              </a:ext>
            </a:extLst>
          </p:cNvPr>
          <p:cNvSpPr txBox="1"/>
          <p:nvPr/>
        </p:nvSpPr>
        <p:spPr>
          <a:xfrm>
            <a:off x="4703945" y="3983980"/>
            <a:ext cx="2781300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zh-CN" altLang="en-US" b="1" dirty="0"/>
              <a:t>单击此处添加标题文本</a:t>
            </a:r>
          </a:p>
        </p:txBody>
      </p:sp>
    </p:spTree>
    <p:extLst>
      <p:ext uri="{BB962C8B-B14F-4D97-AF65-F5344CB8AC3E}">
        <p14:creationId xmlns:p14="http://schemas.microsoft.com/office/powerpoint/2010/main" val="1196037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个人介绍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825500" y="226071"/>
            <a:ext cx="604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grpSp>
        <p:nvGrpSpPr>
          <p:cNvPr id="2" name="组合 1">
            <a:extLst>
              <a:ext uri="{FF2B5EF4-FFF2-40B4-BE49-F238E27FC236}">
                <a16:creationId xmlns:a16="http://schemas.microsoft.com/office/drawing/2014/main" id="{B1C44E82-CEE9-FD3B-D3C7-C6C3A84F1AF4}"/>
              </a:ext>
            </a:extLst>
          </p:cNvPr>
          <p:cNvGrpSpPr/>
          <p:nvPr/>
        </p:nvGrpSpPr>
        <p:grpSpPr>
          <a:xfrm>
            <a:off x="4246785" y="1801916"/>
            <a:ext cx="3698430" cy="3205554"/>
            <a:chOff x="4246785" y="1801916"/>
            <a:chExt cx="3698430" cy="3205554"/>
          </a:xfrm>
        </p:grpSpPr>
        <p:sp>
          <p:nvSpPr>
            <p:cNvPr id="5" name="-多边形">
              <a:extLst>
                <a:ext uri="{FF2B5EF4-FFF2-40B4-BE49-F238E27FC236}">
                  <a16:creationId xmlns:a16="http://schemas.microsoft.com/office/drawing/2014/main" id="{20B4CE1A-B7EC-E908-E195-7D631C85C419}"/>
                </a:ext>
              </a:extLst>
            </p:cNvPr>
            <p:cNvSpPr/>
            <p:nvPr/>
          </p:nvSpPr>
          <p:spPr bwMode="auto">
            <a:xfrm>
              <a:off x="4246785" y="1801917"/>
              <a:ext cx="1848844" cy="3205553"/>
            </a:xfrm>
            <a:custGeom>
              <a:avLst/>
              <a:gdLst>
                <a:gd name="T0" fmla="*/ 2487 w 2487"/>
                <a:gd name="T1" fmla="*/ 1477 h 4312"/>
                <a:gd name="T2" fmla="*/ 1634 w 2487"/>
                <a:gd name="T3" fmla="*/ 0 h 4312"/>
                <a:gd name="T4" fmla="*/ 0 w 2487"/>
                <a:gd name="T5" fmla="*/ 2835 h 4312"/>
                <a:gd name="T6" fmla="*/ 848 w 2487"/>
                <a:gd name="T7" fmla="*/ 4312 h 4312"/>
                <a:gd name="T8" fmla="*/ 1703 w 2487"/>
                <a:gd name="T9" fmla="*/ 2838 h 4312"/>
                <a:gd name="T10" fmla="*/ 2487 w 2487"/>
                <a:gd name="T11" fmla="*/ 1477 h 43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87" h="4312">
                  <a:moveTo>
                    <a:pt x="2487" y="1477"/>
                  </a:moveTo>
                  <a:lnTo>
                    <a:pt x="1634" y="0"/>
                  </a:lnTo>
                  <a:lnTo>
                    <a:pt x="0" y="2835"/>
                  </a:lnTo>
                  <a:lnTo>
                    <a:pt x="848" y="4312"/>
                  </a:lnTo>
                  <a:lnTo>
                    <a:pt x="1703" y="2838"/>
                  </a:lnTo>
                  <a:lnTo>
                    <a:pt x="2487" y="1477"/>
                  </a:lnTo>
                  <a:close/>
                </a:path>
              </a:pathLst>
            </a:custGeom>
            <a:solidFill>
              <a:srgbClr val="1587FD"/>
            </a:solidFill>
            <a:ln w="25400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6" name="-多边形">
              <a:extLst>
                <a:ext uri="{FF2B5EF4-FFF2-40B4-BE49-F238E27FC236}">
                  <a16:creationId xmlns:a16="http://schemas.microsoft.com/office/drawing/2014/main" id="{2DE699A5-9F10-38D4-57EE-7D83F4D3E51C}"/>
                </a:ext>
              </a:extLst>
            </p:cNvPr>
            <p:cNvSpPr/>
            <p:nvPr/>
          </p:nvSpPr>
          <p:spPr bwMode="auto">
            <a:xfrm>
              <a:off x="4877191" y="3909464"/>
              <a:ext cx="3068024" cy="1098006"/>
            </a:xfrm>
            <a:custGeom>
              <a:avLst/>
              <a:gdLst>
                <a:gd name="T0" fmla="*/ 855 w 4127"/>
                <a:gd name="T1" fmla="*/ 3 h 1477"/>
                <a:gd name="T2" fmla="*/ 0 w 4127"/>
                <a:gd name="T3" fmla="*/ 1477 h 1477"/>
                <a:gd name="T4" fmla="*/ 3279 w 4127"/>
                <a:gd name="T5" fmla="*/ 1477 h 1477"/>
                <a:gd name="T6" fmla="*/ 4127 w 4127"/>
                <a:gd name="T7" fmla="*/ 0 h 1477"/>
                <a:gd name="T8" fmla="*/ 2423 w 4127"/>
                <a:gd name="T9" fmla="*/ 3 h 1477"/>
                <a:gd name="T10" fmla="*/ 855 w 4127"/>
                <a:gd name="T11" fmla="*/ 3 h 14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27" h="1477">
                  <a:moveTo>
                    <a:pt x="855" y="3"/>
                  </a:moveTo>
                  <a:lnTo>
                    <a:pt x="0" y="1477"/>
                  </a:lnTo>
                  <a:lnTo>
                    <a:pt x="3279" y="1477"/>
                  </a:lnTo>
                  <a:lnTo>
                    <a:pt x="4127" y="0"/>
                  </a:lnTo>
                  <a:lnTo>
                    <a:pt x="2423" y="3"/>
                  </a:lnTo>
                  <a:lnTo>
                    <a:pt x="855" y="3"/>
                  </a:lnTo>
                  <a:close/>
                </a:path>
              </a:pathLst>
            </a:custGeom>
            <a:solidFill>
              <a:srgbClr val="2DD3FB"/>
            </a:solidFill>
            <a:ln w="25400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7" name="多边形">
              <a:extLst>
                <a:ext uri="{FF2B5EF4-FFF2-40B4-BE49-F238E27FC236}">
                  <a16:creationId xmlns:a16="http://schemas.microsoft.com/office/drawing/2014/main" id="{EF58472B-0818-97DB-AAC5-FD627457A0D4}"/>
                </a:ext>
              </a:extLst>
            </p:cNvPr>
            <p:cNvSpPr/>
            <p:nvPr/>
          </p:nvSpPr>
          <p:spPr bwMode="auto">
            <a:xfrm>
              <a:off x="5461506" y="1801916"/>
              <a:ext cx="2483709" cy="2109778"/>
            </a:xfrm>
            <a:custGeom>
              <a:avLst/>
              <a:gdLst>
                <a:gd name="T0" fmla="*/ 0 w 3341"/>
                <a:gd name="T1" fmla="*/ 0 h 2838"/>
                <a:gd name="T2" fmla="*/ 853 w 3341"/>
                <a:gd name="T3" fmla="*/ 1477 h 2838"/>
                <a:gd name="T4" fmla="*/ 1637 w 3341"/>
                <a:gd name="T5" fmla="*/ 2838 h 2838"/>
                <a:gd name="T6" fmla="*/ 3341 w 3341"/>
                <a:gd name="T7" fmla="*/ 2835 h 2838"/>
                <a:gd name="T8" fmla="*/ 1704 w 3341"/>
                <a:gd name="T9" fmla="*/ 0 h 2838"/>
                <a:gd name="T10" fmla="*/ 0 w 3341"/>
                <a:gd name="T11" fmla="*/ 0 h 28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41" h="2838">
                  <a:moveTo>
                    <a:pt x="0" y="0"/>
                  </a:moveTo>
                  <a:lnTo>
                    <a:pt x="853" y="1477"/>
                  </a:lnTo>
                  <a:lnTo>
                    <a:pt x="1637" y="2838"/>
                  </a:lnTo>
                  <a:lnTo>
                    <a:pt x="3341" y="2835"/>
                  </a:lnTo>
                  <a:lnTo>
                    <a:pt x="170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472C4"/>
            </a:solidFill>
            <a:ln w="25400">
              <a:solidFill>
                <a:srgbClr val="FFFFFF"/>
              </a:solidFill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cs typeface="+mn-ea"/>
                <a:sym typeface="+mn-lt"/>
              </a:endParaRPr>
            </a:p>
          </p:txBody>
        </p:sp>
        <p:sp>
          <p:nvSpPr>
            <p:cNvPr id="8" name="01">
              <a:extLst>
                <a:ext uri="{FF2B5EF4-FFF2-40B4-BE49-F238E27FC236}">
                  <a16:creationId xmlns:a16="http://schemas.microsoft.com/office/drawing/2014/main" id="{D20EA931-1E24-EAAE-1FE4-F0EE6E1D46DA}"/>
                </a:ext>
              </a:extLst>
            </p:cNvPr>
            <p:cNvSpPr txBox="1"/>
            <p:nvPr/>
          </p:nvSpPr>
          <p:spPr>
            <a:xfrm>
              <a:off x="4877191" y="2950563"/>
              <a:ext cx="750882" cy="3641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algn="ctr">
                <a:lnSpc>
                  <a:spcPct val="130000"/>
                </a:lnSpc>
              </a:pPr>
              <a:r>
                <a:rPr lang="en-US" altLang="zh-CN" sz="20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  <a:endParaRPr lang="en-US" altLang="zh-CN" sz="11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9" name="02">
              <a:extLst>
                <a:ext uri="{FF2B5EF4-FFF2-40B4-BE49-F238E27FC236}">
                  <a16:creationId xmlns:a16="http://schemas.microsoft.com/office/drawing/2014/main" id="{16377FBC-5F45-266C-5752-805232B8F7C8}"/>
                </a:ext>
              </a:extLst>
            </p:cNvPr>
            <p:cNvSpPr txBox="1"/>
            <p:nvPr/>
          </p:nvSpPr>
          <p:spPr>
            <a:xfrm>
              <a:off x="6411203" y="2687445"/>
              <a:ext cx="750882" cy="3641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algn="ctr">
                <a:lnSpc>
                  <a:spcPct val="130000"/>
                </a:lnSpc>
              </a:pPr>
              <a:r>
                <a:rPr lang="en-US" altLang="zh-CN" sz="20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  <a:endParaRPr lang="en-US" altLang="zh-CN" sz="11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03">
              <a:extLst>
                <a:ext uri="{FF2B5EF4-FFF2-40B4-BE49-F238E27FC236}">
                  <a16:creationId xmlns:a16="http://schemas.microsoft.com/office/drawing/2014/main" id="{622FF4B6-F4D4-7AEB-90E5-3192F2CBE18A}"/>
                </a:ext>
              </a:extLst>
            </p:cNvPr>
            <p:cNvSpPr txBox="1"/>
            <p:nvPr/>
          </p:nvSpPr>
          <p:spPr>
            <a:xfrm>
              <a:off x="5917584" y="4227631"/>
              <a:ext cx="750882" cy="364139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>
              <a:defPPr>
                <a:defRPr lang="zh-CN"/>
              </a:defPPr>
              <a:lvl1pPr algn="just">
                <a:lnSpc>
                  <a:spcPts val="1300"/>
                </a:lnSpc>
                <a:defRPr sz="100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lvl="0" algn="ctr">
                <a:lnSpc>
                  <a:spcPct val="130000"/>
                </a:lnSpc>
              </a:pPr>
              <a:r>
                <a:rPr lang="en-US" altLang="zh-CN" sz="2000" dirty="0">
                  <a:solidFill>
                    <a:srgbClr val="FFFFFF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  <a:endParaRPr lang="en-US" altLang="zh-CN" sz="1100" dirty="0">
                <a:solidFill>
                  <a:srgbClr val="FFFFFF"/>
                </a:solidFill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-图标" descr="D:\51PPT模板网\51pptmoban.com\图片001.jpg">
              <a:extLst>
                <a:ext uri="{FF2B5EF4-FFF2-40B4-BE49-F238E27FC236}">
                  <a16:creationId xmlns:a16="http://schemas.microsoft.com/office/drawing/2014/main" id="{4D224CF8-0EF2-325A-784D-13B530202BC3}"/>
                </a:ext>
              </a:extLst>
            </p:cNvPr>
            <p:cNvSpPr>
              <a:spLocks noChangeAspect="1" noEditPoints="1"/>
            </p:cNvSpPr>
            <p:nvPr/>
          </p:nvSpPr>
          <p:spPr bwMode="auto">
            <a:xfrm>
              <a:off x="5807414" y="3217007"/>
              <a:ext cx="574633" cy="622685"/>
            </a:xfrm>
            <a:custGeom>
              <a:avLst/>
              <a:gdLst>
                <a:gd name="T0" fmla="*/ 99 w 543"/>
                <a:gd name="T1" fmla="*/ 226 h 588"/>
                <a:gd name="T2" fmla="*/ 326 w 543"/>
                <a:gd name="T3" fmla="*/ 484 h 588"/>
                <a:gd name="T4" fmla="*/ 340 w 543"/>
                <a:gd name="T5" fmla="*/ 508 h 588"/>
                <a:gd name="T6" fmla="*/ 289 w 543"/>
                <a:gd name="T7" fmla="*/ 587 h 588"/>
                <a:gd name="T8" fmla="*/ 217 w 543"/>
                <a:gd name="T9" fmla="*/ 566 h 588"/>
                <a:gd name="T10" fmla="*/ 211 w 543"/>
                <a:gd name="T11" fmla="*/ 496 h 588"/>
                <a:gd name="T12" fmla="*/ 276 w 543"/>
                <a:gd name="T13" fmla="*/ 450 h 588"/>
                <a:gd name="T14" fmla="*/ 216 w 543"/>
                <a:gd name="T15" fmla="*/ 247 h 588"/>
                <a:gd name="T16" fmla="*/ 245 w 543"/>
                <a:gd name="T17" fmla="*/ 263 h 588"/>
                <a:gd name="T18" fmla="*/ 274 w 543"/>
                <a:gd name="T19" fmla="*/ 239 h 588"/>
                <a:gd name="T20" fmla="*/ 285 w 543"/>
                <a:gd name="T21" fmla="*/ 259 h 588"/>
                <a:gd name="T22" fmla="*/ 313 w 543"/>
                <a:gd name="T23" fmla="*/ 258 h 588"/>
                <a:gd name="T24" fmla="*/ 341 w 543"/>
                <a:gd name="T25" fmla="*/ 244 h 588"/>
                <a:gd name="T26" fmla="*/ 340 w 543"/>
                <a:gd name="T27" fmla="*/ 299 h 588"/>
                <a:gd name="T28" fmla="*/ 318 w 543"/>
                <a:gd name="T29" fmla="*/ 315 h 588"/>
                <a:gd name="T30" fmla="*/ 276 w 543"/>
                <a:gd name="T31" fmla="*/ 450 h 588"/>
                <a:gd name="T32" fmla="*/ 236 w 543"/>
                <a:gd name="T33" fmla="*/ 299 h 588"/>
                <a:gd name="T34" fmla="*/ 256 w 543"/>
                <a:gd name="T35" fmla="*/ 285 h 588"/>
                <a:gd name="T36" fmla="*/ 261 w 543"/>
                <a:gd name="T37" fmla="*/ 264 h 588"/>
                <a:gd name="T38" fmla="*/ 310 w 543"/>
                <a:gd name="T39" fmla="*/ 280 h 588"/>
                <a:gd name="T40" fmla="*/ 276 w 543"/>
                <a:gd name="T41" fmla="*/ 416 h 588"/>
                <a:gd name="T42" fmla="*/ 282 w 543"/>
                <a:gd name="T43" fmla="*/ 49 h 588"/>
                <a:gd name="T44" fmla="*/ 261 w 543"/>
                <a:gd name="T45" fmla="*/ 13 h 588"/>
                <a:gd name="T46" fmla="*/ 530 w 543"/>
                <a:gd name="T47" fmla="*/ 255 h 588"/>
                <a:gd name="T48" fmla="*/ 494 w 543"/>
                <a:gd name="T49" fmla="*/ 234 h 588"/>
                <a:gd name="T50" fmla="*/ 530 w 543"/>
                <a:gd name="T51" fmla="*/ 255 h 588"/>
                <a:gd name="T52" fmla="*/ 50 w 543"/>
                <a:gd name="T53" fmla="*/ 255 h 588"/>
                <a:gd name="T54" fmla="*/ 14 w 543"/>
                <a:gd name="T55" fmla="*/ 234 h 588"/>
                <a:gd name="T56" fmla="*/ 92 w 543"/>
                <a:gd name="T57" fmla="*/ 414 h 588"/>
                <a:gd name="T58" fmla="*/ 130 w 543"/>
                <a:gd name="T59" fmla="*/ 396 h 588"/>
                <a:gd name="T60" fmla="*/ 92 w 543"/>
                <a:gd name="T61" fmla="*/ 414 h 588"/>
                <a:gd name="T62" fmla="*/ 113 w 543"/>
                <a:gd name="T63" fmla="*/ 113 h 588"/>
                <a:gd name="T64" fmla="*/ 109 w 543"/>
                <a:gd name="T65" fmla="*/ 72 h 588"/>
                <a:gd name="T66" fmla="*/ 451 w 543"/>
                <a:gd name="T67" fmla="*/ 414 h 588"/>
                <a:gd name="T68" fmla="*/ 414 w 543"/>
                <a:gd name="T69" fmla="*/ 396 h 588"/>
                <a:gd name="T70" fmla="*/ 451 w 543"/>
                <a:gd name="T71" fmla="*/ 414 h 588"/>
                <a:gd name="T72" fmla="*/ 430 w 543"/>
                <a:gd name="T73" fmla="*/ 113 h 588"/>
                <a:gd name="T74" fmla="*/ 435 w 543"/>
                <a:gd name="T75" fmla="*/ 72 h 5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543" h="588">
                  <a:moveTo>
                    <a:pt x="218" y="484"/>
                  </a:moveTo>
                  <a:cubicBezTo>
                    <a:pt x="213" y="368"/>
                    <a:pt x="90" y="324"/>
                    <a:pt x="99" y="226"/>
                  </a:cubicBezTo>
                  <a:cubicBezTo>
                    <a:pt x="115" y="52"/>
                    <a:pt x="429" y="52"/>
                    <a:pt x="444" y="226"/>
                  </a:cubicBezTo>
                  <a:cubicBezTo>
                    <a:pt x="453" y="324"/>
                    <a:pt x="331" y="368"/>
                    <a:pt x="326" y="484"/>
                  </a:cubicBezTo>
                  <a:cubicBezTo>
                    <a:pt x="325" y="489"/>
                    <a:pt x="328" y="494"/>
                    <a:pt x="333" y="496"/>
                  </a:cubicBezTo>
                  <a:cubicBezTo>
                    <a:pt x="337" y="498"/>
                    <a:pt x="340" y="502"/>
                    <a:pt x="340" y="508"/>
                  </a:cubicBezTo>
                  <a:cubicBezTo>
                    <a:pt x="340" y="536"/>
                    <a:pt x="337" y="548"/>
                    <a:pt x="326" y="566"/>
                  </a:cubicBezTo>
                  <a:cubicBezTo>
                    <a:pt x="318" y="579"/>
                    <a:pt x="305" y="587"/>
                    <a:pt x="289" y="587"/>
                  </a:cubicBezTo>
                  <a:cubicBezTo>
                    <a:pt x="276" y="588"/>
                    <a:pt x="267" y="588"/>
                    <a:pt x="254" y="587"/>
                  </a:cubicBezTo>
                  <a:cubicBezTo>
                    <a:pt x="239" y="587"/>
                    <a:pt x="225" y="579"/>
                    <a:pt x="217" y="566"/>
                  </a:cubicBezTo>
                  <a:cubicBezTo>
                    <a:pt x="205" y="548"/>
                    <a:pt x="204" y="536"/>
                    <a:pt x="204" y="508"/>
                  </a:cubicBezTo>
                  <a:cubicBezTo>
                    <a:pt x="203" y="502"/>
                    <a:pt x="206" y="498"/>
                    <a:pt x="211" y="496"/>
                  </a:cubicBezTo>
                  <a:cubicBezTo>
                    <a:pt x="215" y="494"/>
                    <a:pt x="218" y="489"/>
                    <a:pt x="218" y="484"/>
                  </a:cubicBezTo>
                  <a:close/>
                  <a:moveTo>
                    <a:pt x="276" y="450"/>
                  </a:moveTo>
                  <a:cubicBezTo>
                    <a:pt x="260" y="391"/>
                    <a:pt x="226" y="314"/>
                    <a:pt x="206" y="254"/>
                  </a:cubicBezTo>
                  <a:cubicBezTo>
                    <a:pt x="197" y="230"/>
                    <a:pt x="198" y="229"/>
                    <a:pt x="216" y="247"/>
                  </a:cubicBezTo>
                  <a:cubicBezTo>
                    <a:pt x="222" y="253"/>
                    <a:pt x="229" y="258"/>
                    <a:pt x="235" y="264"/>
                  </a:cubicBezTo>
                  <a:cubicBezTo>
                    <a:pt x="238" y="266"/>
                    <a:pt x="243" y="266"/>
                    <a:pt x="245" y="263"/>
                  </a:cubicBezTo>
                  <a:cubicBezTo>
                    <a:pt x="251" y="254"/>
                    <a:pt x="257" y="245"/>
                    <a:pt x="262" y="237"/>
                  </a:cubicBezTo>
                  <a:cubicBezTo>
                    <a:pt x="269" y="227"/>
                    <a:pt x="270" y="226"/>
                    <a:pt x="274" y="239"/>
                  </a:cubicBezTo>
                  <a:cubicBezTo>
                    <a:pt x="276" y="244"/>
                    <a:pt x="277" y="249"/>
                    <a:pt x="279" y="254"/>
                  </a:cubicBezTo>
                  <a:cubicBezTo>
                    <a:pt x="280" y="257"/>
                    <a:pt x="283" y="259"/>
                    <a:pt x="285" y="259"/>
                  </a:cubicBezTo>
                  <a:cubicBezTo>
                    <a:pt x="293" y="259"/>
                    <a:pt x="300" y="260"/>
                    <a:pt x="308" y="260"/>
                  </a:cubicBezTo>
                  <a:cubicBezTo>
                    <a:pt x="310" y="260"/>
                    <a:pt x="312" y="260"/>
                    <a:pt x="313" y="258"/>
                  </a:cubicBezTo>
                  <a:cubicBezTo>
                    <a:pt x="319" y="252"/>
                    <a:pt x="324" y="246"/>
                    <a:pt x="329" y="240"/>
                  </a:cubicBezTo>
                  <a:cubicBezTo>
                    <a:pt x="339" y="228"/>
                    <a:pt x="340" y="224"/>
                    <a:pt x="341" y="244"/>
                  </a:cubicBezTo>
                  <a:cubicBezTo>
                    <a:pt x="341" y="260"/>
                    <a:pt x="342" y="277"/>
                    <a:pt x="342" y="293"/>
                  </a:cubicBezTo>
                  <a:cubicBezTo>
                    <a:pt x="343" y="295"/>
                    <a:pt x="342" y="297"/>
                    <a:pt x="340" y="299"/>
                  </a:cubicBezTo>
                  <a:cubicBezTo>
                    <a:pt x="333" y="302"/>
                    <a:pt x="327" y="306"/>
                    <a:pt x="321" y="311"/>
                  </a:cubicBezTo>
                  <a:cubicBezTo>
                    <a:pt x="320" y="312"/>
                    <a:pt x="319" y="313"/>
                    <a:pt x="318" y="315"/>
                  </a:cubicBezTo>
                  <a:cubicBezTo>
                    <a:pt x="308" y="359"/>
                    <a:pt x="298" y="404"/>
                    <a:pt x="289" y="449"/>
                  </a:cubicBezTo>
                  <a:cubicBezTo>
                    <a:pt x="287" y="456"/>
                    <a:pt x="278" y="456"/>
                    <a:pt x="276" y="450"/>
                  </a:cubicBezTo>
                  <a:close/>
                  <a:moveTo>
                    <a:pt x="276" y="416"/>
                  </a:moveTo>
                  <a:cubicBezTo>
                    <a:pt x="262" y="377"/>
                    <a:pt x="250" y="338"/>
                    <a:pt x="236" y="299"/>
                  </a:cubicBezTo>
                  <a:cubicBezTo>
                    <a:pt x="231" y="284"/>
                    <a:pt x="233" y="285"/>
                    <a:pt x="246" y="292"/>
                  </a:cubicBezTo>
                  <a:cubicBezTo>
                    <a:pt x="257" y="297"/>
                    <a:pt x="258" y="298"/>
                    <a:pt x="256" y="285"/>
                  </a:cubicBezTo>
                  <a:cubicBezTo>
                    <a:pt x="255" y="281"/>
                    <a:pt x="254" y="276"/>
                    <a:pt x="254" y="271"/>
                  </a:cubicBezTo>
                  <a:cubicBezTo>
                    <a:pt x="252" y="263"/>
                    <a:pt x="253" y="262"/>
                    <a:pt x="261" y="264"/>
                  </a:cubicBezTo>
                  <a:cubicBezTo>
                    <a:pt x="276" y="267"/>
                    <a:pt x="290" y="270"/>
                    <a:pt x="305" y="273"/>
                  </a:cubicBezTo>
                  <a:cubicBezTo>
                    <a:pt x="310" y="274"/>
                    <a:pt x="311" y="274"/>
                    <a:pt x="310" y="280"/>
                  </a:cubicBezTo>
                  <a:cubicBezTo>
                    <a:pt x="303" y="325"/>
                    <a:pt x="294" y="370"/>
                    <a:pt x="288" y="415"/>
                  </a:cubicBezTo>
                  <a:cubicBezTo>
                    <a:pt x="285" y="438"/>
                    <a:pt x="284" y="440"/>
                    <a:pt x="276" y="416"/>
                  </a:cubicBezTo>
                  <a:close/>
                  <a:moveTo>
                    <a:pt x="282" y="13"/>
                  </a:moveTo>
                  <a:cubicBezTo>
                    <a:pt x="282" y="25"/>
                    <a:pt x="282" y="37"/>
                    <a:pt x="282" y="49"/>
                  </a:cubicBezTo>
                  <a:cubicBezTo>
                    <a:pt x="282" y="63"/>
                    <a:pt x="261" y="63"/>
                    <a:pt x="261" y="49"/>
                  </a:cubicBezTo>
                  <a:cubicBezTo>
                    <a:pt x="261" y="37"/>
                    <a:pt x="261" y="25"/>
                    <a:pt x="261" y="13"/>
                  </a:cubicBezTo>
                  <a:cubicBezTo>
                    <a:pt x="261" y="0"/>
                    <a:pt x="282" y="0"/>
                    <a:pt x="282" y="13"/>
                  </a:cubicBezTo>
                  <a:close/>
                  <a:moveTo>
                    <a:pt x="530" y="255"/>
                  </a:moveTo>
                  <a:cubicBezTo>
                    <a:pt x="518" y="255"/>
                    <a:pt x="506" y="255"/>
                    <a:pt x="494" y="255"/>
                  </a:cubicBezTo>
                  <a:cubicBezTo>
                    <a:pt x="480" y="255"/>
                    <a:pt x="480" y="234"/>
                    <a:pt x="494" y="234"/>
                  </a:cubicBezTo>
                  <a:cubicBezTo>
                    <a:pt x="506" y="234"/>
                    <a:pt x="518" y="234"/>
                    <a:pt x="530" y="234"/>
                  </a:cubicBezTo>
                  <a:cubicBezTo>
                    <a:pt x="543" y="234"/>
                    <a:pt x="543" y="255"/>
                    <a:pt x="530" y="255"/>
                  </a:cubicBezTo>
                  <a:close/>
                  <a:moveTo>
                    <a:pt x="14" y="255"/>
                  </a:moveTo>
                  <a:cubicBezTo>
                    <a:pt x="26" y="255"/>
                    <a:pt x="38" y="255"/>
                    <a:pt x="50" y="255"/>
                  </a:cubicBezTo>
                  <a:cubicBezTo>
                    <a:pt x="63" y="255"/>
                    <a:pt x="63" y="234"/>
                    <a:pt x="50" y="234"/>
                  </a:cubicBezTo>
                  <a:cubicBezTo>
                    <a:pt x="38" y="234"/>
                    <a:pt x="26" y="234"/>
                    <a:pt x="14" y="234"/>
                  </a:cubicBezTo>
                  <a:cubicBezTo>
                    <a:pt x="0" y="234"/>
                    <a:pt x="0" y="255"/>
                    <a:pt x="14" y="255"/>
                  </a:cubicBezTo>
                  <a:close/>
                  <a:moveTo>
                    <a:pt x="92" y="414"/>
                  </a:moveTo>
                  <a:cubicBezTo>
                    <a:pt x="99" y="404"/>
                    <a:pt x="106" y="394"/>
                    <a:pt x="113" y="385"/>
                  </a:cubicBezTo>
                  <a:cubicBezTo>
                    <a:pt x="121" y="373"/>
                    <a:pt x="137" y="385"/>
                    <a:pt x="130" y="396"/>
                  </a:cubicBezTo>
                  <a:cubicBezTo>
                    <a:pt x="123" y="406"/>
                    <a:pt x="116" y="416"/>
                    <a:pt x="109" y="426"/>
                  </a:cubicBezTo>
                  <a:cubicBezTo>
                    <a:pt x="101" y="437"/>
                    <a:pt x="85" y="425"/>
                    <a:pt x="92" y="414"/>
                  </a:cubicBezTo>
                  <a:close/>
                  <a:moveTo>
                    <a:pt x="92" y="84"/>
                  </a:moveTo>
                  <a:cubicBezTo>
                    <a:pt x="99" y="94"/>
                    <a:pt x="106" y="103"/>
                    <a:pt x="113" y="113"/>
                  </a:cubicBezTo>
                  <a:cubicBezTo>
                    <a:pt x="121" y="124"/>
                    <a:pt x="137" y="112"/>
                    <a:pt x="130" y="101"/>
                  </a:cubicBezTo>
                  <a:cubicBezTo>
                    <a:pt x="123" y="92"/>
                    <a:pt x="116" y="82"/>
                    <a:pt x="109" y="72"/>
                  </a:cubicBezTo>
                  <a:cubicBezTo>
                    <a:pt x="101" y="61"/>
                    <a:pt x="85" y="73"/>
                    <a:pt x="92" y="84"/>
                  </a:cubicBezTo>
                  <a:close/>
                  <a:moveTo>
                    <a:pt x="451" y="414"/>
                  </a:moveTo>
                  <a:cubicBezTo>
                    <a:pt x="444" y="404"/>
                    <a:pt x="437" y="394"/>
                    <a:pt x="430" y="385"/>
                  </a:cubicBezTo>
                  <a:cubicBezTo>
                    <a:pt x="422" y="373"/>
                    <a:pt x="406" y="385"/>
                    <a:pt x="414" y="396"/>
                  </a:cubicBezTo>
                  <a:cubicBezTo>
                    <a:pt x="421" y="406"/>
                    <a:pt x="428" y="416"/>
                    <a:pt x="435" y="426"/>
                  </a:cubicBezTo>
                  <a:cubicBezTo>
                    <a:pt x="442" y="437"/>
                    <a:pt x="459" y="425"/>
                    <a:pt x="451" y="414"/>
                  </a:cubicBezTo>
                  <a:close/>
                  <a:moveTo>
                    <a:pt x="451" y="84"/>
                  </a:moveTo>
                  <a:cubicBezTo>
                    <a:pt x="444" y="94"/>
                    <a:pt x="437" y="103"/>
                    <a:pt x="430" y="113"/>
                  </a:cubicBezTo>
                  <a:cubicBezTo>
                    <a:pt x="422" y="124"/>
                    <a:pt x="406" y="112"/>
                    <a:pt x="414" y="101"/>
                  </a:cubicBezTo>
                  <a:cubicBezTo>
                    <a:pt x="421" y="92"/>
                    <a:pt x="428" y="82"/>
                    <a:pt x="435" y="72"/>
                  </a:cubicBezTo>
                  <a:cubicBezTo>
                    <a:pt x="442" y="61"/>
                    <a:pt x="459" y="73"/>
                    <a:pt x="451" y="84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 sz="1200">
                <a:cs typeface="+mn-ea"/>
                <a:sym typeface="+mn-lt"/>
              </a:endParaRPr>
            </a:p>
          </p:txBody>
        </p:sp>
      </p:grp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FB874C4B-C6DE-52FB-AF9A-292F0E7F60B0}"/>
              </a:ext>
            </a:extLst>
          </p:cNvPr>
          <p:cNvGrpSpPr/>
          <p:nvPr/>
        </p:nvGrpSpPr>
        <p:grpSpPr>
          <a:xfrm>
            <a:off x="7477659" y="2078392"/>
            <a:ext cx="3843158" cy="791122"/>
            <a:chOff x="-94764" y="1931934"/>
            <a:chExt cx="3843158" cy="7911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4DE5D7C8-8866-DB5B-0C5E-149ED0F046FF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008AEB27-56C8-B296-96EC-81EE0782C8E0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483F2718-89BE-289E-6860-B49E94792CED}"/>
              </a:ext>
            </a:extLst>
          </p:cNvPr>
          <p:cNvGrpSpPr/>
          <p:nvPr/>
        </p:nvGrpSpPr>
        <p:grpSpPr>
          <a:xfrm>
            <a:off x="5184262" y="5206671"/>
            <a:ext cx="3843158" cy="791122"/>
            <a:chOff x="-94764" y="1931934"/>
            <a:chExt cx="3843158" cy="7911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13BDD46D-0D8B-30FF-DF54-7062CEF7A759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84A3E8D-D0EF-009B-615A-258A9641776E}"/>
                </a:ext>
              </a:extLst>
            </p:cNvPr>
            <p:cNvSpPr txBox="1"/>
            <p:nvPr/>
          </p:nvSpPr>
          <p:spPr>
            <a:xfrm>
              <a:off x="-94764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32E91E88-8356-995C-9831-DEA39EABCF4E}"/>
              </a:ext>
            </a:extLst>
          </p:cNvPr>
          <p:cNvGrpSpPr/>
          <p:nvPr/>
        </p:nvGrpSpPr>
        <p:grpSpPr>
          <a:xfrm>
            <a:off x="806968" y="2391315"/>
            <a:ext cx="3844156" cy="791122"/>
            <a:chOff x="-94764" y="1931934"/>
            <a:chExt cx="3844156" cy="791122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FA88A3D2-A3E6-2C5C-8A83-6859762688A8}"/>
                </a:ext>
              </a:extLst>
            </p:cNvPr>
            <p:cNvSpPr txBox="1"/>
            <p:nvPr/>
          </p:nvSpPr>
          <p:spPr>
            <a:xfrm>
              <a:off x="-94764" y="2190603"/>
              <a:ext cx="3843158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84E57BEE-FF60-543C-B4CF-E466BCAB61CD}"/>
                </a:ext>
              </a:extLst>
            </p:cNvPr>
            <p:cNvSpPr txBox="1"/>
            <p:nvPr/>
          </p:nvSpPr>
          <p:spPr>
            <a:xfrm>
              <a:off x="1513825" y="19319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53153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个人介绍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825500" y="226071"/>
            <a:ext cx="604653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01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2" name="MH_Other_1">
            <a:extLst>
              <a:ext uri="{FF2B5EF4-FFF2-40B4-BE49-F238E27FC236}">
                <a16:creationId xmlns:a16="http://schemas.microsoft.com/office/drawing/2014/main" id="{A0D495DB-3D46-62BA-C070-5AED2174EEDF}"/>
              </a:ext>
            </a:extLst>
          </p:cNvPr>
          <p:cNvSpPr/>
          <p:nvPr/>
        </p:nvSpPr>
        <p:spPr bwMode="auto">
          <a:xfrm>
            <a:off x="4348426" y="2383105"/>
            <a:ext cx="3495806" cy="1748696"/>
          </a:xfrm>
          <a:custGeom>
            <a:avLst/>
            <a:gdLst>
              <a:gd name="T0" fmla="*/ 1633211 w 3744416"/>
              <a:gd name="T1" fmla="*/ 0 h 1872208"/>
              <a:gd name="T2" fmla="*/ 3266422 w 3744416"/>
              <a:gd name="T3" fmla="*/ 1634694 h 1872208"/>
              <a:gd name="T4" fmla="*/ 0 w 3744416"/>
              <a:gd name="T5" fmla="*/ 1634694 h 1872208"/>
              <a:gd name="T6" fmla="*/ 1633211 w 3744416"/>
              <a:gd name="T7" fmla="*/ 0 h 1872208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3744416" h="1872208">
                <a:moveTo>
                  <a:pt x="1872208" y="0"/>
                </a:moveTo>
                <a:cubicBezTo>
                  <a:pt x="2906200" y="0"/>
                  <a:pt x="3744416" y="838216"/>
                  <a:pt x="3744416" y="1872208"/>
                </a:cubicBezTo>
                <a:lnTo>
                  <a:pt x="0" y="1872208"/>
                </a:lnTo>
                <a:cubicBezTo>
                  <a:pt x="0" y="838216"/>
                  <a:pt x="838216" y="0"/>
                  <a:pt x="1872208" y="0"/>
                </a:cubicBezTo>
                <a:close/>
              </a:path>
            </a:pathLst>
          </a:custGeom>
          <a:noFill/>
          <a:ln w="9525" cap="flat" cmpd="sng">
            <a:solidFill>
              <a:srgbClr val="404040"/>
            </a:solidFill>
            <a:prstDash val="dash"/>
            <a:miter lim="800000"/>
          </a:ln>
          <a:effectLst>
            <a:outerShdw blurRad="177800" dist="203200" dir="2700000" algn="ctr" rotWithShape="0">
              <a:srgbClr val="000000">
                <a:alpha val="43137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endParaRPr lang="zh-CN" altLang="en-US" sz="2275">
              <a:latin typeface="HarmonyOS Sans SC Light" panose="00000400000000000000" pitchFamily="2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5" name="MH_Other_2">
            <a:extLst>
              <a:ext uri="{FF2B5EF4-FFF2-40B4-BE49-F238E27FC236}">
                <a16:creationId xmlns:a16="http://schemas.microsoft.com/office/drawing/2014/main" id="{AE072D94-B0E3-02C8-2FB9-418A4A1C72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88038" y="2678255"/>
            <a:ext cx="2957868" cy="2957868"/>
          </a:xfrm>
          <a:prstGeom prst="ellipse">
            <a:avLst/>
          </a:prstGeom>
          <a:solidFill>
            <a:srgbClr val="595959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endParaRPr lang="zh-CN" altLang="en-US" sz="2400">
              <a:solidFill>
                <a:srgbClr val="FFFFFF"/>
              </a:solidFill>
              <a:cs typeface="+mn-ea"/>
              <a:sym typeface="HarmonyOS Sans SC Light" panose="00000400000000000000" pitchFamily="2" charset="-122"/>
            </a:endParaRPr>
          </a:p>
        </p:txBody>
      </p:sp>
      <p:sp>
        <p:nvSpPr>
          <p:cNvPr id="6" name="MH_Other_3">
            <a:extLst>
              <a:ext uri="{FF2B5EF4-FFF2-40B4-BE49-F238E27FC236}">
                <a16:creationId xmlns:a16="http://schemas.microsoft.com/office/drawing/2014/main" id="{B746086C-01D7-F666-A30F-A139324097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98767" y="3173350"/>
            <a:ext cx="407818" cy="1897860"/>
          </a:xfrm>
          <a:prstGeom prst="upArrow">
            <a:avLst>
              <a:gd name="adj1" fmla="val 50000"/>
              <a:gd name="adj2" fmla="val 50006"/>
            </a:avLst>
          </a:pr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7" name="MH_Other_4">
            <a:extLst>
              <a:ext uri="{FF2B5EF4-FFF2-40B4-BE49-F238E27FC236}">
                <a16:creationId xmlns:a16="http://schemas.microsoft.com/office/drawing/2014/main" id="{92836D7B-EBA3-C8DD-EF5C-F9FF09BB4AD9}"/>
              </a:ext>
            </a:extLst>
          </p:cNvPr>
          <p:cNvSpPr/>
          <p:nvPr/>
        </p:nvSpPr>
        <p:spPr bwMode="auto">
          <a:xfrm>
            <a:off x="6244698" y="3922337"/>
            <a:ext cx="755335" cy="1148872"/>
          </a:xfrm>
          <a:custGeom>
            <a:avLst/>
            <a:gdLst>
              <a:gd name="T0" fmla="*/ 0 w 755650"/>
              <a:gd name="T1" fmla="*/ 1149350 h 1149350"/>
              <a:gd name="T2" fmla="*/ 0 w 755650"/>
              <a:gd name="T3" fmla="*/ 425053 h 1149350"/>
              <a:gd name="T4" fmla="*/ 330597 w 755650"/>
              <a:gd name="T5" fmla="*/ 94456 h 1149350"/>
              <a:gd name="T6" fmla="*/ 491581 w 755650"/>
              <a:gd name="T7" fmla="*/ 94456 h 1149350"/>
              <a:gd name="T8" fmla="*/ 491581 w 755650"/>
              <a:gd name="T9" fmla="*/ 0 h 1149350"/>
              <a:gd name="T10" fmla="*/ 755650 w 755650"/>
              <a:gd name="T11" fmla="*/ 188913 h 1149350"/>
              <a:gd name="T12" fmla="*/ 491581 w 755650"/>
              <a:gd name="T13" fmla="*/ 377825 h 1149350"/>
              <a:gd name="T14" fmla="*/ 491581 w 755650"/>
              <a:gd name="T15" fmla="*/ 283369 h 1149350"/>
              <a:gd name="T16" fmla="*/ 330597 w 755650"/>
              <a:gd name="T17" fmla="*/ 283369 h 1149350"/>
              <a:gd name="T18" fmla="*/ 188913 w 755650"/>
              <a:gd name="T19" fmla="*/ 425053 h 1149350"/>
              <a:gd name="T20" fmla="*/ 188913 w 755650"/>
              <a:gd name="T21" fmla="*/ 1149350 h 1149350"/>
              <a:gd name="T22" fmla="*/ 0 w 755650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5650" h="1149350">
                <a:moveTo>
                  <a:pt x="0" y="1149350"/>
                </a:moveTo>
                <a:lnTo>
                  <a:pt x="0" y="425053"/>
                </a:lnTo>
                <a:cubicBezTo>
                  <a:pt x="0" y="242469"/>
                  <a:pt x="148013" y="94456"/>
                  <a:pt x="330597" y="94456"/>
                </a:cubicBezTo>
                <a:lnTo>
                  <a:pt x="491581" y="94456"/>
                </a:lnTo>
                <a:lnTo>
                  <a:pt x="491581" y="0"/>
                </a:lnTo>
                <a:lnTo>
                  <a:pt x="755650" y="188913"/>
                </a:lnTo>
                <a:lnTo>
                  <a:pt x="491581" y="377825"/>
                </a:lnTo>
                <a:lnTo>
                  <a:pt x="491581" y="283369"/>
                </a:lnTo>
                <a:lnTo>
                  <a:pt x="330597" y="283369"/>
                </a:lnTo>
                <a:cubicBezTo>
                  <a:pt x="252347" y="283369"/>
                  <a:pt x="188913" y="346803"/>
                  <a:pt x="188913" y="425053"/>
                </a:cubicBezTo>
                <a:lnTo>
                  <a:pt x="188913" y="1149350"/>
                </a:lnTo>
                <a:lnTo>
                  <a:pt x="0" y="1149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8" name="MH_Other_5">
            <a:extLst>
              <a:ext uri="{FF2B5EF4-FFF2-40B4-BE49-F238E27FC236}">
                <a16:creationId xmlns:a16="http://schemas.microsoft.com/office/drawing/2014/main" id="{19DD61CE-88BE-9020-3F61-7913E065C578}"/>
              </a:ext>
            </a:extLst>
          </p:cNvPr>
          <p:cNvSpPr/>
          <p:nvPr/>
        </p:nvSpPr>
        <p:spPr bwMode="auto">
          <a:xfrm flipH="1">
            <a:off x="5200558" y="3922337"/>
            <a:ext cx="756923" cy="1148872"/>
          </a:xfrm>
          <a:custGeom>
            <a:avLst/>
            <a:gdLst>
              <a:gd name="T0" fmla="*/ 0 w 757238"/>
              <a:gd name="T1" fmla="*/ 1149350 h 1149350"/>
              <a:gd name="T2" fmla="*/ 0 w 757238"/>
              <a:gd name="T3" fmla="*/ 425946 h 1149350"/>
              <a:gd name="T4" fmla="*/ 331292 w 757238"/>
              <a:gd name="T5" fmla="*/ 94654 h 1149350"/>
              <a:gd name="T6" fmla="*/ 492614 w 757238"/>
              <a:gd name="T7" fmla="*/ 94655 h 1149350"/>
              <a:gd name="T8" fmla="*/ 492614 w 757238"/>
              <a:gd name="T9" fmla="*/ 0 h 1149350"/>
              <a:gd name="T10" fmla="*/ 757238 w 757238"/>
              <a:gd name="T11" fmla="*/ 189310 h 1149350"/>
              <a:gd name="T12" fmla="*/ 492614 w 757238"/>
              <a:gd name="T13" fmla="*/ 378619 h 1149350"/>
              <a:gd name="T14" fmla="*/ 492614 w 757238"/>
              <a:gd name="T15" fmla="*/ 283964 h 1149350"/>
              <a:gd name="T16" fmla="*/ 331292 w 757238"/>
              <a:gd name="T17" fmla="*/ 283964 h 1149350"/>
              <a:gd name="T18" fmla="*/ 189310 w 757238"/>
              <a:gd name="T19" fmla="*/ 425946 h 1149350"/>
              <a:gd name="T20" fmla="*/ 189310 w 757238"/>
              <a:gd name="T21" fmla="*/ 1149350 h 1149350"/>
              <a:gd name="T22" fmla="*/ 0 w 757238"/>
              <a:gd name="T23" fmla="*/ 1149350 h 114935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757238" h="1149350">
                <a:moveTo>
                  <a:pt x="0" y="1149350"/>
                </a:moveTo>
                <a:lnTo>
                  <a:pt x="0" y="425946"/>
                </a:lnTo>
                <a:cubicBezTo>
                  <a:pt x="0" y="242978"/>
                  <a:pt x="148324" y="94654"/>
                  <a:pt x="331292" y="94654"/>
                </a:cubicBezTo>
                <a:lnTo>
                  <a:pt x="492614" y="94655"/>
                </a:lnTo>
                <a:lnTo>
                  <a:pt x="492614" y="0"/>
                </a:lnTo>
                <a:lnTo>
                  <a:pt x="757238" y="189310"/>
                </a:lnTo>
                <a:lnTo>
                  <a:pt x="492614" y="378619"/>
                </a:lnTo>
                <a:lnTo>
                  <a:pt x="492614" y="283964"/>
                </a:lnTo>
                <a:lnTo>
                  <a:pt x="331292" y="283964"/>
                </a:lnTo>
                <a:cubicBezTo>
                  <a:pt x="252878" y="283964"/>
                  <a:pt x="189310" y="347532"/>
                  <a:pt x="189310" y="425946"/>
                </a:cubicBezTo>
                <a:lnTo>
                  <a:pt x="189310" y="1149350"/>
                </a:lnTo>
                <a:lnTo>
                  <a:pt x="0" y="114935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>
              <a:buFont typeface="Arial" panose="020B0604020202020204" pitchFamily="34" charset="0"/>
            </a:pPr>
            <a:endParaRPr lang="zh-CN" altLang="en-US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9" name="MH_SubTitle_1">
            <a:extLst>
              <a:ext uri="{FF2B5EF4-FFF2-40B4-BE49-F238E27FC236}">
                <a16:creationId xmlns:a16="http://schemas.microsoft.com/office/drawing/2014/main" id="{F0F841E5-4446-B18B-0A78-62D95F9622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2016" y="3593862"/>
            <a:ext cx="1075877" cy="1075877"/>
          </a:xfrm>
          <a:prstGeom prst="ellipse">
            <a:avLst/>
          </a:prstGeom>
          <a:solidFill>
            <a:srgbClr val="2DD3FB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US" altLang="zh-CN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0" name="MH_SubTitle_3">
            <a:extLst>
              <a:ext uri="{FF2B5EF4-FFF2-40B4-BE49-F238E27FC236}">
                <a16:creationId xmlns:a16="http://schemas.microsoft.com/office/drawing/2014/main" id="{7A45DA45-59A2-E41B-8305-FC16D66753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04764" y="3593862"/>
            <a:ext cx="1075877" cy="1075877"/>
          </a:xfrm>
          <a:prstGeom prst="ellipse">
            <a:avLst/>
          </a:prstGeom>
          <a:solidFill>
            <a:srgbClr val="1587FD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US" altLang="zh-CN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1" name="MH_SubTitle_2">
            <a:extLst>
              <a:ext uri="{FF2B5EF4-FFF2-40B4-BE49-F238E27FC236}">
                <a16:creationId xmlns:a16="http://schemas.microsoft.com/office/drawing/2014/main" id="{C90E9676-B2FE-6D82-FC9B-2A81C6DB47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7597" y="2048282"/>
            <a:ext cx="1075877" cy="1074289"/>
          </a:xfrm>
          <a:prstGeom prst="ellipse">
            <a:avLst/>
          </a:prstGeom>
          <a:solidFill>
            <a:srgbClr val="4472C4"/>
          </a:solidFill>
          <a:ln>
            <a:noFill/>
          </a:ln>
        </p:spPr>
        <p:txBody>
          <a:bodyPr anchor="ctr"/>
          <a:lstStyle>
            <a:lvl1pPr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dirty="0">
                <a:solidFill>
                  <a:srgbClr val="FFFFFF"/>
                </a:solidFill>
                <a:latin typeface="阿里巴巴普惠体 2.0 55 Regular" panose="00020600040101010101" pitchFamily="18" charset="-122"/>
                <a:ea typeface="阿里巴巴普惠体 2.0 55 Regular" panose="00020600040101010101" pitchFamily="18" charset="-122"/>
                <a:cs typeface="阿里巴巴普惠体 2.0 55 Regular" panose="00020600040101010101" pitchFamily="18" charset="-122"/>
                <a:sym typeface="HarmonyOS Sans SC Light" panose="00000400000000000000" pitchFamily="2" charset="-122"/>
              </a:rPr>
              <a:t>添加标题</a:t>
            </a:r>
            <a:endParaRPr lang="en-US" altLang="zh-CN" dirty="0">
              <a:solidFill>
                <a:srgbClr val="FFFFFF"/>
              </a:solidFill>
              <a:latin typeface="阿里巴巴普惠体 2.0 55 Regular" panose="00020600040101010101" pitchFamily="18" charset="-122"/>
              <a:ea typeface="阿里巴巴普惠体 2.0 55 Regular" panose="00020600040101010101" pitchFamily="18" charset="-122"/>
              <a:cs typeface="阿里巴巴普惠体 2.0 55 Regular" panose="00020600040101010101" pitchFamily="18" charset="-122"/>
              <a:sym typeface="HarmonyOS Sans SC Light" panose="00000400000000000000" pitchFamily="2" charset="-122"/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E7198EA9-5F01-BD89-75B8-381766D3E5D4}"/>
              </a:ext>
            </a:extLst>
          </p:cNvPr>
          <p:cNvSpPr txBox="1"/>
          <p:nvPr/>
        </p:nvSpPr>
        <p:spPr>
          <a:xfrm>
            <a:off x="5052066" y="5176703"/>
            <a:ext cx="21012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bg1"/>
                </a:solidFill>
              </a:rPr>
              <a:t>添加标题</a:t>
            </a: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00B11692-1AC6-71DE-AB06-9C3E4D5B87F9}"/>
              </a:ext>
            </a:extLst>
          </p:cNvPr>
          <p:cNvGrpSpPr/>
          <p:nvPr/>
        </p:nvGrpSpPr>
        <p:grpSpPr>
          <a:xfrm>
            <a:off x="8344085" y="3680251"/>
            <a:ext cx="2966425" cy="816522"/>
            <a:chOff x="283598" y="1906534"/>
            <a:chExt cx="2966425" cy="816522"/>
          </a:xfrm>
        </p:grpSpPr>
        <p:sp>
          <p:nvSpPr>
            <p:cNvPr id="25" name="文本框 24">
              <a:extLst>
                <a:ext uri="{FF2B5EF4-FFF2-40B4-BE49-F238E27FC236}">
                  <a16:creationId xmlns:a16="http://schemas.microsoft.com/office/drawing/2014/main" id="{C131EBF6-9384-2834-6E2D-78618A9D55CF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6" name="文本框 25">
              <a:extLst>
                <a:ext uri="{FF2B5EF4-FFF2-40B4-BE49-F238E27FC236}">
                  <a16:creationId xmlns:a16="http://schemas.microsoft.com/office/drawing/2014/main" id="{D0DC021A-2833-4D35-5D4D-4C27ED056A7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99E710A8-9706-9688-C4E2-AEDEA38C6A78}"/>
              </a:ext>
            </a:extLst>
          </p:cNvPr>
          <p:cNvGrpSpPr/>
          <p:nvPr/>
        </p:nvGrpSpPr>
        <p:grpSpPr>
          <a:xfrm>
            <a:off x="904955" y="3680251"/>
            <a:ext cx="2984539" cy="816522"/>
            <a:chOff x="283598" y="1906534"/>
            <a:chExt cx="2984539" cy="816522"/>
          </a:xfrm>
        </p:grpSpPr>
        <p:sp>
          <p:nvSpPr>
            <p:cNvPr id="28" name="文本框 27">
              <a:extLst>
                <a:ext uri="{FF2B5EF4-FFF2-40B4-BE49-F238E27FC236}">
                  <a16:creationId xmlns:a16="http://schemas.microsoft.com/office/drawing/2014/main" id="{B78BBF99-7AC7-CD64-7ADE-5DCE509BE7B4}"/>
                </a:ext>
              </a:extLst>
            </p:cNvPr>
            <p:cNvSpPr txBox="1"/>
            <p:nvPr/>
          </p:nvSpPr>
          <p:spPr>
            <a:xfrm>
              <a:off x="283598" y="2190603"/>
              <a:ext cx="2966425" cy="532453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29" name="文本框 28">
              <a:extLst>
                <a:ext uri="{FF2B5EF4-FFF2-40B4-BE49-F238E27FC236}">
                  <a16:creationId xmlns:a16="http://schemas.microsoft.com/office/drawing/2014/main" id="{9243C9E2-4462-7859-2B10-5BD6DD78CDA2}"/>
                </a:ext>
              </a:extLst>
            </p:cNvPr>
            <p:cNvSpPr txBox="1"/>
            <p:nvPr/>
          </p:nvSpPr>
          <p:spPr>
            <a:xfrm>
              <a:off x="1032570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:a16="http://schemas.microsoft.com/office/drawing/2014/main" id="{FB694FC9-B630-0847-FA06-0834A1BB9A47}"/>
              </a:ext>
            </a:extLst>
          </p:cNvPr>
          <p:cNvGrpSpPr/>
          <p:nvPr/>
        </p:nvGrpSpPr>
        <p:grpSpPr>
          <a:xfrm>
            <a:off x="3215820" y="1277269"/>
            <a:ext cx="5702304" cy="585690"/>
            <a:chOff x="-1084341" y="1906534"/>
            <a:chExt cx="5702304" cy="585690"/>
          </a:xfrm>
        </p:grpSpPr>
        <p:sp>
          <p:nvSpPr>
            <p:cNvPr id="31" name="文本框 30">
              <a:extLst>
                <a:ext uri="{FF2B5EF4-FFF2-40B4-BE49-F238E27FC236}">
                  <a16:creationId xmlns:a16="http://schemas.microsoft.com/office/drawing/2014/main" id="{76097F2E-7AEA-ABA6-C9D4-77EA76DA5564}"/>
                </a:ext>
              </a:extLst>
            </p:cNvPr>
            <p:cNvSpPr txBox="1"/>
            <p:nvPr/>
          </p:nvSpPr>
          <p:spPr>
            <a:xfrm>
              <a:off x="-1084341" y="2190603"/>
              <a:ext cx="5702304" cy="30162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000" dirty="0">
                  <a:sym typeface="HarmonyOS Sans SC Light" panose="00000400000000000000" pitchFamily="2" charset="-122"/>
                </a:rPr>
                <a:t>根据自己的需要添加适当的文字，此处添加详细文本描述，建议与标题相关尽量简洁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... ...</a:t>
              </a:r>
            </a:p>
          </p:txBody>
        </p:sp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770D67B5-3316-EBDA-4A9F-5B920D512A4E}"/>
                </a:ext>
              </a:extLst>
            </p:cNvPr>
            <p:cNvSpPr txBox="1"/>
            <p:nvPr/>
          </p:nvSpPr>
          <p:spPr>
            <a:xfrm>
              <a:off x="649026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algn="ctr"/>
              <a:r>
                <a:rPr lang="zh-CN" altLang="en-US" sz="1600" dirty="0">
                  <a:solidFill>
                    <a:schemeClr val="tx1">
                      <a:lumMod val="95000"/>
                      <a:lumOff val="5000"/>
                    </a:schemeClr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07796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>
            <a:extLst>
              <a:ext uri="{FF2B5EF4-FFF2-40B4-BE49-F238E27FC236}">
                <a16:creationId xmlns:a16="http://schemas.microsoft.com/office/drawing/2014/main" id="{162E91E2-C8F9-EF62-DB95-BAD8E5471D06}"/>
              </a:ext>
            </a:extLst>
          </p:cNvPr>
          <p:cNvGrpSpPr/>
          <p:nvPr/>
        </p:nvGrpSpPr>
        <p:grpSpPr>
          <a:xfrm>
            <a:off x="6816245" y="0"/>
            <a:ext cx="5375756" cy="4635500"/>
            <a:chOff x="4872136" y="0"/>
            <a:chExt cx="7319865" cy="6311900"/>
          </a:xfrm>
        </p:grpSpPr>
        <p:sp>
          <p:nvSpPr>
            <p:cNvPr id="5" name="任意多边形: 形状 4">
              <a:extLst>
                <a:ext uri="{FF2B5EF4-FFF2-40B4-BE49-F238E27FC236}">
                  <a16:creationId xmlns:a16="http://schemas.microsoft.com/office/drawing/2014/main" id="{2AEE220E-813F-2B5B-AD4A-166CB6FF2839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16" name="任意多边形: 形状 15">
              <a:extLst>
                <a:ext uri="{FF2B5EF4-FFF2-40B4-BE49-F238E27FC236}">
                  <a16:creationId xmlns:a16="http://schemas.microsoft.com/office/drawing/2014/main" id="{8876CDD5-F3C4-F82F-F73A-2422E47B03E8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9FBDB5A3-8F4C-8668-3638-3F9C2C025624}"/>
              </a:ext>
            </a:extLst>
          </p:cNvPr>
          <p:cNvGrpSpPr/>
          <p:nvPr/>
        </p:nvGrpSpPr>
        <p:grpSpPr>
          <a:xfrm rot="10800000">
            <a:off x="0" y="3364574"/>
            <a:ext cx="4051300" cy="3493425"/>
            <a:chOff x="4872136" y="0"/>
            <a:chExt cx="7319865" cy="6311900"/>
          </a:xfrm>
        </p:grpSpPr>
        <p:sp>
          <p:nvSpPr>
            <p:cNvPr id="8" name="任意多边形: 形状 7">
              <a:extLst>
                <a:ext uri="{FF2B5EF4-FFF2-40B4-BE49-F238E27FC236}">
                  <a16:creationId xmlns:a16="http://schemas.microsoft.com/office/drawing/2014/main" id="{D1C40E41-637E-ACC2-A487-7D5FE94FC81C}"/>
                </a:ext>
              </a:extLst>
            </p:cNvPr>
            <p:cNvSpPr/>
            <p:nvPr/>
          </p:nvSpPr>
          <p:spPr>
            <a:xfrm>
              <a:off x="4872136" y="0"/>
              <a:ext cx="7319865" cy="6311900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gradFill flip="none" rotWithShape="1">
              <a:gsLst>
                <a:gs pos="0">
                  <a:srgbClr val="2DD3FB">
                    <a:alpha val="55000"/>
                  </a:srgbClr>
                </a:gs>
                <a:gs pos="84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0" scaled="1"/>
              <a:tileRect/>
            </a:gradFill>
            <a:ln w="4763" cap="flat">
              <a:noFill/>
              <a:prstDash val="solid"/>
              <a:miter/>
            </a:ln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schemeClr val="tx1"/>
                </a:solidFill>
                <a:sym typeface="+mn-lt"/>
              </a:endParaRPr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:a16="http://schemas.microsoft.com/office/drawing/2014/main" id="{A881FEE6-5490-0C77-F313-704C3DD15FAA}"/>
                </a:ext>
              </a:extLst>
            </p:cNvPr>
            <p:cNvSpPr/>
            <p:nvPr/>
          </p:nvSpPr>
          <p:spPr>
            <a:xfrm>
              <a:off x="4872136" y="0"/>
              <a:ext cx="7319865" cy="4516852"/>
            </a:xfrm>
            <a:custGeom>
              <a:avLst/>
              <a:gdLst>
                <a:gd name="connsiteX0" fmla="*/ 0 w 7319865"/>
                <a:gd name="connsiteY0" fmla="*/ 0 h 4516852"/>
                <a:gd name="connsiteX1" fmla="*/ 7319865 w 7319865"/>
                <a:gd name="connsiteY1" fmla="*/ 0 h 4516852"/>
                <a:gd name="connsiteX2" fmla="*/ 7319865 w 7319865"/>
                <a:gd name="connsiteY2" fmla="*/ 4516852 h 4516852"/>
                <a:gd name="connsiteX3" fmla="*/ 7250025 w 7319865"/>
                <a:gd name="connsiteY3" fmla="*/ 4378381 h 4516852"/>
                <a:gd name="connsiteX4" fmla="*/ 310158 w 7319865"/>
                <a:gd name="connsiteY4" fmla="*/ 68852 h 4516852"/>
                <a:gd name="connsiteX5" fmla="*/ 0 w 7319865"/>
                <a:gd name="connsiteY5" fmla="*/ 0 h 45168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7319865" h="4516852">
                  <a:moveTo>
                    <a:pt x="0" y="0"/>
                  </a:moveTo>
                  <a:lnTo>
                    <a:pt x="7319865" y="0"/>
                  </a:lnTo>
                  <a:lnTo>
                    <a:pt x="7319865" y="4516852"/>
                  </a:lnTo>
                  <a:lnTo>
                    <a:pt x="7250025" y="4378381"/>
                  </a:lnTo>
                  <a:cubicBezTo>
                    <a:pt x="6174890" y="2432214"/>
                    <a:pt x="3611903" y="855119"/>
                    <a:pt x="310158" y="68852"/>
                  </a:cubicBezTo>
                  <a:lnTo>
                    <a:pt x="0" y="0"/>
                  </a:lnTo>
                  <a:close/>
                </a:path>
              </a:pathLst>
            </a:cu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0" name="Shape 182">
            <a:extLst>
              <a:ext uri="{FF2B5EF4-FFF2-40B4-BE49-F238E27FC236}">
                <a16:creationId xmlns:a16="http://schemas.microsoft.com/office/drawing/2014/main" id="{D754BA5A-4D63-6876-EE2D-26DEB310D401}"/>
              </a:ext>
            </a:extLst>
          </p:cNvPr>
          <p:cNvSpPr/>
          <p:nvPr/>
        </p:nvSpPr>
        <p:spPr>
          <a:xfrm flipH="1">
            <a:off x="8542340" y="4250826"/>
            <a:ext cx="1592485" cy="17367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0" h="21550" extrusionOk="0">
                <a:moveTo>
                  <a:pt x="20464" y="5524"/>
                </a:moveTo>
                <a:cubicBezTo>
                  <a:pt x="20441" y="5845"/>
                  <a:pt x="20419" y="6151"/>
                  <a:pt x="20378" y="6266"/>
                </a:cubicBezTo>
                <a:cubicBezTo>
                  <a:pt x="20378" y="6266"/>
                  <a:pt x="20232" y="6451"/>
                  <a:pt x="20156" y="6622"/>
                </a:cubicBezTo>
                <a:cubicBezTo>
                  <a:pt x="20082" y="6790"/>
                  <a:pt x="20023" y="6991"/>
                  <a:pt x="20023" y="6991"/>
                </a:cubicBezTo>
                <a:cubicBezTo>
                  <a:pt x="20023" y="6991"/>
                  <a:pt x="19615" y="6651"/>
                  <a:pt x="19339" y="6504"/>
                </a:cubicBezTo>
                <a:cubicBezTo>
                  <a:pt x="19064" y="6356"/>
                  <a:pt x="18818" y="6384"/>
                  <a:pt x="18764" y="6348"/>
                </a:cubicBezTo>
                <a:cubicBezTo>
                  <a:pt x="18711" y="6312"/>
                  <a:pt x="18666" y="6180"/>
                  <a:pt x="18616" y="6030"/>
                </a:cubicBezTo>
                <a:cubicBezTo>
                  <a:pt x="18567" y="5880"/>
                  <a:pt x="18532" y="5729"/>
                  <a:pt x="18273" y="5484"/>
                </a:cubicBezTo>
                <a:cubicBezTo>
                  <a:pt x="18015" y="5239"/>
                  <a:pt x="17771" y="5155"/>
                  <a:pt x="17630" y="5089"/>
                </a:cubicBezTo>
                <a:cubicBezTo>
                  <a:pt x="17492" y="5025"/>
                  <a:pt x="17356" y="4859"/>
                  <a:pt x="17268" y="4779"/>
                </a:cubicBezTo>
                <a:cubicBezTo>
                  <a:pt x="17293" y="4762"/>
                  <a:pt x="17316" y="4744"/>
                  <a:pt x="17332" y="4725"/>
                </a:cubicBezTo>
                <a:cubicBezTo>
                  <a:pt x="17392" y="4650"/>
                  <a:pt x="17513" y="4699"/>
                  <a:pt x="17593" y="4791"/>
                </a:cubicBezTo>
                <a:cubicBezTo>
                  <a:pt x="17673" y="4883"/>
                  <a:pt x="17882" y="5034"/>
                  <a:pt x="18030" y="5012"/>
                </a:cubicBezTo>
                <a:cubicBezTo>
                  <a:pt x="18178" y="4990"/>
                  <a:pt x="18213" y="4888"/>
                  <a:pt x="18223" y="4851"/>
                </a:cubicBezTo>
                <a:cubicBezTo>
                  <a:pt x="18234" y="4815"/>
                  <a:pt x="18259" y="4764"/>
                  <a:pt x="18304" y="4764"/>
                </a:cubicBezTo>
                <a:cubicBezTo>
                  <a:pt x="18349" y="4764"/>
                  <a:pt x="18354" y="4802"/>
                  <a:pt x="18402" y="4793"/>
                </a:cubicBezTo>
                <a:cubicBezTo>
                  <a:pt x="18450" y="4784"/>
                  <a:pt x="18441" y="4680"/>
                  <a:pt x="18441" y="4680"/>
                </a:cubicBezTo>
                <a:cubicBezTo>
                  <a:pt x="18441" y="4680"/>
                  <a:pt x="18492" y="4710"/>
                  <a:pt x="18548" y="4705"/>
                </a:cubicBezTo>
                <a:cubicBezTo>
                  <a:pt x="18605" y="4700"/>
                  <a:pt x="18621" y="4672"/>
                  <a:pt x="18627" y="4649"/>
                </a:cubicBezTo>
                <a:cubicBezTo>
                  <a:pt x="18633" y="4626"/>
                  <a:pt x="18648" y="4593"/>
                  <a:pt x="18693" y="4567"/>
                </a:cubicBezTo>
                <a:cubicBezTo>
                  <a:pt x="18738" y="4540"/>
                  <a:pt x="18816" y="4553"/>
                  <a:pt x="18881" y="4585"/>
                </a:cubicBezTo>
                <a:cubicBezTo>
                  <a:pt x="18947" y="4616"/>
                  <a:pt x="19042" y="4594"/>
                  <a:pt x="19074" y="4519"/>
                </a:cubicBezTo>
                <a:cubicBezTo>
                  <a:pt x="19106" y="4443"/>
                  <a:pt x="19134" y="4259"/>
                  <a:pt x="19147" y="4156"/>
                </a:cubicBezTo>
                <a:cubicBezTo>
                  <a:pt x="19160" y="4052"/>
                  <a:pt x="19158" y="3976"/>
                  <a:pt x="19189" y="3948"/>
                </a:cubicBezTo>
                <a:cubicBezTo>
                  <a:pt x="19219" y="3920"/>
                  <a:pt x="19238" y="3947"/>
                  <a:pt x="19307" y="3917"/>
                </a:cubicBezTo>
                <a:cubicBezTo>
                  <a:pt x="19377" y="3888"/>
                  <a:pt x="19457" y="3856"/>
                  <a:pt x="19498" y="3821"/>
                </a:cubicBezTo>
                <a:cubicBezTo>
                  <a:pt x="19498" y="3821"/>
                  <a:pt x="19498" y="3821"/>
                  <a:pt x="19498" y="3821"/>
                </a:cubicBezTo>
                <a:cubicBezTo>
                  <a:pt x="19558" y="3779"/>
                  <a:pt x="19568" y="3735"/>
                  <a:pt x="19568" y="3735"/>
                </a:cubicBezTo>
                <a:cubicBezTo>
                  <a:pt x="19568" y="3735"/>
                  <a:pt x="19620" y="3948"/>
                  <a:pt x="19667" y="4005"/>
                </a:cubicBezTo>
                <a:cubicBezTo>
                  <a:pt x="19714" y="4061"/>
                  <a:pt x="19815" y="4227"/>
                  <a:pt x="19834" y="4291"/>
                </a:cubicBezTo>
                <a:cubicBezTo>
                  <a:pt x="19853" y="4355"/>
                  <a:pt x="19871" y="4477"/>
                  <a:pt x="19962" y="4514"/>
                </a:cubicBezTo>
                <a:cubicBezTo>
                  <a:pt x="20053" y="4552"/>
                  <a:pt x="20147" y="4660"/>
                  <a:pt x="20229" y="4711"/>
                </a:cubicBezTo>
                <a:cubicBezTo>
                  <a:pt x="20310" y="4761"/>
                  <a:pt x="20421" y="4817"/>
                  <a:pt x="20452" y="4855"/>
                </a:cubicBezTo>
                <a:cubicBezTo>
                  <a:pt x="20482" y="4893"/>
                  <a:pt x="20487" y="5203"/>
                  <a:pt x="20464" y="5524"/>
                </a:cubicBezTo>
                <a:close/>
                <a:moveTo>
                  <a:pt x="17453" y="1684"/>
                </a:moveTo>
                <a:cubicBezTo>
                  <a:pt x="17452" y="1684"/>
                  <a:pt x="17452" y="1684"/>
                  <a:pt x="17452" y="1685"/>
                </a:cubicBezTo>
                <a:cubicBezTo>
                  <a:pt x="17446" y="1688"/>
                  <a:pt x="17440" y="1692"/>
                  <a:pt x="17435" y="1696"/>
                </a:cubicBezTo>
                <a:cubicBezTo>
                  <a:pt x="17426" y="1698"/>
                  <a:pt x="17418" y="1700"/>
                  <a:pt x="17410" y="1702"/>
                </a:cubicBezTo>
                <a:cubicBezTo>
                  <a:pt x="17422" y="1696"/>
                  <a:pt x="17436" y="1689"/>
                  <a:pt x="17453" y="1684"/>
                </a:cubicBezTo>
                <a:close/>
                <a:moveTo>
                  <a:pt x="17508" y="1631"/>
                </a:moveTo>
                <a:cubicBezTo>
                  <a:pt x="17500" y="1640"/>
                  <a:pt x="17494" y="1649"/>
                  <a:pt x="17490" y="1657"/>
                </a:cubicBezTo>
                <a:cubicBezTo>
                  <a:pt x="17482" y="1660"/>
                  <a:pt x="17473" y="1662"/>
                  <a:pt x="17466" y="1664"/>
                </a:cubicBezTo>
                <a:cubicBezTo>
                  <a:pt x="17447" y="1672"/>
                  <a:pt x="17430" y="1680"/>
                  <a:pt x="17415" y="1689"/>
                </a:cubicBezTo>
                <a:cubicBezTo>
                  <a:pt x="17435" y="1668"/>
                  <a:pt x="17465" y="1646"/>
                  <a:pt x="17508" y="1631"/>
                </a:cubicBezTo>
                <a:close/>
                <a:moveTo>
                  <a:pt x="17635" y="1605"/>
                </a:moveTo>
                <a:cubicBezTo>
                  <a:pt x="17600" y="1617"/>
                  <a:pt x="17565" y="1630"/>
                  <a:pt x="17532" y="1645"/>
                </a:cubicBezTo>
                <a:cubicBezTo>
                  <a:pt x="17520" y="1648"/>
                  <a:pt x="17509" y="1652"/>
                  <a:pt x="17497" y="1655"/>
                </a:cubicBezTo>
                <a:cubicBezTo>
                  <a:pt x="17504" y="1645"/>
                  <a:pt x="17514" y="1635"/>
                  <a:pt x="17527" y="1625"/>
                </a:cubicBezTo>
                <a:cubicBezTo>
                  <a:pt x="17559" y="1615"/>
                  <a:pt x="17596" y="1609"/>
                  <a:pt x="17635" y="1605"/>
                </a:cubicBezTo>
                <a:close/>
                <a:moveTo>
                  <a:pt x="17756" y="1556"/>
                </a:moveTo>
                <a:cubicBezTo>
                  <a:pt x="17756" y="1556"/>
                  <a:pt x="17757" y="1556"/>
                  <a:pt x="17758" y="1556"/>
                </a:cubicBezTo>
                <a:cubicBezTo>
                  <a:pt x="17753" y="1560"/>
                  <a:pt x="17749" y="1564"/>
                  <a:pt x="17746" y="1568"/>
                </a:cubicBezTo>
                <a:cubicBezTo>
                  <a:pt x="17745" y="1570"/>
                  <a:pt x="17745" y="1571"/>
                  <a:pt x="17744" y="1572"/>
                </a:cubicBezTo>
                <a:cubicBezTo>
                  <a:pt x="17737" y="1574"/>
                  <a:pt x="17730" y="1576"/>
                  <a:pt x="17723" y="1578"/>
                </a:cubicBezTo>
                <a:cubicBezTo>
                  <a:pt x="17713" y="1578"/>
                  <a:pt x="17702" y="1579"/>
                  <a:pt x="17692" y="1579"/>
                </a:cubicBezTo>
                <a:cubicBezTo>
                  <a:pt x="17662" y="1581"/>
                  <a:pt x="17633" y="1584"/>
                  <a:pt x="17606" y="1589"/>
                </a:cubicBezTo>
                <a:cubicBezTo>
                  <a:pt x="17649" y="1575"/>
                  <a:pt x="17700" y="1565"/>
                  <a:pt x="17756" y="1556"/>
                </a:cubicBezTo>
                <a:close/>
                <a:moveTo>
                  <a:pt x="17931" y="1540"/>
                </a:moveTo>
                <a:cubicBezTo>
                  <a:pt x="17880" y="1544"/>
                  <a:pt x="17824" y="1553"/>
                  <a:pt x="17766" y="1567"/>
                </a:cubicBezTo>
                <a:cubicBezTo>
                  <a:pt x="17776" y="1560"/>
                  <a:pt x="17789" y="1554"/>
                  <a:pt x="17805" y="1549"/>
                </a:cubicBezTo>
                <a:cubicBezTo>
                  <a:pt x="17821" y="1548"/>
                  <a:pt x="17838" y="1546"/>
                  <a:pt x="17855" y="1544"/>
                </a:cubicBezTo>
                <a:cubicBezTo>
                  <a:pt x="17880" y="1541"/>
                  <a:pt x="17905" y="1540"/>
                  <a:pt x="17931" y="1540"/>
                </a:cubicBezTo>
                <a:close/>
                <a:moveTo>
                  <a:pt x="17651" y="1550"/>
                </a:moveTo>
                <a:cubicBezTo>
                  <a:pt x="17652" y="1550"/>
                  <a:pt x="17653" y="1549"/>
                  <a:pt x="17656" y="1548"/>
                </a:cubicBezTo>
                <a:lnTo>
                  <a:pt x="17657" y="1548"/>
                </a:lnTo>
                <a:cubicBezTo>
                  <a:pt x="17670" y="1543"/>
                  <a:pt x="17687" y="1537"/>
                  <a:pt x="17706" y="1529"/>
                </a:cubicBezTo>
                <a:cubicBezTo>
                  <a:pt x="17724" y="1523"/>
                  <a:pt x="17747" y="1519"/>
                  <a:pt x="17771" y="1512"/>
                </a:cubicBezTo>
                <a:cubicBezTo>
                  <a:pt x="17803" y="1506"/>
                  <a:pt x="17839" y="1503"/>
                  <a:pt x="17877" y="1503"/>
                </a:cubicBezTo>
                <a:cubicBezTo>
                  <a:pt x="17866" y="1505"/>
                  <a:pt x="17856" y="1507"/>
                  <a:pt x="17846" y="1509"/>
                </a:cubicBezTo>
                <a:cubicBezTo>
                  <a:pt x="17830" y="1513"/>
                  <a:pt x="17816" y="1519"/>
                  <a:pt x="17802" y="1526"/>
                </a:cubicBezTo>
                <a:cubicBezTo>
                  <a:pt x="17784" y="1528"/>
                  <a:pt x="17767" y="1530"/>
                  <a:pt x="17750" y="1534"/>
                </a:cubicBezTo>
                <a:cubicBezTo>
                  <a:pt x="17707" y="1542"/>
                  <a:pt x="17666" y="1552"/>
                  <a:pt x="17629" y="1564"/>
                </a:cubicBezTo>
                <a:cubicBezTo>
                  <a:pt x="17634" y="1559"/>
                  <a:pt x="17641" y="1554"/>
                  <a:pt x="17651" y="1550"/>
                </a:cubicBezTo>
                <a:close/>
                <a:moveTo>
                  <a:pt x="18031" y="1431"/>
                </a:moveTo>
                <a:cubicBezTo>
                  <a:pt x="18054" y="1425"/>
                  <a:pt x="18079" y="1419"/>
                  <a:pt x="18106" y="1415"/>
                </a:cubicBezTo>
                <a:cubicBezTo>
                  <a:pt x="18116" y="1417"/>
                  <a:pt x="18125" y="1418"/>
                  <a:pt x="18134" y="1421"/>
                </a:cubicBezTo>
                <a:cubicBezTo>
                  <a:pt x="18135" y="1422"/>
                  <a:pt x="18136" y="1422"/>
                  <a:pt x="18136" y="1422"/>
                </a:cubicBezTo>
                <a:cubicBezTo>
                  <a:pt x="18129" y="1429"/>
                  <a:pt x="18124" y="1436"/>
                  <a:pt x="18119" y="1443"/>
                </a:cubicBezTo>
                <a:cubicBezTo>
                  <a:pt x="18108" y="1441"/>
                  <a:pt x="18096" y="1439"/>
                  <a:pt x="18086" y="1438"/>
                </a:cubicBezTo>
                <a:cubicBezTo>
                  <a:pt x="18048" y="1436"/>
                  <a:pt x="18017" y="1444"/>
                  <a:pt x="17998" y="1452"/>
                </a:cubicBezTo>
                <a:cubicBezTo>
                  <a:pt x="17989" y="1457"/>
                  <a:pt x="17982" y="1461"/>
                  <a:pt x="17977" y="1464"/>
                </a:cubicBezTo>
                <a:cubicBezTo>
                  <a:pt x="17969" y="1462"/>
                  <a:pt x="17960" y="1461"/>
                  <a:pt x="17952" y="1460"/>
                </a:cubicBezTo>
                <a:cubicBezTo>
                  <a:pt x="17952" y="1460"/>
                  <a:pt x="17951" y="1460"/>
                  <a:pt x="17951" y="1460"/>
                </a:cubicBezTo>
                <a:cubicBezTo>
                  <a:pt x="17973" y="1450"/>
                  <a:pt x="17999" y="1440"/>
                  <a:pt x="18031" y="1431"/>
                </a:cubicBezTo>
                <a:close/>
                <a:moveTo>
                  <a:pt x="18100" y="1482"/>
                </a:moveTo>
                <a:cubicBezTo>
                  <a:pt x="18101" y="1480"/>
                  <a:pt x="18102" y="1477"/>
                  <a:pt x="18103" y="1475"/>
                </a:cubicBezTo>
                <a:cubicBezTo>
                  <a:pt x="18122" y="1481"/>
                  <a:pt x="18142" y="1489"/>
                  <a:pt x="18163" y="1498"/>
                </a:cubicBezTo>
                <a:cubicBezTo>
                  <a:pt x="18157" y="1504"/>
                  <a:pt x="18151" y="1511"/>
                  <a:pt x="18146" y="1517"/>
                </a:cubicBezTo>
                <a:cubicBezTo>
                  <a:pt x="18143" y="1516"/>
                  <a:pt x="18139" y="1515"/>
                  <a:pt x="18135" y="1514"/>
                </a:cubicBezTo>
                <a:cubicBezTo>
                  <a:pt x="18088" y="1491"/>
                  <a:pt x="18037" y="1473"/>
                  <a:pt x="17985" y="1465"/>
                </a:cubicBezTo>
                <a:cubicBezTo>
                  <a:pt x="17989" y="1464"/>
                  <a:pt x="17995" y="1463"/>
                  <a:pt x="18001" y="1462"/>
                </a:cubicBezTo>
                <a:cubicBezTo>
                  <a:pt x="18021" y="1458"/>
                  <a:pt x="18049" y="1461"/>
                  <a:pt x="18080" y="1468"/>
                </a:cubicBezTo>
                <a:cubicBezTo>
                  <a:pt x="18087" y="1469"/>
                  <a:pt x="18094" y="1472"/>
                  <a:pt x="18101" y="1474"/>
                </a:cubicBezTo>
                <a:cubicBezTo>
                  <a:pt x="18101" y="1477"/>
                  <a:pt x="18100" y="1479"/>
                  <a:pt x="18099" y="1481"/>
                </a:cubicBezTo>
                <a:cubicBezTo>
                  <a:pt x="18096" y="1490"/>
                  <a:pt x="18094" y="1494"/>
                  <a:pt x="18094" y="1494"/>
                </a:cubicBezTo>
                <a:cubicBezTo>
                  <a:pt x="18094" y="1494"/>
                  <a:pt x="18096" y="1490"/>
                  <a:pt x="18100" y="1482"/>
                </a:cubicBezTo>
                <a:close/>
                <a:moveTo>
                  <a:pt x="18181" y="1512"/>
                </a:moveTo>
                <a:cubicBezTo>
                  <a:pt x="18179" y="1516"/>
                  <a:pt x="18178" y="1519"/>
                  <a:pt x="18177" y="1522"/>
                </a:cubicBezTo>
                <a:cubicBezTo>
                  <a:pt x="18174" y="1522"/>
                  <a:pt x="18170" y="1521"/>
                  <a:pt x="18167" y="1521"/>
                </a:cubicBezTo>
                <a:cubicBezTo>
                  <a:pt x="18171" y="1518"/>
                  <a:pt x="18176" y="1515"/>
                  <a:pt x="18181" y="1512"/>
                </a:cubicBezTo>
                <a:close/>
                <a:moveTo>
                  <a:pt x="18214" y="1522"/>
                </a:moveTo>
                <a:cubicBezTo>
                  <a:pt x="18212" y="1523"/>
                  <a:pt x="18209" y="1523"/>
                  <a:pt x="18207" y="1524"/>
                </a:cubicBezTo>
                <a:cubicBezTo>
                  <a:pt x="18202" y="1524"/>
                  <a:pt x="18197" y="1523"/>
                  <a:pt x="18193" y="1523"/>
                </a:cubicBezTo>
                <a:cubicBezTo>
                  <a:pt x="18195" y="1520"/>
                  <a:pt x="18197" y="1518"/>
                  <a:pt x="18200" y="1515"/>
                </a:cubicBezTo>
                <a:cubicBezTo>
                  <a:pt x="18204" y="1517"/>
                  <a:pt x="18209" y="1520"/>
                  <a:pt x="18214" y="1522"/>
                </a:cubicBezTo>
                <a:close/>
                <a:moveTo>
                  <a:pt x="18217" y="1462"/>
                </a:moveTo>
                <a:lnTo>
                  <a:pt x="18217" y="1462"/>
                </a:lnTo>
                <a:cubicBezTo>
                  <a:pt x="18214" y="1463"/>
                  <a:pt x="18210" y="1464"/>
                  <a:pt x="18207" y="1466"/>
                </a:cubicBezTo>
                <a:cubicBezTo>
                  <a:pt x="18207" y="1466"/>
                  <a:pt x="18207" y="1466"/>
                  <a:pt x="18207" y="1466"/>
                </a:cubicBezTo>
                <a:cubicBezTo>
                  <a:pt x="18180" y="1455"/>
                  <a:pt x="18152" y="1448"/>
                  <a:pt x="18125" y="1444"/>
                </a:cubicBezTo>
                <a:cubicBezTo>
                  <a:pt x="18130" y="1438"/>
                  <a:pt x="18136" y="1431"/>
                  <a:pt x="18144" y="1425"/>
                </a:cubicBezTo>
                <a:cubicBezTo>
                  <a:pt x="18169" y="1435"/>
                  <a:pt x="18195" y="1445"/>
                  <a:pt x="18217" y="1462"/>
                </a:cubicBezTo>
                <a:close/>
                <a:moveTo>
                  <a:pt x="18227" y="1373"/>
                </a:moveTo>
                <a:cubicBezTo>
                  <a:pt x="18227" y="1373"/>
                  <a:pt x="18226" y="1373"/>
                  <a:pt x="18226" y="1373"/>
                </a:cubicBezTo>
                <a:cubicBezTo>
                  <a:pt x="18226" y="1373"/>
                  <a:pt x="18226" y="1373"/>
                  <a:pt x="18227" y="1373"/>
                </a:cubicBezTo>
                <a:cubicBezTo>
                  <a:pt x="18227" y="1373"/>
                  <a:pt x="18227" y="1373"/>
                  <a:pt x="18227" y="1373"/>
                </a:cubicBezTo>
                <a:close/>
                <a:moveTo>
                  <a:pt x="18267" y="1335"/>
                </a:moveTo>
                <a:cubicBezTo>
                  <a:pt x="18260" y="1339"/>
                  <a:pt x="18253" y="1342"/>
                  <a:pt x="18245" y="1346"/>
                </a:cubicBezTo>
                <a:cubicBezTo>
                  <a:pt x="18240" y="1345"/>
                  <a:pt x="18235" y="1344"/>
                  <a:pt x="18230" y="1343"/>
                </a:cubicBezTo>
                <a:cubicBezTo>
                  <a:pt x="18226" y="1342"/>
                  <a:pt x="18223" y="1342"/>
                  <a:pt x="18219" y="1341"/>
                </a:cubicBezTo>
                <a:cubicBezTo>
                  <a:pt x="18233" y="1339"/>
                  <a:pt x="18249" y="1336"/>
                  <a:pt x="18267" y="1335"/>
                </a:cubicBezTo>
                <a:close/>
                <a:moveTo>
                  <a:pt x="18306" y="1423"/>
                </a:moveTo>
                <a:cubicBezTo>
                  <a:pt x="18295" y="1427"/>
                  <a:pt x="18285" y="1431"/>
                  <a:pt x="18276" y="1436"/>
                </a:cubicBezTo>
                <a:cubicBezTo>
                  <a:pt x="18268" y="1430"/>
                  <a:pt x="18260" y="1425"/>
                  <a:pt x="18251" y="1421"/>
                </a:cubicBezTo>
                <a:cubicBezTo>
                  <a:pt x="18245" y="1417"/>
                  <a:pt x="18239" y="1413"/>
                  <a:pt x="18233" y="1410"/>
                </a:cubicBezTo>
                <a:cubicBezTo>
                  <a:pt x="18258" y="1412"/>
                  <a:pt x="18282" y="1416"/>
                  <a:pt x="18306" y="1423"/>
                </a:cubicBezTo>
                <a:close/>
                <a:moveTo>
                  <a:pt x="18318" y="1334"/>
                </a:moveTo>
                <a:cubicBezTo>
                  <a:pt x="18322" y="1335"/>
                  <a:pt x="18326" y="1334"/>
                  <a:pt x="18330" y="1335"/>
                </a:cubicBezTo>
                <a:cubicBezTo>
                  <a:pt x="18346" y="1336"/>
                  <a:pt x="18363" y="1339"/>
                  <a:pt x="18379" y="1342"/>
                </a:cubicBezTo>
                <a:cubicBezTo>
                  <a:pt x="18371" y="1343"/>
                  <a:pt x="18363" y="1344"/>
                  <a:pt x="18356" y="1344"/>
                </a:cubicBezTo>
                <a:cubicBezTo>
                  <a:pt x="18329" y="1348"/>
                  <a:pt x="18305" y="1352"/>
                  <a:pt x="18286" y="1357"/>
                </a:cubicBezTo>
                <a:cubicBezTo>
                  <a:pt x="18280" y="1356"/>
                  <a:pt x="18275" y="1354"/>
                  <a:pt x="18270" y="1352"/>
                </a:cubicBezTo>
                <a:cubicBezTo>
                  <a:pt x="18285" y="1346"/>
                  <a:pt x="18301" y="1340"/>
                  <a:pt x="18318" y="1334"/>
                </a:cubicBezTo>
                <a:close/>
                <a:moveTo>
                  <a:pt x="18411" y="1493"/>
                </a:moveTo>
                <a:cubicBezTo>
                  <a:pt x="18387" y="1495"/>
                  <a:pt x="18364" y="1497"/>
                  <a:pt x="18342" y="1501"/>
                </a:cubicBezTo>
                <a:cubicBezTo>
                  <a:pt x="18340" y="1497"/>
                  <a:pt x="18338" y="1494"/>
                  <a:pt x="18336" y="1491"/>
                </a:cubicBezTo>
                <a:cubicBezTo>
                  <a:pt x="18332" y="1488"/>
                  <a:pt x="18329" y="1484"/>
                  <a:pt x="18325" y="1480"/>
                </a:cubicBezTo>
                <a:cubicBezTo>
                  <a:pt x="18335" y="1481"/>
                  <a:pt x="18344" y="1481"/>
                  <a:pt x="18354" y="1481"/>
                </a:cubicBezTo>
                <a:cubicBezTo>
                  <a:pt x="18370" y="1482"/>
                  <a:pt x="18387" y="1484"/>
                  <a:pt x="18403" y="1486"/>
                </a:cubicBezTo>
                <a:cubicBezTo>
                  <a:pt x="18406" y="1488"/>
                  <a:pt x="18408" y="1491"/>
                  <a:pt x="18411" y="1493"/>
                </a:cubicBezTo>
                <a:close/>
                <a:moveTo>
                  <a:pt x="18416" y="1378"/>
                </a:moveTo>
                <a:cubicBezTo>
                  <a:pt x="18415" y="1380"/>
                  <a:pt x="18414" y="1382"/>
                  <a:pt x="18413" y="1384"/>
                </a:cubicBezTo>
                <a:cubicBezTo>
                  <a:pt x="18407" y="1381"/>
                  <a:pt x="18402" y="1378"/>
                  <a:pt x="18396" y="1376"/>
                </a:cubicBezTo>
                <a:cubicBezTo>
                  <a:pt x="18403" y="1377"/>
                  <a:pt x="18409" y="1377"/>
                  <a:pt x="18416" y="1378"/>
                </a:cubicBezTo>
                <a:close/>
                <a:moveTo>
                  <a:pt x="18450" y="1385"/>
                </a:moveTo>
                <a:lnTo>
                  <a:pt x="18466" y="1388"/>
                </a:lnTo>
                <a:lnTo>
                  <a:pt x="18478" y="1393"/>
                </a:lnTo>
                <a:cubicBezTo>
                  <a:pt x="18478" y="1393"/>
                  <a:pt x="18478" y="1394"/>
                  <a:pt x="18477" y="1394"/>
                </a:cubicBezTo>
                <a:cubicBezTo>
                  <a:pt x="18474" y="1394"/>
                  <a:pt x="18470" y="1393"/>
                  <a:pt x="18467" y="1393"/>
                </a:cubicBezTo>
                <a:cubicBezTo>
                  <a:pt x="18455" y="1393"/>
                  <a:pt x="18445" y="1394"/>
                  <a:pt x="18435" y="1395"/>
                </a:cubicBezTo>
                <a:cubicBezTo>
                  <a:pt x="18428" y="1391"/>
                  <a:pt x="18421" y="1388"/>
                  <a:pt x="18415" y="1384"/>
                </a:cubicBezTo>
                <a:cubicBezTo>
                  <a:pt x="18416" y="1383"/>
                  <a:pt x="18417" y="1380"/>
                  <a:pt x="18419" y="1378"/>
                </a:cubicBezTo>
                <a:cubicBezTo>
                  <a:pt x="18429" y="1381"/>
                  <a:pt x="18439" y="1383"/>
                  <a:pt x="18450" y="1385"/>
                </a:cubicBezTo>
                <a:close/>
                <a:moveTo>
                  <a:pt x="18557" y="1363"/>
                </a:moveTo>
                <a:cubicBezTo>
                  <a:pt x="18556" y="1363"/>
                  <a:pt x="18554" y="1363"/>
                  <a:pt x="18553" y="1364"/>
                </a:cubicBezTo>
                <a:cubicBezTo>
                  <a:pt x="18552" y="1363"/>
                  <a:pt x="18551" y="1363"/>
                  <a:pt x="18550" y="1362"/>
                </a:cubicBezTo>
                <a:cubicBezTo>
                  <a:pt x="18552" y="1362"/>
                  <a:pt x="18554" y="1363"/>
                  <a:pt x="18557" y="1363"/>
                </a:cubicBezTo>
                <a:close/>
                <a:moveTo>
                  <a:pt x="18441" y="1311"/>
                </a:moveTo>
                <a:cubicBezTo>
                  <a:pt x="18519" y="1303"/>
                  <a:pt x="18602" y="1320"/>
                  <a:pt x="18676" y="1353"/>
                </a:cubicBezTo>
                <a:cubicBezTo>
                  <a:pt x="18698" y="1362"/>
                  <a:pt x="18720" y="1373"/>
                  <a:pt x="18741" y="1385"/>
                </a:cubicBezTo>
                <a:cubicBezTo>
                  <a:pt x="18708" y="1368"/>
                  <a:pt x="18673" y="1358"/>
                  <a:pt x="18641" y="1357"/>
                </a:cubicBezTo>
                <a:cubicBezTo>
                  <a:pt x="18629" y="1357"/>
                  <a:pt x="18618" y="1357"/>
                  <a:pt x="18606" y="1358"/>
                </a:cubicBezTo>
                <a:cubicBezTo>
                  <a:pt x="18596" y="1355"/>
                  <a:pt x="18587" y="1351"/>
                  <a:pt x="18577" y="1350"/>
                </a:cubicBezTo>
                <a:cubicBezTo>
                  <a:pt x="18565" y="1348"/>
                  <a:pt x="18552" y="1347"/>
                  <a:pt x="18541" y="1345"/>
                </a:cubicBezTo>
                <a:cubicBezTo>
                  <a:pt x="18532" y="1344"/>
                  <a:pt x="18523" y="1344"/>
                  <a:pt x="18515" y="1344"/>
                </a:cubicBezTo>
                <a:cubicBezTo>
                  <a:pt x="18513" y="1343"/>
                  <a:pt x="18511" y="1342"/>
                  <a:pt x="18509" y="1341"/>
                </a:cubicBezTo>
                <a:cubicBezTo>
                  <a:pt x="18480" y="1328"/>
                  <a:pt x="18451" y="1319"/>
                  <a:pt x="18421" y="1313"/>
                </a:cubicBezTo>
                <a:cubicBezTo>
                  <a:pt x="18428" y="1312"/>
                  <a:pt x="18434" y="1311"/>
                  <a:pt x="18441" y="1311"/>
                </a:cubicBezTo>
                <a:close/>
                <a:moveTo>
                  <a:pt x="18642" y="1409"/>
                </a:moveTo>
                <a:cubicBezTo>
                  <a:pt x="18636" y="1409"/>
                  <a:pt x="18632" y="1409"/>
                  <a:pt x="18628" y="1409"/>
                </a:cubicBezTo>
                <a:cubicBezTo>
                  <a:pt x="18624" y="1409"/>
                  <a:pt x="18621" y="1410"/>
                  <a:pt x="18618" y="1410"/>
                </a:cubicBezTo>
                <a:cubicBezTo>
                  <a:pt x="18611" y="1403"/>
                  <a:pt x="18604" y="1397"/>
                  <a:pt x="18596" y="1391"/>
                </a:cubicBezTo>
                <a:cubicBezTo>
                  <a:pt x="18594" y="1389"/>
                  <a:pt x="18591" y="1387"/>
                  <a:pt x="18588" y="1386"/>
                </a:cubicBezTo>
                <a:cubicBezTo>
                  <a:pt x="18612" y="1391"/>
                  <a:pt x="18638" y="1399"/>
                  <a:pt x="18664" y="1409"/>
                </a:cubicBezTo>
                <a:cubicBezTo>
                  <a:pt x="18656" y="1409"/>
                  <a:pt x="18648" y="1409"/>
                  <a:pt x="18640" y="1409"/>
                </a:cubicBezTo>
                <a:cubicBezTo>
                  <a:pt x="18641" y="1409"/>
                  <a:pt x="18641" y="1409"/>
                  <a:pt x="18642" y="1409"/>
                </a:cubicBezTo>
                <a:close/>
                <a:moveTo>
                  <a:pt x="18738" y="1416"/>
                </a:moveTo>
                <a:cubicBezTo>
                  <a:pt x="18732" y="1412"/>
                  <a:pt x="18725" y="1409"/>
                  <a:pt x="18718" y="1406"/>
                </a:cubicBezTo>
                <a:cubicBezTo>
                  <a:pt x="18709" y="1401"/>
                  <a:pt x="18700" y="1395"/>
                  <a:pt x="18691" y="1391"/>
                </a:cubicBezTo>
                <a:cubicBezTo>
                  <a:pt x="18679" y="1385"/>
                  <a:pt x="18668" y="1380"/>
                  <a:pt x="18656" y="1375"/>
                </a:cubicBezTo>
                <a:cubicBezTo>
                  <a:pt x="18691" y="1381"/>
                  <a:pt x="18726" y="1397"/>
                  <a:pt x="18758" y="1421"/>
                </a:cubicBezTo>
                <a:cubicBezTo>
                  <a:pt x="18751" y="1419"/>
                  <a:pt x="18745" y="1418"/>
                  <a:pt x="18738" y="1416"/>
                </a:cubicBezTo>
                <a:close/>
                <a:moveTo>
                  <a:pt x="18763" y="1503"/>
                </a:moveTo>
                <a:cubicBezTo>
                  <a:pt x="18752" y="1501"/>
                  <a:pt x="18741" y="1499"/>
                  <a:pt x="18731" y="1497"/>
                </a:cubicBezTo>
                <a:cubicBezTo>
                  <a:pt x="18723" y="1496"/>
                  <a:pt x="18717" y="1497"/>
                  <a:pt x="18710" y="1498"/>
                </a:cubicBezTo>
                <a:cubicBezTo>
                  <a:pt x="18703" y="1489"/>
                  <a:pt x="18696" y="1481"/>
                  <a:pt x="18688" y="1473"/>
                </a:cubicBezTo>
                <a:cubicBezTo>
                  <a:pt x="18704" y="1477"/>
                  <a:pt x="18721" y="1481"/>
                  <a:pt x="18736" y="1488"/>
                </a:cubicBezTo>
                <a:cubicBezTo>
                  <a:pt x="18745" y="1492"/>
                  <a:pt x="18754" y="1497"/>
                  <a:pt x="18763" y="1503"/>
                </a:cubicBezTo>
                <a:close/>
                <a:moveTo>
                  <a:pt x="18802" y="1422"/>
                </a:moveTo>
                <a:cubicBezTo>
                  <a:pt x="18801" y="1422"/>
                  <a:pt x="18799" y="1423"/>
                  <a:pt x="18798" y="1423"/>
                </a:cubicBezTo>
                <a:cubicBezTo>
                  <a:pt x="18795" y="1420"/>
                  <a:pt x="18791" y="1416"/>
                  <a:pt x="18787" y="1414"/>
                </a:cubicBezTo>
                <a:cubicBezTo>
                  <a:pt x="18781" y="1409"/>
                  <a:pt x="18775" y="1405"/>
                  <a:pt x="18769" y="1401"/>
                </a:cubicBezTo>
                <a:cubicBezTo>
                  <a:pt x="18780" y="1408"/>
                  <a:pt x="18791" y="1415"/>
                  <a:pt x="18802" y="1422"/>
                </a:cubicBezTo>
                <a:close/>
                <a:moveTo>
                  <a:pt x="18855" y="1459"/>
                </a:moveTo>
                <a:cubicBezTo>
                  <a:pt x="18843" y="1454"/>
                  <a:pt x="18832" y="1448"/>
                  <a:pt x="18821" y="1443"/>
                </a:cubicBezTo>
                <a:cubicBezTo>
                  <a:pt x="18818" y="1441"/>
                  <a:pt x="18816" y="1439"/>
                  <a:pt x="18814" y="1437"/>
                </a:cubicBezTo>
                <a:cubicBezTo>
                  <a:pt x="18817" y="1437"/>
                  <a:pt x="18819" y="1437"/>
                  <a:pt x="18822" y="1437"/>
                </a:cubicBezTo>
                <a:cubicBezTo>
                  <a:pt x="18823" y="1438"/>
                  <a:pt x="18824" y="1438"/>
                  <a:pt x="18825" y="1438"/>
                </a:cubicBezTo>
                <a:cubicBezTo>
                  <a:pt x="18835" y="1445"/>
                  <a:pt x="18845" y="1452"/>
                  <a:pt x="18855" y="1459"/>
                </a:cubicBezTo>
                <a:close/>
                <a:moveTo>
                  <a:pt x="18930" y="1381"/>
                </a:moveTo>
                <a:cubicBezTo>
                  <a:pt x="18937" y="1382"/>
                  <a:pt x="18943" y="1385"/>
                  <a:pt x="18949" y="1387"/>
                </a:cubicBezTo>
                <a:cubicBezTo>
                  <a:pt x="18959" y="1394"/>
                  <a:pt x="18979" y="1407"/>
                  <a:pt x="19006" y="1424"/>
                </a:cubicBezTo>
                <a:cubicBezTo>
                  <a:pt x="19018" y="1438"/>
                  <a:pt x="19029" y="1454"/>
                  <a:pt x="19037" y="1472"/>
                </a:cubicBezTo>
                <a:cubicBezTo>
                  <a:pt x="19036" y="1472"/>
                  <a:pt x="19036" y="1472"/>
                  <a:pt x="19036" y="1471"/>
                </a:cubicBezTo>
                <a:cubicBezTo>
                  <a:pt x="19017" y="1460"/>
                  <a:pt x="19000" y="1447"/>
                  <a:pt x="18979" y="1440"/>
                </a:cubicBezTo>
                <a:cubicBezTo>
                  <a:pt x="18970" y="1436"/>
                  <a:pt x="18960" y="1432"/>
                  <a:pt x="18951" y="1429"/>
                </a:cubicBezTo>
                <a:cubicBezTo>
                  <a:pt x="18941" y="1426"/>
                  <a:pt x="18931" y="1424"/>
                  <a:pt x="18921" y="1422"/>
                </a:cubicBezTo>
                <a:cubicBezTo>
                  <a:pt x="18903" y="1417"/>
                  <a:pt x="18884" y="1417"/>
                  <a:pt x="18868" y="1415"/>
                </a:cubicBezTo>
                <a:cubicBezTo>
                  <a:pt x="18857" y="1414"/>
                  <a:pt x="18847" y="1415"/>
                  <a:pt x="18838" y="1416"/>
                </a:cubicBezTo>
                <a:cubicBezTo>
                  <a:pt x="18825" y="1407"/>
                  <a:pt x="18813" y="1398"/>
                  <a:pt x="18800" y="1390"/>
                </a:cubicBezTo>
                <a:cubicBezTo>
                  <a:pt x="18841" y="1374"/>
                  <a:pt x="18888" y="1372"/>
                  <a:pt x="18930" y="1381"/>
                </a:cubicBezTo>
                <a:close/>
                <a:moveTo>
                  <a:pt x="18940" y="1495"/>
                </a:moveTo>
                <a:cubicBezTo>
                  <a:pt x="18939" y="1495"/>
                  <a:pt x="18939" y="1495"/>
                  <a:pt x="18938" y="1496"/>
                </a:cubicBezTo>
                <a:cubicBezTo>
                  <a:pt x="18924" y="1484"/>
                  <a:pt x="18910" y="1471"/>
                  <a:pt x="18895" y="1459"/>
                </a:cubicBezTo>
                <a:cubicBezTo>
                  <a:pt x="18891" y="1456"/>
                  <a:pt x="18886" y="1453"/>
                  <a:pt x="18882" y="1449"/>
                </a:cubicBezTo>
                <a:cubicBezTo>
                  <a:pt x="18891" y="1452"/>
                  <a:pt x="18899" y="1454"/>
                  <a:pt x="18908" y="1459"/>
                </a:cubicBezTo>
                <a:cubicBezTo>
                  <a:pt x="18915" y="1462"/>
                  <a:pt x="18923" y="1465"/>
                  <a:pt x="18931" y="1468"/>
                </a:cubicBezTo>
                <a:cubicBezTo>
                  <a:pt x="18938" y="1472"/>
                  <a:pt x="18946" y="1476"/>
                  <a:pt x="18954" y="1480"/>
                </a:cubicBezTo>
                <a:cubicBezTo>
                  <a:pt x="18960" y="1483"/>
                  <a:pt x="18965" y="1487"/>
                  <a:pt x="18970" y="1490"/>
                </a:cubicBezTo>
                <a:cubicBezTo>
                  <a:pt x="18959" y="1491"/>
                  <a:pt x="18949" y="1492"/>
                  <a:pt x="18940" y="1495"/>
                </a:cubicBezTo>
                <a:close/>
                <a:moveTo>
                  <a:pt x="19044" y="1566"/>
                </a:moveTo>
                <a:lnTo>
                  <a:pt x="19049" y="1580"/>
                </a:lnTo>
                <a:cubicBezTo>
                  <a:pt x="19046" y="1579"/>
                  <a:pt x="19044" y="1577"/>
                  <a:pt x="19042" y="1575"/>
                </a:cubicBezTo>
                <a:cubicBezTo>
                  <a:pt x="19022" y="1561"/>
                  <a:pt x="19001" y="1548"/>
                  <a:pt x="18980" y="1534"/>
                </a:cubicBezTo>
                <a:cubicBezTo>
                  <a:pt x="18967" y="1523"/>
                  <a:pt x="18954" y="1511"/>
                  <a:pt x="18941" y="1499"/>
                </a:cubicBezTo>
                <a:cubicBezTo>
                  <a:pt x="18941" y="1499"/>
                  <a:pt x="18941" y="1498"/>
                  <a:pt x="18941" y="1498"/>
                </a:cubicBezTo>
                <a:cubicBezTo>
                  <a:pt x="18952" y="1497"/>
                  <a:pt x="18966" y="1497"/>
                  <a:pt x="18981" y="1497"/>
                </a:cubicBezTo>
                <a:cubicBezTo>
                  <a:pt x="18986" y="1501"/>
                  <a:pt x="18991" y="1505"/>
                  <a:pt x="18997" y="1509"/>
                </a:cubicBezTo>
                <a:cubicBezTo>
                  <a:pt x="19003" y="1515"/>
                  <a:pt x="19009" y="1521"/>
                  <a:pt x="19015" y="1527"/>
                </a:cubicBezTo>
                <a:cubicBezTo>
                  <a:pt x="19022" y="1533"/>
                  <a:pt x="19027" y="1539"/>
                  <a:pt x="19030" y="1546"/>
                </a:cubicBezTo>
                <a:cubicBezTo>
                  <a:pt x="19035" y="1553"/>
                  <a:pt x="19040" y="1559"/>
                  <a:pt x="19044" y="1566"/>
                </a:cubicBezTo>
                <a:close/>
                <a:moveTo>
                  <a:pt x="19074" y="1469"/>
                </a:moveTo>
                <a:cubicBezTo>
                  <a:pt x="19075" y="1472"/>
                  <a:pt x="19075" y="1474"/>
                  <a:pt x="19076" y="1476"/>
                </a:cubicBezTo>
                <a:cubicBezTo>
                  <a:pt x="19077" y="1482"/>
                  <a:pt x="19079" y="1489"/>
                  <a:pt x="19081" y="1495"/>
                </a:cubicBezTo>
                <a:cubicBezTo>
                  <a:pt x="19078" y="1495"/>
                  <a:pt x="19075" y="1494"/>
                  <a:pt x="19073" y="1494"/>
                </a:cubicBezTo>
                <a:cubicBezTo>
                  <a:pt x="19069" y="1484"/>
                  <a:pt x="19066" y="1474"/>
                  <a:pt x="19061" y="1464"/>
                </a:cubicBezTo>
                <a:cubicBezTo>
                  <a:pt x="19060" y="1462"/>
                  <a:pt x="19059" y="1460"/>
                  <a:pt x="19058" y="1458"/>
                </a:cubicBezTo>
                <a:cubicBezTo>
                  <a:pt x="19063" y="1462"/>
                  <a:pt x="19068" y="1466"/>
                  <a:pt x="19074" y="1469"/>
                </a:cubicBezTo>
                <a:close/>
                <a:moveTo>
                  <a:pt x="19087" y="1527"/>
                </a:moveTo>
                <a:cubicBezTo>
                  <a:pt x="19085" y="1524"/>
                  <a:pt x="19083" y="1521"/>
                  <a:pt x="19082" y="1519"/>
                </a:cubicBezTo>
                <a:cubicBezTo>
                  <a:pt x="19082" y="1518"/>
                  <a:pt x="19081" y="1518"/>
                  <a:pt x="19081" y="1517"/>
                </a:cubicBezTo>
                <a:cubicBezTo>
                  <a:pt x="19080" y="1515"/>
                  <a:pt x="19080" y="1513"/>
                  <a:pt x="19079" y="1511"/>
                </a:cubicBezTo>
                <a:cubicBezTo>
                  <a:pt x="19081" y="1511"/>
                  <a:pt x="19082" y="1512"/>
                  <a:pt x="19084" y="1512"/>
                </a:cubicBezTo>
                <a:cubicBezTo>
                  <a:pt x="19085" y="1517"/>
                  <a:pt x="19086" y="1522"/>
                  <a:pt x="19087" y="1527"/>
                </a:cubicBezTo>
                <a:close/>
                <a:moveTo>
                  <a:pt x="19123" y="1505"/>
                </a:moveTo>
                <a:cubicBezTo>
                  <a:pt x="19123" y="1505"/>
                  <a:pt x="19123" y="1505"/>
                  <a:pt x="19123" y="1505"/>
                </a:cubicBezTo>
                <a:lnTo>
                  <a:pt x="19123" y="1505"/>
                </a:lnTo>
                <a:cubicBezTo>
                  <a:pt x="19123" y="1505"/>
                  <a:pt x="19123" y="1505"/>
                  <a:pt x="19123" y="1505"/>
                </a:cubicBezTo>
                <a:close/>
                <a:moveTo>
                  <a:pt x="19146" y="1533"/>
                </a:moveTo>
                <a:cubicBezTo>
                  <a:pt x="19146" y="1545"/>
                  <a:pt x="19145" y="1558"/>
                  <a:pt x="19146" y="1572"/>
                </a:cubicBezTo>
                <a:cubicBezTo>
                  <a:pt x="19146" y="1581"/>
                  <a:pt x="19146" y="1592"/>
                  <a:pt x="19146" y="1602"/>
                </a:cubicBezTo>
                <a:cubicBezTo>
                  <a:pt x="19146" y="1602"/>
                  <a:pt x="19146" y="1601"/>
                  <a:pt x="19146" y="1601"/>
                </a:cubicBezTo>
                <a:cubicBezTo>
                  <a:pt x="19145" y="1575"/>
                  <a:pt x="19136" y="1551"/>
                  <a:pt x="19132" y="1529"/>
                </a:cubicBezTo>
                <a:cubicBezTo>
                  <a:pt x="19132" y="1528"/>
                  <a:pt x="19131" y="1527"/>
                  <a:pt x="19131" y="1527"/>
                </a:cubicBezTo>
                <a:cubicBezTo>
                  <a:pt x="19136" y="1528"/>
                  <a:pt x="19141" y="1531"/>
                  <a:pt x="19146" y="1533"/>
                </a:cubicBezTo>
                <a:close/>
                <a:moveTo>
                  <a:pt x="19237" y="1650"/>
                </a:moveTo>
                <a:cubicBezTo>
                  <a:pt x="19237" y="1650"/>
                  <a:pt x="19237" y="1650"/>
                  <a:pt x="19237" y="1651"/>
                </a:cubicBezTo>
                <a:cubicBezTo>
                  <a:pt x="19237" y="1653"/>
                  <a:pt x="19236" y="1655"/>
                  <a:pt x="19235" y="1657"/>
                </a:cubicBezTo>
                <a:cubicBezTo>
                  <a:pt x="19233" y="1657"/>
                  <a:pt x="19231" y="1657"/>
                  <a:pt x="19230" y="1657"/>
                </a:cubicBezTo>
                <a:cubicBezTo>
                  <a:pt x="19229" y="1654"/>
                  <a:pt x="19229" y="1651"/>
                  <a:pt x="19228" y="1648"/>
                </a:cubicBezTo>
                <a:cubicBezTo>
                  <a:pt x="19228" y="1644"/>
                  <a:pt x="19227" y="1640"/>
                  <a:pt x="19226" y="1636"/>
                </a:cubicBezTo>
                <a:cubicBezTo>
                  <a:pt x="19230" y="1640"/>
                  <a:pt x="19233" y="1645"/>
                  <a:pt x="19237" y="1650"/>
                </a:cubicBezTo>
                <a:close/>
                <a:moveTo>
                  <a:pt x="19312" y="1547"/>
                </a:moveTo>
                <a:cubicBezTo>
                  <a:pt x="19317" y="1562"/>
                  <a:pt x="19322" y="1579"/>
                  <a:pt x="19328" y="1596"/>
                </a:cubicBezTo>
                <a:cubicBezTo>
                  <a:pt x="19326" y="1594"/>
                  <a:pt x="19323" y="1591"/>
                  <a:pt x="19322" y="1589"/>
                </a:cubicBezTo>
                <a:cubicBezTo>
                  <a:pt x="19317" y="1582"/>
                  <a:pt x="19312" y="1575"/>
                  <a:pt x="19307" y="1570"/>
                </a:cubicBezTo>
                <a:cubicBezTo>
                  <a:pt x="19307" y="1567"/>
                  <a:pt x="19306" y="1564"/>
                  <a:pt x="19306" y="1562"/>
                </a:cubicBezTo>
                <a:cubicBezTo>
                  <a:pt x="19304" y="1548"/>
                  <a:pt x="19303" y="1540"/>
                  <a:pt x="19303" y="1540"/>
                </a:cubicBezTo>
                <a:cubicBezTo>
                  <a:pt x="19303" y="1540"/>
                  <a:pt x="19301" y="1546"/>
                  <a:pt x="19297" y="1555"/>
                </a:cubicBezTo>
                <a:cubicBezTo>
                  <a:pt x="19297" y="1532"/>
                  <a:pt x="19294" y="1512"/>
                  <a:pt x="19295" y="1498"/>
                </a:cubicBezTo>
                <a:cubicBezTo>
                  <a:pt x="19294" y="1494"/>
                  <a:pt x="19294" y="1491"/>
                  <a:pt x="19294" y="1488"/>
                </a:cubicBezTo>
                <a:cubicBezTo>
                  <a:pt x="19300" y="1505"/>
                  <a:pt x="19305" y="1525"/>
                  <a:pt x="19312" y="1547"/>
                </a:cubicBezTo>
                <a:close/>
                <a:moveTo>
                  <a:pt x="19432" y="1715"/>
                </a:moveTo>
                <a:cubicBezTo>
                  <a:pt x="19449" y="1727"/>
                  <a:pt x="19464" y="1743"/>
                  <a:pt x="19479" y="1760"/>
                </a:cubicBezTo>
                <a:cubicBezTo>
                  <a:pt x="19471" y="1759"/>
                  <a:pt x="19464" y="1758"/>
                  <a:pt x="19457" y="1758"/>
                </a:cubicBezTo>
                <a:cubicBezTo>
                  <a:pt x="19453" y="1752"/>
                  <a:pt x="19449" y="1747"/>
                  <a:pt x="19447" y="1742"/>
                </a:cubicBezTo>
                <a:cubicBezTo>
                  <a:pt x="19442" y="1731"/>
                  <a:pt x="19439" y="1724"/>
                  <a:pt x="19439" y="1724"/>
                </a:cubicBezTo>
                <a:cubicBezTo>
                  <a:pt x="19439" y="1724"/>
                  <a:pt x="19438" y="1731"/>
                  <a:pt x="19436" y="1744"/>
                </a:cubicBezTo>
                <a:cubicBezTo>
                  <a:pt x="19436" y="1745"/>
                  <a:pt x="19436" y="1748"/>
                  <a:pt x="19436" y="1750"/>
                </a:cubicBezTo>
                <a:cubicBezTo>
                  <a:pt x="19432" y="1745"/>
                  <a:pt x="19429" y="1739"/>
                  <a:pt x="19424" y="1735"/>
                </a:cubicBezTo>
                <a:cubicBezTo>
                  <a:pt x="19424" y="1734"/>
                  <a:pt x="19423" y="1734"/>
                  <a:pt x="19422" y="1733"/>
                </a:cubicBezTo>
                <a:cubicBezTo>
                  <a:pt x="19421" y="1731"/>
                  <a:pt x="19420" y="1728"/>
                  <a:pt x="19419" y="1725"/>
                </a:cubicBezTo>
                <a:cubicBezTo>
                  <a:pt x="19416" y="1720"/>
                  <a:pt x="19413" y="1716"/>
                  <a:pt x="19410" y="1711"/>
                </a:cubicBezTo>
                <a:cubicBezTo>
                  <a:pt x="19410" y="1709"/>
                  <a:pt x="19410" y="1708"/>
                  <a:pt x="19409" y="1706"/>
                </a:cubicBezTo>
                <a:cubicBezTo>
                  <a:pt x="19408" y="1703"/>
                  <a:pt x="19407" y="1701"/>
                  <a:pt x="19406" y="1698"/>
                </a:cubicBezTo>
                <a:cubicBezTo>
                  <a:pt x="19415" y="1703"/>
                  <a:pt x="19423" y="1709"/>
                  <a:pt x="19432" y="1715"/>
                </a:cubicBezTo>
                <a:close/>
                <a:moveTo>
                  <a:pt x="19500" y="1790"/>
                </a:moveTo>
                <a:cubicBezTo>
                  <a:pt x="19499" y="1790"/>
                  <a:pt x="19497" y="1789"/>
                  <a:pt x="19496" y="1789"/>
                </a:cubicBezTo>
                <a:cubicBezTo>
                  <a:pt x="19489" y="1787"/>
                  <a:pt x="19483" y="1787"/>
                  <a:pt x="19478" y="1788"/>
                </a:cubicBezTo>
                <a:cubicBezTo>
                  <a:pt x="19477" y="1787"/>
                  <a:pt x="19476" y="1785"/>
                  <a:pt x="19475" y="1784"/>
                </a:cubicBezTo>
                <a:cubicBezTo>
                  <a:pt x="19471" y="1778"/>
                  <a:pt x="19467" y="1772"/>
                  <a:pt x="19463" y="1767"/>
                </a:cubicBezTo>
                <a:cubicBezTo>
                  <a:pt x="19472" y="1768"/>
                  <a:pt x="19481" y="1771"/>
                  <a:pt x="19491" y="1773"/>
                </a:cubicBezTo>
                <a:cubicBezTo>
                  <a:pt x="19495" y="1779"/>
                  <a:pt x="19497" y="1785"/>
                  <a:pt x="19500" y="1790"/>
                </a:cubicBezTo>
                <a:close/>
                <a:moveTo>
                  <a:pt x="19521" y="1840"/>
                </a:moveTo>
                <a:cubicBezTo>
                  <a:pt x="19508" y="1823"/>
                  <a:pt x="19494" y="1808"/>
                  <a:pt x="19483" y="1794"/>
                </a:cubicBezTo>
                <a:cubicBezTo>
                  <a:pt x="19485" y="1795"/>
                  <a:pt x="19488" y="1796"/>
                  <a:pt x="19491" y="1798"/>
                </a:cubicBezTo>
                <a:cubicBezTo>
                  <a:pt x="19498" y="1802"/>
                  <a:pt x="19505" y="1807"/>
                  <a:pt x="19513" y="1814"/>
                </a:cubicBezTo>
                <a:cubicBezTo>
                  <a:pt x="19516" y="1822"/>
                  <a:pt x="19519" y="1831"/>
                  <a:pt x="19521" y="1840"/>
                </a:cubicBezTo>
                <a:close/>
                <a:moveTo>
                  <a:pt x="19590" y="1890"/>
                </a:moveTo>
                <a:cubicBezTo>
                  <a:pt x="19594" y="1895"/>
                  <a:pt x="19599" y="1900"/>
                  <a:pt x="19604" y="1905"/>
                </a:cubicBezTo>
                <a:cubicBezTo>
                  <a:pt x="19606" y="1912"/>
                  <a:pt x="19608" y="1918"/>
                  <a:pt x="19610" y="1925"/>
                </a:cubicBezTo>
                <a:cubicBezTo>
                  <a:pt x="19604" y="1921"/>
                  <a:pt x="19597" y="1917"/>
                  <a:pt x="19590" y="1913"/>
                </a:cubicBezTo>
                <a:cubicBezTo>
                  <a:pt x="19590" y="1905"/>
                  <a:pt x="19590" y="1898"/>
                  <a:pt x="19590" y="1890"/>
                </a:cubicBezTo>
                <a:close/>
                <a:moveTo>
                  <a:pt x="19773" y="3290"/>
                </a:moveTo>
                <a:lnTo>
                  <a:pt x="19774" y="3289"/>
                </a:lnTo>
                <a:cubicBezTo>
                  <a:pt x="19774" y="3289"/>
                  <a:pt x="19894" y="3364"/>
                  <a:pt x="20000" y="3297"/>
                </a:cubicBezTo>
                <a:cubicBezTo>
                  <a:pt x="20000" y="3297"/>
                  <a:pt x="20000" y="3297"/>
                  <a:pt x="20000" y="3297"/>
                </a:cubicBezTo>
                <a:cubicBezTo>
                  <a:pt x="20061" y="3473"/>
                  <a:pt x="20124" y="3604"/>
                  <a:pt x="20144" y="3699"/>
                </a:cubicBezTo>
                <a:cubicBezTo>
                  <a:pt x="20170" y="3823"/>
                  <a:pt x="20186" y="4054"/>
                  <a:pt x="20135" y="4066"/>
                </a:cubicBezTo>
                <a:cubicBezTo>
                  <a:pt x="20084" y="4078"/>
                  <a:pt x="19975" y="3863"/>
                  <a:pt x="19905" y="3763"/>
                </a:cubicBezTo>
                <a:cubicBezTo>
                  <a:pt x="19835" y="3663"/>
                  <a:pt x="19696" y="3511"/>
                  <a:pt x="19696" y="3511"/>
                </a:cubicBezTo>
                <a:cubicBezTo>
                  <a:pt x="19696" y="3511"/>
                  <a:pt x="19754" y="3437"/>
                  <a:pt x="19773" y="3290"/>
                </a:cubicBezTo>
                <a:close/>
                <a:moveTo>
                  <a:pt x="19766" y="2039"/>
                </a:moveTo>
                <a:cubicBezTo>
                  <a:pt x="19764" y="2037"/>
                  <a:pt x="19762" y="2035"/>
                  <a:pt x="19759" y="2033"/>
                </a:cubicBezTo>
                <a:cubicBezTo>
                  <a:pt x="19759" y="2031"/>
                  <a:pt x="19758" y="2029"/>
                  <a:pt x="19757" y="2026"/>
                </a:cubicBezTo>
                <a:cubicBezTo>
                  <a:pt x="19760" y="2030"/>
                  <a:pt x="19763" y="2034"/>
                  <a:pt x="19766" y="2039"/>
                </a:cubicBezTo>
                <a:close/>
                <a:moveTo>
                  <a:pt x="19941" y="2268"/>
                </a:moveTo>
                <a:cubicBezTo>
                  <a:pt x="19936" y="2249"/>
                  <a:pt x="19929" y="2232"/>
                  <a:pt x="19921" y="2216"/>
                </a:cubicBezTo>
                <a:cubicBezTo>
                  <a:pt x="19929" y="2223"/>
                  <a:pt x="19936" y="2233"/>
                  <a:pt x="19941" y="2245"/>
                </a:cubicBezTo>
                <a:cubicBezTo>
                  <a:pt x="19945" y="2254"/>
                  <a:pt x="19948" y="2265"/>
                  <a:pt x="19951" y="2276"/>
                </a:cubicBezTo>
                <a:cubicBezTo>
                  <a:pt x="19948" y="2273"/>
                  <a:pt x="19944" y="2270"/>
                  <a:pt x="19941" y="2268"/>
                </a:cubicBezTo>
                <a:close/>
                <a:moveTo>
                  <a:pt x="19954" y="2292"/>
                </a:moveTo>
                <a:cubicBezTo>
                  <a:pt x="19956" y="2301"/>
                  <a:pt x="19958" y="2310"/>
                  <a:pt x="19959" y="2320"/>
                </a:cubicBezTo>
                <a:cubicBezTo>
                  <a:pt x="19960" y="2329"/>
                  <a:pt x="19961" y="2339"/>
                  <a:pt x="19960" y="2348"/>
                </a:cubicBezTo>
                <a:cubicBezTo>
                  <a:pt x="19956" y="2325"/>
                  <a:pt x="19951" y="2302"/>
                  <a:pt x="19945" y="2280"/>
                </a:cubicBezTo>
                <a:cubicBezTo>
                  <a:pt x="19948" y="2284"/>
                  <a:pt x="19951" y="2287"/>
                  <a:pt x="19954" y="2292"/>
                </a:cubicBezTo>
                <a:close/>
                <a:moveTo>
                  <a:pt x="19941" y="2190"/>
                </a:moveTo>
                <a:cubicBezTo>
                  <a:pt x="19968" y="2209"/>
                  <a:pt x="19983" y="2246"/>
                  <a:pt x="19985" y="2285"/>
                </a:cubicBezTo>
                <a:cubicBezTo>
                  <a:pt x="19987" y="2295"/>
                  <a:pt x="19987" y="2306"/>
                  <a:pt x="19985" y="2316"/>
                </a:cubicBezTo>
                <a:cubicBezTo>
                  <a:pt x="19985" y="2316"/>
                  <a:pt x="19984" y="2315"/>
                  <a:pt x="19984" y="2314"/>
                </a:cubicBezTo>
                <a:cubicBezTo>
                  <a:pt x="19977" y="2286"/>
                  <a:pt x="19969" y="2260"/>
                  <a:pt x="19956" y="2239"/>
                </a:cubicBezTo>
                <a:cubicBezTo>
                  <a:pt x="19945" y="2222"/>
                  <a:pt x="19931" y="2209"/>
                  <a:pt x="19916" y="2204"/>
                </a:cubicBezTo>
                <a:cubicBezTo>
                  <a:pt x="19909" y="2191"/>
                  <a:pt x="19902" y="2179"/>
                  <a:pt x="19893" y="2168"/>
                </a:cubicBezTo>
                <a:cubicBezTo>
                  <a:pt x="19893" y="2168"/>
                  <a:pt x="19893" y="2168"/>
                  <a:pt x="19893" y="2168"/>
                </a:cubicBezTo>
                <a:cubicBezTo>
                  <a:pt x="19909" y="2171"/>
                  <a:pt x="19926" y="2177"/>
                  <a:pt x="19941" y="2190"/>
                </a:cubicBezTo>
                <a:close/>
                <a:moveTo>
                  <a:pt x="19997" y="2405"/>
                </a:moveTo>
                <a:cubicBezTo>
                  <a:pt x="19999" y="2415"/>
                  <a:pt x="20000" y="2425"/>
                  <a:pt x="20000" y="2436"/>
                </a:cubicBezTo>
                <a:cubicBezTo>
                  <a:pt x="20003" y="2469"/>
                  <a:pt x="20002" y="2503"/>
                  <a:pt x="19991" y="2536"/>
                </a:cubicBezTo>
                <a:cubicBezTo>
                  <a:pt x="19986" y="2521"/>
                  <a:pt x="19982" y="2506"/>
                  <a:pt x="19980" y="2490"/>
                </a:cubicBezTo>
                <a:cubicBezTo>
                  <a:pt x="19978" y="2482"/>
                  <a:pt x="19977" y="2472"/>
                  <a:pt x="19976" y="2462"/>
                </a:cubicBezTo>
                <a:cubicBezTo>
                  <a:pt x="19982" y="2446"/>
                  <a:pt x="19989" y="2431"/>
                  <a:pt x="19995" y="2415"/>
                </a:cubicBezTo>
                <a:cubicBezTo>
                  <a:pt x="19995" y="2412"/>
                  <a:pt x="19996" y="2408"/>
                  <a:pt x="19997" y="2405"/>
                </a:cubicBezTo>
                <a:close/>
                <a:moveTo>
                  <a:pt x="17112" y="1988"/>
                </a:moveTo>
                <a:cubicBezTo>
                  <a:pt x="17078" y="2030"/>
                  <a:pt x="17049" y="2070"/>
                  <a:pt x="17027" y="2107"/>
                </a:cubicBezTo>
                <a:cubicBezTo>
                  <a:pt x="17021" y="2111"/>
                  <a:pt x="17015" y="2115"/>
                  <a:pt x="17010" y="2119"/>
                </a:cubicBezTo>
                <a:cubicBezTo>
                  <a:pt x="17015" y="2107"/>
                  <a:pt x="17021" y="2094"/>
                  <a:pt x="17028" y="2082"/>
                </a:cubicBezTo>
                <a:cubicBezTo>
                  <a:pt x="17042" y="2052"/>
                  <a:pt x="17063" y="2023"/>
                  <a:pt x="17089" y="1995"/>
                </a:cubicBezTo>
                <a:cubicBezTo>
                  <a:pt x="17097" y="1989"/>
                  <a:pt x="17106" y="1982"/>
                  <a:pt x="17114" y="1976"/>
                </a:cubicBezTo>
                <a:cubicBezTo>
                  <a:pt x="17113" y="1980"/>
                  <a:pt x="17113" y="1984"/>
                  <a:pt x="17112" y="1988"/>
                </a:cubicBezTo>
                <a:close/>
                <a:moveTo>
                  <a:pt x="16975" y="2149"/>
                </a:moveTo>
                <a:cubicBezTo>
                  <a:pt x="16971" y="2153"/>
                  <a:pt x="16967" y="2156"/>
                  <a:pt x="16964" y="2159"/>
                </a:cubicBezTo>
                <a:cubicBezTo>
                  <a:pt x="16961" y="2162"/>
                  <a:pt x="16959" y="2165"/>
                  <a:pt x="16957" y="2168"/>
                </a:cubicBezTo>
                <a:cubicBezTo>
                  <a:pt x="16957" y="2163"/>
                  <a:pt x="16958" y="2157"/>
                  <a:pt x="16960" y="2150"/>
                </a:cubicBezTo>
                <a:cubicBezTo>
                  <a:pt x="16964" y="2137"/>
                  <a:pt x="16972" y="2122"/>
                  <a:pt x="16982" y="2106"/>
                </a:cubicBezTo>
                <a:cubicBezTo>
                  <a:pt x="16983" y="2105"/>
                  <a:pt x="16985" y="2103"/>
                  <a:pt x="16986" y="2102"/>
                </a:cubicBezTo>
                <a:cubicBezTo>
                  <a:pt x="16981" y="2118"/>
                  <a:pt x="16977" y="2134"/>
                  <a:pt x="16975" y="2149"/>
                </a:cubicBezTo>
                <a:close/>
                <a:moveTo>
                  <a:pt x="16880" y="2325"/>
                </a:moveTo>
                <a:cubicBezTo>
                  <a:pt x="16868" y="2337"/>
                  <a:pt x="16859" y="2351"/>
                  <a:pt x="16851" y="2363"/>
                </a:cubicBezTo>
                <a:cubicBezTo>
                  <a:pt x="16843" y="2376"/>
                  <a:pt x="16836" y="2390"/>
                  <a:pt x="16831" y="2403"/>
                </a:cubicBezTo>
                <a:cubicBezTo>
                  <a:pt x="16841" y="2359"/>
                  <a:pt x="16861" y="2309"/>
                  <a:pt x="16898" y="2266"/>
                </a:cubicBezTo>
                <a:cubicBezTo>
                  <a:pt x="16890" y="2286"/>
                  <a:pt x="16884" y="2306"/>
                  <a:pt x="16880" y="2325"/>
                </a:cubicBezTo>
                <a:close/>
                <a:moveTo>
                  <a:pt x="16872" y="2408"/>
                </a:moveTo>
                <a:cubicBezTo>
                  <a:pt x="16872" y="2412"/>
                  <a:pt x="16872" y="2415"/>
                  <a:pt x="16872" y="2419"/>
                </a:cubicBezTo>
                <a:cubicBezTo>
                  <a:pt x="16860" y="2446"/>
                  <a:pt x="16846" y="2470"/>
                  <a:pt x="16829" y="2494"/>
                </a:cubicBezTo>
                <a:cubicBezTo>
                  <a:pt x="16828" y="2494"/>
                  <a:pt x="16827" y="2494"/>
                  <a:pt x="16825" y="2494"/>
                </a:cubicBezTo>
                <a:cubicBezTo>
                  <a:pt x="16822" y="2475"/>
                  <a:pt x="16827" y="2450"/>
                  <a:pt x="16841" y="2423"/>
                </a:cubicBezTo>
                <a:cubicBezTo>
                  <a:pt x="16848" y="2406"/>
                  <a:pt x="16857" y="2389"/>
                  <a:pt x="16870" y="2372"/>
                </a:cubicBezTo>
                <a:cubicBezTo>
                  <a:pt x="16871" y="2370"/>
                  <a:pt x="16873" y="2368"/>
                  <a:pt x="16875" y="2366"/>
                </a:cubicBezTo>
                <a:cubicBezTo>
                  <a:pt x="16873" y="2381"/>
                  <a:pt x="16873" y="2395"/>
                  <a:pt x="16872" y="2408"/>
                </a:cubicBezTo>
                <a:close/>
                <a:moveTo>
                  <a:pt x="16818" y="2494"/>
                </a:moveTo>
                <a:cubicBezTo>
                  <a:pt x="16818" y="2493"/>
                  <a:pt x="16818" y="2493"/>
                  <a:pt x="16818" y="2492"/>
                </a:cubicBezTo>
                <a:cubicBezTo>
                  <a:pt x="16818" y="2493"/>
                  <a:pt x="16819" y="2493"/>
                  <a:pt x="16819" y="2494"/>
                </a:cubicBezTo>
                <a:cubicBezTo>
                  <a:pt x="16819" y="2494"/>
                  <a:pt x="16818" y="2494"/>
                  <a:pt x="16818" y="2494"/>
                </a:cubicBezTo>
                <a:close/>
                <a:moveTo>
                  <a:pt x="16721" y="2608"/>
                </a:move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ubicBezTo>
                  <a:pt x="16721" y="2608"/>
                  <a:pt x="16721" y="2608"/>
                  <a:pt x="16721" y="2608"/>
                </a:cubicBezTo>
                <a:close/>
                <a:moveTo>
                  <a:pt x="16695" y="2749"/>
                </a:moveTo>
                <a:cubicBezTo>
                  <a:pt x="16690" y="2752"/>
                  <a:pt x="16684" y="2754"/>
                  <a:pt x="16680" y="2757"/>
                </a:cubicBezTo>
                <a:cubicBezTo>
                  <a:pt x="16669" y="2762"/>
                  <a:pt x="16661" y="2768"/>
                  <a:pt x="16653" y="2773"/>
                </a:cubicBezTo>
                <a:cubicBezTo>
                  <a:pt x="16648" y="2773"/>
                  <a:pt x="16643" y="2773"/>
                  <a:pt x="16638" y="2773"/>
                </a:cubicBezTo>
                <a:cubicBezTo>
                  <a:pt x="16642" y="2771"/>
                  <a:pt x="16646" y="2768"/>
                  <a:pt x="16650" y="2765"/>
                </a:cubicBezTo>
                <a:cubicBezTo>
                  <a:pt x="16664" y="2757"/>
                  <a:pt x="16679" y="2749"/>
                  <a:pt x="16696" y="2742"/>
                </a:cubicBezTo>
                <a:cubicBezTo>
                  <a:pt x="16696" y="2744"/>
                  <a:pt x="16696" y="2747"/>
                  <a:pt x="16695" y="2749"/>
                </a:cubicBezTo>
                <a:close/>
                <a:moveTo>
                  <a:pt x="16658" y="2817"/>
                </a:moveTo>
                <a:cubicBezTo>
                  <a:pt x="16646" y="2816"/>
                  <a:pt x="16635" y="2815"/>
                  <a:pt x="16624" y="2812"/>
                </a:cubicBezTo>
                <a:cubicBezTo>
                  <a:pt x="16626" y="2809"/>
                  <a:pt x="16629" y="2806"/>
                  <a:pt x="16635" y="2803"/>
                </a:cubicBezTo>
                <a:cubicBezTo>
                  <a:pt x="16646" y="2806"/>
                  <a:pt x="16658" y="2807"/>
                  <a:pt x="16671" y="2808"/>
                </a:cubicBezTo>
                <a:cubicBezTo>
                  <a:pt x="16666" y="2811"/>
                  <a:pt x="16662" y="2814"/>
                  <a:pt x="16658" y="2817"/>
                </a:cubicBezTo>
                <a:close/>
                <a:moveTo>
                  <a:pt x="16615" y="2852"/>
                </a:moveTo>
                <a:cubicBezTo>
                  <a:pt x="16613" y="2854"/>
                  <a:pt x="16611" y="2856"/>
                  <a:pt x="16610" y="2858"/>
                </a:cubicBezTo>
                <a:cubicBezTo>
                  <a:pt x="16602" y="2862"/>
                  <a:pt x="16594" y="2866"/>
                  <a:pt x="16587" y="2870"/>
                </a:cubicBezTo>
                <a:cubicBezTo>
                  <a:pt x="16580" y="2875"/>
                  <a:pt x="16573" y="2880"/>
                  <a:pt x="16567" y="2884"/>
                </a:cubicBezTo>
                <a:cubicBezTo>
                  <a:pt x="16571" y="2869"/>
                  <a:pt x="16578" y="2853"/>
                  <a:pt x="16587" y="2835"/>
                </a:cubicBezTo>
                <a:cubicBezTo>
                  <a:pt x="16590" y="2829"/>
                  <a:pt x="16594" y="2823"/>
                  <a:pt x="16597" y="2818"/>
                </a:cubicBezTo>
                <a:cubicBezTo>
                  <a:pt x="16602" y="2820"/>
                  <a:pt x="16606" y="2822"/>
                  <a:pt x="16611" y="2824"/>
                </a:cubicBezTo>
                <a:cubicBezTo>
                  <a:pt x="16619" y="2827"/>
                  <a:pt x="16629" y="2829"/>
                  <a:pt x="16639" y="2831"/>
                </a:cubicBezTo>
                <a:cubicBezTo>
                  <a:pt x="16630" y="2838"/>
                  <a:pt x="16622" y="2845"/>
                  <a:pt x="16615" y="2852"/>
                </a:cubicBezTo>
                <a:close/>
                <a:moveTo>
                  <a:pt x="16611" y="2797"/>
                </a:moveTo>
                <a:cubicBezTo>
                  <a:pt x="16615" y="2799"/>
                  <a:pt x="16619" y="2800"/>
                  <a:pt x="16624" y="2801"/>
                </a:cubicBezTo>
                <a:cubicBezTo>
                  <a:pt x="16621" y="2805"/>
                  <a:pt x="16620" y="2808"/>
                  <a:pt x="16620" y="2811"/>
                </a:cubicBezTo>
                <a:cubicBezTo>
                  <a:pt x="16619" y="2810"/>
                  <a:pt x="16618" y="2810"/>
                  <a:pt x="16618" y="2810"/>
                </a:cubicBezTo>
                <a:lnTo>
                  <a:pt x="16604" y="2806"/>
                </a:lnTo>
                <a:cubicBezTo>
                  <a:pt x="16606" y="2803"/>
                  <a:pt x="16608" y="2800"/>
                  <a:pt x="16611" y="2797"/>
                </a:cubicBezTo>
                <a:close/>
                <a:moveTo>
                  <a:pt x="16683" y="2662"/>
                </a:moveTo>
                <a:cubicBezTo>
                  <a:pt x="16684" y="2662"/>
                  <a:pt x="16686" y="2662"/>
                  <a:pt x="16687" y="2663"/>
                </a:cubicBezTo>
                <a:cubicBezTo>
                  <a:pt x="16687" y="2663"/>
                  <a:pt x="16687" y="2663"/>
                  <a:pt x="16686" y="2663"/>
                </a:cubicBezTo>
                <a:cubicBezTo>
                  <a:pt x="16685" y="2663"/>
                  <a:pt x="16683" y="2664"/>
                  <a:pt x="16682" y="2664"/>
                </a:cubicBezTo>
                <a:cubicBezTo>
                  <a:pt x="16682" y="2663"/>
                  <a:pt x="16682" y="2663"/>
                  <a:pt x="16683" y="2662"/>
                </a:cubicBezTo>
                <a:close/>
                <a:moveTo>
                  <a:pt x="16557" y="2959"/>
                </a:moveTo>
                <a:cubicBezTo>
                  <a:pt x="16540" y="2978"/>
                  <a:pt x="16526" y="2998"/>
                  <a:pt x="16514" y="3017"/>
                </a:cubicBezTo>
                <a:cubicBezTo>
                  <a:pt x="16510" y="3024"/>
                  <a:pt x="16506" y="3031"/>
                  <a:pt x="16503" y="3038"/>
                </a:cubicBezTo>
                <a:cubicBezTo>
                  <a:pt x="16494" y="3031"/>
                  <a:pt x="16486" y="3024"/>
                  <a:pt x="16477" y="3019"/>
                </a:cubicBezTo>
                <a:cubicBezTo>
                  <a:pt x="16486" y="3006"/>
                  <a:pt x="16498" y="2993"/>
                  <a:pt x="16512" y="2979"/>
                </a:cubicBezTo>
                <a:cubicBezTo>
                  <a:pt x="16525" y="2966"/>
                  <a:pt x="16542" y="2953"/>
                  <a:pt x="16561" y="2941"/>
                </a:cubicBezTo>
                <a:cubicBezTo>
                  <a:pt x="16559" y="2947"/>
                  <a:pt x="16558" y="2953"/>
                  <a:pt x="16557" y="2959"/>
                </a:cubicBezTo>
                <a:close/>
                <a:moveTo>
                  <a:pt x="16553" y="3087"/>
                </a:moveTo>
                <a:cubicBezTo>
                  <a:pt x="16551" y="3086"/>
                  <a:pt x="16550" y="3084"/>
                  <a:pt x="16549" y="3083"/>
                </a:cubicBezTo>
                <a:cubicBezTo>
                  <a:pt x="16551" y="3079"/>
                  <a:pt x="16554" y="3074"/>
                  <a:pt x="16557" y="3070"/>
                </a:cubicBezTo>
                <a:cubicBezTo>
                  <a:pt x="16555" y="3076"/>
                  <a:pt x="16554" y="3081"/>
                  <a:pt x="16553" y="3087"/>
                </a:cubicBezTo>
                <a:close/>
                <a:moveTo>
                  <a:pt x="16533" y="3047"/>
                </a:moveTo>
                <a:cubicBezTo>
                  <a:pt x="16531" y="3052"/>
                  <a:pt x="16529" y="3056"/>
                  <a:pt x="16528" y="3061"/>
                </a:cubicBezTo>
                <a:cubicBezTo>
                  <a:pt x="16527" y="3060"/>
                  <a:pt x="16526" y="3059"/>
                  <a:pt x="16524" y="3058"/>
                </a:cubicBezTo>
                <a:cubicBezTo>
                  <a:pt x="16528" y="3053"/>
                  <a:pt x="16531" y="3048"/>
                  <a:pt x="16535" y="3043"/>
                </a:cubicBezTo>
                <a:cubicBezTo>
                  <a:pt x="16535" y="3044"/>
                  <a:pt x="16534" y="3046"/>
                  <a:pt x="16533" y="3047"/>
                </a:cubicBezTo>
                <a:close/>
                <a:moveTo>
                  <a:pt x="12855" y="12540"/>
                </a:moveTo>
                <a:cubicBezTo>
                  <a:pt x="12538" y="12705"/>
                  <a:pt x="11812" y="12933"/>
                  <a:pt x="11292" y="13050"/>
                </a:cubicBezTo>
                <a:cubicBezTo>
                  <a:pt x="10772" y="13168"/>
                  <a:pt x="10124" y="13323"/>
                  <a:pt x="9707" y="13380"/>
                </a:cubicBezTo>
                <a:cubicBezTo>
                  <a:pt x="9291" y="13438"/>
                  <a:pt x="8917" y="13411"/>
                  <a:pt x="8917" y="13411"/>
                </a:cubicBezTo>
                <a:lnTo>
                  <a:pt x="8889" y="13371"/>
                </a:lnTo>
                <a:cubicBezTo>
                  <a:pt x="8889" y="13371"/>
                  <a:pt x="9160" y="13160"/>
                  <a:pt x="9487" y="12915"/>
                </a:cubicBezTo>
                <a:cubicBezTo>
                  <a:pt x="9815" y="12669"/>
                  <a:pt x="10312" y="12168"/>
                  <a:pt x="10518" y="11926"/>
                </a:cubicBezTo>
                <a:cubicBezTo>
                  <a:pt x="10724" y="11683"/>
                  <a:pt x="10889" y="11462"/>
                  <a:pt x="10889" y="11462"/>
                </a:cubicBezTo>
                <a:cubicBezTo>
                  <a:pt x="10889" y="11462"/>
                  <a:pt x="11222" y="11721"/>
                  <a:pt x="12090" y="11956"/>
                </a:cubicBezTo>
                <a:cubicBezTo>
                  <a:pt x="12959" y="12192"/>
                  <a:pt x="13464" y="12253"/>
                  <a:pt x="13461" y="12268"/>
                </a:cubicBezTo>
                <a:cubicBezTo>
                  <a:pt x="13457" y="12284"/>
                  <a:pt x="13172" y="12375"/>
                  <a:pt x="12855" y="12540"/>
                </a:cubicBezTo>
                <a:close/>
                <a:moveTo>
                  <a:pt x="6562" y="680"/>
                </a:moveTo>
                <a:lnTo>
                  <a:pt x="6595" y="637"/>
                </a:lnTo>
                <a:lnTo>
                  <a:pt x="6691" y="668"/>
                </a:lnTo>
                <a:cubicBezTo>
                  <a:pt x="6691" y="668"/>
                  <a:pt x="6562" y="680"/>
                  <a:pt x="6562" y="680"/>
                </a:cubicBezTo>
                <a:close/>
                <a:moveTo>
                  <a:pt x="6337" y="1050"/>
                </a:moveTo>
                <a:cubicBezTo>
                  <a:pt x="6275" y="1065"/>
                  <a:pt x="6056" y="1100"/>
                  <a:pt x="6056" y="1100"/>
                </a:cubicBezTo>
                <a:lnTo>
                  <a:pt x="6058" y="999"/>
                </a:lnTo>
                <a:cubicBezTo>
                  <a:pt x="6058" y="999"/>
                  <a:pt x="6107" y="951"/>
                  <a:pt x="6158" y="939"/>
                </a:cubicBezTo>
                <a:cubicBezTo>
                  <a:pt x="6209" y="927"/>
                  <a:pt x="6380" y="952"/>
                  <a:pt x="6415" y="982"/>
                </a:cubicBezTo>
                <a:cubicBezTo>
                  <a:pt x="6451" y="1011"/>
                  <a:pt x="6398" y="1034"/>
                  <a:pt x="6337" y="1050"/>
                </a:cubicBezTo>
                <a:close/>
                <a:moveTo>
                  <a:pt x="21439" y="4695"/>
                </a:moveTo>
                <a:cubicBezTo>
                  <a:pt x="21452" y="4584"/>
                  <a:pt x="21566" y="4300"/>
                  <a:pt x="21519" y="4126"/>
                </a:cubicBezTo>
                <a:cubicBezTo>
                  <a:pt x="21473" y="3952"/>
                  <a:pt x="21394" y="3733"/>
                  <a:pt x="21377" y="3613"/>
                </a:cubicBezTo>
                <a:cubicBezTo>
                  <a:pt x="21360" y="3493"/>
                  <a:pt x="21385" y="3235"/>
                  <a:pt x="21350" y="3089"/>
                </a:cubicBezTo>
                <a:cubicBezTo>
                  <a:pt x="21316" y="2943"/>
                  <a:pt x="21289" y="2788"/>
                  <a:pt x="21193" y="2792"/>
                </a:cubicBezTo>
                <a:cubicBezTo>
                  <a:pt x="21098" y="2795"/>
                  <a:pt x="21056" y="2855"/>
                  <a:pt x="21090" y="2998"/>
                </a:cubicBezTo>
                <a:cubicBezTo>
                  <a:pt x="21125" y="3142"/>
                  <a:pt x="21122" y="3218"/>
                  <a:pt x="21128" y="3314"/>
                </a:cubicBezTo>
                <a:cubicBezTo>
                  <a:pt x="21133" y="3410"/>
                  <a:pt x="21123" y="3524"/>
                  <a:pt x="21086" y="3523"/>
                </a:cubicBezTo>
                <a:cubicBezTo>
                  <a:pt x="21048" y="3521"/>
                  <a:pt x="21019" y="3382"/>
                  <a:pt x="20994" y="3169"/>
                </a:cubicBezTo>
                <a:cubicBezTo>
                  <a:pt x="20969" y="2956"/>
                  <a:pt x="20925" y="2727"/>
                  <a:pt x="20886" y="2620"/>
                </a:cubicBezTo>
                <a:cubicBezTo>
                  <a:pt x="20847" y="2512"/>
                  <a:pt x="20766" y="2491"/>
                  <a:pt x="20710" y="2506"/>
                </a:cubicBezTo>
                <a:cubicBezTo>
                  <a:pt x="20654" y="2522"/>
                  <a:pt x="20605" y="2574"/>
                  <a:pt x="20656" y="2762"/>
                </a:cubicBezTo>
                <a:cubicBezTo>
                  <a:pt x="20708" y="2950"/>
                  <a:pt x="20712" y="3060"/>
                  <a:pt x="20731" y="3175"/>
                </a:cubicBezTo>
                <a:cubicBezTo>
                  <a:pt x="20751" y="3290"/>
                  <a:pt x="20781" y="3424"/>
                  <a:pt x="20744" y="3432"/>
                </a:cubicBezTo>
                <a:cubicBezTo>
                  <a:pt x="20708" y="3440"/>
                  <a:pt x="20658" y="3263"/>
                  <a:pt x="20640" y="3112"/>
                </a:cubicBezTo>
                <a:cubicBezTo>
                  <a:pt x="20622" y="2962"/>
                  <a:pt x="20509" y="2618"/>
                  <a:pt x="20479" y="2510"/>
                </a:cubicBezTo>
                <a:cubicBezTo>
                  <a:pt x="20448" y="2401"/>
                  <a:pt x="20365" y="2406"/>
                  <a:pt x="20297" y="2420"/>
                </a:cubicBezTo>
                <a:cubicBezTo>
                  <a:pt x="20229" y="2433"/>
                  <a:pt x="20200" y="2484"/>
                  <a:pt x="20247" y="2710"/>
                </a:cubicBezTo>
                <a:cubicBezTo>
                  <a:pt x="20294" y="2936"/>
                  <a:pt x="20334" y="3150"/>
                  <a:pt x="20370" y="3258"/>
                </a:cubicBezTo>
                <a:cubicBezTo>
                  <a:pt x="20406" y="3366"/>
                  <a:pt x="20459" y="3493"/>
                  <a:pt x="20425" y="3499"/>
                </a:cubicBezTo>
                <a:cubicBezTo>
                  <a:pt x="20390" y="3504"/>
                  <a:pt x="20221" y="3175"/>
                  <a:pt x="20158" y="2984"/>
                </a:cubicBezTo>
                <a:cubicBezTo>
                  <a:pt x="20148" y="2954"/>
                  <a:pt x="20139" y="2925"/>
                  <a:pt x="20129" y="2897"/>
                </a:cubicBezTo>
                <a:lnTo>
                  <a:pt x="20129" y="2897"/>
                </a:lnTo>
                <a:cubicBezTo>
                  <a:pt x="20129" y="2897"/>
                  <a:pt x="20142" y="2827"/>
                  <a:pt x="20091" y="2729"/>
                </a:cubicBezTo>
                <a:cubicBezTo>
                  <a:pt x="20060" y="2668"/>
                  <a:pt x="20030" y="2622"/>
                  <a:pt x="20008" y="2577"/>
                </a:cubicBezTo>
                <a:cubicBezTo>
                  <a:pt x="20010" y="2572"/>
                  <a:pt x="20012" y="2568"/>
                  <a:pt x="20014" y="2563"/>
                </a:cubicBezTo>
                <a:cubicBezTo>
                  <a:pt x="20030" y="2520"/>
                  <a:pt x="20031" y="2474"/>
                  <a:pt x="20026" y="2434"/>
                </a:cubicBezTo>
                <a:cubicBezTo>
                  <a:pt x="20023" y="2407"/>
                  <a:pt x="20015" y="2382"/>
                  <a:pt x="20006" y="2360"/>
                </a:cubicBezTo>
                <a:cubicBezTo>
                  <a:pt x="20012" y="2334"/>
                  <a:pt x="20015" y="2308"/>
                  <a:pt x="20011" y="2283"/>
                </a:cubicBezTo>
                <a:cubicBezTo>
                  <a:pt x="20006" y="2240"/>
                  <a:pt x="19985" y="2200"/>
                  <a:pt x="19952" y="2178"/>
                </a:cubicBezTo>
                <a:cubicBezTo>
                  <a:pt x="19929" y="2164"/>
                  <a:pt x="19906" y="2160"/>
                  <a:pt x="19886" y="2160"/>
                </a:cubicBezTo>
                <a:cubicBezTo>
                  <a:pt x="19876" y="2148"/>
                  <a:pt x="19865" y="2135"/>
                  <a:pt x="19853" y="2122"/>
                </a:cubicBezTo>
                <a:cubicBezTo>
                  <a:pt x="19850" y="2114"/>
                  <a:pt x="19848" y="2105"/>
                  <a:pt x="19845" y="2097"/>
                </a:cubicBezTo>
                <a:cubicBezTo>
                  <a:pt x="19833" y="2068"/>
                  <a:pt x="19814" y="2042"/>
                  <a:pt x="19794" y="2022"/>
                </a:cubicBezTo>
                <a:cubicBezTo>
                  <a:pt x="19785" y="2012"/>
                  <a:pt x="19772" y="2006"/>
                  <a:pt x="19762" y="2000"/>
                </a:cubicBezTo>
                <a:cubicBezTo>
                  <a:pt x="19756" y="1998"/>
                  <a:pt x="19751" y="1997"/>
                  <a:pt x="19746" y="1995"/>
                </a:cubicBezTo>
                <a:cubicBezTo>
                  <a:pt x="19726" y="1955"/>
                  <a:pt x="19694" y="1923"/>
                  <a:pt x="19665" y="1898"/>
                </a:cubicBezTo>
                <a:cubicBezTo>
                  <a:pt x="19647" y="1882"/>
                  <a:pt x="19628" y="1867"/>
                  <a:pt x="19610" y="1854"/>
                </a:cubicBezTo>
                <a:cubicBezTo>
                  <a:pt x="19609" y="1851"/>
                  <a:pt x="19608" y="1848"/>
                  <a:pt x="19606" y="1846"/>
                </a:cubicBezTo>
                <a:cubicBezTo>
                  <a:pt x="19596" y="1829"/>
                  <a:pt x="19583" y="1813"/>
                  <a:pt x="19569" y="1800"/>
                </a:cubicBezTo>
                <a:cubicBezTo>
                  <a:pt x="19560" y="1780"/>
                  <a:pt x="19549" y="1761"/>
                  <a:pt x="19533" y="1746"/>
                </a:cubicBezTo>
                <a:cubicBezTo>
                  <a:pt x="19508" y="1719"/>
                  <a:pt x="19476" y="1703"/>
                  <a:pt x="19450" y="1690"/>
                </a:cubicBezTo>
                <a:cubicBezTo>
                  <a:pt x="19432" y="1682"/>
                  <a:pt x="19416" y="1678"/>
                  <a:pt x="19402" y="1675"/>
                </a:cubicBezTo>
                <a:cubicBezTo>
                  <a:pt x="19404" y="1654"/>
                  <a:pt x="19405" y="1634"/>
                  <a:pt x="19404" y="1615"/>
                </a:cubicBezTo>
                <a:cubicBezTo>
                  <a:pt x="19403" y="1581"/>
                  <a:pt x="19395" y="1554"/>
                  <a:pt x="19389" y="1535"/>
                </a:cubicBezTo>
                <a:cubicBezTo>
                  <a:pt x="19380" y="1517"/>
                  <a:pt x="19375" y="1507"/>
                  <a:pt x="19375" y="1507"/>
                </a:cubicBezTo>
                <a:cubicBezTo>
                  <a:pt x="19375" y="1507"/>
                  <a:pt x="19376" y="1518"/>
                  <a:pt x="19377" y="1537"/>
                </a:cubicBezTo>
                <a:cubicBezTo>
                  <a:pt x="19378" y="1552"/>
                  <a:pt x="19376" y="1573"/>
                  <a:pt x="19373" y="1596"/>
                </a:cubicBezTo>
                <a:cubicBezTo>
                  <a:pt x="19363" y="1575"/>
                  <a:pt x="19353" y="1555"/>
                  <a:pt x="19344" y="1537"/>
                </a:cubicBezTo>
                <a:cubicBezTo>
                  <a:pt x="19326" y="1499"/>
                  <a:pt x="19308" y="1469"/>
                  <a:pt x="19292" y="1449"/>
                </a:cubicBezTo>
                <a:cubicBezTo>
                  <a:pt x="19275" y="1429"/>
                  <a:pt x="19261" y="1422"/>
                  <a:pt x="19262" y="1422"/>
                </a:cubicBezTo>
                <a:cubicBezTo>
                  <a:pt x="19261" y="1422"/>
                  <a:pt x="19272" y="1432"/>
                  <a:pt x="19281" y="1454"/>
                </a:cubicBezTo>
                <a:cubicBezTo>
                  <a:pt x="19285" y="1460"/>
                  <a:pt x="19288" y="1468"/>
                  <a:pt x="19291" y="1476"/>
                </a:cubicBezTo>
                <a:cubicBezTo>
                  <a:pt x="19288" y="1482"/>
                  <a:pt x="19285" y="1488"/>
                  <a:pt x="19283" y="1497"/>
                </a:cubicBezTo>
                <a:cubicBezTo>
                  <a:pt x="19281" y="1506"/>
                  <a:pt x="19278" y="1518"/>
                  <a:pt x="19276" y="1529"/>
                </a:cubicBezTo>
                <a:cubicBezTo>
                  <a:pt x="19267" y="1502"/>
                  <a:pt x="19256" y="1478"/>
                  <a:pt x="19244" y="1456"/>
                </a:cubicBezTo>
                <a:cubicBezTo>
                  <a:pt x="19236" y="1438"/>
                  <a:pt x="19222" y="1424"/>
                  <a:pt x="19213" y="1411"/>
                </a:cubicBezTo>
                <a:cubicBezTo>
                  <a:pt x="19200" y="1400"/>
                  <a:pt x="19189" y="1390"/>
                  <a:pt x="19180" y="1383"/>
                </a:cubicBezTo>
                <a:cubicBezTo>
                  <a:pt x="19158" y="1372"/>
                  <a:pt x="19145" y="1366"/>
                  <a:pt x="19145" y="1366"/>
                </a:cubicBezTo>
                <a:cubicBezTo>
                  <a:pt x="19145" y="1366"/>
                  <a:pt x="19155" y="1374"/>
                  <a:pt x="19172" y="1390"/>
                </a:cubicBezTo>
                <a:cubicBezTo>
                  <a:pt x="19178" y="1399"/>
                  <a:pt x="19186" y="1410"/>
                  <a:pt x="19193" y="1422"/>
                </a:cubicBezTo>
                <a:cubicBezTo>
                  <a:pt x="19199" y="1436"/>
                  <a:pt x="19207" y="1450"/>
                  <a:pt x="19212" y="1467"/>
                </a:cubicBezTo>
                <a:cubicBezTo>
                  <a:pt x="19223" y="1492"/>
                  <a:pt x="19228" y="1523"/>
                  <a:pt x="19233" y="1555"/>
                </a:cubicBezTo>
                <a:cubicBezTo>
                  <a:pt x="19228" y="1552"/>
                  <a:pt x="19224" y="1549"/>
                  <a:pt x="19220" y="1546"/>
                </a:cubicBezTo>
                <a:cubicBezTo>
                  <a:pt x="19220" y="1538"/>
                  <a:pt x="19220" y="1529"/>
                  <a:pt x="19220" y="1523"/>
                </a:cubicBezTo>
                <a:cubicBezTo>
                  <a:pt x="19220" y="1507"/>
                  <a:pt x="19221" y="1497"/>
                  <a:pt x="19221" y="1497"/>
                </a:cubicBezTo>
                <a:cubicBezTo>
                  <a:pt x="19221" y="1497"/>
                  <a:pt x="19216" y="1506"/>
                  <a:pt x="19209" y="1521"/>
                </a:cubicBezTo>
                <a:cubicBezTo>
                  <a:pt x="19207" y="1525"/>
                  <a:pt x="19205" y="1531"/>
                  <a:pt x="19202" y="1537"/>
                </a:cubicBezTo>
                <a:cubicBezTo>
                  <a:pt x="19202" y="1537"/>
                  <a:pt x="19201" y="1536"/>
                  <a:pt x="19201" y="1536"/>
                </a:cubicBezTo>
                <a:cubicBezTo>
                  <a:pt x="19193" y="1513"/>
                  <a:pt x="19185" y="1493"/>
                  <a:pt x="19178" y="1479"/>
                </a:cubicBezTo>
                <a:cubicBezTo>
                  <a:pt x="19169" y="1461"/>
                  <a:pt x="19156" y="1457"/>
                  <a:pt x="19157" y="1458"/>
                </a:cubicBezTo>
                <a:cubicBezTo>
                  <a:pt x="19157" y="1458"/>
                  <a:pt x="19166" y="1464"/>
                  <a:pt x="19167" y="1482"/>
                </a:cubicBezTo>
                <a:cubicBezTo>
                  <a:pt x="19168" y="1489"/>
                  <a:pt x="19169" y="1499"/>
                  <a:pt x="19169" y="1510"/>
                </a:cubicBezTo>
                <a:cubicBezTo>
                  <a:pt x="19169" y="1510"/>
                  <a:pt x="19169" y="1510"/>
                  <a:pt x="19168" y="1509"/>
                </a:cubicBezTo>
                <a:cubicBezTo>
                  <a:pt x="19167" y="1509"/>
                  <a:pt x="19166" y="1508"/>
                  <a:pt x="19165" y="1507"/>
                </a:cubicBezTo>
                <a:cubicBezTo>
                  <a:pt x="19162" y="1498"/>
                  <a:pt x="19159" y="1489"/>
                  <a:pt x="19156" y="1481"/>
                </a:cubicBezTo>
                <a:cubicBezTo>
                  <a:pt x="19147" y="1461"/>
                  <a:pt x="19137" y="1451"/>
                  <a:pt x="19138" y="1451"/>
                </a:cubicBezTo>
                <a:cubicBezTo>
                  <a:pt x="19137" y="1451"/>
                  <a:pt x="19143" y="1463"/>
                  <a:pt x="19145" y="1484"/>
                </a:cubicBezTo>
                <a:cubicBezTo>
                  <a:pt x="19146" y="1487"/>
                  <a:pt x="19146" y="1491"/>
                  <a:pt x="19146" y="1494"/>
                </a:cubicBezTo>
                <a:cubicBezTo>
                  <a:pt x="19134" y="1486"/>
                  <a:pt x="19121" y="1477"/>
                  <a:pt x="19109" y="1470"/>
                </a:cubicBezTo>
                <a:cubicBezTo>
                  <a:pt x="19109" y="1469"/>
                  <a:pt x="19109" y="1468"/>
                  <a:pt x="19108" y="1467"/>
                </a:cubicBezTo>
                <a:cubicBezTo>
                  <a:pt x="19091" y="1429"/>
                  <a:pt x="19067" y="1403"/>
                  <a:pt x="19048" y="1386"/>
                </a:cubicBezTo>
                <a:cubicBezTo>
                  <a:pt x="19039" y="1377"/>
                  <a:pt x="19030" y="1372"/>
                  <a:pt x="19023" y="1370"/>
                </a:cubicBezTo>
                <a:cubicBezTo>
                  <a:pt x="19017" y="1367"/>
                  <a:pt x="19013" y="1366"/>
                  <a:pt x="19013" y="1366"/>
                </a:cubicBezTo>
                <a:cubicBezTo>
                  <a:pt x="19013" y="1366"/>
                  <a:pt x="19027" y="1373"/>
                  <a:pt x="19039" y="1392"/>
                </a:cubicBezTo>
                <a:cubicBezTo>
                  <a:pt x="19048" y="1404"/>
                  <a:pt x="19057" y="1423"/>
                  <a:pt x="19065" y="1444"/>
                </a:cubicBezTo>
                <a:cubicBezTo>
                  <a:pt x="19063" y="1443"/>
                  <a:pt x="19060" y="1441"/>
                  <a:pt x="19057" y="1440"/>
                </a:cubicBezTo>
                <a:cubicBezTo>
                  <a:pt x="19051" y="1437"/>
                  <a:pt x="19046" y="1434"/>
                  <a:pt x="19041" y="1431"/>
                </a:cubicBezTo>
                <a:cubicBezTo>
                  <a:pt x="19032" y="1419"/>
                  <a:pt x="19021" y="1407"/>
                  <a:pt x="19008" y="1397"/>
                </a:cubicBezTo>
                <a:cubicBezTo>
                  <a:pt x="18987" y="1379"/>
                  <a:pt x="18958" y="1370"/>
                  <a:pt x="18933" y="1367"/>
                </a:cubicBezTo>
                <a:cubicBezTo>
                  <a:pt x="18886" y="1361"/>
                  <a:pt x="18837" y="1367"/>
                  <a:pt x="18796" y="1387"/>
                </a:cubicBezTo>
                <a:cubicBezTo>
                  <a:pt x="18763" y="1366"/>
                  <a:pt x="18727" y="1346"/>
                  <a:pt x="18689" y="1329"/>
                </a:cubicBezTo>
                <a:cubicBezTo>
                  <a:pt x="18611" y="1296"/>
                  <a:pt x="18521" y="1279"/>
                  <a:pt x="18439" y="1288"/>
                </a:cubicBezTo>
                <a:cubicBezTo>
                  <a:pt x="18407" y="1291"/>
                  <a:pt x="18378" y="1298"/>
                  <a:pt x="18350" y="1306"/>
                </a:cubicBezTo>
                <a:cubicBezTo>
                  <a:pt x="18343" y="1306"/>
                  <a:pt x="18337" y="1305"/>
                  <a:pt x="18330" y="1305"/>
                </a:cubicBezTo>
                <a:cubicBezTo>
                  <a:pt x="18275" y="1308"/>
                  <a:pt x="18235" y="1323"/>
                  <a:pt x="18207" y="1333"/>
                </a:cubicBezTo>
                <a:cubicBezTo>
                  <a:pt x="18202" y="1335"/>
                  <a:pt x="18199" y="1336"/>
                  <a:pt x="18196" y="1338"/>
                </a:cubicBezTo>
                <a:cubicBezTo>
                  <a:pt x="18188" y="1338"/>
                  <a:pt x="18180" y="1337"/>
                  <a:pt x="18172" y="1338"/>
                </a:cubicBezTo>
                <a:cubicBezTo>
                  <a:pt x="18154" y="1338"/>
                  <a:pt x="18140" y="1339"/>
                  <a:pt x="18128" y="1342"/>
                </a:cubicBezTo>
                <a:cubicBezTo>
                  <a:pt x="18104" y="1347"/>
                  <a:pt x="18090" y="1349"/>
                  <a:pt x="18090" y="1349"/>
                </a:cubicBezTo>
                <a:cubicBezTo>
                  <a:pt x="18090" y="1349"/>
                  <a:pt x="18104" y="1350"/>
                  <a:pt x="18128" y="1352"/>
                </a:cubicBezTo>
                <a:cubicBezTo>
                  <a:pt x="18140" y="1351"/>
                  <a:pt x="18154" y="1354"/>
                  <a:pt x="18170" y="1358"/>
                </a:cubicBezTo>
                <a:cubicBezTo>
                  <a:pt x="18170" y="1358"/>
                  <a:pt x="18170" y="1358"/>
                  <a:pt x="18171" y="1358"/>
                </a:cubicBezTo>
                <a:cubicBezTo>
                  <a:pt x="18170" y="1358"/>
                  <a:pt x="18169" y="1359"/>
                  <a:pt x="18169" y="1359"/>
                </a:cubicBezTo>
                <a:cubicBezTo>
                  <a:pt x="18169" y="1359"/>
                  <a:pt x="18170" y="1358"/>
                  <a:pt x="18171" y="1358"/>
                </a:cubicBezTo>
                <a:cubicBezTo>
                  <a:pt x="18183" y="1360"/>
                  <a:pt x="18196" y="1363"/>
                  <a:pt x="18209" y="1367"/>
                </a:cubicBezTo>
                <a:cubicBezTo>
                  <a:pt x="18199" y="1374"/>
                  <a:pt x="18189" y="1380"/>
                  <a:pt x="18180" y="1387"/>
                </a:cubicBezTo>
                <a:cubicBezTo>
                  <a:pt x="18180" y="1387"/>
                  <a:pt x="18180" y="1387"/>
                  <a:pt x="18180" y="1387"/>
                </a:cubicBezTo>
                <a:cubicBezTo>
                  <a:pt x="18170" y="1383"/>
                  <a:pt x="18160" y="1380"/>
                  <a:pt x="18150" y="1377"/>
                </a:cubicBezTo>
                <a:cubicBezTo>
                  <a:pt x="18078" y="1360"/>
                  <a:pt x="18010" y="1369"/>
                  <a:pt x="17955" y="1378"/>
                </a:cubicBezTo>
                <a:cubicBezTo>
                  <a:pt x="17901" y="1389"/>
                  <a:pt x="17859" y="1407"/>
                  <a:pt x="17830" y="1418"/>
                </a:cubicBezTo>
                <a:cubicBezTo>
                  <a:pt x="17801" y="1431"/>
                  <a:pt x="17785" y="1438"/>
                  <a:pt x="17785" y="1438"/>
                </a:cubicBezTo>
                <a:cubicBezTo>
                  <a:pt x="17785" y="1438"/>
                  <a:pt x="17803" y="1434"/>
                  <a:pt x="17834" y="1428"/>
                </a:cubicBezTo>
                <a:cubicBezTo>
                  <a:pt x="17864" y="1420"/>
                  <a:pt x="17909" y="1413"/>
                  <a:pt x="17961" y="1407"/>
                </a:cubicBezTo>
                <a:cubicBezTo>
                  <a:pt x="17991" y="1404"/>
                  <a:pt x="18025" y="1404"/>
                  <a:pt x="18059" y="1407"/>
                </a:cubicBezTo>
                <a:cubicBezTo>
                  <a:pt x="18047" y="1411"/>
                  <a:pt x="18036" y="1414"/>
                  <a:pt x="18025" y="1417"/>
                </a:cubicBezTo>
                <a:cubicBezTo>
                  <a:pt x="17989" y="1431"/>
                  <a:pt x="17959" y="1446"/>
                  <a:pt x="17937" y="1460"/>
                </a:cubicBezTo>
                <a:cubicBezTo>
                  <a:pt x="17870" y="1458"/>
                  <a:pt x="17810" y="1470"/>
                  <a:pt x="17761" y="1484"/>
                </a:cubicBezTo>
                <a:cubicBezTo>
                  <a:pt x="17736" y="1493"/>
                  <a:pt x="17714" y="1501"/>
                  <a:pt x="17695" y="1511"/>
                </a:cubicBezTo>
                <a:cubicBezTo>
                  <a:pt x="17678" y="1522"/>
                  <a:pt x="17662" y="1531"/>
                  <a:pt x="17650" y="1539"/>
                </a:cubicBezTo>
                <a:cubicBezTo>
                  <a:pt x="17650" y="1539"/>
                  <a:pt x="17650" y="1538"/>
                  <a:pt x="17650" y="1538"/>
                </a:cubicBezTo>
                <a:cubicBezTo>
                  <a:pt x="17648" y="1540"/>
                  <a:pt x="17646" y="1541"/>
                  <a:pt x="17645" y="1542"/>
                </a:cubicBezTo>
                <a:cubicBezTo>
                  <a:pt x="17632" y="1550"/>
                  <a:pt x="17626" y="1559"/>
                  <a:pt x="17622" y="1566"/>
                </a:cubicBezTo>
                <a:cubicBezTo>
                  <a:pt x="17606" y="1571"/>
                  <a:pt x="17591" y="1577"/>
                  <a:pt x="17577" y="1583"/>
                </a:cubicBezTo>
                <a:cubicBezTo>
                  <a:pt x="17563" y="1589"/>
                  <a:pt x="17551" y="1597"/>
                  <a:pt x="17539" y="1604"/>
                </a:cubicBezTo>
                <a:cubicBezTo>
                  <a:pt x="17526" y="1608"/>
                  <a:pt x="17513" y="1612"/>
                  <a:pt x="17502" y="1617"/>
                </a:cubicBezTo>
                <a:cubicBezTo>
                  <a:pt x="17450" y="1640"/>
                  <a:pt x="17416" y="1673"/>
                  <a:pt x="17401" y="1698"/>
                </a:cubicBezTo>
                <a:cubicBezTo>
                  <a:pt x="17401" y="1699"/>
                  <a:pt x="17401" y="1699"/>
                  <a:pt x="17400" y="1700"/>
                </a:cubicBezTo>
                <a:cubicBezTo>
                  <a:pt x="17397" y="1703"/>
                  <a:pt x="17393" y="1706"/>
                  <a:pt x="17390" y="1709"/>
                </a:cubicBezTo>
                <a:cubicBezTo>
                  <a:pt x="17346" y="1724"/>
                  <a:pt x="17303" y="1743"/>
                  <a:pt x="17267" y="1767"/>
                </a:cubicBezTo>
                <a:cubicBezTo>
                  <a:pt x="17219" y="1798"/>
                  <a:pt x="17184" y="1836"/>
                  <a:pt x="17159" y="1874"/>
                </a:cubicBezTo>
                <a:cubicBezTo>
                  <a:pt x="17148" y="1881"/>
                  <a:pt x="17136" y="1888"/>
                  <a:pt x="17126" y="1897"/>
                </a:cubicBezTo>
                <a:cubicBezTo>
                  <a:pt x="17066" y="1945"/>
                  <a:pt x="17026" y="2003"/>
                  <a:pt x="17003" y="2056"/>
                </a:cubicBezTo>
                <a:cubicBezTo>
                  <a:pt x="16991" y="2072"/>
                  <a:pt x="16981" y="2088"/>
                  <a:pt x="16974" y="2102"/>
                </a:cubicBezTo>
                <a:cubicBezTo>
                  <a:pt x="16964" y="2119"/>
                  <a:pt x="16958" y="2135"/>
                  <a:pt x="16956" y="2149"/>
                </a:cubicBezTo>
                <a:cubicBezTo>
                  <a:pt x="16954" y="2158"/>
                  <a:pt x="16954" y="2165"/>
                  <a:pt x="16955" y="2171"/>
                </a:cubicBezTo>
                <a:cubicBezTo>
                  <a:pt x="16945" y="2182"/>
                  <a:pt x="16936" y="2193"/>
                  <a:pt x="16928" y="2205"/>
                </a:cubicBezTo>
                <a:cubicBezTo>
                  <a:pt x="16910" y="2218"/>
                  <a:pt x="16894" y="2232"/>
                  <a:pt x="16880" y="2249"/>
                </a:cubicBezTo>
                <a:cubicBezTo>
                  <a:pt x="16837" y="2302"/>
                  <a:pt x="16819" y="2360"/>
                  <a:pt x="16812" y="2410"/>
                </a:cubicBezTo>
                <a:cubicBezTo>
                  <a:pt x="16807" y="2442"/>
                  <a:pt x="16807" y="2470"/>
                  <a:pt x="16810" y="2494"/>
                </a:cubicBezTo>
                <a:cubicBezTo>
                  <a:pt x="16792" y="2493"/>
                  <a:pt x="16775" y="2490"/>
                  <a:pt x="16759" y="2486"/>
                </a:cubicBezTo>
                <a:cubicBezTo>
                  <a:pt x="16728" y="2476"/>
                  <a:pt x="16702" y="2465"/>
                  <a:pt x="16687" y="2453"/>
                </a:cubicBezTo>
                <a:cubicBezTo>
                  <a:pt x="16672" y="2442"/>
                  <a:pt x="16671" y="2430"/>
                  <a:pt x="16670" y="2431"/>
                </a:cubicBezTo>
                <a:cubicBezTo>
                  <a:pt x="16671" y="2430"/>
                  <a:pt x="16670" y="2442"/>
                  <a:pt x="16684" y="2456"/>
                </a:cubicBezTo>
                <a:cubicBezTo>
                  <a:pt x="16697" y="2471"/>
                  <a:pt x="16721" y="2485"/>
                  <a:pt x="16753" y="2500"/>
                </a:cubicBezTo>
                <a:cubicBezTo>
                  <a:pt x="16767" y="2504"/>
                  <a:pt x="16784" y="2509"/>
                  <a:pt x="16802" y="2511"/>
                </a:cubicBezTo>
                <a:cubicBezTo>
                  <a:pt x="16800" y="2513"/>
                  <a:pt x="16798" y="2514"/>
                  <a:pt x="16796" y="2515"/>
                </a:cubicBezTo>
                <a:cubicBezTo>
                  <a:pt x="16787" y="2521"/>
                  <a:pt x="16779" y="2527"/>
                  <a:pt x="16770" y="2533"/>
                </a:cubicBezTo>
                <a:cubicBezTo>
                  <a:pt x="16758" y="2529"/>
                  <a:pt x="16747" y="2524"/>
                  <a:pt x="16737" y="2519"/>
                </a:cubicBezTo>
                <a:cubicBezTo>
                  <a:pt x="16702" y="2501"/>
                  <a:pt x="16682" y="2475"/>
                  <a:pt x="16671" y="2456"/>
                </a:cubicBezTo>
                <a:lnTo>
                  <a:pt x="16670" y="2456"/>
                </a:lnTo>
                <a:lnTo>
                  <a:pt x="16670" y="2456"/>
                </a:lnTo>
                <a:cubicBezTo>
                  <a:pt x="16667" y="2448"/>
                  <a:pt x="16665" y="2444"/>
                  <a:pt x="16664" y="2441"/>
                </a:cubicBezTo>
                <a:cubicBezTo>
                  <a:pt x="16658" y="2429"/>
                  <a:pt x="16655" y="2419"/>
                  <a:pt x="16652" y="2412"/>
                </a:cubicBezTo>
                <a:cubicBezTo>
                  <a:pt x="16650" y="2405"/>
                  <a:pt x="16649" y="2401"/>
                  <a:pt x="16649" y="2401"/>
                </a:cubicBezTo>
                <a:cubicBezTo>
                  <a:pt x="16649" y="2401"/>
                  <a:pt x="16649" y="2405"/>
                  <a:pt x="16649" y="2412"/>
                </a:cubicBezTo>
                <a:cubicBezTo>
                  <a:pt x="16650" y="2420"/>
                  <a:pt x="16650" y="2430"/>
                  <a:pt x="16653" y="2444"/>
                </a:cubicBezTo>
                <a:cubicBezTo>
                  <a:pt x="16654" y="2448"/>
                  <a:pt x="16655" y="2452"/>
                  <a:pt x="16657" y="2461"/>
                </a:cubicBezTo>
                <a:cubicBezTo>
                  <a:pt x="16657" y="2461"/>
                  <a:pt x="16657" y="2461"/>
                  <a:pt x="16657" y="2460"/>
                </a:cubicBezTo>
                <a:cubicBezTo>
                  <a:pt x="16661" y="2475"/>
                  <a:pt x="16671" y="2498"/>
                  <a:pt x="16690" y="2520"/>
                </a:cubicBezTo>
                <a:cubicBezTo>
                  <a:pt x="16668" y="2508"/>
                  <a:pt x="16652" y="2495"/>
                  <a:pt x="16648" y="2481"/>
                </a:cubicBezTo>
                <a:cubicBezTo>
                  <a:pt x="16641" y="2465"/>
                  <a:pt x="16644" y="2454"/>
                  <a:pt x="16644" y="2454"/>
                </a:cubicBezTo>
                <a:cubicBezTo>
                  <a:pt x="16645" y="2454"/>
                  <a:pt x="16636" y="2463"/>
                  <a:pt x="16636" y="2483"/>
                </a:cubicBezTo>
                <a:cubicBezTo>
                  <a:pt x="16637" y="2503"/>
                  <a:pt x="16653" y="2531"/>
                  <a:pt x="16685" y="2551"/>
                </a:cubicBezTo>
                <a:cubicBezTo>
                  <a:pt x="16697" y="2559"/>
                  <a:pt x="16710" y="2566"/>
                  <a:pt x="16725" y="2572"/>
                </a:cubicBezTo>
                <a:cubicBezTo>
                  <a:pt x="16724" y="2573"/>
                  <a:pt x="16724" y="2573"/>
                  <a:pt x="16723" y="2574"/>
                </a:cubicBezTo>
                <a:cubicBezTo>
                  <a:pt x="16719" y="2573"/>
                  <a:pt x="16715" y="2573"/>
                  <a:pt x="16712" y="2572"/>
                </a:cubicBezTo>
                <a:cubicBezTo>
                  <a:pt x="16687" y="2566"/>
                  <a:pt x="16667" y="2555"/>
                  <a:pt x="16658" y="2543"/>
                </a:cubicBezTo>
                <a:cubicBezTo>
                  <a:pt x="16648" y="2532"/>
                  <a:pt x="16644" y="2523"/>
                  <a:pt x="16644" y="2523"/>
                </a:cubicBezTo>
                <a:cubicBezTo>
                  <a:pt x="16644" y="2523"/>
                  <a:pt x="16643" y="2532"/>
                  <a:pt x="16647" y="2548"/>
                </a:cubicBezTo>
                <a:cubicBezTo>
                  <a:pt x="16651" y="2559"/>
                  <a:pt x="16662" y="2575"/>
                  <a:pt x="16680" y="2588"/>
                </a:cubicBezTo>
                <a:cubicBezTo>
                  <a:pt x="16671" y="2589"/>
                  <a:pt x="16662" y="2590"/>
                  <a:pt x="16655" y="2590"/>
                </a:cubicBezTo>
                <a:cubicBezTo>
                  <a:pt x="16636" y="2587"/>
                  <a:pt x="16625" y="2586"/>
                  <a:pt x="16625" y="2586"/>
                </a:cubicBezTo>
                <a:cubicBezTo>
                  <a:pt x="16625" y="2586"/>
                  <a:pt x="16634" y="2591"/>
                  <a:pt x="16652" y="2600"/>
                </a:cubicBezTo>
                <a:cubicBezTo>
                  <a:pt x="16640" y="2597"/>
                  <a:pt x="16628" y="2594"/>
                  <a:pt x="16618" y="2590"/>
                </a:cubicBezTo>
                <a:cubicBezTo>
                  <a:pt x="16581" y="2578"/>
                  <a:pt x="16554" y="2560"/>
                  <a:pt x="16536" y="2546"/>
                </a:cubicBezTo>
                <a:cubicBezTo>
                  <a:pt x="16516" y="2534"/>
                  <a:pt x="16523" y="2519"/>
                  <a:pt x="16523" y="2520"/>
                </a:cubicBezTo>
                <a:cubicBezTo>
                  <a:pt x="16523" y="2520"/>
                  <a:pt x="16521" y="2522"/>
                  <a:pt x="16519" y="2528"/>
                </a:cubicBezTo>
                <a:cubicBezTo>
                  <a:pt x="16517" y="2534"/>
                  <a:pt x="16520" y="2544"/>
                  <a:pt x="16527" y="2553"/>
                </a:cubicBezTo>
                <a:cubicBezTo>
                  <a:pt x="16540" y="2568"/>
                  <a:pt x="16559" y="2591"/>
                  <a:pt x="16591" y="2610"/>
                </a:cubicBezTo>
                <a:cubicBezTo>
                  <a:pt x="16589" y="2609"/>
                  <a:pt x="16586" y="2609"/>
                  <a:pt x="16584" y="2609"/>
                </a:cubicBezTo>
                <a:cubicBezTo>
                  <a:pt x="16556" y="2603"/>
                  <a:pt x="16533" y="2596"/>
                  <a:pt x="16522" y="2586"/>
                </a:cubicBezTo>
                <a:cubicBezTo>
                  <a:pt x="16517" y="2582"/>
                  <a:pt x="16514" y="2578"/>
                  <a:pt x="16510" y="2573"/>
                </a:cubicBezTo>
                <a:cubicBezTo>
                  <a:pt x="16512" y="2573"/>
                  <a:pt x="16514" y="2573"/>
                  <a:pt x="16516" y="2572"/>
                </a:cubicBezTo>
                <a:lnTo>
                  <a:pt x="16508" y="2571"/>
                </a:lnTo>
                <a:lnTo>
                  <a:pt x="16506" y="2570"/>
                </a:lnTo>
                <a:lnTo>
                  <a:pt x="16506" y="2573"/>
                </a:lnTo>
                <a:cubicBezTo>
                  <a:pt x="16508" y="2579"/>
                  <a:pt x="16508" y="2586"/>
                  <a:pt x="16512" y="2591"/>
                </a:cubicBezTo>
                <a:cubicBezTo>
                  <a:pt x="16521" y="2607"/>
                  <a:pt x="16543" y="2626"/>
                  <a:pt x="16573" y="2637"/>
                </a:cubicBezTo>
                <a:cubicBezTo>
                  <a:pt x="16602" y="2647"/>
                  <a:pt x="16636" y="2656"/>
                  <a:pt x="16674" y="2661"/>
                </a:cubicBezTo>
                <a:cubicBezTo>
                  <a:pt x="16673" y="2662"/>
                  <a:pt x="16673" y="2663"/>
                  <a:pt x="16673" y="2664"/>
                </a:cubicBezTo>
                <a:cubicBezTo>
                  <a:pt x="16658" y="2665"/>
                  <a:pt x="16644" y="2665"/>
                  <a:pt x="16632" y="2664"/>
                </a:cubicBezTo>
                <a:cubicBezTo>
                  <a:pt x="16603" y="2662"/>
                  <a:pt x="16579" y="2658"/>
                  <a:pt x="16567" y="2648"/>
                </a:cubicBezTo>
                <a:cubicBezTo>
                  <a:pt x="16555" y="2639"/>
                  <a:pt x="16554" y="2628"/>
                  <a:pt x="16553" y="2628"/>
                </a:cubicBezTo>
                <a:cubicBezTo>
                  <a:pt x="16554" y="2628"/>
                  <a:pt x="16550" y="2638"/>
                  <a:pt x="16558" y="2654"/>
                </a:cubicBezTo>
                <a:cubicBezTo>
                  <a:pt x="16568" y="2670"/>
                  <a:pt x="16593" y="2686"/>
                  <a:pt x="16625" y="2693"/>
                </a:cubicBezTo>
                <a:cubicBezTo>
                  <a:pt x="16631" y="2694"/>
                  <a:pt x="16637" y="2695"/>
                  <a:pt x="16643" y="2696"/>
                </a:cubicBezTo>
                <a:cubicBezTo>
                  <a:pt x="16638" y="2700"/>
                  <a:pt x="16633" y="2705"/>
                  <a:pt x="16628" y="2709"/>
                </a:cubicBezTo>
                <a:cubicBezTo>
                  <a:pt x="16609" y="2726"/>
                  <a:pt x="16593" y="2745"/>
                  <a:pt x="16581" y="2766"/>
                </a:cubicBezTo>
                <a:cubicBezTo>
                  <a:pt x="16574" y="2764"/>
                  <a:pt x="16567" y="2763"/>
                  <a:pt x="16562" y="2760"/>
                </a:cubicBezTo>
                <a:cubicBezTo>
                  <a:pt x="16544" y="2754"/>
                  <a:pt x="16534" y="2750"/>
                  <a:pt x="16534" y="2750"/>
                </a:cubicBezTo>
                <a:cubicBezTo>
                  <a:pt x="16534" y="2750"/>
                  <a:pt x="16542" y="2757"/>
                  <a:pt x="16556" y="2769"/>
                </a:cubicBezTo>
                <a:cubicBezTo>
                  <a:pt x="16560" y="2773"/>
                  <a:pt x="16567" y="2777"/>
                  <a:pt x="16574" y="2781"/>
                </a:cubicBezTo>
                <a:cubicBezTo>
                  <a:pt x="16573" y="2783"/>
                  <a:pt x="16571" y="2786"/>
                  <a:pt x="16570" y="2789"/>
                </a:cubicBezTo>
                <a:cubicBezTo>
                  <a:pt x="16548" y="2774"/>
                  <a:pt x="16529" y="2756"/>
                  <a:pt x="16505" y="2743"/>
                </a:cubicBezTo>
                <a:cubicBezTo>
                  <a:pt x="16507" y="2742"/>
                  <a:pt x="16509" y="2740"/>
                  <a:pt x="16512" y="2740"/>
                </a:cubicBezTo>
                <a:cubicBezTo>
                  <a:pt x="16509" y="2739"/>
                  <a:pt x="16506" y="2741"/>
                  <a:pt x="16503" y="2743"/>
                </a:cubicBezTo>
                <a:lnTo>
                  <a:pt x="16503" y="2743"/>
                </a:lnTo>
                <a:lnTo>
                  <a:pt x="16504" y="2744"/>
                </a:lnTo>
                <a:cubicBezTo>
                  <a:pt x="16527" y="2759"/>
                  <a:pt x="16544" y="2780"/>
                  <a:pt x="16565" y="2798"/>
                </a:cubicBezTo>
                <a:cubicBezTo>
                  <a:pt x="16562" y="2807"/>
                  <a:pt x="16558" y="2816"/>
                  <a:pt x="16555" y="2825"/>
                </a:cubicBezTo>
                <a:cubicBezTo>
                  <a:pt x="16546" y="2853"/>
                  <a:pt x="16544" y="2879"/>
                  <a:pt x="16547" y="2899"/>
                </a:cubicBezTo>
                <a:cubicBezTo>
                  <a:pt x="16522" y="2919"/>
                  <a:pt x="16501" y="2940"/>
                  <a:pt x="16485" y="2961"/>
                </a:cubicBezTo>
                <a:cubicBezTo>
                  <a:pt x="16472" y="2977"/>
                  <a:pt x="16464" y="2994"/>
                  <a:pt x="16459" y="3009"/>
                </a:cubicBezTo>
                <a:cubicBezTo>
                  <a:pt x="16391" y="2974"/>
                  <a:pt x="16322" y="2960"/>
                  <a:pt x="16322" y="2960"/>
                </a:cubicBezTo>
                <a:cubicBezTo>
                  <a:pt x="16322" y="2960"/>
                  <a:pt x="16178" y="2489"/>
                  <a:pt x="15861" y="2285"/>
                </a:cubicBezTo>
                <a:cubicBezTo>
                  <a:pt x="15544" y="2080"/>
                  <a:pt x="15016" y="1967"/>
                  <a:pt x="15016" y="1967"/>
                </a:cubicBezTo>
                <a:cubicBezTo>
                  <a:pt x="15016" y="1967"/>
                  <a:pt x="14708" y="1562"/>
                  <a:pt x="14462" y="1377"/>
                </a:cubicBezTo>
                <a:cubicBezTo>
                  <a:pt x="14217" y="1191"/>
                  <a:pt x="13815" y="980"/>
                  <a:pt x="13627" y="835"/>
                </a:cubicBezTo>
                <a:cubicBezTo>
                  <a:pt x="13439" y="690"/>
                  <a:pt x="13176" y="453"/>
                  <a:pt x="12938" y="330"/>
                </a:cubicBezTo>
                <a:cubicBezTo>
                  <a:pt x="12701" y="207"/>
                  <a:pt x="12540" y="153"/>
                  <a:pt x="12448" y="81"/>
                </a:cubicBezTo>
                <a:cubicBezTo>
                  <a:pt x="12355" y="8"/>
                  <a:pt x="12219" y="-15"/>
                  <a:pt x="12025" y="10"/>
                </a:cubicBezTo>
                <a:cubicBezTo>
                  <a:pt x="11831" y="35"/>
                  <a:pt x="11521" y="-10"/>
                  <a:pt x="11104" y="42"/>
                </a:cubicBezTo>
                <a:cubicBezTo>
                  <a:pt x="10687" y="95"/>
                  <a:pt x="10432" y="22"/>
                  <a:pt x="9729" y="136"/>
                </a:cubicBezTo>
                <a:cubicBezTo>
                  <a:pt x="9026" y="250"/>
                  <a:pt x="8929" y="294"/>
                  <a:pt x="8545" y="331"/>
                </a:cubicBezTo>
                <a:cubicBezTo>
                  <a:pt x="8161" y="368"/>
                  <a:pt x="7871" y="324"/>
                  <a:pt x="7559" y="378"/>
                </a:cubicBezTo>
                <a:cubicBezTo>
                  <a:pt x="7246" y="431"/>
                  <a:pt x="7127" y="523"/>
                  <a:pt x="6958" y="495"/>
                </a:cubicBezTo>
                <a:cubicBezTo>
                  <a:pt x="6790" y="467"/>
                  <a:pt x="6658" y="383"/>
                  <a:pt x="6517" y="419"/>
                </a:cubicBezTo>
                <a:cubicBezTo>
                  <a:pt x="6376" y="454"/>
                  <a:pt x="6264" y="659"/>
                  <a:pt x="6264" y="659"/>
                </a:cubicBezTo>
                <a:cubicBezTo>
                  <a:pt x="6264" y="659"/>
                  <a:pt x="6145" y="654"/>
                  <a:pt x="6047" y="686"/>
                </a:cubicBezTo>
                <a:cubicBezTo>
                  <a:pt x="5949" y="718"/>
                  <a:pt x="5778" y="890"/>
                  <a:pt x="5767" y="914"/>
                </a:cubicBezTo>
                <a:cubicBezTo>
                  <a:pt x="5755" y="937"/>
                  <a:pt x="5797" y="1166"/>
                  <a:pt x="5797" y="1166"/>
                </a:cubicBezTo>
                <a:cubicBezTo>
                  <a:pt x="5797" y="1166"/>
                  <a:pt x="5548" y="1247"/>
                  <a:pt x="5483" y="1286"/>
                </a:cubicBezTo>
                <a:cubicBezTo>
                  <a:pt x="5418" y="1325"/>
                  <a:pt x="5272" y="1484"/>
                  <a:pt x="5303" y="1550"/>
                </a:cubicBezTo>
                <a:cubicBezTo>
                  <a:pt x="5334" y="1616"/>
                  <a:pt x="5414" y="1631"/>
                  <a:pt x="5509" y="1605"/>
                </a:cubicBezTo>
                <a:cubicBezTo>
                  <a:pt x="5605" y="1578"/>
                  <a:pt x="5751" y="1416"/>
                  <a:pt x="5776" y="1411"/>
                </a:cubicBezTo>
                <a:cubicBezTo>
                  <a:pt x="5802" y="1406"/>
                  <a:pt x="6059" y="1378"/>
                  <a:pt x="6178" y="1355"/>
                </a:cubicBezTo>
                <a:cubicBezTo>
                  <a:pt x="6297" y="1331"/>
                  <a:pt x="6413" y="1283"/>
                  <a:pt x="6448" y="1305"/>
                </a:cubicBezTo>
                <a:cubicBezTo>
                  <a:pt x="6482" y="1327"/>
                  <a:pt x="6507" y="1416"/>
                  <a:pt x="6447" y="1442"/>
                </a:cubicBezTo>
                <a:cubicBezTo>
                  <a:pt x="6386" y="1468"/>
                  <a:pt x="5933" y="1683"/>
                  <a:pt x="5837" y="1730"/>
                </a:cubicBezTo>
                <a:cubicBezTo>
                  <a:pt x="5741" y="1776"/>
                  <a:pt x="5590" y="1843"/>
                  <a:pt x="5541" y="1921"/>
                </a:cubicBezTo>
                <a:cubicBezTo>
                  <a:pt x="5492" y="1999"/>
                  <a:pt x="5553" y="2097"/>
                  <a:pt x="5729" y="2043"/>
                </a:cubicBezTo>
                <a:cubicBezTo>
                  <a:pt x="5906" y="1989"/>
                  <a:pt x="6158" y="1845"/>
                  <a:pt x="6283" y="1798"/>
                </a:cubicBezTo>
                <a:cubicBezTo>
                  <a:pt x="6408" y="1752"/>
                  <a:pt x="6825" y="1572"/>
                  <a:pt x="7018" y="1565"/>
                </a:cubicBezTo>
                <a:cubicBezTo>
                  <a:pt x="7211" y="1558"/>
                  <a:pt x="7394" y="1605"/>
                  <a:pt x="7394" y="1728"/>
                </a:cubicBezTo>
                <a:cubicBezTo>
                  <a:pt x="7394" y="1852"/>
                  <a:pt x="7224" y="2012"/>
                  <a:pt x="7138" y="2161"/>
                </a:cubicBezTo>
                <a:cubicBezTo>
                  <a:pt x="7051" y="2311"/>
                  <a:pt x="7054" y="2480"/>
                  <a:pt x="7083" y="2556"/>
                </a:cubicBezTo>
                <a:cubicBezTo>
                  <a:pt x="7112" y="2632"/>
                  <a:pt x="7192" y="2668"/>
                  <a:pt x="7250" y="2647"/>
                </a:cubicBezTo>
                <a:cubicBezTo>
                  <a:pt x="7309" y="2627"/>
                  <a:pt x="7367" y="2460"/>
                  <a:pt x="7480" y="2310"/>
                </a:cubicBezTo>
                <a:cubicBezTo>
                  <a:pt x="7593" y="2161"/>
                  <a:pt x="7715" y="1996"/>
                  <a:pt x="7807" y="1964"/>
                </a:cubicBezTo>
                <a:cubicBezTo>
                  <a:pt x="7899" y="1933"/>
                  <a:pt x="7971" y="1876"/>
                  <a:pt x="8046" y="1756"/>
                </a:cubicBezTo>
                <a:cubicBezTo>
                  <a:pt x="8122" y="1635"/>
                  <a:pt x="8218" y="1535"/>
                  <a:pt x="8256" y="1443"/>
                </a:cubicBezTo>
                <a:cubicBezTo>
                  <a:pt x="8294" y="1351"/>
                  <a:pt x="8297" y="1273"/>
                  <a:pt x="8416" y="1204"/>
                </a:cubicBezTo>
                <a:cubicBezTo>
                  <a:pt x="8535" y="1135"/>
                  <a:pt x="9486" y="1218"/>
                  <a:pt x="10208" y="1221"/>
                </a:cubicBezTo>
                <a:cubicBezTo>
                  <a:pt x="10931" y="1224"/>
                  <a:pt x="11811" y="1164"/>
                  <a:pt x="11867" y="1201"/>
                </a:cubicBezTo>
                <a:cubicBezTo>
                  <a:pt x="11924" y="1237"/>
                  <a:pt x="11989" y="1463"/>
                  <a:pt x="12143" y="1658"/>
                </a:cubicBezTo>
                <a:cubicBezTo>
                  <a:pt x="12296" y="1853"/>
                  <a:pt x="12614" y="2151"/>
                  <a:pt x="12891" y="2357"/>
                </a:cubicBezTo>
                <a:cubicBezTo>
                  <a:pt x="13168" y="2564"/>
                  <a:pt x="13589" y="2886"/>
                  <a:pt x="13702" y="3001"/>
                </a:cubicBezTo>
                <a:cubicBezTo>
                  <a:pt x="13816" y="3116"/>
                  <a:pt x="13889" y="3182"/>
                  <a:pt x="13889" y="3182"/>
                </a:cubicBezTo>
                <a:cubicBezTo>
                  <a:pt x="13889" y="3182"/>
                  <a:pt x="13620" y="3407"/>
                  <a:pt x="13342" y="3668"/>
                </a:cubicBezTo>
                <a:cubicBezTo>
                  <a:pt x="13064" y="3928"/>
                  <a:pt x="12445" y="4538"/>
                  <a:pt x="12150" y="5024"/>
                </a:cubicBezTo>
                <a:cubicBezTo>
                  <a:pt x="11855" y="5509"/>
                  <a:pt x="11659" y="5838"/>
                  <a:pt x="11480" y="6052"/>
                </a:cubicBezTo>
                <a:cubicBezTo>
                  <a:pt x="11301" y="6265"/>
                  <a:pt x="11241" y="6384"/>
                  <a:pt x="11234" y="6431"/>
                </a:cubicBezTo>
                <a:cubicBezTo>
                  <a:pt x="11226" y="6477"/>
                  <a:pt x="11249" y="6596"/>
                  <a:pt x="11154" y="6677"/>
                </a:cubicBezTo>
                <a:cubicBezTo>
                  <a:pt x="11059" y="6758"/>
                  <a:pt x="10806" y="6864"/>
                  <a:pt x="10617" y="6957"/>
                </a:cubicBezTo>
                <a:cubicBezTo>
                  <a:pt x="10428" y="7050"/>
                  <a:pt x="10272" y="7128"/>
                  <a:pt x="10169" y="7210"/>
                </a:cubicBezTo>
                <a:cubicBezTo>
                  <a:pt x="10065" y="7291"/>
                  <a:pt x="9842" y="7501"/>
                  <a:pt x="9731" y="7553"/>
                </a:cubicBezTo>
                <a:cubicBezTo>
                  <a:pt x="9620" y="7605"/>
                  <a:pt x="9530" y="7616"/>
                  <a:pt x="9497" y="7665"/>
                </a:cubicBezTo>
                <a:cubicBezTo>
                  <a:pt x="9463" y="7714"/>
                  <a:pt x="9462" y="7854"/>
                  <a:pt x="9385" y="7865"/>
                </a:cubicBezTo>
                <a:cubicBezTo>
                  <a:pt x="9308" y="7875"/>
                  <a:pt x="9221" y="7876"/>
                  <a:pt x="9196" y="7920"/>
                </a:cubicBezTo>
                <a:cubicBezTo>
                  <a:pt x="9171" y="7964"/>
                  <a:pt x="9023" y="8106"/>
                  <a:pt x="9045" y="8150"/>
                </a:cubicBezTo>
                <a:cubicBezTo>
                  <a:pt x="9068" y="8193"/>
                  <a:pt x="9096" y="8248"/>
                  <a:pt x="9096" y="8248"/>
                </a:cubicBezTo>
                <a:cubicBezTo>
                  <a:pt x="9096" y="8248"/>
                  <a:pt x="8833" y="8560"/>
                  <a:pt x="8679" y="8877"/>
                </a:cubicBezTo>
                <a:cubicBezTo>
                  <a:pt x="8525" y="9195"/>
                  <a:pt x="8454" y="9402"/>
                  <a:pt x="8454" y="9440"/>
                </a:cubicBezTo>
                <a:cubicBezTo>
                  <a:pt x="8454" y="9478"/>
                  <a:pt x="8464" y="9705"/>
                  <a:pt x="8399" y="9779"/>
                </a:cubicBezTo>
                <a:cubicBezTo>
                  <a:pt x="8333" y="9853"/>
                  <a:pt x="8284" y="9915"/>
                  <a:pt x="8264" y="10000"/>
                </a:cubicBezTo>
                <a:cubicBezTo>
                  <a:pt x="8243" y="10085"/>
                  <a:pt x="8112" y="10257"/>
                  <a:pt x="7915" y="10434"/>
                </a:cubicBezTo>
                <a:cubicBezTo>
                  <a:pt x="7719" y="10611"/>
                  <a:pt x="7404" y="10928"/>
                  <a:pt x="7128" y="11393"/>
                </a:cubicBezTo>
                <a:cubicBezTo>
                  <a:pt x="6853" y="11858"/>
                  <a:pt x="6728" y="12165"/>
                  <a:pt x="6632" y="12420"/>
                </a:cubicBezTo>
                <a:cubicBezTo>
                  <a:pt x="6537" y="12676"/>
                  <a:pt x="6426" y="13141"/>
                  <a:pt x="6207" y="13343"/>
                </a:cubicBezTo>
                <a:cubicBezTo>
                  <a:pt x="5987" y="13545"/>
                  <a:pt x="5540" y="13843"/>
                  <a:pt x="5177" y="14126"/>
                </a:cubicBezTo>
                <a:cubicBezTo>
                  <a:pt x="4815" y="14410"/>
                  <a:pt x="4435" y="14611"/>
                  <a:pt x="4200" y="14947"/>
                </a:cubicBezTo>
                <a:cubicBezTo>
                  <a:pt x="3966" y="15283"/>
                  <a:pt x="3982" y="15456"/>
                  <a:pt x="3780" y="15657"/>
                </a:cubicBezTo>
                <a:cubicBezTo>
                  <a:pt x="3577" y="15857"/>
                  <a:pt x="3158" y="16426"/>
                  <a:pt x="2851" y="16738"/>
                </a:cubicBezTo>
                <a:cubicBezTo>
                  <a:pt x="2545" y="17051"/>
                  <a:pt x="1776" y="17757"/>
                  <a:pt x="1695" y="17772"/>
                </a:cubicBezTo>
                <a:cubicBezTo>
                  <a:pt x="1614" y="17787"/>
                  <a:pt x="1205" y="17710"/>
                  <a:pt x="973" y="17701"/>
                </a:cubicBezTo>
                <a:cubicBezTo>
                  <a:pt x="742" y="17691"/>
                  <a:pt x="676" y="17727"/>
                  <a:pt x="676" y="17727"/>
                </a:cubicBezTo>
                <a:cubicBezTo>
                  <a:pt x="676" y="17727"/>
                  <a:pt x="497" y="17683"/>
                  <a:pt x="410" y="17679"/>
                </a:cubicBezTo>
                <a:cubicBezTo>
                  <a:pt x="322" y="17676"/>
                  <a:pt x="201" y="17675"/>
                  <a:pt x="179" y="17932"/>
                </a:cubicBezTo>
                <a:cubicBezTo>
                  <a:pt x="157" y="18188"/>
                  <a:pt x="116" y="18579"/>
                  <a:pt x="143" y="18918"/>
                </a:cubicBezTo>
                <a:cubicBezTo>
                  <a:pt x="170" y="19257"/>
                  <a:pt x="148" y="19506"/>
                  <a:pt x="78" y="19797"/>
                </a:cubicBezTo>
                <a:cubicBezTo>
                  <a:pt x="8" y="20088"/>
                  <a:pt x="-34" y="20581"/>
                  <a:pt x="38" y="20859"/>
                </a:cubicBezTo>
                <a:cubicBezTo>
                  <a:pt x="110" y="21137"/>
                  <a:pt x="342" y="21481"/>
                  <a:pt x="479" y="21533"/>
                </a:cubicBezTo>
                <a:cubicBezTo>
                  <a:pt x="615" y="21585"/>
                  <a:pt x="802" y="21507"/>
                  <a:pt x="846" y="21439"/>
                </a:cubicBezTo>
                <a:cubicBezTo>
                  <a:pt x="890" y="21371"/>
                  <a:pt x="914" y="21129"/>
                  <a:pt x="958" y="21027"/>
                </a:cubicBezTo>
                <a:cubicBezTo>
                  <a:pt x="1002" y="20924"/>
                  <a:pt x="1033" y="20633"/>
                  <a:pt x="1044" y="20575"/>
                </a:cubicBezTo>
                <a:cubicBezTo>
                  <a:pt x="1054" y="20517"/>
                  <a:pt x="1157" y="20356"/>
                  <a:pt x="1312" y="20194"/>
                </a:cubicBezTo>
                <a:cubicBezTo>
                  <a:pt x="1467" y="20032"/>
                  <a:pt x="1641" y="19840"/>
                  <a:pt x="1700" y="19729"/>
                </a:cubicBezTo>
                <a:cubicBezTo>
                  <a:pt x="1760" y="19617"/>
                  <a:pt x="1823" y="19466"/>
                  <a:pt x="1908" y="19450"/>
                </a:cubicBezTo>
                <a:cubicBezTo>
                  <a:pt x="1977" y="19437"/>
                  <a:pt x="2136" y="19411"/>
                  <a:pt x="2234" y="19367"/>
                </a:cubicBezTo>
                <a:cubicBezTo>
                  <a:pt x="2347" y="19317"/>
                  <a:pt x="2438" y="19250"/>
                  <a:pt x="2399" y="19188"/>
                </a:cubicBezTo>
                <a:cubicBezTo>
                  <a:pt x="2359" y="19126"/>
                  <a:pt x="2236" y="19114"/>
                  <a:pt x="2236" y="19114"/>
                </a:cubicBezTo>
                <a:cubicBezTo>
                  <a:pt x="2236" y="19114"/>
                  <a:pt x="2466" y="18773"/>
                  <a:pt x="2568" y="18612"/>
                </a:cubicBezTo>
                <a:cubicBezTo>
                  <a:pt x="2671" y="18451"/>
                  <a:pt x="3176" y="17977"/>
                  <a:pt x="3460" y="17697"/>
                </a:cubicBezTo>
                <a:cubicBezTo>
                  <a:pt x="3745" y="17417"/>
                  <a:pt x="4449" y="16936"/>
                  <a:pt x="4702" y="16758"/>
                </a:cubicBezTo>
                <a:cubicBezTo>
                  <a:pt x="4954" y="16579"/>
                  <a:pt x="5969" y="15668"/>
                  <a:pt x="6102" y="15550"/>
                </a:cubicBezTo>
                <a:cubicBezTo>
                  <a:pt x="6236" y="15431"/>
                  <a:pt x="6773" y="15076"/>
                  <a:pt x="6997" y="14949"/>
                </a:cubicBezTo>
                <a:cubicBezTo>
                  <a:pt x="7221" y="14823"/>
                  <a:pt x="7521" y="14671"/>
                  <a:pt x="7521" y="14671"/>
                </a:cubicBezTo>
                <a:cubicBezTo>
                  <a:pt x="7521" y="14671"/>
                  <a:pt x="7781" y="15326"/>
                  <a:pt x="7916" y="15660"/>
                </a:cubicBezTo>
                <a:cubicBezTo>
                  <a:pt x="8051" y="15993"/>
                  <a:pt x="8186" y="16288"/>
                  <a:pt x="8411" y="16571"/>
                </a:cubicBezTo>
                <a:cubicBezTo>
                  <a:pt x="8636" y="16855"/>
                  <a:pt x="8894" y="17093"/>
                  <a:pt x="9119" y="17119"/>
                </a:cubicBezTo>
                <a:cubicBezTo>
                  <a:pt x="9344" y="17144"/>
                  <a:pt x="9578" y="17018"/>
                  <a:pt x="9492" y="16803"/>
                </a:cubicBezTo>
                <a:cubicBezTo>
                  <a:pt x="9406" y="16588"/>
                  <a:pt x="9264" y="16343"/>
                  <a:pt x="9272" y="16165"/>
                </a:cubicBezTo>
                <a:cubicBezTo>
                  <a:pt x="9279" y="15987"/>
                  <a:pt x="9294" y="15839"/>
                  <a:pt x="9344" y="15797"/>
                </a:cubicBezTo>
                <a:cubicBezTo>
                  <a:pt x="9394" y="15754"/>
                  <a:pt x="9430" y="15667"/>
                  <a:pt x="9409" y="15565"/>
                </a:cubicBezTo>
                <a:cubicBezTo>
                  <a:pt x="9388" y="15464"/>
                  <a:pt x="9408" y="15356"/>
                  <a:pt x="9441" y="15297"/>
                </a:cubicBezTo>
                <a:cubicBezTo>
                  <a:pt x="9475" y="15238"/>
                  <a:pt x="9429" y="15068"/>
                  <a:pt x="9479" y="15025"/>
                </a:cubicBezTo>
                <a:cubicBezTo>
                  <a:pt x="9529" y="14983"/>
                  <a:pt x="9708" y="14830"/>
                  <a:pt x="9788" y="14744"/>
                </a:cubicBezTo>
                <a:cubicBezTo>
                  <a:pt x="9867" y="14659"/>
                  <a:pt x="9848" y="14595"/>
                  <a:pt x="9848" y="14595"/>
                </a:cubicBezTo>
                <a:cubicBezTo>
                  <a:pt x="9848" y="14595"/>
                  <a:pt x="10024" y="14488"/>
                  <a:pt x="10361" y="14425"/>
                </a:cubicBezTo>
                <a:cubicBezTo>
                  <a:pt x="10699" y="14361"/>
                  <a:pt x="11177" y="14261"/>
                  <a:pt x="11921" y="14228"/>
                </a:cubicBezTo>
                <a:cubicBezTo>
                  <a:pt x="12665" y="14196"/>
                  <a:pt x="13594" y="14184"/>
                  <a:pt x="14182" y="14078"/>
                </a:cubicBezTo>
                <a:cubicBezTo>
                  <a:pt x="14770" y="13972"/>
                  <a:pt x="15052" y="13897"/>
                  <a:pt x="15186" y="13892"/>
                </a:cubicBezTo>
                <a:cubicBezTo>
                  <a:pt x="15321" y="13888"/>
                  <a:pt x="15611" y="13915"/>
                  <a:pt x="15750" y="13880"/>
                </a:cubicBezTo>
                <a:cubicBezTo>
                  <a:pt x="15890" y="13844"/>
                  <a:pt x="16255" y="13629"/>
                  <a:pt x="16419" y="13580"/>
                </a:cubicBezTo>
                <a:cubicBezTo>
                  <a:pt x="16583" y="13531"/>
                  <a:pt x="16763" y="13363"/>
                  <a:pt x="16805" y="13242"/>
                </a:cubicBezTo>
                <a:cubicBezTo>
                  <a:pt x="16848" y="13120"/>
                  <a:pt x="16927" y="12650"/>
                  <a:pt x="16890" y="12559"/>
                </a:cubicBezTo>
                <a:cubicBezTo>
                  <a:pt x="16853" y="12467"/>
                  <a:pt x="16465" y="12058"/>
                  <a:pt x="16291" y="11797"/>
                </a:cubicBezTo>
                <a:cubicBezTo>
                  <a:pt x="16116" y="11535"/>
                  <a:pt x="15805" y="11218"/>
                  <a:pt x="15805" y="11218"/>
                </a:cubicBezTo>
                <a:cubicBezTo>
                  <a:pt x="15805" y="11218"/>
                  <a:pt x="15840" y="11181"/>
                  <a:pt x="15699" y="11053"/>
                </a:cubicBezTo>
                <a:cubicBezTo>
                  <a:pt x="15557" y="10925"/>
                  <a:pt x="14673" y="10181"/>
                  <a:pt x="14299" y="9919"/>
                </a:cubicBezTo>
                <a:cubicBezTo>
                  <a:pt x="13924" y="9657"/>
                  <a:pt x="13689" y="9497"/>
                  <a:pt x="13672" y="9473"/>
                </a:cubicBezTo>
                <a:cubicBezTo>
                  <a:pt x="13655" y="9450"/>
                  <a:pt x="13553" y="9353"/>
                  <a:pt x="13553" y="9353"/>
                </a:cubicBezTo>
                <a:cubicBezTo>
                  <a:pt x="13553" y="9353"/>
                  <a:pt x="13562" y="9280"/>
                  <a:pt x="13555" y="9216"/>
                </a:cubicBezTo>
                <a:cubicBezTo>
                  <a:pt x="13547" y="9152"/>
                  <a:pt x="13536" y="9054"/>
                  <a:pt x="13536" y="9054"/>
                </a:cubicBezTo>
                <a:cubicBezTo>
                  <a:pt x="13536" y="9054"/>
                  <a:pt x="13707" y="8925"/>
                  <a:pt x="14133" y="8704"/>
                </a:cubicBezTo>
                <a:cubicBezTo>
                  <a:pt x="14560" y="8484"/>
                  <a:pt x="14960" y="8121"/>
                  <a:pt x="15154" y="7956"/>
                </a:cubicBezTo>
                <a:cubicBezTo>
                  <a:pt x="15347" y="7791"/>
                  <a:pt x="15816" y="7562"/>
                  <a:pt x="16155" y="7342"/>
                </a:cubicBezTo>
                <a:cubicBezTo>
                  <a:pt x="16494" y="7122"/>
                  <a:pt x="16512" y="6976"/>
                  <a:pt x="16712" y="6825"/>
                </a:cubicBezTo>
                <a:cubicBezTo>
                  <a:pt x="16911" y="6674"/>
                  <a:pt x="17038" y="6572"/>
                  <a:pt x="17064" y="6573"/>
                </a:cubicBezTo>
                <a:cubicBezTo>
                  <a:pt x="17091" y="6575"/>
                  <a:pt x="17477" y="6900"/>
                  <a:pt x="17651" y="7116"/>
                </a:cubicBezTo>
                <a:cubicBezTo>
                  <a:pt x="17824" y="7332"/>
                  <a:pt x="18244" y="7689"/>
                  <a:pt x="18641" y="7877"/>
                </a:cubicBezTo>
                <a:cubicBezTo>
                  <a:pt x="19037" y="8065"/>
                  <a:pt x="19496" y="8195"/>
                  <a:pt x="19719" y="8357"/>
                </a:cubicBezTo>
                <a:cubicBezTo>
                  <a:pt x="19943" y="8519"/>
                  <a:pt x="20255" y="8654"/>
                  <a:pt x="20530" y="8629"/>
                </a:cubicBezTo>
                <a:cubicBezTo>
                  <a:pt x="20805" y="8604"/>
                  <a:pt x="21016" y="8547"/>
                  <a:pt x="21027" y="8417"/>
                </a:cubicBezTo>
                <a:cubicBezTo>
                  <a:pt x="21038" y="8287"/>
                  <a:pt x="21087" y="8044"/>
                  <a:pt x="21132" y="7907"/>
                </a:cubicBezTo>
                <a:cubicBezTo>
                  <a:pt x="21176" y="7770"/>
                  <a:pt x="21131" y="7535"/>
                  <a:pt x="21202" y="7362"/>
                </a:cubicBezTo>
                <a:cubicBezTo>
                  <a:pt x="21273" y="7188"/>
                  <a:pt x="21398" y="6589"/>
                  <a:pt x="21397" y="6255"/>
                </a:cubicBezTo>
                <a:cubicBezTo>
                  <a:pt x="21397" y="5921"/>
                  <a:pt x="21395" y="5094"/>
                  <a:pt x="21395" y="5094"/>
                </a:cubicBezTo>
                <a:cubicBezTo>
                  <a:pt x="21395" y="5094"/>
                  <a:pt x="21484" y="5078"/>
                  <a:pt x="21476" y="5007"/>
                </a:cubicBezTo>
                <a:cubicBezTo>
                  <a:pt x="21467" y="4935"/>
                  <a:pt x="21426" y="4806"/>
                  <a:pt x="21439" y="4695"/>
                </a:cubicBezTo>
                <a:close/>
              </a:path>
            </a:pathLst>
          </a:custGeom>
          <a:gradFill>
            <a:gsLst>
              <a:gs pos="0">
                <a:srgbClr val="2DD3FB">
                  <a:alpha val="34000"/>
                </a:srgbClr>
              </a:gs>
              <a:gs pos="49000">
                <a:schemeClr val="accent1">
                  <a:lumMod val="30000"/>
                  <a:lumOff val="70000"/>
                  <a:alpha val="0"/>
                </a:schemeClr>
              </a:gs>
            </a:gsLst>
            <a:lin ang="7200000" scaled="0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dirty="0">
              <a:solidFill>
                <a:schemeClr val="tx1"/>
              </a:solidFill>
            </a:endParaRPr>
          </a:p>
        </p:txBody>
      </p:sp>
      <p:sp>
        <p:nvSpPr>
          <p:cNvPr id="37" name="任意多边形: 形状 36">
            <a:extLst>
              <a:ext uri="{FF2B5EF4-FFF2-40B4-BE49-F238E27FC236}">
                <a16:creationId xmlns:a16="http://schemas.microsoft.com/office/drawing/2014/main" id="{F570AB40-A897-77FE-285A-1DDBE84D27C3}"/>
              </a:ext>
            </a:extLst>
          </p:cNvPr>
          <p:cNvSpPr/>
          <p:nvPr/>
        </p:nvSpPr>
        <p:spPr>
          <a:xfrm flipH="1">
            <a:off x="4051301" y="4212726"/>
            <a:ext cx="7807207" cy="2660494"/>
          </a:xfrm>
          <a:custGeom>
            <a:avLst/>
            <a:gdLst>
              <a:gd name="connsiteX0" fmla="*/ 828076 w 4604444"/>
              <a:gd name="connsiteY0" fmla="*/ -716 h 1720306"/>
              <a:gd name="connsiteX1" fmla="*/ 821081 w 4604444"/>
              <a:gd name="connsiteY1" fmla="*/ 292025 h 1720306"/>
              <a:gd name="connsiteX2" fmla="*/ 811705 w 4604444"/>
              <a:gd name="connsiteY2" fmla="*/ 311372 h 1720306"/>
              <a:gd name="connsiteX3" fmla="*/ 828373 w 4604444"/>
              <a:gd name="connsiteY3" fmla="*/ 332952 h 1720306"/>
              <a:gd name="connsiteX4" fmla="*/ 844894 w 4604444"/>
              <a:gd name="connsiteY4" fmla="*/ 311372 h 1720306"/>
              <a:gd name="connsiteX5" fmla="*/ 836410 w 4604444"/>
              <a:gd name="connsiteY5" fmla="*/ 292769 h 1720306"/>
              <a:gd name="connsiteX6" fmla="*/ 828374 w 4604444"/>
              <a:gd name="connsiteY6" fmla="*/ -420 h 1720306"/>
              <a:gd name="connsiteX7" fmla="*/ 828076 w 4604444"/>
              <a:gd name="connsiteY7" fmla="*/ -717 h 1720306"/>
              <a:gd name="connsiteX8" fmla="*/ 836261 w 4604444"/>
              <a:gd name="connsiteY8" fmla="*/ 331468 h 1720306"/>
              <a:gd name="connsiteX9" fmla="*/ 820486 w 4604444"/>
              <a:gd name="connsiteY9" fmla="*/ 336231 h 1720306"/>
              <a:gd name="connsiteX10" fmla="*/ 818551 w 4604444"/>
              <a:gd name="connsiteY10" fmla="*/ 384749 h 1720306"/>
              <a:gd name="connsiteX11" fmla="*/ 797417 w 4604444"/>
              <a:gd name="connsiteY11" fmla="*/ 411837 h 1720306"/>
              <a:gd name="connsiteX12" fmla="*/ 810217 w 4604444"/>
              <a:gd name="connsiteY12" fmla="*/ 435352 h 1720306"/>
              <a:gd name="connsiteX13" fmla="*/ 813640 w 4604444"/>
              <a:gd name="connsiteY13" fmla="*/ 533431 h 1720306"/>
              <a:gd name="connsiteX14" fmla="*/ 805454 w 4604444"/>
              <a:gd name="connsiteY14" fmla="*/ 534622 h 1720306"/>
              <a:gd name="connsiteX15" fmla="*/ 800692 w 4604444"/>
              <a:gd name="connsiteY15" fmla="*/ 589539 h 1720306"/>
              <a:gd name="connsiteX16" fmla="*/ 742798 w 4604444"/>
              <a:gd name="connsiteY16" fmla="*/ 669310 h 1720306"/>
              <a:gd name="connsiteX17" fmla="*/ 780601 w 4604444"/>
              <a:gd name="connsiteY17" fmla="*/ 739409 h 1720306"/>
              <a:gd name="connsiteX18" fmla="*/ 772118 w 4604444"/>
              <a:gd name="connsiteY18" fmla="*/ 1271466 h 1720306"/>
              <a:gd name="connsiteX19" fmla="*/ 723599 w 4604444"/>
              <a:gd name="connsiteY19" fmla="*/ 1351237 h 1720306"/>
              <a:gd name="connsiteX20" fmla="*/ 746221 w 4604444"/>
              <a:gd name="connsiteY20" fmla="*/ 1410322 h 1720306"/>
              <a:gd name="connsiteX21" fmla="*/ 689220 w 4604444"/>
              <a:gd name="connsiteY21" fmla="*/ 1416126 h 1720306"/>
              <a:gd name="connsiteX22" fmla="*/ 679546 w 4604444"/>
              <a:gd name="connsiteY22" fmla="*/ 1651280 h 1720306"/>
              <a:gd name="connsiteX23" fmla="*/ 609746 w 4604444"/>
              <a:gd name="connsiteY23" fmla="*/ 1651280 h 1720306"/>
              <a:gd name="connsiteX24" fmla="*/ 609746 w 4604444"/>
              <a:gd name="connsiteY24" fmla="*/ 1542333 h 1720306"/>
              <a:gd name="connsiteX25" fmla="*/ 579236 w 4604444"/>
              <a:gd name="connsiteY25" fmla="*/ 1547244 h 1720306"/>
              <a:gd name="connsiteX26" fmla="*/ 578195 w 4604444"/>
              <a:gd name="connsiteY26" fmla="*/ 1586832 h 1720306"/>
              <a:gd name="connsiteX27" fmla="*/ 577004 w 4604444"/>
              <a:gd name="connsiteY27" fmla="*/ 1549625 h 1720306"/>
              <a:gd name="connsiteX28" fmla="*/ 538457 w 4604444"/>
              <a:gd name="connsiteY28" fmla="*/ 1544863 h 1720306"/>
              <a:gd name="connsiteX29" fmla="*/ 538457 w 4604444"/>
              <a:gd name="connsiteY29" fmla="*/ 1651276 h 1720306"/>
              <a:gd name="connsiteX30" fmla="*/ 506162 w 4604444"/>
              <a:gd name="connsiteY30" fmla="*/ 1651276 h 1720306"/>
              <a:gd name="connsiteX31" fmla="*/ 499911 w 4604444"/>
              <a:gd name="connsiteY31" fmla="*/ 1515992 h 1720306"/>
              <a:gd name="connsiteX32" fmla="*/ 382039 w 4604444"/>
              <a:gd name="connsiteY32" fmla="*/ 1477446 h 1720306"/>
              <a:gd name="connsiteX33" fmla="*/ 383974 w 4604444"/>
              <a:gd name="connsiteY33" fmla="*/ 1553794 h 1720306"/>
              <a:gd name="connsiteX34" fmla="*/ 380402 w 4604444"/>
              <a:gd name="connsiteY34" fmla="*/ 1553794 h 1720306"/>
              <a:gd name="connsiteX35" fmla="*/ 381294 w 4604444"/>
              <a:gd name="connsiteY35" fmla="*/ 1477297 h 1720306"/>
              <a:gd name="connsiteX36" fmla="*/ 348404 w 4604444"/>
              <a:gd name="connsiteY36" fmla="*/ 1497835 h 1720306"/>
              <a:gd name="connsiteX37" fmla="*/ 247353 w 4604444"/>
              <a:gd name="connsiteY37" fmla="*/ 1434285 h 1720306"/>
              <a:gd name="connsiteX38" fmla="*/ 229047 w 4604444"/>
              <a:gd name="connsiteY38" fmla="*/ 1435774 h 1720306"/>
              <a:gd name="connsiteX39" fmla="*/ 237828 w 4604444"/>
              <a:gd name="connsiteY39" fmla="*/ 1431755 h 1720306"/>
              <a:gd name="connsiteX40" fmla="*/ 237828 w 4604444"/>
              <a:gd name="connsiteY40" fmla="*/ 1366866 h 1720306"/>
              <a:gd name="connsiteX41" fmla="*/ 232916 w 4604444"/>
              <a:gd name="connsiteY41" fmla="*/ 1366866 h 1720306"/>
              <a:gd name="connsiteX42" fmla="*/ 228451 w 4604444"/>
              <a:gd name="connsiteY42" fmla="*/ 1313288 h 1720306"/>
              <a:gd name="connsiteX43" fmla="*/ 231279 w 4604444"/>
              <a:gd name="connsiteY43" fmla="*/ 1282332 h 1720306"/>
              <a:gd name="connsiteX44" fmla="*/ 228154 w 4604444"/>
              <a:gd name="connsiteY44" fmla="*/ 1282629 h 1720306"/>
              <a:gd name="connsiteX45" fmla="*/ 148829 w 4604444"/>
              <a:gd name="connsiteY45" fmla="*/ 1282629 h 1720306"/>
              <a:gd name="connsiteX46" fmla="*/ 141685 w 4604444"/>
              <a:gd name="connsiteY46" fmla="*/ 1311204 h 1720306"/>
              <a:gd name="connsiteX47" fmla="*/ 134392 w 4604444"/>
              <a:gd name="connsiteY47" fmla="*/ 1311501 h 1720306"/>
              <a:gd name="connsiteX48" fmla="*/ 136774 w 4604444"/>
              <a:gd name="connsiteY48" fmla="*/ 1369246 h 1720306"/>
              <a:gd name="connsiteX49" fmla="*/ 189608 w 4604444"/>
              <a:gd name="connsiteY49" fmla="*/ 1364633 h 1720306"/>
              <a:gd name="connsiteX50" fmla="*/ 189608 w 4604444"/>
              <a:gd name="connsiteY50" fmla="*/ 1369246 h 1720306"/>
              <a:gd name="connsiteX51" fmla="*/ 189756 w 4604444"/>
              <a:gd name="connsiteY51" fmla="*/ 1369246 h 1720306"/>
              <a:gd name="connsiteX52" fmla="*/ 192435 w 4604444"/>
              <a:gd name="connsiteY52" fmla="*/ 1414193 h 1720306"/>
              <a:gd name="connsiteX53" fmla="*/ 187226 w 4604444"/>
              <a:gd name="connsiteY53" fmla="*/ 1366865 h 1720306"/>
              <a:gd name="connsiteX54" fmla="*/ 131862 w 4604444"/>
              <a:gd name="connsiteY54" fmla="*/ 1376539 h 1720306"/>
              <a:gd name="connsiteX55" fmla="*/ 134392 w 4604444"/>
              <a:gd name="connsiteY55" fmla="*/ 1443809 h 1720306"/>
              <a:gd name="connsiteX56" fmla="*/ 164307 w 4604444"/>
              <a:gd name="connsiteY56" fmla="*/ 1449613 h 1720306"/>
              <a:gd name="connsiteX57" fmla="*/ 110282 w 4604444"/>
              <a:gd name="connsiteY57" fmla="*/ 1448572 h 1720306"/>
              <a:gd name="connsiteX58" fmla="*/ 48816 w 4604444"/>
              <a:gd name="connsiteY58" fmla="*/ 1493220 h 1720306"/>
              <a:gd name="connsiteX59" fmla="*/ 35719 w 4604444"/>
              <a:gd name="connsiteY59" fmla="*/ 1494411 h 1720306"/>
              <a:gd name="connsiteX60" fmla="*/ 35719 w 4604444"/>
              <a:gd name="connsiteY60" fmla="*/ 1651278 h 1720306"/>
              <a:gd name="connsiteX61" fmla="*/ 5507 w 4604444"/>
              <a:gd name="connsiteY61" fmla="*/ 1651278 h 1720306"/>
              <a:gd name="connsiteX62" fmla="*/ 0 w 4604444"/>
              <a:gd name="connsiteY62" fmla="*/ 1656784 h 1720306"/>
              <a:gd name="connsiteX63" fmla="*/ 0 w 4604444"/>
              <a:gd name="connsiteY63" fmla="*/ 1714232 h 1720306"/>
              <a:gd name="connsiteX64" fmla="*/ 5507 w 4604444"/>
              <a:gd name="connsiteY64" fmla="*/ 1719589 h 1720306"/>
              <a:gd name="connsiteX65" fmla="*/ 4598938 w 4604444"/>
              <a:gd name="connsiteY65" fmla="*/ 1719589 h 1720306"/>
              <a:gd name="connsiteX66" fmla="*/ 4604445 w 4604444"/>
              <a:gd name="connsiteY66" fmla="*/ 1714232 h 1720306"/>
              <a:gd name="connsiteX67" fmla="*/ 4604445 w 4604444"/>
              <a:gd name="connsiteY67" fmla="*/ 1656784 h 1720306"/>
              <a:gd name="connsiteX68" fmla="*/ 4598938 w 4604444"/>
              <a:gd name="connsiteY68" fmla="*/ 1651278 h 1720306"/>
              <a:gd name="connsiteX69" fmla="*/ 4544021 w 4604444"/>
              <a:gd name="connsiteY69" fmla="*/ 1651278 h 1720306"/>
              <a:gd name="connsiteX70" fmla="*/ 4544021 w 4604444"/>
              <a:gd name="connsiteY70" fmla="*/ 1500068 h 1720306"/>
              <a:gd name="connsiteX71" fmla="*/ 4533901 w 4604444"/>
              <a:gd name="connsiteY71" fmla="*/ 1489948 h 1720306"/>
              <a:gd name="connsiteX72" fmla="*/ 4509344 w 4604444"/>
              <a:gd name="connsiteY72" fmla="*/ 1489948 h 1720306"/>
              <a:gd name="connsiteX73" fmla="*/ 4499224 w 4604444"/>
              <a:gd name="connsiteY73" fmla="*/ 1500068 h 1720306"/>
              <a:gd name="connsiteX74" fmla="*/ 4499224 w 4604444"/>
              <a:gd name="connsiteY74" fmla="*/ 1651278 h 1720306"/>
              <a:gd name="connsiteX75" fmla="*/ 4489550 w 4604444"/>
              <a:gd name="connsiteY75" fmla="*/ 1651278 h 1720306"/>
              <a:gd name="connsiteX76" fmla="*/ 4489550 w 4604444"/>
              <a:gd name="connsiteY76" fmla="*/ 1590853 h 1720306"/>
              <a:gd name="connsiteX77" fmla="*/ 4483895 w 4604444"/>
              <a:gd name="connsiteY77" fmla="*/ 1585198 h 1720306"/>
              <a:gd name="connsiteX78" fmla="*/ 4457254 w 4604444"/>
              <a:gd name="connsiteY78" fmla="*/ 1585198 h 1720306"/>
              <a:gd name="connsiteX79" fmla="*/ 4451599 w 4604444"/>
              <a:gd name="connsiteY79" fmla="*/ 1590853 h 1720306"/>
              <a:gd name="connsiteX80" fmla="*/ 4451599 w 4604444"/>
              <a:gd name="connsiteY80" fmla="*/ 1651278 h 1720306"/>
              <a:gd name="connsiteX81" fmla="*/ 4448771 w 4604444"/>
              <a:gd name="connsiteY81" fmla="*/ 1651278 h 1720306"/>
              <a:gd name="connsiteX82" fmla="*/ 4448771 w 4604444"/>
              <a:gd name="connsiteY82" fmla="*/ 1590853 h 1720306"/>
              <a:gd name="connsiteX83" fmla="*/ 4443116 w 4604444"/>
              <a:gd name="connsiteY83" fmla="*/ 1585198 h 1720306"/>
              <a:gd name="connsiteX84" fmla="*/ 4416475 w 4604444"/>
              <a:gd name="connsiteY84" fmla="*/ 1585198 h 1720306"/>
              <a:gd name="connsiteX85" fmla="*/ 4410820 w 4604444"/>
              <a:gd name="connsiteY85" fmla="*/ 1590853 h 1720306"/>
              <a:gd name="connsiteX86" fmla="*/ 4410820 w 4604444"/>
              <a:gd name="connsiteY86" fmla="*/ 1651278 h 1720306"/>
              <a:gd name="connsiteX87" fmla="*/ 4407992 w 4604444"/>
              <a:gd name="connsiteY87" fmla="*/ 1651278 h 1720306"/>
              <a:gd name="connsiteX88" fmla="*/ 4407992 w 4604444"/>
              <a:gd name="connsiteY88" fmla="*/ 1519718 h 1720306"/>
              <a:gd name="connsiteX89" fmla="*/ 4398616 w 4604444"/>
              <a:gd name="connsiteY89" fmla="*/ 1510342 h 1720306"/>
              <a:gd name="connsiteX90" fmla="*/ 4352181 w 4604444"/>
              <a:gd name="connsiteY90" fmla="*/ 1510342 h 1720306"/>
              <a:gd name="connsiteX91" fmla="*/ 4342805 w 4604444"/>
              <a:gd name="connsiteY91" fmla="*/ 1519718 h 1720306"/>
              <a:gd name="connsiteX92" fmla="*/ 4342805 w 4604444"/>
              <a:gd name="connsiteY92" fmla="*/ 1651278 h 1720306"/>
              <a:gd name="connsiteX93" fmla="*/ 4339977 w 4604444"/>
              <a:gd name="connsiteY93" fmla="*/ 1651278 h 1720306"/>
              <a:gd name="connsiteX94" fmla="*/ 4339977 w 4604444"/>
              <a:gd name="connsiteY94" fmla="*/ 1512870 h 1720306"/>
              <a:gd name="connsiteX95" fmla="*/ 4330601 w 4604444"/>
              <a:gd name="connsiteY95" fmla="*/ 1503643 h 1720306"/>
              <a:gd name="connsiteX96" fmla="*/ 4284019 w 4604444"/>
              <a:gd name="connsiteY96" fmla="*/ 1503643 h 1720306"/>
              <a:gd name="connsiteX97" fmla="*/ 4282679 w 4604444"/>
              <a:gd name="connsiteY97" fmla="*/ 1503791 h 1720306"/>
              <a:gd name="connsiteX98" fmla="*/ 4282679 w 4604444"/>
              <a:gd name="connsiteY98" fmla="*/ 1373566 h 1720306"/>
              <a:gd name="connsiteX99" fmla="*/ 4265266 w 4604444"/>
              <a:gd name="connsiteY99" fmla="*/ 1356153 h 1720306"/>
              <a:gd name="connsiteX100" fmla="*/ 4247110 w 4604444"/>
              <a:gd name="connsiteY100" fmla="*/ 1356153 h 1720306"/>
              <a:gd name="connsiteX101" fmla="*/ 4229697 w 4604444"/>
              <a:gd name="connsiteY101" fmla="*/ 1373566 h 1720306"/>
              <a:gd name="connsiteX102" fmla="*/ 4229697 w 4604444"/>
              <a:gd name="connsiteY102" fmla="*/ 1415089 h 1720306"/>
              <a:gd name="connsiteX103" fmla="*/ 4214219 w 4604444"/>
              <a:gd name="connsiteY103" fmla="*/ 1399462 h 1720306"/>
              <a:gd name="connsiteX104" fmla="*/ 4178054 w 4604444"/>
              <a:gd name="connsiteY104" fmla="*/ 1399462 h 1720306"/>
              <a:gd name="connsiteX105" fmla="*/ 4162427 w 4604444"/>
              <a:gd name="connsiteY105" fmla="*/ 1415089 h 1720306"/>
              <a:gd name="connsiteX106" fmla="*/ 4162427 w 4604444"/>
              <a:gd name="connsiteY106" fmla="*/ 1309571 h 1720306"/>
              <a:gd name="connsiteX107" fmla="*/ 4141591 w 4604444"/>
              <a:gd name="connsiteY107" fmla="*/ 1288884 h 1720306"/>
              <a:gd name="connsiteX108" fmla="*/ 4115844 w 4604444"/>
              <a:gd name="connsiteY108" fmla="*/ 1288884 h 1720306"/>
              <a:gd name="connsiteX109" fmla="*/ 4095008 w 4604444"/>
              <a:gd name="connsiteY109" fmla="*/ 1309571 h 1720306"/>
              <a:gd name="connsiteX110" fmla="*/ 4095008 w 4604444"/>
              <a:gd name="connsiteY110" fmla="*/ 1346034 h 1720306"/>
              <a:gd name="connsiteX111" fmla="*/ 4076405 w 4604444"/>
              <a:gd name="connsiteY111" fmla="*/ 1327281 h 1720306"/>
              <a:gd name="connsiteX112" fmla="*/ 4075214 w 4604444"/>
              <a:gd name="connsiteY112" fmla="*/ 1327281 h 1720306"/>
              <a:gd name="connsiteX113" fmla="*/ 4056611 w 4604444"/>
              <a:gd name="connsiteY113" fmla="*/ 1346034 h 1720306"/>
              <a:gd name="connsiteX114" fmla="*/ 4056611 w 4604444"/>
              <a:gd name="connsiteY114" fmla="*/ 1352731 h 1720306"/>
              <a:gd name="connsiteX115" fmla="*/ 4042918 w 4604444"/>
              <a:gd name="connsiteY115" fmla="*/ 1346629 h 1720306"/>
              <a:gd name="connsiteX116" fmla="*/ 4012409 w 4604444"/>
              <a:gd name="connsiteY116" fmla="*/ 1346629 h 1720306"/>
              <a:gd name="connsiteX117" fmla="*/ 3994103 w 4604444"/>
              <a:gd name="connsiteY117" fmla="*/ 1365084 h 1720306"/>
              <a:gd name="connsiteX118" fmla="*/ 3994103 w 4604444"/>
              <a:gd name="connsiteY118" fmla="*/ 1246916 h 1720306"/>
              <a:gd name="connsiteX119" fmla="*/ 3968653 w 4604444"/>
              <a:gd name="connsiteY119" fmla="*/ 1221466 h 1720306"/>
              <a:gd name="connsiteX120" fmla="*/ 3913587 w 4604444"/>
              <a:gd name="connsiteY120" fmla="*/ 1221466 h 1720306"/>
              <a:gd name="connsiteX121" fmla="*/ 3888137 w 4604444"/>
              <a:gd name="connsiteY121" fmla="*/ 1246916 h 1720306"/>
              <a:gd name="connsiteX122" fmla="*/ 3888137 w 4604444"/>
              <a:gd name="connsiteY122" fmla="*/ 1333980 h 1720306"/>
              <a:gd name="connsiteX123" fmla="*/ 3873701 w 4604444"/>
              <a:gd name="connsiteY123" fmla="*/ 1327284 h 1720306"/>
              <a:gd name="connsiteX124" fmla="*/ 3854503 w 4604444"/>
              <a:gd name="connsiteY124" fmla="*/ 1347077 h 1720306"/>
              <a:gd name="connsiteX125" fmla="*/ 3854503 w 4604444"/>
              <a:gd name="connsiteY125" fmla="*/ 1651287 h 1720306"/>
              <a:gd name="connsiteX126" fmla="*/ 3838429 w 4604444"/>
              <a:gd name="connsiteY126" fmla="*/ 1651287 h 1720306"/>
              <a:gd name="connsiteX127" fmla="*/ 3838429 w 4604444"/>
              <a:gd name="connsiteY127" fmla="*/ 1237540 h 1720306"/>
              <a:gd name="connsiteX128" fmla="*/ 3812087 w 4604444"/>
              <a:gd name="connsiteY128" fmla="*/ 1211198 h 1720306"/>
              <a:gd name="connsiteX129" fmla="*/ 3715046 w 4604444"/>
              <a:gd name="connsiteY129" fmla="*/ 1211198 h 1720306"/>
              <a:gd name="connsiteX130" fmla="*/ 3688852 w 4604444"/>
              <a:gd name="connsiteY130" fmla="*/ 1237540 h 1720306"/>
              <a:gd name="connsiteX131" fmla="*/ 3688852 w 4604444"/>
              <a:gd name="connsiteY131" fmla="*/ 1651287 h 1720306"/>
              <a:gd name="connsiteX132" fmla="*/ 3665040 w 4604444"/>
              <a:gd name="connsiteY132" fmla="*/ 1651287 h 1720306"/>
              <a:gd name="connsiteX133" fmla="*/ 3665040 w 4604444"/>
              <a:gd name="connsiteY133" fmla="*/ 951494 h 1720306"/>
              <a:gd name="connsiteX134" fmla="*/ 3559074 w 4604444"/>
              <a:gd name="connsiteY134" fmla="*/ 951494 h 1720306"/>
              <a:gd name="connsiteX135" fmla="*/ 3559074 w 4604444"/>
              <a:gd name="connsiteY135" fmla="*/ 971438 h 1720306"/>
              <a:gd name="connsiteX136" fmla="*/ 3453709 w 4604444"/>
              <a:gd name="connsiteY136" fmla="*/ 980368 h 1720306"/>
              <a:gd name="connsiteX137" fmla="*/ 3444184 w 4604444"/>
              <a:gd name="connsiteY137" fmla="*/ 1651289 h 1720306"/>
              <a:gd name="connsiteX138" fmla="*/ 3429301 w 4604444"/>
              <a:gd name="connsiteY138" fmla="*/ 1651289 h 1720306"/>
              <a:gd name="connsiteX139" fmla="*/ 3429301 w 4604444"/>
              <a:gd name="connsiteY139" fmla="*/ 908187 h 1720306"/>
              <a:gd name="connsiteX140" fmla="*/ 3213198 w 4604444"/>
              <a:gd name="connsiteY140" fmla="*/ 917861 h 1720306"/>
              <a:gd name="connsiteX141" fmla="*/ 3222127 w 4604444"/>
              <a:gd name="connsiteY141" fmla="*/ 1651286 h 1720306"/>
              <a:gd name="connsiteX142" fmla="*/ 3199208 w 4604444"/>
              <a:gd name="connsiteY142" fmla="*/ 1651286 h 1720306"/>
              <a:gd name="connsiteX143" fmla="*/ 3199208 w 4604444"/>
              <a:gd name="connsiteY143" fmla="*/ 831545 h 1720306"/>
              <a:gd name="connsiteX144" fmla="*/ 3103806 w 4604444"/>
              <a:gd name="connsiteY144" fmla="*/ 826932 h 1720306"/>
              <a:gd name="connsiteX145" fmla="*/ 3102467 w 4604444"/>
              <a:gd name="connsiteY145" fmla="*/ 941079 h 1720306"/>
              <a:gd name="connsiteX146" fmla="*/ 3102467 w 4604444"/>
              <a:gd name="connsiteY146" fmla="*/ 823950 h 1720306"/>
              <a:gd name="connsiteX147" fmla="*/ 2996206 w 4604444"/>
              <a:gd name="connsiteY147" fmla="*/ 847316 h 1720306"/>
              <a:gd name="connsiteX148" fmla="*/ 3014362 w 4604444"/>
              <a:gd name="connsiteY148" fmla="*/ 1651283 h 1720306"/>
              <a:gd name="connsiteX149" fmla="*/ 3009451 w 4604444"/>
              <a:gd name="connsiteY149" fmla="*/ 1651283 h 1720306"/>
              <a:gd name="connsiteX150" fmla="*/ 2991888 w 4604444"/>
              <a:gd name="connsiteY150" fmla="*/ 1071744 h 1720306"/>
              <a:gd name="connsiteX151" fmla="*/ 2972243 w 4604444"/>
              <a:gd name="connsiteY151" fmla="*/ 1073083 h 1720306"/>
              <a:gd name="connsiteX152" fmla="*/ 2972243 w 4604444"/>
              <a:gd name="connsiteY152" fmla="*/ 949411 h 1720306"/>
              <a:gd name="connsiteX153" fmla="*/ 2947687 w 4604444"/>
              <a:gd name="connsiteY153" fmla="*/ 947327 h 1720306"/>
              <a:gd name="connsiteX154" fmla="*/ 2938459 w 4604444"/>
              <a:gd name="connsiteY154" fmla="*/ 831237 h 1720306"/>
              <a:gd name="connsiteX155" fmla="*/ 2927000 w 4604444"/>
              <a:gd name="connsiteY155" fmla="*/ 830790 h 1720306"/>
              <a:gd name="connsiteX156" fmla="*/ 2930721 w 4604444"/>
              <a:gd name="connsiteY156" fmla="*/ 816205 h 1720306"/>
              <a:gd name="connsiteX157" fmla="*/ 2868213 w 4604444"/>
              <a:gd name="connsiteY157" fmla="*/ 772896 h 1720306"/>
              <a:gd name="connsiteX158" fmla="*/ 2805705 w 4604444"/>
              <a:gd name="connsiteY158" fmla="*/ 816205 h 1720306"/>
              <a:gd name="connsiteX159" fmla="*/ 2807640 w 4604444"/>
              <a:gd name="connsiteY159" fmla="*/ 826921 h 1720306"/>
              <a:gd name="connsiteX160" fmla="*/ 2794096 w 4604444"/>
              <a:gd name="connsiteY160" fmla="*/ 826474 h 1720306"/>
              <a:gd name="connsiteX161" fmla="*/ 2794096 w 4604444"/>
              <a:gd name="connsiteY161" fmla="*/ 934669 h 1720306"/>
              <a:gd name="connsiteX162" fmla="*/ 2779809 w 4604444"/>
              <a:gd name="connsiteY162" fmla="*/ 933478 h 1720306"/>
              <a:gd name="connsiteX163" fmla="*/ 2775046 w 4604444"/>
              <a:gd name="connsiteY163" fmla="*/ 1076058 h 1720306"/>
              <a:gd name="connsiteX164" fmla="*/ 2905120 w 4604444"/>
              <a:gd name="connsiteY164" fmla="*/ 1077546 h 1720306"/>
              <a:gd name="connsiteX165" fmla="*/ 2779809 w 4604444"/>
              <a:gd name="connsiteY165" fmla="*/ 1085880 h 1720306"/>
              <a:gd name="connsiteX166" fmla="*/ 2779809 w 4604444"/>
              <a:gd name="connsiteY166" fmla="*/ 1125320 h 1720306"/>
              <a:gd name="connsiteX167" fmla="*/ 2659556 w 4604444"/>
              <a:gd name="connsiteY167" fmla="*/ 1220865 h 1720306"/>
              <a:gd name="connsiteX168" fmla="*/ 2655091 w 4604444"/>
              <a:gd name="connsiteY168" fmla="*/ 1651281 h 1720306"/>
              <a:gd name="connsiteX169" fmla="*/ 2650477 w 4604444"/>
              <a:gd name="connsiteY169" fmla="*/ 1651281 h 1720306"/>
              <a:gd name="connsiteX170" fmla="*/ 2654644 w 4604444"/>
              <a:gd name="connsiteY170" fmla="*/ 1216103 h 1720306"/>
              <a:gd name="connsiteX171" fmla="*/ 2642738 w 4604444"/>
              <a:gd name="connsiteY171" fmla="*/ 1218484 h 1720306"/>
              <a:gd name="connsiteX172" fmla="*/ 2643482 w 4604444"/>
              <a:gd name="connsiteY172" fmla="*/ 1060731 h 1720306"/>
              <a:gd name="connsiteX173" fmla="*/ 2638719 w 4604444"/>
              <a:gd name="connsiteY173" fmla="*/ 1062070 h 1720306"/>
              <a:gd name="connsiteX174" fmla="*/ 2649882 w 4604444"/>
              <a:gd name="connsiteY174" fmla="*/ 1057308 h 1720306"/>
              <a:gd name="connsiteX175" fmla="*/ 2640208 w 4604444"/>
              <a:gd name="connsiteY175" fmla="*/ 1023673 h 1720306"/>
              <a:gd name="connsiteX176" fmla="*/ 2529632 w 4604444"/>
              <a:gd name="connsiteY176" fmla="*/ 1052545 h 1720306"/>
              <a:gd name="connsiteX177" fmla="*/ 2404617 w 4604444"/>
              <a:gd name="connsiteY177" fmla="*/ 985126 h 1720306"/>
              <a:gd name="connsiteX178" fmla="*/ 2394943 w 4604444"/>
              <a:gd name="connsiteY178" fmla="*/ 1018761 h 1720306"/>
              <a:gd name="connsiteX179" fmla="*/ 2400450 w 4604444"/>
              <a:gd name="connsiteY179" fmla="*/ 1022630 h 1720306"/>
              <a:gd name="connsiteX180" fmla="*/ 2398962 w 4604444"/>
              <a:gd name="connsiteY180" fmla="*/ 1651280 h 1720306"/>
              <a:gd name="connsiteX181" fmla="*/ 2380507 w 4604444"/>
              <a:gd name="connsiteY181" fmla="*/ 1651280 h 1720306"/>
              <a:gd name="connsiteX182" fmla="*/ 2385121 w 4604444"/>
              <a:gd name="connsiteY182" fmla="*/ 1466286 h 1720306"/>
              <a:gd name="connsiteX183" fmla="*/ 2192087 w 4604444"/>
              <a:gd name="connsiteY183" fmla="*/ 1464202 h 1720306"/>
              <a:gd name="connsiteX184" fmla="*/ 2193724 w 4604444"/>
              <a:gd name="connsiteY184" fmla="*/ 1339482 h 1720306"/>
              <a:gd name="connsiteX185" fmla="*/ 2203993 w 4604444"/>
              <a:gd name="connsiteY185" fmla="*/ 1339035 h 1720306"/>
              <a:gd name="connsiteX186" fmla="*/ 2205779 w 4604444"/>
              <a:gd name="connsiteY186" fmla="*/ 1267002 h 1720306"/>
              <a:gd name="connsiteX187" fmla="*/ 2133002 w 4604444"/>
              <a:gd name="connsiteY187" fmla="*/ 1266258 h 1720306"/>
              <a:gd name="connsiteX188" fmla="*/ 2121989 w 4604444"/>
              <a:gd name="connsiteY188" fmla="*/ 1173687 h 1720306"/>
              <a:gd name="connsiteX189" fmla="*/ 2114250 w 4604444"/>
              <a:gd name="connsiteY189" fmla="*/ 1208215 h 1720306"/>
              <a:gd name="connsiteX190" fmla="*/ 2109190 w 4604444"/>
              <a:gd name="connsiteY190" fmla="*/ 1265961 h 1720306"/>
              <a:gd name="connsiteX191" fmla="*/ 2056654 w 4604444"/>
              <a:gd name="connsiteY191" fmla="*/ 1265365 h 1720306"/>
              <a:gd name="connsiteX192" fmla="*/ 2055314 w 4604444"/>
              <a:gd name="connsiteY192" fmla="*/ 1325790 h 1720306"/>
              <a:gd name="connsiteX193" fmla="*/ 2047873 w 4604444"/>
              <a:gd name="connsiteY193" fmla="*/ 1325641 h 1720306"/>
              <a:gd name="connsiteX194" fmla="*/ 2046236 w 4604444"/>
              <a:gd name="connsiteY194" fmla="*/ 1462715 h 1720306"/>
              <a:gd name="connsiteX195" fmla="*/ 1979709 w 4604444"/>
              <a:gd name="connsiteY195" fmla="*/ 1461971 h 1720306"/>
              <a:gd name="connsiteX196" fmla="*/ 1976435 w 4604444"/>
              <a:gd name="connsiteY196" fmla="*/ 1418067 h 1720306"/>
              <a:gd name="connsiteX197" fmla="*/ 1971524 w 4604444"/>
              <a:gd name="connsiteY197" fmla="*/ 1418364 h 1720306"/>
              <a:gd name="connsiteX198" fmla="*/ 1971524 w 4604444"/>
              <a:gd name="connsiteY198" fmla="*/ 1389194 h 1720306"/>
              <a:gd name="connsiteX199" fmla="*/ 1904254 w 4604444"/>
              <a:gd name="connsiteY199" fmla="*/ 1394105 h 1720306"/>
              <a:gd name="connsiteX200" fmla="*/ 1904254 w 4604444"/>
              <a:gd name="connsiteY200" fmla="*/ 1413899 h 1720306"/>
              <a:gd name="connsiteX201" fmla="*/ 1869874 w 4604444"/>
              <a:gd name="connsiteY201" fmla="*/ 1361214 h 1720306"/>
              <a:gd name="connsiteX202" fmla="*/ 1868833 w 4604444"/>
              <a:gd name="connsiteY202" fmla="*/ 1085885 h 1720306"/>
              <a:gd name="connsiteX203" fmla="*/ 1877613 w 4604444"/>
              <a:gd name="connsiteY203" fmla="*/ 1085885 h 1720306"/>
              <a:gd name="connsiteX204" fmla="*/ 1881036 w 4604444"/>
              <a:gd name="connsiteY204" fmla="*/ 1045106 h 1720306"/>
              <a:gd name="connsiteX205" fmla="*/ 1836835 w 4604444"/>
              <a:gd name="connsiteY205" fmla="*/ 1028140 h 1720306"/>
              <a:gd name="connsiteX206" fmla="*/ 1772244 w 4604444"/>
              <a:gd name="connsiteY206" fmla="*/ 1045106 h 1720306"/>
              <a:gd name="connsiteX207" fmla="*/ 1782364 w 4604444"/>
              <a:gd name="connsiteY207" fmla="*/ 1085885 h 1720306"/>
              <a:gd name="connsiteX208" fmla="*/ 1782959 w 4604444"/>
              <a:gd name="connsiteY208" fmla="*/ 1085885 h 1720306"/>
              <a:gd name="connsiteX209" fmla="*/ 1781917 w 4604444"/>
              <a:gd name="connsiteY209" fmla="*/ 1379969 h 1720306"/>
              <a:gd name="connsiteX210" fmla="*/ 1747241 w 4604444"/>
              <a:gd name="connsiteY210" fmla="*/ 1474922 h 1720306"/>
              <a:gd name="connsiteX211" fmla="*/ 1743967 w 4604444"/>
              <a:gd name="connsiteY211" fmla="*/ 1280554 h 1720306"/>
              <a:gd name="connsiteX212" fmla="*/ 1713754 w 4604444"/>
              <a:gd name="connsiteY212" fmla="*/ 1233972 h 1720306"/>
              <a:gd name="connsiteX213" fmla="*/ 1713010 w 4604444"/>
              <a:gd name="connsiteY213" fmla="*/ 1651281 h 1720306"/>
              <a:gd name="connsiteX214" fmla="*/ 1708397 w 4604444"/>
              <a:gd name="connsiteY214" fmla="*/ 1651281 h 1720306"/>
              <a:gd name="connsiteX215" fmla="*/ 1702741 w 4604444"/>
              <a:gd name="connsiteY215" fmla="*/ 1249593 h 1720306"/>
              <a:gd name="connsiteX216" fmla="*/ 1688751 w 4604444"/>
              <a:gd name="connsiteY216" fmla="*/ 1223846 h 1720306"/>
              <a:gd name="connsiteX217" fmla="*/ 1699764 w 4604444"/>
              <a:gd name="connsiteY217" fmla="*/ 1228757 h 1720306"/>
              <a:gd name="connsiteX218" fmla="*/ 1700210 w 4604444"/>
              <a:gd name="connsiteY218" fmla="*/ 1069661 h 1720306"/>
              <a:gd name="connsiteX219" fmla="*/ 1665236 w 4604444"/>
              <a:gd name="connsiteY219" fmla="*/ 1118180 h 1720306"/>
              <a:gd name="connsiteX220" fmla="*/ 1662705 w 4604444"/>
              <a:gd name="connsiteY220" fmla="*/ 1212090 h 1720306"/>
              <a:gd name="connsiteX221" fmla="*/ 1676249 w 4604444"/>
              <a:gd name="connsiteY221" fmla="*/ 1218192 h 1720306"/>
              <a:gd name="connsiteX222" fmla="*/ 1675505 w 4604444"/>
              <a:gd name="connsiteY222" fmla="*/ 1651284 h 1720306"/>
              <a:gd name="connsiteX223" fmla="*/ 1666278 w 4604444"/>
              <a:gd name="connsiteY223" fmla="*/ 1651284 h 1720306"/>
              <a:gd name="connsiteX224" fmla="*/ 1662111 w 4604444"/>
              <a:gd name="connsiteY224" fmla="*/ 1169976 h 1720306"/>
              <a:gd name="connsiteX225" fmla="*/ 1615379 w 4604444"/>
              <a:gd name="connsiteY225" fmla="*/ 1157475 h 1720306"/>
              <a:gd name="connsiteX226" fmla="*/ 1614337 w 4604444"/>
              <a:gd name="connsiteY226" fmla="*/ 1651289 h 1720306"/>
              <a:gd name="connsiteX227" fmla="*/ 1613445 w 4604444"/>
              <a:gd name="connsiteY227" fmla="*/ 1651289 h 1720306"/>
              <a:gd name="connsiteX228" fmla="*/ 1611361 w 4604444"/>
              <a:gd name="connsiteY228" fmla="*/ 1106878 h 1720306"/>
              <a:gd name="connsiteX229" fmla="*/ 1521171 w 4604444"/>
              <a:gd name="connsiteY229" fmla="*/ 1111641 h 1720306"/>
              <a:gd name="connsiteX230" fmla="*/ 1520724 w 4604444"/>
              <a:gd name="connsiteY230" fmla="*/ 1210168 h 1720306"/>
              <a:gd name="connsiteX231" fmla="*/ 1452412 w 4604444"/>
              <a:gd name="connsiteY231" fmla="*/ 1174449 h 1720306"/>
              <a:gd name="connsiteX232" fmla="*/ 1452412 w 4604444"/>
              <a:gd name="connsiteY232" fmla="*/ 1157333 h 1720306"/>
              <a:gd name="connsiteX233" fmla="*/ 1455984 w 4604444"/>
              <a:gd name="connsiteY233" fmla="*/ 1133520 h 1720306"/>
              <a:gd name="connsiteX234" fmla="*/ 1441548 w 4604444"/>
              <a:gd name="connsiteY234" fmla="*/ 1075775 h 1720306"/>
              <a:gd name="connsiteX235" fmla="*/ 1437976 w 4604444"/>
              <a:gd name="connsiteY235" fmla="*/ 1157333 h 1720306"/>
              <a:gd name="connsiteX236" fmla="*/ 1430832 w 4604444"/>
              <a:gd name="connsiteY236" fmla="*/ 1177722 h 1720306"/>
              <a:gd name="connsiteX237" fmla="*/ 1360585 w 4604444"/>
              <a:gd name="connsiteY237" fmla="*/ 1219245 h 1720306"/>
              <a:gd name="connsiteX238" fmla="*/ 1299417 w 4604444"/>
              <a:gd name="connsiteY238" fmla="*/ 1222073 h 1720306"/>
              <a:gd name="connsiteX239" fmla="*/ 1299417 w 4604444"/>
              <a:gd name="connsiteY239" fmla="*/ 1388761 h 1720306"/>
              <a:gd name="connsiteX240" fmla="*/ 1349869 w 4604444"/>
              <a:gd name="connsiteY240" fmla="*/ 1393970 h 1720306"/>
              <a:gd name="connsiteX241" fmla="*/ 1320997 w 4604444"/>
              <a:gd name="connsiteY241" fmla="*/ 1395458 h 1720306"/>
              <a:gd name="connsiteX242" fmla="*/ 1319956 w 4604444"/>
              <a:gd name="connsiteY242" fmla="*/ 1651290 h 1720306"/>
              <a:gd name="connsiteX243" fmla="*/ 1314598 w 4604444"/>
              <a:gd name="connsiteY243" fmla="*/ 1651290 h 1720306"/>
              <a:gd name="connsiteX244" fmla="*/ 1313556 w 4604444"/>
              <a:gd name="connsiteY244" fmla="*/ 1393077 h 1720306"/>
              <a:gd name="connsiteX245" fmla="*/ 1266526 w 4604444"/>
              <a:gd name="connsiteY245" fmla="*/ 1395458 h 1720306"/>
              <a:gd name="connsiteX246" fmla="*/ 1266526 w 4604444"/>
              <a:gd name="connsiteY246" fmla="*/ 1414360 h 1720306"/>
              <a:gd name="connsiteX247" fmla="*/ 1265336 w 4604444"/>
              <a:gd name="connsiteY247" fmla="*/ 1276400 h 1720306"/>
              <a:gd name="connsiteX248" fmla="*/ 1125880 w 4604444"/>
              <a:gd name="connsiteY248" fmla="*/ 1279823 h 1720306"/>
              <a:gd name="connsiteX249" fmla="*/ 1122755 w 4604444"/>
              <a:gd name="connsiteY249" fmla="*/ 1651298 h 1720306"/>
              <a:gd name="connsiteX250" fmla="*/ 1010988 w 4604444"/>
              <a:gd name="connsiteY250" fmla="*/ 1651298 h 1720306"/>
              <a:gd name="connsiteX251" fmla="*/ 895945 w 4604444"/>
              <a:gd name="connsiteY251" fmla="*/ 1414963 h 1720306"/>
              <a:gd name="connsiteX252" fmla="*/ 884336 w 4604444"/>
              <a:gd name="connsiteY252" fmla="*/ 1427018 h 1720306"/>
              <a:gd name="connsiteX253" fmla="*/ 884336 w 4604444"/>
              <a:gd name="connsiteY253" fmla="*/ 1423298 h 1720306"/>
              <a:gd name="connsiteX254" fmla="*/ 920948 w 4604444"/>
              <a:gd name="connsiteY254" fmla="*/ 1351265 h 1720306"/>
              <a:gd name="connsiteX255" fmla="*/ 881955 w 4604444"/>
              <a:gd name="connsiteY255" fmla="*/ 1277446 h 1720306"/>
              <a:gd name="connsiteX256" fmla="*/ 873323 w 4604444"/>
              <a:gd name="connsiteY256" fmla="*/ 746875 h 1720306"/>
              <a:gd name="connsiteX257" fmla="*/ 851148 w 4604444"/>
              <a:gd name="connsiteY257" fmla="*/ 750447 h 1720306"/>
              <a:gd name="connsiteX258" fmla="*/ 913804 w 4604444"/>
              <a:gd name="connsiteY258" fmla="*/ 669335 h 1720306"/>
              <a:gd name="connsiteX259" fmla="*/ 848468 w 4604444"/>
              <a:gd name="connsiteY259" fmla="*/ 587479 h 1720306"/>
              <a:gd name="connsiteX260" fmla="*/ 841473 w 4604444"/>
              <a:gd name="connsiteY260" fmla="*/ 529734 h 1720306"/>
              <a:gd name="connsiteX261" fmla="*/ 837455 w 4604444"/>
              <a:gd name="connsiteY261" fmla="*/ 530329 h 1720306"/>
              <a:gd name="connsiteX262" fmla="*/ 838943 w 4604444"/>
              <a:gd name="connsiteY262" fmla="*/ 437014 h 1720306"/>
              <a:gd name="connsiteX263" fmla="*/ 854570 w 4604444"/>
              <a:gd name="connsiteY263" fmla="*/ 411862 h 1720306"/>
              <a:gd name="connsiteX264" fmla="*/ 839241 w 4604444"/>
              <a:gd name="connsiteY264" fmla="*/ 386859 h 1720306"/>
              <a:gd name="connsiteX265" fmla="*/ 836264 w 4604444"/>
              <a:gd name="connsiteY265" fmla="*/ 331495 h 1720306"/>
              <a:gd name="connsiteX266" fmla="*/ 2994150 w 4604444"/>
              <a:gd name="connsiteY266" fmla="*/ 575699 h 1720306"/>
              <a:gd name="connsiteX267" fmla="*/ 3033144 w 4604444"/>
              <a:gd name="connsiteY267" fmla="*/ 794183 h 1720306"/>
              <a:gd name="connsiteX268" fmla="*/ 3042817 w 4604444"/>
              <a:gd name="connsiteY268" fmla="*/ 795076 h 1720306"/>
              <a:gd name="connsiteX269" fmla="*/ 2994150 w 4604444"/>
              <a:gd name="connsiteY269" fmla="*/ 575706 h 1720306"/>
              <a:gd name="connsiteX270" fmla="*/ 3070350 w 4604444"/>
              <a:gd name="connsiteY270" fmla="*/ 575699 h 1720306"/>
              <a:gd name="connsiteX271" fmla="*/ 3109344 w 4604444"/>
              <a:gd name="connsiteY271" fmla="*/ 794183 h 1720306"/>
              <a:gd name="connsiteX272" fmla="*/ 3119017 w 4604444"/>
              <a:gd name="connsiteY272" fmla="*/ 795076 h 1720306"/>
              <a:gd name="connsiteX273" fmla="*/ 3070350 w 4604444"/>
              <a:gd name="connsiteY273" fmla="*/ 575706 h 1720306"/>
              <a:gd name="connsiteX274" fmla="*/ 2863334 w 4604444"/>
              <a:gd name="connsiteY274" fmla="*/ 647880 h 1720306"/>
              <a:gd name="connsiteX275" fmla="*/ 2855744 w 4604444"/>
              <a:gd name="connsiteY275" fmla="*/ 671990 h 1720306"/>
              <a:gd name="connsiteX276" fmla="*/ 2844135 w 4604444"/>
              <a:gd name="connsiteY276" fmla="*/ 764859 h 1720306"/>
              <a:gd name="connsiteX277" fmla="*/ 2882532 w 4604444"/>
              <a:gd name="connsiteY277" fmla="*/ 760840 h 1720306"/>
              <a:gd name="connsiteX278" fmla="*/ 2863333 w 4604444"/>
              <a:gd name="connsiteY278" fmla="*/ 647883 h 1720306"/>
              <a:gd name="connsiteX279" fmla="*/ 810982 w 4604444"/>
              <a:gd name="connsiteY279" fmla="*/ 751912 h 1720306"/>
              <a:gd name="connsiteX280" fmla="*/ 828395 w 4604444"/>
              <a:gd name="connsiteY280" fmla="*/ 753549 h 1720306"/>
              <a:gd name="connsiteX281" fmla="*/ 843277 w 4604444"/>
              <a:gd name="connsiteY281" fmla="*/ 752210 h 1720306"/>
              <a:gd name="connsiteX282" fmla="*/ 843277 w 4604444"/>
              <a:gd name="connsiteY282" fmla="*/ 787482 h 1720306"/>
              <a:gd name="connsiteX283" fmla="*/ 810982 w 4604444"/>
              <a:gd name="connsiteY283" fmla="*/ 802513 h 1720306"/>
              <a:gd name="connsiteX284" fmla="*/ 810982 w 4604444"/>
              <a:gd name="connsiteY284" fmla="*/ 751912 h 1720306"/>
              <a:gd name="connsiteX285" fmla="*/ 810982 w 4604444"/>
              <a:gd name="connsiteY285" fmla="*/ 840019 h 1720306"/>
              <a:gd name="connsiteX286" fmla="*/ 843277 w 4604444"/>
              <a:gd name="connsiteY286" fmla="*/ 854157 h 1720306"/>
              <a:gd name="connsiteX287" fmla="*/ 843277 w 4604444"/>
              <a:gd name="connsiteY287" fmla="*/ 876333 h 1720306"/>
              <a:gd name="connsiteX288" fmla="*/ 812618 w 4604444"/>
              <a:gd name="connsiteY288" fmla="*/ 890620 h 1720306"/>
              <a:gd name="connsiteX289" fmla="*/ 810981 w 4604444"/>
              <a:gd name="connsiteY289" fmla="*/ 913688 h 1720306"/>
              <a:gd name="connsiteX290" fmla="*/ 810981 w 4604444"/>
              <a:gd name="connsiteY290" fmla="*/ 840019 h 1720306"/>
              <a:gd name="connsiteX291" fmla="*/ 810982 w 4604444"/>
              <a:gd name="connsiteY291" fmla="*/ 924553 h 1720306"/>
              <a:gd name="connsiteX292" fmla="*/ 843277 w 4604444"/>
              <a:gd name="connsiteY292" fmla="*/ 938692 h 1720306"/>
              <a:gd name="connsiteX293" fmla="*/ 843277 w 4604444"/>
              <a:gd name="connsiteY293" fmla="*/ 958039 h 1720306"/>
              <a:gd name="connsiteX294" fmla="*/ 812618 w 4604444"/>
              <a:gd name="connsiteY294" fmla="*/ 972326 h 1720306"/>
              <a:gd name="connsiteX295" fmla="*/ 810981 w 4604444"/>
              <a:gd name="connsiteY295" fmla="*/ 995543 h 1720306"/>
              <a:gd name="connsiteX296" fmla="*/ 810981 w 4604444"/>
              <a:gd name="connsiteY296" fmla="*/ 924553 h 1720306"/>
              <a:gd name="connsiteX297" fmla="*/ 810982 w 4604444"/>
              <a:gd name="connsiteY297" fmla="*/ 1006409 h 1720306"/>
              <a:gd name="connsiteX298" fmla="*/ 843277 w 4604444"/>
              <a:gd name="connsiteY298" fmla="*/ 1020548 h 1720306"/>
              <a:gd name="connsiteX299" fmla="*/ 843277 w 4604444"/>
              <a:gd name="connsiteY299" fmla="*/ 1042276 h 1720306"/>
              <a:gd name="connsiteX300" fmla="*/ 812618 w 4604444"/>
              <a:gd name="connsiteY300" fmla="*/ 1056564 h 1720306"/>
              <a:gd name="connsiteX301" fmla="*/ 810981 w 4604444"/>
              <a:gd name="connsiteY301" fmla="*/ 1079632 h 1720306"/>
              <a:gd name="connsiteX302" fmla="*/ 810981 w 4604444"/>
              <a:gd name="connsiteY302" fmla="*/ 1006409 h 1720306"/>
              <a:gd name="connsiteX303" fmla="*/ 1680434 w 4604444"/>
              <a:gd name="connsiteY303" fmla="*/ 1007748 h 1720306"/>
              <a:gd name="connsiteX304" fmla="*/ 1673587 w 4604444"/>
              <a:gd name="connsiteY304" fmla="*/ 1102998 h 1720306"/>
              <a:gd name="connsiteX305" fmla="*/ 1680434 w 4604444"/>
              <a:gd name="connsiteY305" fmla="*/ 1007748 h 1720306"/>
              <a:gd name="connsiteX306" fmla="*/ 810982 w 4604444"/>
              <a:gd name="connsiteY306" fmla="*/ 1090497 h 1720306"/>
              <a:gd name="connsiteX307" fmla="*/ 843277 w 4604444"/>
              <a:gd name="connsiteY307" fmla="*/ 1104636 h 1720306"/>
              <a:gd name="connsiteX308" fmla="*/ 843277 w 4604444"/>
              <a:gd name="connsiteY308" fmla="*/ 1203610 h 1720306"/>
              <a:gd name="connsiteX309" fmla="*/ 810982 w 4604444"/>
              <a:gd name="connsiteY309" fmla="*/ 1218641 h 1720306"/>
              <a:gd name="connsiteX310" fmla="*/ 810982 w 4604444"/>
              <a:gd name="connsiteY310" fmla="*/ 1171612 h 1720306"/>
              <a:gd name="connsiteX311" fmla="*/ 839110 w 4604444"/>
              <a:gd name="connsiteY311" fmla="*/ 1184113 h 1720306"/>
              <a:gd name="connsiteX312" fmla="*/ 839110 w 4604444"/>
              <a:gd name="connsiteY312" fmla="*/ 1116694 h 1720306"/>
              <a:gd name="connsiteX313" fmla="*/ 810982 w 4604444"/>
              <a:gd name="connsiteY313" fmla="*/ 1129791 h 1720306"/>
              <a:gd name="connsiteX314" fmla="*/ 810982 w 4604444"/>
              <a:gd name="connsiteY314" fmla="*/ 1090500 h 1720306"/>
              <a:gd name="connsiteX315" fmla="*/ 177722 w 4604444"/>
              <a:gd name="connsiteY315" fmla="*/ 1169673 h 1720306"/>
              <a:gd name="connsiteX316" fmla="*/ 180103 w 4604444"/>
              <a:gd name="connsiteY316" fmla="*/ 1244236 h 1720306"/>
              <a:gd name="connsiteX317" fmla="*/ 146319 w 4604444"/>
              <a:gd name="connsiteY317" fmla="*/ 1282633 h 1720306"/>
              <a:gd name="connsiteX318" fmla="*/ 223412 w 4604444"/>
              <a:gd name="connsiteY318" fmla="*/ 1280252 h 1720306"/>
              <a:gd name="connsiteX319" fmla="*/ 184866 w 4604444"/>
              <a:gd name="connsiteY319" fmla="*/ 1241855 h 1720306"/>
              <a:gd name="connsiteX320" fmla="*/ 177722 w 4604444"/>
              <a:gd name="connsiteY320" fmla="*/ 1169673 h 1720306"/>
              <a:gd name="connsiteX321" fmla="*/ 1520747 w 4604444"/>
              <a:gd name="connsiteY321" fmla="*/ 1214768 h 1720306"/>
              <a:gd name="connsiteX322" fmla="*/ 1519110 w 4604444"/>
              <a:gd name="connsiteY322" fmla="*/ 1651280 h 1720306"/>
              <a:gd name="connsiteX323" fmla="*/ 1504376 w 4604444"/>
              <a:gd name="connsiteY323" fmla="*/ 1651280 h 1720306"/>
              <a:gd name="connsiteX324" fmla="*/ 1502441 w 4604444"/>
              <a:gd name="connsiteY324" fmla="*/ 1318648 h 1720306"/>
              <a:gd name="connsiteX325" fmla="*/ 1412400 w 4604444"/>
              <a:gd name="connsiteY325" fmla="*/ 1321773 h 1720306"/>
              <a:gd name="connsiteX326" fmla="*/ 1411061 w 4604444"/>
              <a:gd name="connsiteY326" fmla="*/ 1557222 h 1720306"/>
              <a:gd name="connsiteX327" fmla="*/ 1410764 w 4604444"/>
              <a:gd name="connsiteY327" fmla="*/ 1557222 h 1720306"/>
              <a:gd name="connsiteX328" fmla="*/ 1409871 w 4604444"/>
              <a:gd name="connsiteY328" fmla="*/ 1365531 h 1720306"/>
              <a:gd name="connsiteX329" fmla="*/ 1370283 w 4604444"/>
              <a:gd name="connsiteY329" fmla="*/ 1367020 h 1720306"/>
              <a:gd name="connsiteX330" fmla="*/ 1369241 w 4604444"/>
              <a:gd name="connsiteY330" fmla="*/ 1557967 h 1720306"/>
              <a:gd name="connsiteX331" fmla="*/ 1368646 w 4604444"/>
              <a:gd name="connsiteY331" fmla="*/ 1557967 h 1720306"/>
              <a:gd name="connsiteX332" fmla="*/ 1368051 w 4604444"/>
              <a:gd name="connsiteY332" fmla="*/ 1393070 h 1720306"/>
              <a:gd name="connsiteX333" fmla="*/ 1364033 w 4604444"/>
              <a:gd name="connsiteY333" fmla="*/ 1393219 h 1720306"/>
              <a:gd name="connsiteX334" fmla="*/ 1362247 w 4604444"/>
              <a:gd name="connsiteY334" fmla="*/ 1328478 h 1720306"/>
              <a:gd name="connsiteX335" fmla="*/ 1367456 w 4604444"/>
              <a:gd name="connsiteY335" fmla="*/ 1364941 h 1720306"/>
              <a:gd name="connsiteX336" fmla="*/ 1404812 w 4604444"/>
              <a:gd name="connsiteY336" fmla="*/ 1364941 h 1720306"/>
              <a:gd name="connsiteX337" fmla="*/ 1404812 w 4604444"/>
              <a:gd name="connsiteY337" fmla="*/ 1320591 h 1720306"/>
              <a:gd name="connsiteX338" fmla="*/ 1513759 w 4604444"/>
              <a:gd name="connsiteY338" fmla="*/ 1317317 h 1720306"/>
              <a:gd name="connsiteX339" fmla="*/ 1513759 w 4604444"/>
              <a:gd name="connsiteY339" fmla="*/ 1266268 h 1720306"/>
              <a:gd name="connsiteX340" fmla="*/ 1495899 w 4604444"/>
              <a:gd name="connsiteY340" fmla="*/ 1266715 h 1720306"/>
              <a:gd name="connsiteX341" fmla="*/ 1502448 w 4604444"/>
              <a:gd name="connsiteY341" fmla="*/ 1232187 h 1720306"/>
              <a:gd name="connsiteX342" fmla="*/ 1520754 w 4604444"/>
              <a:gd name="connsiteY342" fmla="*/ 1214774 h 1720306"/>
              <a:gd name="connsiteX343" fmla="*/ 1377424 w 4604444"/>
              <a:gd name="connsiteY343" fmla="*/ 1236646 h 1720306"/>
              <a:gd name="connsiteX344" fmla="*/ 1391563 w 4604444"/>
              <a:gd name="connsiteY344" fmla="*/ 1266264 h 1720306"/>
              <a:gd name="connsiteX345" fmla="*/ 1439635 w 4604444"/>
              <a:gd name="connsiteY345" fmla="*/ 1267901 h 1720306"/>
              <a:gd name="connsiteX346" fmla="*/ 1383080 w 4604444"/>
              <a:gd name="connsiteY346" fmla="*/ 1269091 h 1720306"/>
              <a:gd name="connsiteX347" fmla="*/ 1377425 w 4604444"/>
              <a:gd name="connsiteY347" fmla="*/ 1236647 h 1720306"/>
              <a:gd name="connsiteX348" fmla="*/ 810982 w 4604444"/>
              <a:gd name="connsiteY348" fmla="*/ 1256143 h 1720306"/>
              <a:gd name="connsiteX349" fmla="*/ 816786 w 4604444"/>
              <a:gd name="connsiteY349" fmla="*/ 1258673 h 1720306"/>
              <a:gd name="connsiteX350" fmla="*/ 810982 w 4604444"/>
              <a:gd name="connsiteY350" fmla="*/ 1259120 h 1720306"/>
              <a:gd name="connsiteX351" fmla="*/ 810982 w 4604444"/>
              <a:gd name="connsiteY351" fmla="*/ 1256143 h 1720306"/>
              <a:gd name="connsiteX352" fmla="*/ 2390227 w 4604444"/>
              <a:gd name="connsiteY352" fmla="*/ 1403628 h 1720306"/>
              <a:gd name="connsiteX353" fmla="*/ 2318046 w 4604444"/>
              <a:gd name="connsiteY353" fmla="*/ 1408540 h 1720306"/>
              <a:gd name="connsiteX354" fmla="*/ 2313134 w 4604444"/>
              <a:gd name="connsiteY354" fmla="*/ 1456611 h 1720306"/>
              <a:gd name="connsiteX355" fmla="*/ 2390228 w 4604444"/>
              <a:gd name="connsiteY355" fmla="*/ 1456611 h 1720306"/>
              <a:gd name="connsiteX356" fmla="*/ 2390228 w 4604444"/>
              <a:gd name="connsiteY356" fmla="*/ 1403628 h 1720306"/>
              <a:gd name="connsiteX357" fmla="*/ 1913682 w 4604444"/>
              <a:gd name="connsiteY357" fmla="*/ 1428334 h 1720306"/>
              <a:gd name="connsiteX358" fmla="*/ 1942704 w 4604444"/>
              <a:gd name="connsiteY358" fmla="*/ 1461374 h 1720306"/>
              <a:gd name="connsiteX359" fmla="*/ 1942704 w 4604444"/>
              <a:gd name="connsiteY359" fmla="*/ 1461523 h 1720306"/>
              <a:gd name="connsiteX360" fmla="*/ 1937941 w 4604444"/>
              <a:gd name="connsiteY360" fmla="*/ 1461523 h 1720306"/>
              <a:gd name="connsiteX361" fmla="*/ 1934518 w 4604444"/>
              <a:gd name="connsiteY361" fmla="*/ 1616304 h 1720306"/>
              <a:gd name="connsiteX362" fmla="*/ 1930202 w 4604444"/>
              <a:gd name="connsiteY362" fmla="*/ 1453484 h 1720306"/>
              <a:gd name="connsiteX363" fmla="*/ 1913682 w 4604444"/>
              <a:gd name="connsiteY363" fmla="*/ 1428332 h 1720306"/>
              <a:gd name="connsiteX364" fmla="*/ 768015 w 4604444"/>
              <a:gd name="connsiteY364" fmla="*/ 1428632 h 1720306"/>
              <a:gd name="connsiteX365" fmla="*/ 769652 w 4604444"/>
              <a:gd name="connsiteY365" fmla="*/ 1429524 h 1720306"/>
              <a:gd name="connsiteX366" fmla="*/ 768015 w 4604444"/>
              <a:gd name="connsiteY366" fmla="*/ 1530575 h 1720306"/>
              <a:gd name="connsiteX367" fmla="*/ 768015 w 4604444"/>
              <a:gd name="connsiteY367" fmla="*/ 1428629 h 1720306"/>
              <a:gd name="connsiteX368" fmla="*/ 182970 w 4604444"/>
              <a:gd name="connsiteY368" fmla="*/ 1453188 h 1720306"/>
              <a:gd name="connsiteX369" fmla="*/ 184905 w 4604444"/>
              <a:gd name="connsiteY369" fmla="*/ 1453485 h 1720306"/>
              <a:gd name="connsiteX370" fmla="*/ 142191 w 4604444"/>
              <a:gd name="connsiteY370" fmla="*/ 1507658 h 1720306"/>
              <a:gd name="connsiteX371" fmla="*/ 141596 w 4604444"/>
              <a:gd name="connsiteY371" fmla="*/ 1484739 h 1720306"/>
              <a:gd name="connsiteX372" fmla="*/ 182524 w 4604444"/>
              <a:gd name="connsiteY372" fmla="*/ 1453486 h 1720306"/>
              <a:gd name="connsiteX373" fmla="*/ 182970 w 4604444"/>
              <a:gd name="connsiteY373" fmla="*/ 1453189 h 1720306"/>
              <a:gd name="connsiteX374" fmla="*/ 885144 w 4604444"/>
              <a:gd name="connsiteY374" fmla="*/ 1471642 h 1720306"/>
              <a:gd name="connsiteX375" fmla="*/ 914612 w 4604444"/>
              <a:gd name="connsiteY375" fmla="*/ 1532364 h 1720306"/>
              <a:gd name="connsiteX376" fmla="*/ 886484 w 4604444"/>
              <a:gd name="connsiteY376" fmla="*/ 1557664 h 1720306"/>
              <a:gd name="connsiteX377" fmla="*/ 885144 w 4604444"/>
              <a:gd name="connsiteY377" fmla="*/ 1471642 h 1720306"/>
              <a:gd name="connsiteX378" fmla="*/ 925922 w 4604444"/>
              <a:gd name="connsiteY378" fmla="*/ 1555880 h 1720306"/>
              <a:gd name="connsiteX379" fmla="*/ 972208 w 4604444"/>
              <a:gd name="connsiteY379" fmla="*/ 1651282 h 1720306"/>
              <a:gd name="connsiteX380" fmla="*/ 888120 w 4604444"/>
              <a:gd name="connsiteY380" fmla="*/ 1651282 h 1720306"/>
              <a:gd name="connsiteX381" fmla="*/ 887078 w 4604444"/>
              <a:gd name="connsiteY381" fmla="*/ 1595174 h 1720306"/>
              <a:gd name="connsiteX382" fmla="*/ 925922 w 4604444"/>
              <a:gd name="connsiteY382" fmla="*/ 1555884 h 1720306"/>
              <a:gd name="connsiteX383" fmla="*/ 768017 w 4604444"/>
              <a:gd name="connsiteY383" fmla="*/ 1642498 h 1720306"/>
              <a:gd name="connsiteX384" fmla="*/ 769951 w 4604444"/>
              <a:gd name="connsiteY384" fmla="*/ 1644284 h 1720306"/>
              <a:gd name="connsiteX385" fmla="*/ 769951 w 4604444"/>
              <a:gd name="connsiteY385" fmla="*/ 1651279 h 1720306"/>
              <a:gd name="connsiteX386" fmla="*/ 768017 w 4604444"/>
              <a:gd name="connsiteY386" fmla="*/ 1651279 h 1720306"/>
              <a:gd name="connsiteX387" fmla="*/ 768017 w 4604444"/>
              <a:gd name="connsiteY387" fmla="*/ 1642498 h 172030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  <a:cxn ang="0">
                <a:pos x="connsiteX217" y="connsiteY217"/>
              </a:cxn>
              <a:cxn ang="0">
                <a:pos x="connsiteX218" y="connsiteY218"/>
              </a:cxn>
              <a:cxn ang="0">
                <a:pos x="connsiteX219" y="connsiteY219"/>
              </a:cxn>
              <a:cxn ang="0">
                <a:pos x="connsiteX220" y="connsiteY220"/>
              </a:cxn>
              <a:cxn ang="0">
                <a:pos x="connsiteX221" y="connsiteY221"/>
              </a:cxn>
              <a:cxn ang="0">
                <a:pos x="connsiteX222" y="connsiteY222"/>
              </a:cxn>
              <a:cxn ang="0">
                <a:pos x="connsiteX223" y="connsiteY223"/>
              </a:cxn>
              <a:cxn ang="0">
                <a:pos x="connsiteX224" y="connsiteY224"/>
              </a:cxn>
              <a:cxn ang="0">
                <a:pos x="connsiteX225" y="connsiteY225"/>
              </a:cxn>
              <a:cxn ang="0">
                <a:pos x="connsiteX226" y="connsiteY226"/>
              </a:cxn>
              <a:cxn ang="0">
                <a:pos x="connsiteX227" y="connsiteY227"/>
              </a:cxn>
              <a:cxn ang="0">
                <a:pos x="connsiteX228" y="connsiteY228"/>
              </a:cxn>
              <a:cxn ang="0">
                <a:pos x="connsiteX229" y="connsiteY229"/>
              </a:cxn>
              <a:cxn ang="0">
                <a:pos x="connsiteX230" y="connsiteY230"/>
              </a:cxn>
              <a:cxn ang="0">
                <a:pos x="connsiteX231" y="connsiteY231"/>
              </a:cxn>
              <a:cxn ang="0">
                <a:pos x="connsiteX232" y="connsiteY232"/>
              </a:cxn>
              <a:cxn ang="0">
                <a:pos x="connsiteX233" y="connsiteY233"/>
              </a:cxn>
              <a:cxn ang="0">
                <a:pos x="connsiteX234" y="connsiteY234"/>
              </a:cxn>
              <a:cxn ang="0">
                <a:pos x="connsiteX235" y="connsiteY235"/>
              </a:cxn>
              <a:cxn ang="0">
                <a:pos x="connsiteX236" y="connsiteY236"/>
              </a:cxn>
              <a:cxn ang="0">
                <a:pos x="connsiteX237" y="connsiteY237"/>
              </a:cxn>
              <a:cxn ang="0">
                <a:pos x="connsiteX238" y="connsiteY238"/>
              </a:cxn>
              <a:cxn ang="0">
                <a:pos x="connsiteX239" y="connsiteY239"/>
              </a:cxn>
              <a:cxn ang="0">
                <a:pos x="connsiteX240" y="connsiteY240"/>
              </a:cxn>
              <a:cxn ang="0">
                <a:pos x="connsiteX241" y="connsiteY241"/>
              </a:cxn>
              <a:cxn ang="0">
                <a:pos x="connsiteX242" y="connsiteY242"/>
              </a:cxn>
              <a:cxn ang="0">
                <a:pos x="connsiteX243" y="connsiteY243"/>
              </a:cxn>
              <a:cxn ang="0">
                <a:pos x="connsiteX244" y="connsiteY244"/>
              </a:cxn>
              <a:cxn ang="0">
                <a:pos x="connsiteX245" y="connsiteY245"/>
              </a:cxn>
              <a:cxn ang="0">
                <a:pos x="connsiteX246" y="connsiteY246"/>
              </a:cxn>
              <a:cxn ang="0">
                <a:pos x="connsiteX247" y="connsiteY247"/>
              </a:cxn>
              <a:cxn ang="0">
                <a:pos x="connsiteX248" y="connsiteY248"/>
              </a:cxn>
              <a:cxn ang="0">
                <a:pos x="connsiteX249" y="connsiteY249"/>
              </a:cxn>
              <a:cxn ang="0">
                <a:pos x="connsiteX250" y="connsiteY250"/>
              </a:cxn>
              <a:cxn ang="0">
                <a:pos x="connsiteX251" y="connsiteY251"/>
              </a:cxn>
              <a:cxn ang="0">
                <a:pos x="connsiteX252" y="connsiteY252"/>
              </a:cxn>
              <a:cxn ang="0">
                <a:pos x="connsiteX253" y="connsiteY253"/>
              </a:cxn>
              <a:cxn ang="0">
                <a:pos x="connsiteX254" y="connsiteY254"/>
              </a:cxn>
              <a:cxn ang="0">
                <a:pos x="connsiteX255" y="connsiteY255"/>
              </a:cxn>
              <a:cxn ang="0">
                <a:pos x="connsiteX256" y="connsiteY256"/>
              </a:cxn>
              <a:cxn ang="0">
                <a:pos x="connsiteX257" y="connsiteY257"/>
              </a:cxn>
              <a:cxn ang="0">
                <a:pos x="connsiteX258" y="connsiteY258"/>
              </a:cxn>
              <a:cxn ang="0">
                <a:pos x="connsiteX259" y="connsiteY259"/>
              </a:cxn>
              <a:cxn ang="0">
                <a:pos x="connsiteX260" y="connsiteY260"/>
              </a:cxn>
              <a:cxn ang="0">
                <a:pos x="connsiteX261" y="connsiteY261"/>
              </a:cxn>
              <a:cxn ang="0">
                <a:pos x="connsiteX262" y="connsiteY262"/>
              </a:cxn>
              <a:cxn ang="0">
                <a:pos x="connsiteX263" y="connsiteY263"/>
              </a:cxn>
              <a:cxn ang="0">
                <a:pos x="connsiteX264" y="connsiteY264"/>
              </a:cxn>
              <a:cxn ang="0">
                <a:pos x="connsiteX265" y="connsiteY265"/>
              </a:cxn>
              <a:cxn ang="0">
                <a:pos x="connsiteX266" y="connsiteY266"/>
              </a:cxn>
              <a:cxn ang="0">
                <a:pos x="connsiteX267" y="connsiteY267"/>
              </a:cxn>
              <a:cxn ang="0">
                <a:pos x="connsiteX268" y="connsiteY268"/>
              </a:cxn>
              <a:cxn ang="0">
                <a:pos x="connsiteX269" y="connsiteY269"/>
              </a:cxn>
              <a:cxn ang="0">
                <a:pos x="connsiteX270" y="connsiteY270"/>
              </a:cxn>
              <a:cxn ang="0">
                <a:pos x="connsiteX271" y="connsiteY271"/>
              </a:cxn>
              <a:cxn ang="0">
                <a:pos x="connsiteX272" y="connsiteY272"/>
              </a:cxn>
              <a:cxn ang="0">
                <a:pos x="connsiteX273" y="connsiteY273"/>
              </a:cxn>
              <a:cxn ang="0">
                <a:pos x="connsiteX274" y="connsiteY274"/>
              </a:cxn>
              <a:cxn ang="0">
                <a:pos x="connsiteX275" y="connsiteY275"/>
              </a:cxn>
              <a:cxn ang="0">
                <a:pos x="connsiteX276" y="connsiteY276"/>
              </a:cxn>
              <a:cxn ang="0">
                <a:pos x="connsiteX277" y="connsiteY277"/>
              </a:cxn>
              <a:cxn ang="0">
                <a:pos x="connsiteX278" y="connsiteY278"/>
              </a:cxn>
              <a:cxn ang="0">
                <a:pos x="connsiteX279" y="connsiteY279"/>
              </a:cxn>
              <a:cxn ang="0">
                <a:pos x="connsiteX280" y="connsiteY280"/>
              </a:cxn>
              <a:cxn ang="0">
                <a:pos x="connsiteX281" y="connsiteY281"/>
              </a:cxn>
              <a:cxn ang="0">
                <a:pos x="connsiteX282" y="connsiteY282"/>
              </a:cxn>
              <a:cxn ang="0">
                <a:pos x="connsiteX283" y="connsiteY283"/>
              </a:cxn>
              <a:cxn ang="0">
                <a:pos x="connsiteX284" y="connsiteY284"/>
              </a:cxn>
              <a:cxn ang="0">
                <a:pos x="connsiteX285" y="connsiteY285"/>
              </a:cxn>
              <a:cxn ang="0">
                <a:pos x="connsiteX286" y="connsiteY286"/>
              </a:cxn>
              <a:cxn ang="0">
                <a:pos x="connsiteX287" y="connsiteY287"/>
              </a:cxn>
              <a:cxn ang="0">
                <a:pos x="connsiteX288" y="connsiteY288"/>
              </a:cxn>
              <a:cxn ang="0">
                <a:pos x="connsiteX289" y="connsiteY289"/>
              </a:cxn>
              <a:cxn ang="0">
                <a:pos x="connsiteX290" y="connsiteY290"/>
              </a:cxn>
              <a:cxn ang="0">
                <a:pos x="connsiteX291" y="connsiteY291"/>
              </a:cxn>
              <a:cxn ang="0">
                <a:pos x="connsiteX292" y="connsiteY292"/>
              </a:cxn>
              <a:cxn ang="0">
                <a:pos x="connsiteX293" y="connsiteY293"/>
              </a:cxn>
              <a:cxn ang="0">
                <a:pos x="connsiteX294" y="connsiteY294"/>
              </a:cxn>
              <a:cxn ang="0">
                <a:pos x="connsiteX295" y="connsiteY295"/>
              </a:cxn>
              <a:cxn ang="0">
                <a:pos x="connsiteX296" y="connsiteY296"/>
              </a:cxn>
              <a:cxn ang="0">
                <a:pos x="connsiteX297" y="connsiteY297"/>
              </a:cxn>
              <a:cxn ang="0">
                <a:pos x="connsiteX298" y="connsiteY298"/>
              </a:cxn>
              <a:cxn ang="0">
                <a:pos x="connsiteX299" y="connsiteY299"/>
              </a:cxn>
              <a:cxn ang="0">
                <a:pos x="connsiteX300" y="connsiteY300"/>
              </a:cxn>
              <a:cxn ang="0">
                <a:pos x="connsiteX301" y="connsiteY301"/>
              </a:cxn>
              <a:cxn ang="0">
                <a:pos x="connsiteX302" y="connsiteY302"/>
              </a:cxn>
              <a:cxn ang="0">
                <a:pos x="connsiteX303" y="connsiteY303"/>
              </a:cxn>
              <a:cxn ang="0">
                <a:pos x="connsiteX304" y="connsiteY304"/>
              </a:cxn>
              <a:cxn ang="0">
                <a:pos x="connsiteX305" y="connsiteY305"/>
              </a:cxn>
              <a:cxn ang="0">
                <a:pos x="connsiteX306" y="connsiteY306"/>
              </a:cxn>
              <a:cxn ang="0">
                <a:pos x="connsiteX307" y="connsiteY307"/>
              </a:cxn>
              <a:cxn ang="0">
                <a:pos x="connsiteX308" y="connsiteY308"/>
              </a:cxn>
              <a:cxn ang="0">
                <a:pos x="connsiteX309" y="connsiteY309"/>
              </a:cxn>
              <a:cxn ang="0">
                <a:pos x="connsiteX310" y="connsiteY310"/>
              </a:cxn>
              <a:cxn ang="0">
                <a:pos x="connsiteX311" y="connsiteY311"/>
              </a:cxn>
              <a:cxn ang="0">
                <a:pos x="connsiteX312" y="connsiteY312"/>
              </a:cxn>
              <a:cxn ang="0">
                <a:pos x="connsiteX313" y="connsiteY313"/>
              </a:cxn>
              <a:cxn ang="0">
                <a:pos x="connsiteX314" y="connsiteY314"/>
              </a:cxn>
              <a:cxn ang="0">
                <a:pos x="connsiteX315" y="connsiteY315"/>
              </a:cxn>
              <a:cxn ang="0">
                <a:pos x="connsiteX316" y="connsiteY316"/>
              </a:cxn>
              <a:cxn ang="0">
                <a:pos x="connsiteX317" y="connsiteY317"/>
              </a:cxn>
              <a:cxn ang="0">
                <a:pos x="connsiteX318" y="connsiteY318"/>
              </a:cxn>
              <a:cxn ang="0">
                <a:pos x="connsiteX319" y="connsiteY319"/>
              </a:cxn>
              <a:cxn ang="0">
                <a:pos x="connsiteX320" y="connsiteY320"/>
              </a:cxn>
              <a:cxn ang="0">
                <a:pos x="connsiteX321" y="connsiteY321"/>
              </a:cxn>
              <a:cxn ang="0">
                <a:pos x="connsiteX322" y="connsiteY322"/>
              </a:cxn>
              <a:cxn ang="0">
                <a:pos x="connsiteX323" y="connsiteY323"/>
              </a:cxn>
              <a:cxn ang="0">
                <a:pos x="connsiteX324" y="connsiteY324"/>
              </a:cxn>
              <a:cxn ang="0">
                <a:pos x="connsiteX325" y="connsiteY325"/>
              </a:cxn>
              <a:cxn ang="0">
                <a:pos x="connsiteX326" y="connsiteY326"/>
              </a:cxn>
              <a:cxn ang="0">
                <a:pos x="connsiteX327" y="connsiteY327"/>
              </a:cxn>
              <a:cxn ang="0">
                <a:pos x="connsiteX328" y="connsiteY328"/>
              </a:cxn>
              <a:cxn ang="0">
                <a:pos x="connsiteX329" y="connsiteY329"/>
              </a:cxn>
              <a:cxn ang="0">
                <a:pos x="connsiteX330" y="connsiteY330"/>
              </a:cxn>
              <a:cxn ang="0">
                <a:pos x="connsiteX331" y="connsiteY331"/>
              </a:cxn>
              <a:cxn ang="0">
                <a:pos x="connsiteX332" y="connsiteY332"/>
              </a:cxn>
              <a:cxn ang="0">
                <a:pos x="connsiteX333" y="connsiteY333"/>
              </a:cxn>
              <a:cxn ang="0">
                <a:pos x="connsiteX334" y="connsiteY334"/>
              </a:cxn>
              <a:cxn ang="0">
                <a:pos x="connsiteX335" y="connsiteY335"/>
              </a:cxn>
              <a:cxn ang="0">
                <a:pos x="connsiteX336" y="connsiteY336"/>
              </a:cxn>
              <a:cxn ang="0">
                <a:pos x="connsiteX337" y="connsiteY337"/>
              </a:cxn>
              <a:cxn ang="0">
                <a:pos x="connsiteX338" y="connsiteY338"/>
              </a:cxn>
              <a:cxn ang="0">
                <a:pos x="connsiteX339" y="connsiteY339"/>
              </a:cxn>
              <a:cxn ang="0">
                <a:pos x="connsiteX340" y="connsiteY340"/>
              </a:cxn>
              <a:cxn ang="0">
                <a:pos x="connsiteX341" y="connsiteY341"/>
              </a:cxn>
              <a:cxn ang="0">
                <a:pos x="connsiteX342" y="connsiteY342"/>
              </a:cxn>
              <a:cxn ang="0">
                <a:pos x="connsiteX343" y="connsiteY343"/>
              </a:cxn>
              <a:cxn ang="0">
                <a:pos x="connsiteX344" y="connsiteY344"/>
              </a:cxn>
              <a:cxn ang="0">
                <a:pos x="connsiteX345" y="connsiteY345"/>
              </a:cxn>
              <a:cxn ang="0">
                <a:pos x="connsiteX346" y="connsiteY346"/>
              </a:cxn>
              <a:cxn ang="0">
                <a:pos x="connsiteX347" y="connsiteY347"/>
              </a:cxn>
              <a:cxn ang="0">
                <a:pos x="connsiteX348" y="connsiteY348"/>
              </a:cxn>
              <a:cxn ang="0">
                <a:pos x="connsiteX349" y="connsiteY349"/>
              </a:cxn>
              <a:cxn ang="0">
                <a:pos x="connsiteX350" y="connsiteY350"/>
              </a:cxn>
              <a:cxn ang="0">
                <a:pos x="connsiteX351" y="connsiteY351"/>
              </a:cxn>
              <a:cxn ang="0">
                <a:pos x="connsiteX352" y="connsiteY352"/>
              </a:cxn>
              <a:cxn ang="0">
                <a:pos x="connsiteX353" y="connsiteY353"/>
              </a:cxn>
              <a:cxn ang="0">
                <a:pos x="connsiteX354" y="connsiteY354"/>
              </a:cxn>
              <a:cxn ang="0">
                <a:pos x="connsiteX355" y="connsiteY355"/>
              </a:cxn>
              <a:cxn ang="0">
                <a:pos x="connsiteX356" y="connsiteY356"/>
              </a:cxn>
              <a:cxn ang="0">
                <a:pos x="connsiteX357" y="connsiteY357"/>
              </a:cxn>
              <a:cxn ang="0">
                <a:pos x="connsiteX358" y="connsiteY358"/>
              </a:cxn>
              <a:cxn ang="0">
                <a:pos x="connsiteX359" y="connsiteY359"/>
              </a:cxn>
              <a:cxn ang="0">
                <a:pos x="connsiteX360" y="connsiteY360"/>
              </a:cxn>
              <a:cxn ang="0">
                <a:pos x="connsiteX361" y="connsiteY361"/>
              </a:cxn>
              <a:cxn ang="0">
                <a:pos x="connsiteX362" y="connsiteY362"/>
              </a:cxn>
              <a:cxn ang="0">
                <a:pos x="connsiteX363" y="connsiteY363"/>
              </a:cxn>
              <a:cxn ang="0">
                <a:pos x="connsiteX364" y="connsiteY364"/>
              </a:cxn>
              <a:cxn ang="0">
                <a:pos x="connsiteX365" y="connsiteY365"/>
              </a:cxn>
              <a:cxn ang="0">
                <a:pos x="connsiteX366" y="connsiteY366"/>
              </a:cxn>
              <a:cxn ang="0">
                <a:pos x="connsiteX367" y="connsiteY367"/>
              </a:cxn>
              <a:cxn ang="0">
                <a:pos x="connsiteX368" y="connsiteY368"/>
              </a:cxn>
              <a:cxn ang="0">
                <a:pos x="connsiteX369" y="connsiteY369"/>
              </a:cxn>
              <a:cxn ang="0">
                <a:pos x="connsiteX370" y="connsiteY370"/>
              </a:cxn>
              <a:cxn ang="0">
                <a:pos x="connsiteX371" y="connsiteY371"/>
              </a:cxn>
              <a:cxn ang="0">
                <a:pos x="connsiteX372" y="connsiteY372"/>
              </a:cxn>
              <a:cxn ang="0">
                <a:pos x="connsiteX373" y="connsiteY373"/>
              </a:cxn>
              <a:cxn ang="0">
                <a:pos x="connsiteX374" y="connsiteY374"/>
              </a:cxn>
              <a:cxn ang="0">
                <a:pos x="connsiteX375" y="connsiteY375"/>
              </a:cxn>
              <a:cxn ang="0">
                <a:pos x="connsiteX376" y="connsiteY376"/>
              </a:cxn>
              <a:cxn ang="0">
                <a:pos x="connsiteX377" y="connsiteY377"/>
              </a:cxn>
              <a:cxn ang="0">
                <a:pos x="connsiteX378" y="connsiteY378"/>
              </a:cxn>
              <a:cxn ang="0">
                <a:pos x="connsiteX379" y="connsiteY379"/>
              </a:cxn>
              <a:cxn ang="0">
                <a:pos x="connsiteX380" y="connsiteY380"/>
              </a:cxn>
              <a:cxn ang="0">
                <a:pos x="connsiteX381" y="connsiteY381"/>
              </a:cxn>
              <a:cxn ang="0">
                <a:pos x="connsiteX382" y="connsiteY382"/>
              </a:cxn>
              <a:cxn ang="0">
                <a:pos x="connsiteX383" y="connsiteY383"/>
              </a:cxn>
              <a:cxn ang="0">
                <a:pos x="connsiteX384" y="connsiteY384"/>
              </a:cxn>
              <a:cxn ang="0">
                <a:pos x="connsiteX385" y="connsiteY385"/>
              </a:cxn>
              <a:cxn ang="0">
                <a:pos x="connsiteX386" y="connsiteY386"/>
              </a:cxn>
              <a:cxn ang="0">
                <a:pos x="connsiteX387" y="connsiteY387"/>
              </a:cxn>
            </a:cxnLst>
            <a:rect l="l" t="t" r="r" b="b"/>
            <a:pathLst>
              <a:path w="4604444" h="1720306">
                <a:moveTo>
                  <a:pt x="828076" y="-716"/>
                </a:moveTo>
                <a:lnTo>
                  <a:pt x="821081" y="292025"/>
                </a:lnTo>
                <a:cubicBezTo>
                  <a:pt x="815537" y="295501"/>
                  <a:pt x="811705" y="302839"/>
                  <a:pt x="811705" y="311372"/>
                </a:cubicBezTo>
                <a:cubicBezTo>
                  <a:pt x="811705" y="323252"/>
                  <a:pt x="819230" y="332952"/>
                  <a:pt x="828373" y="332952"/>
                </a:cubicBezTo>
                <a:cubicBezTo>
                  <a:pt x="837516" y="332952"/>
                  <a:pt x="844894" y="323251"/>
                  <a:pt x="844894" y="311372"/>
                </a:cubicBezTo>
                <a:cubicBezTo>
                  <a:pt x="844894" y="303340"/>
                  <a:pt x="841432" y="296463"/>
                  <a:pt x="836410" y="292769"/>
                </a:cubicBezTo>
                <a:lnTo>
                  <a:pt x="828374" y="-420"/>
                </a:lnTo>
                <a:lnTo>
                  <a:pt x="828076" y="-717"/>
                </a:lnTo>
                <a:close/>
                <a:moveTo>
                  <a:pt x="836261" y="331468"/>
                </a:moveTo>
                <a:lnTo>
                  <a:pt x="820486" y="336231"/>
                </a:lnTo>
                <a:lnTo>
                  <a:pt x="818551" y="384749"/>
                </a:lnTo>
                <a:cubicBezTo>
                  <a:pt x="806375" y="387979"/>
                  <a:pt x="797417" y="398812"/>
                  <a:pt x="797417" y="411837"/>
                </a:cubicBezTo>
                <a:cubicBezTo>
                  <a:pt x="797417" y="421639"/>
                  <a:pt x="802515" y="430302"/>
                  <a:pt x="810217" y="435352"/>
                </a:cubicBezTo>
                <a:lnTo>
                  <a:pt x="813640" y="533431"/>
                </a:lnTo>
                <a:lnTo>
                  <a:pt x="805454" y="534622"/>
                </a:lnTo>
                <a:lnTo>
                  <a:pt x="800692" y="589539"/>
                </a:lnTo>
                <a:cubicBezTo>
                  <a:pt x="767044" y="600877"/>
                  <a:pt x="742798" y="632295"/>
                  <a:pt x="742798" y="669310"/>
                </a:cubicBezTo>
                <a:cubicBezTo>
                  <a:pt x="742798" y="698485"/>
                  <a:pt x="757759" y="724272"/>
                  <a:pt x="780601" y="739409"/>
                </a:cubicBezTo>
                <a:lnTo>
                  <a:pt x="772118" y="1271466"/>
                </a:lnTo>
                <a:cubicBezTo>
                  <a:pt x="743099" y="1287605"/>
                  <a:pt x="723599" y="1317270"/>
                  <a:pt x="723599" y="1351237"/>
                </a:cubicBezTo>
                <a:cubicBezTo>
                  <a:pt x="723599" y="1373706"/>
                  <a:pt x="732058" y="1394278"/>
                  <a:pt x="746221" y="1410322"/>
                </a:cubicBezTo>
                <a:lnTo>
                  <a:pt x="689220" y="1416126"/>
                </a:lnTo>
                <a:lnTo>
                  <a:pt x="679546" y="1651280"/>
                </a:lnTo>
                <a:lnTo>
                  <a:pt x="609746" y="1651280"/>
                </a:lnTo>
                <a:lnTo>
                  <a:pt x="609746" y="1542333"/>
                </a:lnTo>
                <a:lnTo>
                  <a:pt x="579236" y="1547244"/>
                </a:lnTo>
                <a:lnTo>
                  <a:pt x="578195" y="1586832"/>
                </a:lnTo>
                <a:lnTo>
                  <a:pt x="577004" y="1549625"/>
                </a:lnTo>
                <a:lnTo>
                  <a:pt x="538457" y="1544863"/>
                </a:lnTo>
                <a:lnTo>
                  <a:pt x="538457" y="1651276"/>
                </a:lnTo>
                <a:lnTo>
                  <a:pt x="506162" y="1651276"/>
                </a:lnTo>
                <a:lnTo>
                  <a:pt x="499911" y="1515992"/>
                </a:lnTo>
                <a:lnTo>
                  <a:pt x="382039" y="1477446"/>
                </a:lnTo>
                <a:lnTo>
                  <a:pt x="383974" y="1553794"/>
                </a:lnTo>
                <a:lnTo>
                  <a:pt x="380402" y="1553794"/>
                </a:lnTo>
                <a:lnTo>
                  <a:pt x="381294" y="1477297"/>
                </a:lnTo>
                <a:lnTo>
                  <a:pt x="348404" y="1497835"/>
                </a:lnTo>
                <a:cubicBezTo>
                  <a:pt x="329801" y="1460119"/>
                  <a:pt x="291522" y="1434285"/>
                  <a:pt x="247353" y="1434285"/>
                </a:cubicBezTo>
                <a:cubicBezTo>
                  <a:pt x="241084" y="1434285"/>
                  <a:pt x="235039" y="1434771"/>
                  <a:pt x="229047" y="1435774"/>
                </a:cubicBezTo>
                <a:lnTo>
                  <a:pt x="237828" y="1431755"/>
                </a:lnTo>
                <a:cubicBezTo>
                  <a:pt x="237828" y="1431755"/>
                  <a:pt x="247450" y="1366866"/>
                  <a:pt x="237828" y="1366866"/>
                </a:cubicBezTo>
                <a:lnTo>
                  <a:pt x="232916" y="1366866"/>
                </a:lnTo>
                <a:lnTo>
                  <a:pt x="228451" y="1313288"/>
                </a:lnTo>
                <a:cubicBezTo>
                  <a:pt x="233088" y="1303476"/>
                  <a:pt x="241666" y="1282739"/>
                  <a:pt x="231279" y="1282332"/>
                </a:cubicBezTo>
                <a:cubicBezTo>
                  <a:pt x="230381" y="1282293"/>
                  <a:pt x="229357" y="1282329"/>
                  <a:pt x="228154" y="1282629"/>
                </a:cubicBezTo>
                <a:cubicBezTo>
                  <a:pt x="208910" y="1287440"/>
                  <a:pt x="148829" y="1282629"/>
                  <a:pt x="148829" y="1282629"/>
                </a:cubicBezTo>
                <a:lnTo>
                  <a:pt x="141685" y="1311204"/>
                </a:lnTo>
                <a:lnTo>
                  <a:pt x="134392" y="1311501"/>
                </a:lnTo>
                <a:lnTo>
                  <a:pt x="136774" y="1369246"/>
                </a:lnTo>
                <a:lnTo>
                  <a:pt x="189608" y="1364633"/>
                </a:lnTo>
                <a:lnTo>
                  <a:pt x="189608" y="1369246"/>
                </a:lnTo>
                <a:lnTo>
                  <a:pt x="189756" y="1369246"/>
                </a:lnTo>
                <a:lnTo>
                  <a:pt x="192435" y="1414193"/>
                </a:lnTo>
                <a:lnTo>
                  <a:pt x="187226" y="1366865"/>
                </a:lnTo>
                <a:lnTo>
                  <a:pt x="131862" y="1376539"/>
                </a:lnTo>
                <a:lnTo>
                  <a:pt x="134392" y="1443809"/>
                </a:lnTo>
                <a:lnTo>
                  <a:pt x="164307" y="1449613"/>
                </a:lnTo>
                <a:cubicBezTo>
                  <a:pt x="145924" y="1448708"/>
                  <a:pt x="119933" y="1448572"/>
                  <a:pt x="110282" y="1448572"/>
                </a:cubicBezTo>
                <a:cubicBezTo>
                  <a:pt x="95851" y="1448572"/>
                  <a:pt x="67288" y="1482106"/>
                  <a:pt x="48816" y="1493220"/>
                </a:cubicBezTo>
                <a:lnTo>
                  <a:pt x="35719" y="1494411"/>
                </a:lnTo>
                <a:lnTo>
                  <a:pt x="35719" y="1651278"/>
                </a:lnTo>
                <a:lnTo>
                  <a:pt x="5507" y="1651278"/>
                </a:lnTo>
                <a:cubicBezTo>
                  <a:pt x="2502" y="1651278"/>
                  <a:pt x="0" y="1653780"/>
                  <a:pt x="0" y="1656784"/>
                </a:cubicBezTo>
                <a:lnTo>
                  <a:pt x="0" y="1714232"/>
                </a:lnTo>
                <a:cubicBezTo>
                  <a:pt x="0" y="1717236"/>
                  <a:pt x="2502" y="1719589"/>
                  <a:pt x="5507" y="1719589"/>
                </a:cubicBezTo>
                <a:lnTo>
                  <a:pt x="4598938" y="1719589"/>
                </a:lnTo>
                <a:cubicBezTo>
                  <a:pt x="4601942" y="1719589"/>
                  <a:pt x="4604445" y="1717236"/>
                  <a:pt x="4604445" y="1714232"/>
                </a:cubicBezTo>
                <a:lnTo>
                  <a:pt x="4604445" y="1656784"/>
                </a:lnTo>
                <a:cubicBezTo>
                  <a:pt x="4604445" y="1653780"/>
                  <a:pt x="4601942" y="1651278"/>
                  <a:pt x="4598938" y="1651278"/>
                </a:cubicBezTo>
                <a:lnTo>
                  <a:pt x="4544021" y="1651278"/>
                </a:lnTo>
                <a:lnTo>
                  <a:pt x="4544021" y="1500068"/>
                </a:lnTo>
                <a:cubicBezTo>
                  <a:pt x="4544021" y="1494489"/>
                  <a:pt x="4539480" y="1489948"/>
                  <a:pt x="4533901" y="1489948"/>
                </a:cubicBezTo>
                <a:lnTo>
                  <a:pt x="4509344" y="1489948"/>
                </a:lnTo>
                <a:cubicBezTo>
                  <a:pt x="4503765" y="1489948"/>
                  <a:pt x="4499224" y="1494489"/>
                  <a:pt x="4499224" y="1500068"/>
                </a:cubicBezTo>
                <a:lnTo>
                  <a:pt x="4499224" y="1651278"/>
                </a:lnTo>
                <a:lnTo>
                  <a:pt x="4489550" y="1651278"/>
                </a:lnTo>
                <a:lnTo>
                  <a:pt x="4489550" y="1590853"/>
                </a:lnTo>
                <a:cubicBezTo>
                  <a:pt x="4489550" y="1587715"/>
                  <a:pt x="4487032" y="1585198"/>
                  <a:pt x="4483895" y="1585198"/>
                </a:cubicBezTo>
                <a:lnTo>
                  <a:pt x="4457254" y="1585198"/>
                </a:lnTo>
                <a:cubicBezTo>
                  <a:pt x="4454117" y="1585198"/>
                  <a:pt x="4451599" y="1587715"/>
                  <a:pt x="4451599" y="1590853"/>
                </a:cubicBezTo>
                <a:lnTo>
                  <a:pt x="4451599" y="1651278"/>
                </a:lnTo>
                <a:lnTo>
                  <a:pt x="4448771" y="1651278"/>
                </a:lnTo>
                <a:lnTo>
                  <a:pt x="4448771" y="1590853"/>
                </a:lnTo>
                <a:cubicBezTo>
                  <a:pt x="4448771" y="1587715"/>
                  <a:pt x="4446253" y="1585198"/>
                  <a:pt x="4443116" y="1585198"/>
                </a:cubicBezTo>
                <a:lnTo>
                  <a:pt x="4416475" y="1585198"/>
                </a:lnTo>
                <a:cubicBezTo>
                  <a:pt x="4413338" y="1585198"/>
                  <a:pt x="4410820" y="1587715"/>
                  <a:pt x="4410820" y="1590853"/>
                </a:cubicBezTo>
                <a:lnTo>
                  <a:pt x="4410820" y="1651278"/>
                </a:lnTo>
                <a:lnTo>
                  <a:pt x="4407992" y="1651278"/>
                </a:lnTo>
                <a:lnTo>
                  <a:pt x="4407992" y="1519718"/>
                </a:lnTo>
                <a:cubicBezTo>
                  <a:pt x="4407992" y="1514546"/>
                  <a:pt x="4403788" y="1510342"/>
                  <a:pt x="4398616" y="1510342"/>
                </a:cubicBezTo>
                <a:lnTo>
                  <a:pt x="4352181" y="1510342"/>
                </a:lnTo>
                <a:cubicBezTo>
                  <a:pt x="4347009" y="1510342"/>
                  <a:pt x="4342805" y="1514546"/>
                  <a:pt x="4342805" y="1519718"/>
                </a:cubicBezTo>
                <a:lnTo>
                  <a:pt x="4342805" y="1651278"/>
                </a:lnTo>
                <a:lnTo>
                  <a:pt x="4339977" y="1651278"/>
                </a:lnTo>
                <a:lnTo>
                  <a:pt x="4339977" y="1512870"/>
                </a:lnTo>
                <a:cubicBezTo>
                  <a:pt x="4339977" y="1507698"/>
                  <a:pt x="4335774" y="1503643"/>
                  <a:pt x="4330601" y="1503643"/>
                </a:cubicBezTo>
                <a:lnTo>
                  <a:pt x="4284019" y="1503643"/>
                </a:lnTo>
                <a:cubicBezTo>
                  <a:pt x="4283533" y="1503643"/>
                  <a:pt x="4283145" y="1503719"/>
                  <a:pt x="4282679" y="1503791"/>
                </a:cubicBezTo>
                <a:lnTo>
                  <a:pt x="4282679" y="1373566"/>
                </a:lnTo>
                <a:cubicBezTo>
                  <a:pt x="4282679" y="1363924"/>
                  <a:pt x="4274907" y="1356153"/>
                  <a:pt x="4265266" y="1356153"/>
                </a:cubicBezTo>
                <a:lnTo>
                  <a:pt x="4247110" y="1356153"/>
                </a:lnTo>
                <a:cubicBezTo>
                  <a:pt x="4237469" y="1356153"/>
                  <a:pt x="4229697" y="1363924"/>
                  <a:pt x="4229697" y="1373566"/>
                </a:cubicBezTo>
                <a:lnTo>
                  <a:pt x="4229697" y="1415089"/>
                </a:lnTo>
                <a:cubicBezTo>
                  <a:pt x="4229697" y="1406455"/>
                  <a:pt x="4222853" y="1399462"/>
                  <a:pt x="4214219" y="1399462"/>
                </a:cubicBezTo>
                <a:lnTo>
                  <a:pt x="4178054" y="1399462"/>
                </a:lnTo>
                <a:cubicBezTo>
                  <a:pt x="4169420" y="1399462"/>
                  <a:pt x="4162427" y="1406455"/>
                  <a:pt x="4162427" y="1415089"/>
                </a:cubicBezTo>
                <a:lnTo>
                  <a:pt x="4162427" y="1309571"/>
                </a:lnTo>
                <a:cubicBezTo>
                  <a:pt x="4162427" y="1298059"/>
                  <a:pt x="4153102" y="1288884"/>
                  <a:pt x="4141591" y="1288884"/>
                </a:cubicBezTo>
                <a:lnTo>
                  <a:pt x="4115844" y="1288884"/>
                </a:lnTo>
                <a:cubicBezTo>
                  <a:pt x="4104332" y="1288884"/>
                  <a:pt x="4095008" y="1298059"/>
                  <a:pt x="4095008" y="1309571"/>
                </a:cubicBezTo>
                <a:lnTo>
                  <a:pt x="4095008" y="1346034"/>
                </a:lnTo>
                <a:cubicBezTo>
                  <a:pt x="4095008" y="1335673"/>
                  <a:pt x="4086765" y="1327281"/>
                  <a:pt x="4076405" y="1327281"/>
                </a:cubicBezTo>
                <a:lnTo>
                  <a:pt x="4075214" y="1327281"/>
                </a:lnTo>
                <a:cubicBezTo>
                  <a:pt x="4064854" y="1327281"/>
                  <a:pt x="4056611" y="1335673"/>
                  <a:pt x="4056611" y="1346034"/>
                </a:cubicBezTo>
                <a:lnTo>
                  <a:pt x="4056611" y="1352731"/>
                </a:lnTo>
                <a:cubicBezTo>
                  <a:pt x="4053240" y="1348987"/>
                  <a:pt x="4048376" y="1346629"/>
                  <a:pt x="4042918" y="1346629"/>
                </a:cubicBezTo>
                <a:lnTo>
                  <a:pt x="4012409" y="1346629"/>
                </a:lnTo>
                <a:cubicBezTo>
                  <a:pt x="4002192" y="1346629"/>
                  <a:pt x="3994103" y="1354867"/>
                  <a:pt x="3994103" y="1365084"/>
                </a:cubicBezTo>
                <a:lnTo>
                  <a:pt x="3994103" y="1246916"/>
                </a:lnTo>
                <a:cubicBezTo>
                  <a:pt x="3994103" y="1232814"/>
                  <a:pt x="3982755" y="1221466"/>
                  <a:pt x="3968653" y="1221466"/>
                </a:cubicBezTo>
                <a:lnTo>
                  <a:pt x="3913587" y="1221466"/>
                </a:lnTo>
                <a:cubicBezTo>
                  <a:pt x="3899485" y="1221466"/>
                  <a:pt x="3888137" y="1232814"/>
                  <a:pt x="3888137" y="1246916"/>
                </a:cubicBezTo>
                <a:lnTo>
                  <a:pt x="3888137" y="1333980"/>
                </a:lnTo>
                <a:cubicBezTo>
                  <a:pt x="3884618" y="1329921"/>
                  <a:pt x="3879438" y="1327284"/>
                  <a:pt x="3873701" y="1327284"/>
                </a:cubicBezTo>
                <a:cubicBezTo>
                  <a:pt x="3863041" y="1327284"/>
                  <a:pt x="3854503" y="1336141"/>
                  <a:pt x="3854503" y="1347077"/>
                </a:cubicBezTo>
                <a:lnTo>
                  <a:pt x="3854503" y="1651287"/>
                </a:lnTo>
                <a:lnTo>
                  <a:pt x="3838429" y="1651287"/>
                </a:lnTo>
                <a:lnTo>
                  <a:pt x="3838429" y="1237540"/>
                </a:lnTo>
                <a:cubicBezTo>
                  <a:pt x="3838429" y="1223006"/>
                  <a:pt x="3826620" y="1211198"/>
                  <a:pt x="3812087" y="1211198"/>
                </a:cubicBezTo>
                <a:lnTo>
                  <a:pt x="3715046" y="1211198"/>
                </a:lnTo>
                <a:cubicBezTo>
                  <a:pt x="3700513" y="1211198"/>
                  <a:pt x="3688852" y="1223006"/>
                  <a:pt x="3688852" y="1237540"/>
                </a:cubicBezTo>
                <a:lnTo>
                  <a:pt x="3688852" y="1651287"/>
                </a:lnTo>
                <a:lnTo>
                  <a:pt x="3665040" y="1651287"/>
                </a:lnTo>
                <a:lnTo>
                  <a:pt x="3665040" y="951494"/>
                </a:lnTo>
                <a:lnTo>
                  <a:pt x="3559074" y="951494"/>
                </a:lnTo>
                <a:lnTo>
                  <a:pt x="3559074" y="971438"/>
                </a:lnTo>
                <a:lnTo>
                  <a:pt x="3453709" y="980368"/>
                </a:lnTo>
                <a:lnTo>
                  <a:pt x="3444184" y="1651289"/>
                </a:lnTo>
                <a:lnTo>
                  <a:pt x="3429301" y="1651289"/>
                </a:lnTo>
                <a:lnTo>
                  <a:pt x="3429301" y="908187"/>
                </a:lnTo>
                <a:lnTo>
                  <a:pt x="3213198" y="917861"/>
                </a:lnTo>
                <a:lnTo>
                  <a:pt x="3222127" y="1651286"/>
                </a:lnTo>
                <a:lnTo>
                  <a:pt x="3199208" y="1651286"/>
                </a:lnTo>
                <a:lnTo>
                  <a:pt x="3199208" y="831545"/>
                </a:lnTo>
                <a:lnTo>
                  <a:pt x="3103806" y="826932"/>
                </a:lnTo>
                <a:lnTo>
                  <a:pt x="3102467" y="941079"/>
                </a:lnTo>
                <a:lnTo>
                  <a:pt x="3102467" y="823950"/>
                </a:lnTo>
                <a:lnTo>
                  <a:pt x="2996206" y="847316"/>
                </a:lnTo>
                <a:lnTo>
                  <a:pt x="3014362" y="1651283"/>
                </a:lnTo>
                <a:lnTo>
                  <a:pt x="3009451" y="1651283"/>
                </a:lnTo>
                <a:lnTo>
                  <a:pt x="2991888" y="1071744"/>
                </a:lnTo>
                <a:lnTo>
                  <a:pt x="2972243" y="1073083"/>
                </a:lnTo>
                <a:lnTo>
                  <a:pt x="2972243" y="949411"/>
                </a:lnTo>
                <a:lnTo>
                  <a:pt x="2947687" y="947327"/>
                </a:lnTo>
                <a:lnTo>
                  <a:pt x="2938459" y="831237"/>
                </a:lnTo>
                <a:lnTo>
                  <a:pt x="2927000" y="830790"/>
                </a:lnTo>
                <a:cubicBezTo>
                  <a:pt x="2929355" y="826233"/>
                  <a:pt x="2930721" y="821323"/>
                  <a:pt x="2930721" y="816205"/>
                </a:cubicBezTo>
                <a:cubicBezTo>
                  <a:pt x="2930721" y="792293"/>
                  <a:pt x="2902753" y="772896"/>
                  <a:pt x="2868213" y="772896"/>
                </a:cubicBezTo>
                <a:cubicBezTo>
                  <a:pt x="2833673" y="772896"/>
                  <a:pt x="2805705" y="792293"/>
                  <a:pt x="2805705" y="816205"/>
                </a:cubicBezTo>
                <a:cubicBezTo>
                  <a:pt x="2805705" y="819886"/>
                  <a:pt x="2806391" y="823509"/>
                  <a:pt x="2807640" y="826921"/>
                </a:cubicBezTo>
                <a:lnTo>
                  <a:pt x="2794096" y="826474"/>
                </a:lnTo>
                <a:lnTo>
                  <a:pt x="2794096" y="934669"/>
                </a:lnTo>
                <a:lnTo>
                  <a:pt x="2779809" y="933478"/>
                </a:lnTo>
                <a:lnTo>
                  <a:pt x="2775046" y="1076058"/>
                </a:lnTo>
                <a:lnTo>
                  <a:pt x="2905120" y="1077546"/>
                </a:lnTo>
                <a:lnTo>
                  <a:pt x="2779809" y="1085880"/>
                </a:lnTo>
                <a:lnTo>
                  <a:pt x="2779809" y="1125320"/>
                </a:lnTo>
                <a:lnTo>
                  <a:pt x="2659556" y="1220865"/>
                </a:lnTo>
                <a:lnTo>
                  <a:pt x="2655091" y="1651281"/>
                </a:lnTo>
                <a:lnTo>
                  <a:pt x="2650477" y="1651281"/>
                </a:lnTo>
                <a:lnTo>
                  <a:pt x="2654644" y="1216103"/>
                </a:lnTo>
                <a:lnTo>
                  <a:pt x="2642738" y="1218484"/>
                </a:lnTo>
                <a:lnTo>
                  <a:pt x="2643482" y="1060731"/>
                </a:lnTo>
                <a:lnTo>
                  <a:pt x="2638719" y="1062070"/>
                </a:lnTo>
                <a:lnTo>
                  <a:pt x="2649882" y="1057308"/>
                </a:lnTo>
                <a:lnTo>
                  <a:pt x="2640208" y="1023673"/>
                </a:lnTo>
                <a:lnTo>
                  <a:pt x="2529632" y="1052545"/>
                </a:lnTo>
                <a:lnTo>
                  <a:pt x="2404617" y="985126"/>
                </a:lnTo>
                <a:lnTo>
                  <a:pt x="2394943" y="1018761"/>
                </a:lnTo>
                <a:lnTo>
                  <a:pt x="2400450" y="1022630"/>
                </a:lnTo>
                <a:lnTo>
                  <a:pt x="2398962" y="1651280"/>
                </a:lnTo>
                <a:lnTo>
                  <a:pt x="2380507" y="1651280"/>
                </a:lnTo>
                <a:lnTo>
                  <a:pt x="2385121" y="1466286"/>
                </a:lnTo>
                <a:lnTo>
                  <a:pt x="2192087" y="1464202"/>
                </a:lnTo>
                <a:lnTo>
                  <a:pt x="2193724" y="1339482"/>
                </a:lnTo>
                <a:lnTo>
                  <a:pt x="2203993" y="1339035"/>
                </a:lnTo>
                <a:lnTo>
                  <a:pt x="2205779" y="1267002"/>
                </a:lnTo>
                <a:lnTo>
                  <a:pt x="2133002" y="1266258"/>
                </a:lnTo>
                <a:lnTo>
                  <a:pt x="2121989" y="1173687"/>
                </a:lnTo>
                <a:lnTo>
                  <a:pt x="2114250" y="1208215"/>
                </a:lnTo>
                <a:lnTo>
                  <a:pt x="2109190" y="1265961"/>
                </a:lnTo>
                <a:lnTo>
                  <a:pt x="2056654" y="1265365"/>
                </a:lnTo>
                <a:lnTo>
                  <a:pt x="2055314" y="1325790"/>
                </a:lnTo>
                <a:lnTo>
                  <a:pt x="2047873" y="1325641"/>
                </a:lnTo>
                <a:lnTo>
                  <a:pt x="2046236" y="1462715"/>
                </a:lnTo>
                <a:lnTo>
                  <a:pt x="1979709" y="1461971"/>
                </a:lnTo>
                <a:lnTo>
                  <a:pt x="1976435" y="1418067"/>
                </a:lnTo>
                <a:lnTo>
                  <a:pt x="1971524" y="1418364"/>
                </a:lnTo>
                <a:lnTo>
                  <a:pt x="1971524" y="1389194"/>
                </a:lnTo>
                <a:lnTo>
                  <a:pt x="1904254" y="1394105"/>
                </a:lnTo>
                <a:lnTo>
                  <a:pt x="1904254" y="1413899"/>
                </a:lnTo>
                <a:lnTo>
                  <a:pt x="1869874" y="1361214"/>
                </a:lnTo>
                <a:lnTo>
                  <a:pt x="1868833" y="1085885"/>
                </a:lnTo>
                <a:lnTo>
                  <a:pt x="1877613" y="1085885"/>
                </a:lnTo>
                <a:lnTo>
                  <a:pt x="1881036" y="1045106"/>
                </a:lnTo>
                <a:cubicBezTo>
                  <a:pt x="1881036" y="1045106"/>
                  <a:pt x="1852604" y="1029007"/>
                  <a:pt x="1836835" y="1028140"/>
                </a:cubicBezTo>
                <a:cubicBezTo>
                  <a:pt x="1814590" y="1026917"/>
                  <a:pt x="1772244" y="1045106"/>
                  <a:pt x="1772244" y="1045106"/>
                </a:cubicBezTo>
                <a:lnTo>
                  <a:pt x="1782364" y="1085885"/>
                </a:lnTo>
                <a:lnTo>
                  <a:pt x="1782959" y="1085885"/>
                </a:lnTo>
                <a:lnTo>
                  <a:pt x="1781917" y="1379969"/>
                </a:lnTo>
                <a:cubicBezTo>
                  <a:pt x="1769223" y="1403484"/>
                  <a:pt x="1757340" y="1433364"/>
                  <a:pt x="1747241" y="1474922"/>
                </a:cubicBezTo>
                <a:lnTo>
                  <a:pt x="1743967" y="1280554"/>
                </a:lnTo>
                <a:lnTo>
                  <a:pt x="1713754" y="1233972"/>
                </a:lnTo>
                <a:lnTo>
                  <a:pt x="1713010" y="1651281"/>
                </a:lnTo>
                <a:lnTo>
                  <a:pt x="1708397" y="1651281"/>
                </a:lnTo>
                <a:lnTo>
                  <a:pt x="1702741" y="1249593"/>
                </a:lnTo>
                <a:lnTo>
                  <a:pt x="1688751" y="1223846"/>
                </a:lnTo>
                <a:lnTo>
                  <a:pt x="1699764" y="1228757"/>
                </a:lnTo>
                <a:lnTo>
                  <a:pt x="1700210" y="1069661"/>
                </a:lnTo>
                <a:lnTo>
                  <a:pt x="1665236" y="1118180"/>
                </a:lnTo>
                <a:lnTo>
                  <a:pt x="1662705" y="1212090"/>
                </a:lnTo>
                <a:lnTo>
                  <a:pt x="1676249" y="1218192"/>
                </a:lnTo>
                <a:lnTo>
                  <a:pt x="1675505" y="1651284"/>
                </a:lnTo>
                <a:lnTo>
                  <a:pt x="1666278" y="1651284"/>
                </a:lnTo>
                <a:lnTo>
                  <a:pt x="1662111" y="1169976"/>
                </a:lnTo>
                <a:lnTo>
                  <a:pt x="1615379" y="1157475"/>
                </a:lnTo>
                <a:lnTo>
                  <a:pt x="1614337" y="1651289"/>
                </a:lnTo>
                <a:lnTo>
                  <a:pt x="1613445" y="1651289"/>
                </a:lnTo>
                <a:lnTo>
                  <a:pt x="1611361" y="1106878"/>
                </a:lnTo>
                <a:lnTo>
                  <a:pt x="1521171" y="1111641"/>
                </a:lnTo>
                <a:lnTo>
                  <a:pt x="1520724" y="1210168"/>
                </a:lnTo>
                <a:lnTo>
                  <a:pt x="1452412" y="1174449"/>
                </a:lnTo>
                <a:lnTo>
                  <a:pt x="1452412" y="1157333"/>
                </a:lnTo>
                <a:lnTo>
                  <a:pt x="1455984" y="1133520"/>
                </a:lnTo>
                <a:lnTo>
                  <a:pt x="1441548" y="1075775"/>
                </a:lnTo>
                <a:lnTo>
                  <a:pt x="1437976" y="1157333"/>
                </a:lnTo>
                <a:lnTo>
                  <a:pt x="1430832" y="1177722"/>
                </a:lnTo>
                <a:lnTo>
                  <a:pt x="1360585" y="1219245"/>
                </a:lnTo>
                <a:lnTo>
                  <a:pt x="1299417" y="1222073"/>
                </a:lnTo>
                <a:lnTo>
                  <a:pt x="1299417" y="1388761"/>
                </a:lnTo>
                <a:lnTo>
                  <a:pt x="1349869" y="1393970"/>
                </a:lnTo>
                <a:lnTo>
                  <a:pt x="1320997" y="1395458"/>
                </a:lnTo>
                <a:lnTo>
                  <a:pt x="1319956" y="1651290"/>
                </a:lnTo>
                <a:lnTo>
                  <a:pt x="1314598" y="1651290"/>
                </a:lnTo>
                <a:lnTo>
                  <a:pt x="1313556" y="1393077"/>
                </a:lnTo>
                <a:lnTo>
                  <a:pt x="1266526" y="1395458"/>
                </a:lnTo>
                <a:lnTo>
                  <a:pt x="1266526" y="1414360"/>
                </a:lnTo>
                <a:lnTo>
                  <a:pt x="1265336" y="1276400"/>
                </a:lnTo>
                <a:lnTo>
                  <a:pt x="1125880" y="1279823"/>
                </a:lnTo>
                <a:lnTo>
                  <a:pt x="1122755" y="1651298"/>
                </a:lnTo>
                <a:lnTo>
                  <a:pt x="1010988" y="1651298"/>
                </a:lnTo>
                <a:lnTo>
                  <a:pt x="895945" y="1414963"/>
                </a:lnTo>
                <a:lnTo>
                  <a:pt x="884336" y="1427018"/>
                </a:lnTo>
                <a:lnTo>
                  <a:pt x="884336" y="1423298"/>
                </a:lnTo>
                <a:cubicBezTo>
                  <a:pt x="906704" y="1406306"/>
                  <a:pt x="920948" y="1380386"/>
                  <a:pt x="920948" y="1351265"/>
                </a:cubicBezTo>
                <a:cubicBezTo>
                  <a:pt x="920948" y="1321149"/>
                  <a:pt x="905649" y="1294375"/>
                  <a:pt x="881955" y="1277446"/>
                </a:cubicBezTo>
                <a:lnTo>
                  <a:pt x="873323" y="746875"/>
                </a:lnTo>
                <a:lnTo>
                  <a:pt x="851148" y="750447"/>
                </a:lnTo>
                <a:cubicBezTo>
                  <a:pt x="887235" y="740561"/>
                  <a:pt x="913804" y="708064"/>
                  <a:pt x="913804" y="669335"/>
                </a:cubicBezTo>
                <a:cubicBezTo>
                  <a:pt x="913804" y="629648"/>
                  <a:pt x="885924" y="596446"/>
                  <a:pt x="848468" y="587479"/>
                </a:cubicBezTo>
                <a:lnTo>
                  <a:pt x="841473" y="529734"/>
                </a:lnTo>
                <a:lnTo>
                  <a:pt x="837455" y="530329"/>
                </a:lnTo>
                <a:lnTo>
                  <a:pt x="838943" y="437014"/>
                </a:lnTo>
                <a:cubicBezTo>
                  <a:pt x="848235" y="432362"/>
                  <a:pt x="854570" y="422840"/>
                  <a:pt x="854570" y="411862"/>
                </a:cubicBezTo>
                <a:cubicBezTo>
                  <a:pt x="854570" y="400978"/>
                  <a:pt x="848404" y="391553"/>
                  <a:pt x="839241" y="386859"/>
                </a:cubicBezTo>
                <a:lnTo>
                  <a:pt x="836264" y="331495"/>
                </a:lnTo>
                <a:close/>
                <a:moveTo>
                  <a:pt x="2994150" y="575699"/>
                </a:moveTo>
                <a:lnTo>
                  <a:pt x="3033144" y="794183"/>
                </a:lnTo>
                <a:lnTo>
                  <a:pt x="3042817" y="795076"/>
                </a:lnTo>
                <a:lnTo>
                  <a:pt x="2994150" y="575706"/>
                </a:lnTo>
                <a:close/>
                <a:moveTo>
                  <a:pt x="3070350" y="575699"/>
                </a:moveTo>
                <a:lnTo>
                  <a:pt x="3109344" y="794183"/>
                </a:lnTo>
                <a:lnTo>
                  <a:pt x="3119017" y="795076"/>
                </a:lnTo>
                <a:lnTo>
                  <a:pt x="3070350" y="575706"/>
                </a:lnTo>
                <a:close/>
                <a:moveTo>
                  <a:pt x="2863334" y="647880"/>
                </a:moveTo>
                <a:lnTo>
                  <a:pt x="2855744" y="671990"/>
                </a:lnTo>
                <a:lnTo>
                  <a:pt x="2844135" y="764859"/>
                </a:lnTo>
                <a:lnTo>
                  <a:pt x="2882532" y="760840"/>
                </a:lnTo>
                <a:lnTo>
                  <a:pt x="2863333" y="647883"/>
                </a:lnTo>
                <a:close/>
                <a:moveTo>
                  <a:pt x="810982" y="751912"/>
                </a:moveTo>
                <a:cubicBezTo>
                  <a:pt x="816593" y="753054"/>
                  <a:pt x="822441" y="753549"/>
                  <a:pt x="828395" y="753549"/>
                </a:cubicBezTo>
                <a:cubicBezTo>
                  <a:pt x="833522" y="753549"/>
                  <a:pt x="838398" y="753063"/>
                  <a:pt x="843277" y="752210"/>
                </a:cubicBezTo>
                <a:lnTo>
                  <a:pt x="843277" y="787482"/>
                </a:lnTo>
                <a:lnTo>
                  <a:pt x="810982" y="802513"/>
                </a:lnTo>
                <a:lnTo>
                  <a:pt x="810982" y="751912"/>
                </a:lnTo>
                <a:close/>
                <a:moveTo>
                  <a:pt x="810982" y="840019"/>
                </a:moveTo>
                <a:lnTo>
                  <a:pt x="843277" y="854157"/>
                </a:lnTo>
                <a:lnTo>
                  <a:pt x="843277" y="876333"/>
                </a:lnTo>
                <a:lnTo>
                  <a:pt x="812618" y="890620"/>
                </a:lnTo>
                <a:lnTo>
                  <a:pt x="810981" y="913688"/>
                </a:lnTo>
                <a:lnTo>
                  <a:pt x="810981" y="840019"/>
                </a:lnTo>
                <a:close/>
                <a:moveTo>
                  <a:pt x="810982" y="924553"/>
                </a:moveTo>
                <a:lnTo>
                  <a:pt x="843277" y="938692"/>
                </a:lnTo>
                <a:lnTo>
                  <a:pt x="843277" y="958039"/>
                </a:lnTo>
                <a:lnTo>
                  <a:pt x="812618" y="972326"/>
                </a:lnTo>
                <a:lnTo>
                  <a:pt x="810981" y="995543"/>
                </a:lnTo>
                <a:lnTo>
                  <a:pt x="810981" y="924553"/>
                </a:lnTo>
                <a:close/>
                <a:moveTo>
                  <a:pt x="810982" y="1006409"/>
                </a:moveTo>
                <a:lnTo>
                  <a:pt x="843277" y="1020548"/>
                </a:lnTo>
                <a:lnTo>
                  <a:pt x="843277" y="1042276"/>
                </a:lnTo>
                <a:lnTo>
                  <a:pt x="812618" y="1056564"/>
                </a:lnTo>
                <a:lnTo>
                  <a:pt x="810981" y="1079632"/>
                </a:lnTo>
                <a:lnTo>
                  <a:pt x="810981" y="1006409"/>
                </a:lnTo>
                <a:close/>
                <a:moveTo>
                  <a:pt x="1680434" y="1007748"/>
                </a:moveTo>
                <a:lnTo>
                  <a:pt x="1673587" y="1102998"/>
                </a:lnTo>
                <a:lnTo>
                  <a:pt x="1680434" y="1007748"/>
                </a:lnTo>
                <a:close/>
                <a:moveTo>
                  <a:pt x="810982" y="1090497"/>
                </a:moveTo>
                <a:lnTo>
                  <a:pt x="843277" y="1104636"/>
                </a:lnTo>
                <a:lnTo>
                  <a:pt x="843277" y="1203610"/>
                </a:lnTo>
                <a:lnTo>
                  <a:pt x="810982" y="1218641"/>
                </a:lnTo>
                <a:lnTo>
                  <a:pt x="810982" y="1171612"/>
                </a:lnTo>
                <a:lnTo>
                  <a:pt x="839110" y="1184113"/>
                </a:lnTo>
                <a:lnTo>
                  <a:pt x="839110" y="1116694"/>
                </a:lnTo>
                <a:lnTo>
                  <a:pt x="810982" y="1129791"/>
                </a:lnTo>
                <a:lnTo>
                  <a:pt x="810982" y="1090500"/>
                </a:lnTo>
                <a:close/>
                <a:moveTo>
                  <a:pt x="177722" y="1169673"/>
                </a:moveTo>
                <a:lnTo>
                  <a:pt x="180103" y="1244236"/>
                </a:lnTo>
                <a:lnTo>
                  <a:pt x="146319" y="1282633"/>
                </a:lnTo>
                <a:lnTo>
                  <a:pt x="223412" y="1280252"/>
                </a:lnTo>
                <a:lnTo>
                  <a:pt x="184866" y="1241855"/>
                </a:lnTo>
                <a:lnTo>
                  <a:pt x="177722" y="1169673"/>
                </a:lnTo>
                <a:close/>
                <a:moveTo>
                  <a:pt x="1520747" y="1214768"/>
                </a:moveTo>
                <a:lnTo>
                  <a:pt x="1519110" y="1651280"/>
                </a:lnTo>
                <a:lnTo>
                  <a:pt x="1504376" y="1651280"/>
                </a:lnTo>
                <a:lnTo>
                  <a:pt x="1502441" y="1318648"/>
                </a:lnTo>
                <a:lnTo>
                  <a:pt x="1412400" y="1321773"/>
                </a:lnTo>
                <a:lnTo>
                  <a:pt x="1411061" y="1557222"/>
                </a:lnTo>
                <a:lnTo>
                  <a:pt x="1410764" y="1557222"/>
                </a:lnTo>
                <a:lnTo>
                  <a:pt x="1409871" y="1365531"/>
                </a:lnTo>
                <a:lnTo>
                  <a:pt x="1370283" y="1367020"/>
                </a:lnTo>
                <a:lnTo>
                  <a:pt x="1369241" y="1557967"/>
                </a:lnTo>
                <a:lnTo>
                  <a:pt x="1368646" y="1557967"/>
                </a:lnTo>
                <a:lnTo>
                  <a:pt x="1368051" y="1393070"/>
                </a:lnTo>
                <a:lnTo>
                  <a:pt x="1364033" y="1393219"/>
                </a:lnTo>
                <a:lnTo>
                  <a:pt x="1362247" y="1328478"/>
                </a:lnTo>
                <a:lnTo>
                  <a:pt x="1367456" y="1364941"/>
                </a:lnTo>
                <a:lnTo>
                  <a:pt x="1404812" y="1364941"/>
                </a:lnTo>
                <a:lnTo>
                  <a:pt x="1404812" y="1320591"/>
                </a:lnTo>
                <a:lnTo>
                  <a:pt x="1513759" y="1317317"/>
                </a:lnTo>
                <a:lnTo>
                  <a:pt x="1513759" y="1266268"/>
                </a:lnTo>
                <a:lnTo>
                  <a:pt x="1495899" y="1266715"/>
                </a:lnTo>
                <a:lnTo>
                  <a:pt x="1502448" y="1232187"/>
                </a:lnTo>
                <a:lnTo>
                  <a:pt x="1520754" y="1214774"/>
                </a:lnTo>
                <a:close/>
                <a:moveTo>
                  <a:pt x="1377424" y="1236646"/>
                </a:moveTo>
                <a:lnTo>
                  <a:pt x="1391563" y="1266264"/>
                </a:lnTo>
                <a:lnTo>
                  <a:pt x="1439635" y="1267901"/>
                </a:lnTo>
                <a:lnTo>
                  <a:pt x="1383080" y="1269091"/>
                </a:lnTo>
                <a:lnTo>
                  <a:pt x="1377425" y="1236647"/>
                </a:lnTo>
                <a:close/>
                <a:moveTo>
                  <a:pt x="810982" y="1256143"/>
                </a:moveTo>
                <a:lnTo>
                  <a:pt x="816786" y="1258673"/>
                </a:lnTo>
                <a:cubicBezTo>
                  <a:pt x="814848" y="1258773"/>
                  <a:pt x="812889" y="1258916"/>
                  <a:pt x="810982" y="1259120"/>
                </a:cubicBezTo>
                <a:lnTo>
                  <a:pt x="810982" y="1256143"/>
                </a:lnTo>
                <a:close/>
                <a:moveTo>
                  <a:pt x="2390227" y="1403628"/>
                </a:moveTo>
                <a:lnTo>
                  <a:pt x="2318046" y="1408540"/>
                </a:lnTo>
                <a:lnTo>
                  <a:pt x="2313134" y="1456611"/>
                </a:lnTo>
                <a:lnTo>
                  <a:pt x="2390228" y="1456611"/>
                </a:lnTo>
                <a:lnTo>
                  <a:pt x="2390228" y="1403628"/>
                </a:lnTo>
                <a:close/>
                <a:moveTo>
                  <a:pt x="1913682" y="1428334"/>
                </a:moveTo>
                <a:lnTo>
                  <a:pt x="1942704" y="1461374"/>
                </a:lnTo>
                <a:lnTo>
                  <a:pt x="1942704" y="1461523"/>
                </a:lnTo>
                <a:lnTo>
                  <a:pt x="1937941" y="1461523"/>
                </a:lnTo>
                <a:lnTo>
                  <a:pt x="1934518" y="1616304"/>
                </a:lnTo>
                <a:lnTo>
                  <a:pt x="1930202" y="1453484"/>
                </a:lnTo>
                <a:lnTo>
                  <a:pt x="1913682" y="1428332"/>
                </a:lnTo>
                <a:close/>
                <a:moveTo>
                  <a:pt x="768015" y="1428632"/>
                </a:moveTo>
                <a:lnTo>
                  <a:pt x="769652" y="1429524"/>
                </a:lnTo>
                <a:lnTo>
                  <a:pt x="768015" y="1530575"/>
                </a:lnTo>
                <a:lnTo>
                  <a:pt x="768015" y="1428629"/>
                </a:lnTo>
                <a:close/>
                <a:moveTo>
                  <a:pt x="182970" y="1453188"/>
                </a:moveTo>
                <a:lnTo>
                  <a:pt x="184905" y="1453485"/>
                </a:lnTo>
                <a:cubicBezTo>
                  <a:pt x="165730" y="1466526"/>
                  <a:pt x="150702" y="1485446"/>
                  <a:pt x="142191" y="1507658"/>
                </a:cubicBezTo>
                <a:lnTo>
                  <a:pt x="141596" y="1484739"/>
                </a:lnTo>
                <a:cubicBezTo>
                  <a:pt x="141596" y="1484739"/>
                  <a:pt x="170496" y="1458296"/>
                  <a:pt x="182524" y="1453486"/>
                </a:cubicBezTo>
                <a:cubicBezTo>
                  <a:pt x="182774" y="1453386"/>
                  <a:pt x="182787" y="1453284"/>
                  <a:pt x="182970" y="1453189"/>
                </a:cubicBezTo>
                <a:close/>
                <a:moveTo>
                  <a:pt x="885144" y="1471642"/>
                </a:moveTo>
                <a:lnTo>
                  <a:pt x="914612" y="1532364"/>
                </a:lnTo>
                <a:lnTo>
                  <a:pt x="886484" y="1557664"/>
                </a:lnTo>
                <a:lnTo>
                  <a:pt x="885144" y="1471642"/>
                </a:lnTo>
                <a:close/>
                <a:moveTo>
                  <a:pt x="925922" y="1555880"/>
                </a:moveTo>
                <a:lnTo>
                  <a:pt x="972208" y="1651282"/>
                </a:lnTo>
                <a:lnTo>
                  <a:pt x="888120" y="1651282"/>
                </a:lnTo>
                <a:lnTo>
                  <a:pt x="887078" y="1595174"/>
                </a:lnTo>
                <a:lnTo>
                  <a:pt x="925922" y="1555884"/>
                </a:lnTo>
                <a:close/>
                <a:moveTo>
                  <a:pt x="768017" y="1642498"/>
                </a:moveTo>
                <a:lnTo>
                  <a:pt x="769951" y="1644284"/>
                </a:lnTo>
                <a:lnTo>
                  <a:pt x="769951" y="1651279"/>
                </a:lnTo>
                <a:lnTo>
                  <a:pt x="768017" y="1651279"/>
                </a:lnTo>
                <a:lnTo>
                  <a:pt x="768017" y="1642498"/>
                </a:lnTo>
                <a:close/>
              </a:path>
            </a:pathLst>
          </a:custGeom>
          <a:gradFill>
            <a:gsLst>
              <a:gs pos="33000">
                <a:srgbClr val="2DD3FB">
                  <a:alpha val="55000"/>
                </a:srgbClr>
              </a:gs>
              <a:gs pos="100000">
                <a:schemeClr val="accent1">
                  <a:lumMod val="30000"/>
                  <a:lumOff val="70000"/>
                  <a:alpha val="0"/>
                </a:schemeClr>
              </a:gs>
            </a:gsLst>
            <a:lin ang="5400000" scaled="1"/>
          </a:gradFill>
          <a:ln w="4763" cap="flat">
            <a:gradFill>
              <a:gsLst>
                <a:gs pos="0">
                  <a:srgbClr val="4472C4"/>
                </a:gs>
                <a:gs pos="39000">
                  <a:srgbClr val="7597D3"/>
                </a:gs>
                <a:gs pos="100000">
                  <a:schemeClr val="accent1">
                    <a:lumMod val="30000"/>
                    <a:lumOff val="70000"/>
                    <a:alpha val="0"/>
                  </a:schemeClr>
                </a:gs>
              </a:gsLst>
              <a:lin ang="5400000" scaled="1"/>
            </a:gradFill>
            <a:prstDash val="solid"/>
            <a:miter/>
          </a:ln>
        </p:spPr>
        <p:txBody>
          <a:bodyPr rtlCol="0" anchor="ctr"/>
          <a:lstStyle/>
          <a:p>
            <a:endParaRPr lang="zh-CN" altLang="en-US"/>
          </a:p>
        </p:txBody>
      </p:sp>
      <p:grpSp>
        <p:nvGrpSpPr>
          <p:cNvPr id="67" name="组合 66" descr="51PPT模板网，幻灯片演示模板及素材免费下载！&#10;51PPT模板网 唯一访问网址：www.51pptmoban.com">
            <a:extLst>
              <a:ext uri="{FF2B5EF4-FFF2-40B4-BE49-F238E27FC236}">
                <a16:creationId xmlns:a16="http://schemas.microsoft.com/office/drawing/2014/main" id="{BDC66CF2-6FC2-533C-0778-F0E5D792DB5D}"/>
              </a:ext>
            </a:extLst>
          </p:cNvPr>
          <p:cNvGrpSpPr/>
          <p:nvPr/>
        </p:nvGrpSpPr>
        <p:grpSpPr>
          <a:xfrm>
            <a:off x="10377390" y="414990"/>
            <a:ext cx="1125054" cy="464319"/>
            <a:chOff x="8244408" y="263825"/>
            <a:chExt cx="575796" cy="237636"/>
          </a:xfrm>
          <a:solidFill>
            <a:schemeClr val="bg1"/>
          </a:solidFill>
        </p:grpSpPr>
        <p:sp>
          <p:nvSpPr>
            <p:cNvPr id="68" name="椭圆 67">
              <a:extLst>
                <a:ext uri="{FF2B5EF4-FFF2-40B4-BE49-F238E27FC236}">
                  <a16:creationId xmlns:a16="http://schemas.microsoft.com/office/drawing/2014/main" id="{34E7D94A-53C7-BB7E-B09D-256B68D0CDFF}"/>
                </a:ext>
              </a:extLst>
            </p:cNvPr>
            <p:cNvSpPr/>
            <p:nvPr/>
          </p:nvSpPr>
          <p:spPr bwMode="auto">
            <a:xfrm>
              <a:off x="8442595" y="455742"/>
              <a:ext cx="45719" cy="45719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69" name="任意多边形: 形状 68">
              <a:extLst>
                <a:ext uri="{FF2B5EF4-FFF2-40B4-BE49-F238E27FC236}">
                  <a16:creationId xmlns:a16="http://schemas.microsoft.com/office/drawing/2014/main" id="{84DF844E-212B-82DC-A436-0B1FB2093DCD}"/>
                </a:ext>
              </a:extLst>
            </p:cNvPr>
            <p:cNvSpPr/>
            <p:nvPr/>
          </p:nvSpPr>
          <p:spPr>
            <a:xfrm>
              <a:off x="8244408" y="263825"/>
              <a:ext cx="217004" cy="216329"/>
            </a:xfrm>
            <a:custGeom>
              <a:avLst/>
              <a:gdLst>
                <a:gd name="connsiteX0" fmla="*/ 518470 w 1105104"/>
                <a:gd name="connsiteY0" fmla="*/ 0 h 1101666"/>
                <a:gd name="connsiteX1" fmla="*/ 408380 w 1105104"/>
                <a:gd name="connsiteY1" fmla="*/ 792005 h 1101666"/>
                <a:gd name="connsiteX2" fmla="*/ 419555 w 1105104"/>
                <a:gd name="connsiteY2" fmla="*/ 845398 h 1101666"/>
                <a:gd name="connsiteX3" fmla="*/ 464254 w 1105104"/>
                <a:gd name="connsiteY3" fmla="*/ 862782 h 1101666"/>
                <a:gd name="connsiteX4" fmla="*/ 907150 w 1105104"/>
                <a:gd name="connsiteY4" fmla="*/ 862782 h 1101666"/>
                <a:gd name="connsiteX5" fmla="*/ 907149 w 1105104"/>
                <a:gd name="connsiteY5" fmla="*/ 862783 h 1101666"/>
                <a:gd name="connsiteX6" fmla="*/ 958696 w 1105104"/>
                <a:gd name="connsiteY6" fmla="*/ 811236 h 1101666"/>
                <a:gd name="connsiteX7" fmla="*/ 958697 w 1105104"/>
                <a:gd name="connsiteY7" fmla="*/ 729857 h 1101666"/>
                <a:gd name="connsiteX8" fmla="*/ 907150 w 1105104"/>
                <a:gd name="connsiteY8" fmla="*/ 678311 h 1101666"/>
                <a:gd name="connsiteX9" fmla="*/ 905456 w 1105104"/>
                <a:gd name="connsiteY9" fmla="*/ 679013 h 1101666"/>
                <a:gd name="connsiteX10" fmla="*/ 645541 w 1105104"/>
                <a:gd name="connsiteY10" fmla="*/ 679013 h 1101666"/>
                <a:gd name="connsiteX11" fmla="*/ 735555 w 1105104"/>
                <a:gd name="connsiteY11" fmla="*/ 30029 h 1101666"/>
                <a:gd name="connsiteX12" fmla="*/ 767630 w 1105104"/>
                <a:gd name="connsiteY12" fmla="*/ 39986 h 1101666"/>
                <a:gd name="connsiteX13" fmla="*/ 1105104 w 1105104"/>
                <a:gd name="connsiteY13" fmla="*/ 549115 h 1101666"/>
                <a:gd name="connsiteX14" fmla="*/ 552552 w 1105104"/>
                <a:gd name="connsiteY14" fmla="*/ 1101666 h 1101666"/>
                <a:gd name="connsiteX15" fmla="*/ 0 w 1105104"/>
                <a:gd name="connsiteY15" fmla="*/ 549115 h 1101666"/>
                <a:gd name="connsiteX16" fmla="*/ 441194 w 1105104"/>
                <a:gd name="connsiteY16" fmla="*/ 7790 h 1101666"/>
                <a:gd name="connsiteX17" fmla="*/ 518470 w 1105104"/>
                <a:gd name="connsiteY17" fmla="*/ 0 h 11016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1105104" h="1101666">
                  <a:moveTo>
                    <a:pt x="518470" y="0"/>
                  </a:moveTo>
                  <a:lnTo>
                    <a:pt x="408380" y="792005"/>
                  </a:lnTo>
                  <a:cubicBezTo>
                    <a:pt x="405066" y="816840"/>
                    <a:pt x="408792" y="834636"/>
                    <a:pt x="419555" y="845398"/>
                  </a:cubicBezTo>
                  <a:cubicBezTo>
                    <a:pt x="430314" y="856989"/>
                    <a:pt x="445215" y="862782"/>
                    <a:pt x="464254" y="862782"/>
                  </a:cubicBezTo>
                  <a:lnTo>
                    <a:pt x="907150" y="862782"/>
                  </a:lnTo>
                  <a:lnTo>
                    <a:pt x="907149" y="862783"/>
                  </a:lnTo>
                  <a:cubicBezTo>
                    <a:pt x="935618" y="862783"/>
                    <a:pt x="958696" y="839705"/>
                    <a:pt x="958696" y="811236"/>
                  </a:cubicBezTo>
                  <a:cubicBezTo>
                    <a:pt x="958696" y="784110"/>
                    <a:pt x="958697" y="756984"/>
                    <a:pt x="958697" y="729857"/>
                  </a:cubicBezTo>
                  <a:cubicBezTo>
                    <a:pt x="958697" y="701389"/>
                    <a:pt x="935619" y="678311"/>
                    <a:pt x="907150" y="678311"/>
                  </a:cubicBezTo>
                  <a:lnTo>
                    <a:pt x="905456" y="679013"/>
                  </a:lnTo>
                  <a:lnTo>
                    <a:pt x="645541" y="679013"/>
                  </a:lnTo>
                  <a:lnTo>
                    <a:pt x="735555" y="30029"/>
                  </a:lnTo>
                  <a:lnTo>
                    <a:pt x="767630" y="39986"/>
                  </a:lnTo>
                  <a:cubicBezTo>
                    <a:pt x="965950" y="123868"/>
                    <a:pt x="1105104" y="320241"/>
                    <a:pt x="1105104" y="549115"/>
                  </a:cubicBezTo>
                  <a:cubicBezTo>
                    <a:pt x="1105104" y="854280"/>
                    <a:pt x="857718" y="1101666"/>
                    <a:pt x="552552" y="1101666"/>
                  </a:cubicBezTo>
                  <a:cubicBezTo>
                    <a:pt x="247386" y="1101666"/>
                    <a:pt x="0" y="854280"/>
                    <a:pt x="0" y="549115"/>
                  </a:cubicBezTo>
                  <a:cubicBezTo>
                    <a:pt x="0" y="282096"/>
                    <a:pt x="189405" y="59313"/>
                    <a:pt x="441194" y="7790"/>
                  </a:cubicBezTo>
                  <a:lnTo>
                    <a:pt x="51847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/>
            </a:p>
          </p:txBody>
        </p:sp>
        <p:grpSp>
          <p:nvGrpSpPr>
            <p:cNvPr id="70" name="文本框-2_矢量">
              <a:extLst>
                <a:ext uri="{FF2B5EF4-FFF2-40B4-BE49-F238E27FC236}">
                  <a16:creationId xmlns:a16="http://schemas.microsoft.com/office/drawing/2014/main" id="{A533DF23-3C6D-AA76-37D2-6C7A3C65DF8C}"/>
                </a:ext>
              </a:extLst>
            </p:cNvPr>
            <p:cNvGrpSpPr/>
            <p:nvPr/>
          </p:nvGrpSpPr>
          <p:grpSpPr>
            <a:xfrm>
              <a:off x="8478585" y="337599"/>
              <a:ext cx="341619" cy="106745"/>
              <a:chOff x="8501988" y="300619"/>
              <a:chExt cx="396430" cy="123872"/>
            </a:xfrm>
            <a:grpFill/>
          </p:grpSpPr>
          <p:sp>
            <p:nvSpPr>
              <p:cNvPr id="71" name="文本框 70">
                <a:extLst>
                  <a:ext uri="{FF2B5EF4-FFF2-40B4-BE49-F238E27FC236}">
                    <a16:creationId xmlns:a16="http://schemas.microsoft.com/office/drawing/2014/main" id="{0EEB271E-0BC8-CD40-57F2-CE143913B850}"/>
                  </a:ext>
                </a:extLst>
              </p:cNvPr>
              <p:cNvSpPr txBox="1"/>
              <p:nvPr/>
            </p:nvSpPr>
            <p:spPr>
              <a:xfrm>
                <a:off x="85019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7" y="26479"/>
                      <a:pt x="39004" y="35147"/>
                    </a:cubicBezTo>
                    <a:cubicBezTo>
                      <a:pt x="30623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1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2" name="文本框 71">
                <a:extLst>
                  <a:ext uri="{FF2B5EF4-FFF2-40B4-BE49-F238E27FC236}">
                    <a16:creationId xmlns:a16="http://schemas.microsoft.com/office/drawing/2014/main" id="{9C0B29AB-DA45-36C8-C2A6-2938C6E2E9D6}"/>
                  </a:ext>
                </a:extLst>
              </p:cNvPr>
              <p:cNvSpPr txBox="1"/>
              <p:nvPr/>
            </p:nvSpPr>
            <p:spPr>
              <a:xfrm>
                <a:off x="8644844" y="300619"/>
                <a:ext cx="108746" cy="123872"/>
              </a:xfrm>
              <a:custGeom>
                <a:avLst/>
                <a:gdLst/>
                <a:ahLst/>
                <a:cxnLst/>
                <a:rect l="l" t="t" r="r" b="b"/>
                <a:pathLst>
                  <a:path w="108746" h="123872">
                    <a:moveTo>
                      <a:pt x="70027" y="0"/>
                    </a:moveTo>
                    <a:cubicBezTo>
                      <a:pt x="72694" y="0"/>
                      <a:pt x="75838" y="119"/>
                      <a:pt x="79457" y="357"/>
                    </a:cubicBezTo>
                    <a:cubicBezTo>
                      <a:pt x="83077" y="595"/>
                      <a:pt x="86268" y="1047"/>
                      <a:pt x="89030" y="1714"/>
                    </a:cubicBezTo>
                    <a:cubicBezTo>
                      <a:pt x="94840" y="3429"/>
                      <a:pt x="99579" y="5310"/>
                      <a:pt x="103246" y="7358"/>
                    </a:cubicBezTo>
                    <a:cubicBezTo>
                      <a:pt x="106913" y="9406"/>
                      <a:pt x="108746" y="10430"/>
                      <a:pt x="108746" y="10430"/>
                    </a:cubicBezTo>
                    <a:lnTo>
                      <a:pt x="106175" y="16859"/>
                    </a:lnTo>
                    <a:cubicBezTo>
                      <a:pt x="104746" y="20097"/>
                      <a:pt x="102508" y="22336"/>
                      <a:pt x="99460" y="23574"/>
                    </a:cubicBezTo>
                    <a:cubicBezTo>
                      <a:pt x="96412" y="24812"/>
                      <a:pt x="93268" y="24812"/>
                      <a:pt x="90030" y="23574"/>
                    </a:cubicBezTo>
                    <a:cubicBezTo>
                      <a:pt x="87934" y="22717"/>
                      <a:pt x="85982" y="22050"/>
                      <a:pt x="84172" y="21574"/>
                    </a:cubicBezTo>
                    <a:cubicBezTo>
                      <a:pt x="80172" y="20431"/>
                      <a:pt x="75457" y="19859"/>
                      <a:pt x="70027" y="19859"/>
                    </a:cubicBezTo>
                    <a:cubicBezTo>
                      <a:pt x="64217" y="19859"/>
                      <a:pt x="58836" y="20859"/>
                      <a:pt x="53882" y="22860"/>
                    </a:cubicBezTo>
                    <a:cubicBezTo>
                      <a:pt x="48930" y="24860"/>
                      <a:pt x="44548" y="27717"/>
                      <a:pt x="40738" y="31432"/>
                    </a:cubicBezTo>
                    <a:cubicBezTo>
                      <a:pt x="36833" y="35052"/>
                      <a:pt x="33642" y="39481"/>
                      <a:pt x="31165" y="44720"/>
                    </a:cubicBezTo>
                    <a:cubicBezTo>
                      <a:pt x="28594" y="49863"/>
                      <a:pt x="26879" y="55530"/>
                      <a:pt x="26022" y="61722"/>
                    </a:cubicBezTo>
                    <a:cubicBezTo>
                      <a:pt x="25069" y="68580"/>
                      <a:pt x="25117" y="74628"/>
                      <a:pt x="26165" y="79867"/>
                    </a:cubicBezTo>
                    <a:cubicBezTo>
                      <a:pt x="27308" y="85106"/>
                      <a:pt x="29260" y="89487"/>
                      <a:pt x="32023" y="93011"/>
                    </a:cubicBezTo>
                    <a:cubicBezTo>
                      <a:pt x="34785" y="96536"/>
                      <a:pt x="38357" y="99155"/>
                      <a:pt x="42738" y="100869"/>
                    </a:cubicBezTo>
                    <a:cubicBezTo>
                      <a:pt x="47120" y="102679"/>
                      <a:pt x="52073" y="103584"/>
                      <a:pt x="57597" y="103584"/>
                    </a:cubicBezTo>
                    <a:cubicBezTo>
                      <a:pt x="60264" y="103584"/>
                      <a:pt x="62979" y="103298"/>
                      <a:pt x="65741" y="102727"/>
                    </a:cubicBezTo>
                    <a:cubicBezTo>
                      <a:pt x="68503" y="102060"/>
                      <a:pt x="71123" y="101108"/>
                      <a:pt x="73599" y="99869"/>
                    </a:cubicBezTo>
                    <a:lnTo>
                      <a:pt x="78457" y="72152"/>
                    </a:lnTo>
                    <a:lnTo>
                      <a:pt x="55740" y="72152"/>
                    </a:lnTo>
                    <a:lnTo>
                      <a:pt x="58026" y="61293"/>
                    </a:lnTo>
                    <a:cubicBezTo>
                      <a:pt x="58502" y="59102"/>
                      <a:pt x="59621" y="57293"/>
                      <a:pt x="61383" y="55864"/>
                    </a:cubicBezTo>
                    <a:cubicBezTo>
                      <a:pt x="63146" y="54435"/>
                      <a:pt x="65170" y="53721"/>
                      <a:pt x="67456" y="53721"/>
                    </a:cubicBezTo>
                    <a:lnTo>
                      <a:pt x="98745" y="53721"/>
                    </a:lnTo>
                    <a:cubicBezTo>
                      <a:pt x="99698" y="53721"/>
                      <a:pt x="100555" y="53864"/>
                      <a:pt x="101317" y="54149"/>
                    </a:cubicBezTo>
                    <a:cubicBezTo>
                      <a:pt x="102079" y="54530"/>
                      <a:pt x="102698" y="55054"/>
                      <a:pt x="103174" y="55721"/>
                    </a:cubicBezTo>
                    <a:cubicBezTo>
                      <a:pt x="103651" y="56388"/>
                      <a:pt x="103984" y="57197"/>
                      <a:pt x="104174" y="58150"/>
                    </a:cubicBezTo>
                    <a:cubicBezTo>
                      <a:pt x="104365" y="59102"/>
                      <a:pt x="104365" y="60198"/>
                      <a:pt x="104174" y="61436"/>
                    </a:cubicBezTo>
                    <a:lnTo>
                      <a:pt x="96031" y="114871"/>
                    </a:lnTo>
                    <a:cubicBezTo>
                      <a:pt x="96031" y="114871"/>
                      <a:pt x="95483" y="115085"/>
                      <a:pt x="94388" y="115514"/>
                    </a:cubicBezTo>
                    <a:cubicBezTo>
                      <a:pt x="93292" y="115943"/>
                      <a:pt x="91887" y="116467"/>
                      <a:pt x="90173" y="117086"/>
                    </a:cubicBezTo>
                    <a:cubicBezTo>
                      <a:pt x="88458" y="117705"/>
                      <a:pt x="86696" y="118348"/>
                      <a:pt x="84886" y="119015"/>
                    </a:cubicBezTo>
                    <a:cubicBezTo>
                      <a:pt x="83267" y="119586"/>
                      <a:pt x="81338" y="120158"/>
                      <a:pt x="79100" y="120729"/>
                    </a:cubicBezTo>
                    <a:cubicBezTo>
                      <a:pt x="76862" y="121301"/>
                      <a:pt x="74838" y="121729"/>
                      <a:pt x="73028" y="122015"/>
                    </a:cubicBezTo>
                    <a:cubicBezTo>
                      <a:pt x="69789" y="122682"/>
                      <a:pt x="66551" y="123158"/>
                      <a:pt x="63312" y="123444"/>
                    </a:cubicBezTo>
                    <a:cubicBezTo>
                      <a:pt x="59978" y="123729"/>
                      <a:pt x="56692" y="123872"/>
                      <a:pt x="53454" y="123872"/>
                    </a:cubicBezTo>
                    <a:cubicBezTo>
                      <a:pt x="43834" y="123872"/>
                      <a:pt x="35452" y="122491"/>
                      <a:pt x="28308" y="119729"/>
                    </a:cubicBezTo>
                    <a:cubicBezTo>
                      <a:pt x="21164" y="116967"/>
                      <a:pt x="15306" y="113014"/>
                      <a:pt x="10734" y="107870"/>
                    </a:cubicBezTo>
                    <a:cubicBezTo>
                      <a:pt x="6258" y="102632"/>
                      <a:pt x="3162" y="96250"/>
                      <a:pt x="1447" y="88725"/>
                    </a:cubicBezTo>
                    <a:cubicBezTo>
                      <a:pt x="-267" y="81200"/>
                      <a:pt x="-458" y="72675"/>
                      <a:pt x="876" y="63150"/>
                    </a:cubicBezTo>
                    <a:cubicBezTo>
                      <a:pt x="2209" y="53340"/>
                      <a:pt x="4924" y="44529"/>
                      <a:pt x="9020" y="36719"/>
                    </a:cubicBezTo>
                    <a:cubicBezTo>
                      <a:pt x="13020" y="28908"/>
                      <a:pt x="18164" y="22288"/>
                      <a:pt x="24450" y="16859"/>
                    </a:cubicBezTo>
                    <a:cubicBezTo>
                      <a:pt x="30070" y="11906"/>
                      <a:pt x="36499" y="8001"/>
                      <a:pt x="43738" y="5143"/>
                    </a:cubicBezTo>
                    <a:cubicBezTo>
                      <a:pt x="43929" y="5048"/>
                      <a:pt x="44072" y="5000"/>
                      <a:pt x="44167" y="5000"/>
                    </a:cubicBezTo>
                    <a:cubicBezTo>
                      <a:pt x="44738" y="4715"/>
                      <a:pt x="45310" y="4476"/>
                      <a:pt x="45882" y="4286"/>
                    </a:cubicBezTo>
                    <a:cubicBezTo>
                      <a:pt x="52549" y="1428"/>
                      <a:pt x="60598" y="0"/>
                      <a:pt x="700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  <p:sp>
            <p:nvSpPr>
              <p:cNvPr id="73" name="文本框 72">
                <a:extLst>
                  <a:ext uri="{FF2B5EF4-FFF2-40B4-BE49-F238E27FC236}">
                    <a16:creationId xmlns:a16="http://schemas.microsoft.com/office/drawing/2014/main" id="{468DFD42-ACD5-EBAE-30E1-B1BB447F5F3D}"/>
                  </a:ext>
                </a:extLst>
              </p:cNvPr>
              <p:cNvSpPr txBox="1"/>
              <p:nvPr/>
            </p:nvSpPr>
            <p:spPr>
              <a:xfrm>
                <a:off x="8768688" y="300763"/>
                <a:ext cx="129730" cy="123301"/>
              </a:xfrm>
              <a:custGeom>
                <a:avLst/>
                <a:gdLst/>
                <a:ahLst/>
                <a:cxnLst/>
                <a:rect l="l" t="t" r="r" b="b"/>
                <a:pathLst>
                  <a:path w="129730" h="123301">
                    <a:moveTo>
                      <a:pt x="68865" y="22145"/>
                    </a:moveTo>
                    <a:cubicBezTo>
                      <a:pt x="57340" y="22145"/>
                      <a:pt x="47386" y="26479"/>
                      <a:pt x="39004" y="35147"/>
                    </a:cubicBezTo>
                    <a:cubicBezTo>
                      <a:pt x="30622" y="43815"/>
                      <a:pt x="26432" y="54197"/>
                      <a:pt x="26432" y="66294"/>
                    </a:cubicBezTo>
                    <a:cubicBezTo>
                      <a:pt x="26432" y="76485"/>
                      <a:pt x="29622" y="84820"/>
                      <a:pt x="36004" y="91297"/>
                    </a:cubicBezTo>
                    <a:cubicBezTo>
                      <a:pt x="42386" y="97774"/>
                      <a:pt x="50625" y="101012"/>
                      <a:pt x="60722" y="101012"/>
                    </a:cubicBezTo>
                    <a:cubicBezTo>
                      <a:pt x="72628" y="101012"/>
                      <a:pt x="82724" y="96726"/>
                      <a:pt x="91011" y="88153"/>
                    </a:cubicBezTo>
                    <a:cubicBezTo>
                      <a:pt x="99298" y="79486"/>
                      <a:pt x="103441" y="68961"/>
                      <a:pt x="103441" y="56578"/>
                    </a:cubicBezTo>
                    <a:cubicBezTo>
                      <a:pt x="103441" y="46577"/>
                      <a:pt x="100155" y="38338"/>
                      <a:pt x="93583" y="31861"/>
                    </a:cubicBezTo>
                    <a:cubicBezTo>
                      <a:pt x="87106" y="25384"/>
                      <a:pt x="78867" y="22145"/>
                      <a:pt x="68865" y="22145"/>
                    </a:cubicBezTo>
                    <a:close/>
                    <a:moveTo>
                      <a:pt x="70580" y="0"/>
                    </a:moveTo>
                    <a:cubicBezTo>
                      <a:pt x="88011" y="0"/>
                      <a:pt x="102250" y="5095"/>
                      <a:pt x="113300" y="15287"/>
                    </a:cubicBezTo>
                    <a:cubicBezTo>
                      <a:pt x="124253" y="25479"/>
                      <a:pt x="129730" y="38671"/>
                      <a:pt x="129730" y="54864"/>
                    </a:cubicBezTo>
                    <a:cubicBezTo>
                      <a:pt x="129730" y="75057"/>
                      <a:pt x="123253" y="91487"/>
                      <a:pt x="110299" y="104155"/>
                    </a:cubicBezTo>
                    <a:cubicBezTo>
                      <a:pt x="97345" y="116919"/>
                      <a:pt x="80772" y="123301"/>
                      <a:pt x="60579" y="123301"/>
                    </a:cubicBezTo>
                    <a:cubicBezTo>
                      <a:pt x="43053" y="123301"/>
                      <a:pt x="28575" y="118062"/>
                      <a:pt x="17145" y="107584"/>
                    </a:cubicBezTo>
                    <a:cubicBezTo>
                      <a:pt x="5715" y="97012"/>
                      <a:pt x="0" y="83629"/>
                      <a:pt x="0" y="67437"/>
                    </a:cubicBezTo>
                    <a:cubicBezTo>
                      <a:pt x="0" y="48101"/>
                      <a:pt x="6715" y="32051"/>
                      <a:pt x="20145" y="19288"/>
                    </a:cubicBezTo>
                    <a:cubicBezTo>
                      <a:pt x="33480" y="6429"/>
                      <a:pt x="50292" y="0"/>
                      <a:pt x="70580" y="0"/>
                    </a:cubicBezTo>
                    <a:close/>
                  </a:path>
                </a:pathLst>
              </a:custGeom>
              <a:grpFill/>
              <a:ln>
                <a:noFill/>
              </a:ln>
              <a:effectLst/>
            </p:spPr>
            <p:txBody>
    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 dirty="0">
                  <a:solidFill>
                    <a:srgbClr val="47A842"/>
                  </a:solidFill>
                  <a:latin typeface="DOUYUFont2.0" pitchFamily="2" charset="-128"/>
                  <a:ea typeface="DOUYUFont2.0" pitchFamily="2" charset="-128"/>
                </a:endParaRPr>
              </a:p>
            </p:txBody>
          </p:sp>
        </p:grpSp>
      </p:grpSp>
      <p:grpSp>
        <p:nvGrpSpPr>
          <p:cNvPr id="86" name="组合 85">
            <a:extLst>
              <a:ext uri="{FF2B5EF4-FFF2-40B4-BE49-F238E27FC236}">
                <a16:creationId xmlns:a16="http://schemas.microsoft.com/office/drawing/2014/main" id="{473FA131-80EE-6AE4-9E54-0D717341732A}"/>
              </a:ext>
            </a:extLst>
          </p:cNvPr>
          <p:cNvGrpSpPr/>
          <p:nvPr/>
        </p:nvGrpSpPr>
        <p:grpSpPr>
          <a:xfrm>
            <a:off x="236538" y="238663"/>
            <a:ext cx="354012" cy="320475"/>
            <a:chOff x="227013" y="215900"/>
            <a:chExt cx="589502" cy="533656"/>
          </a:xfrm>
        </p:grpSpPr>
        <p:sp>
          <p:nvSpPr>
            <p:cNvPr id="74" name="椭圆 73">
              <a:extLst>
                <a:ext uri="{FF2B5EF4-FFF2-40B4-BE49-F238E27FC236}">
                  <a16:creationId xmlns:a16="http://schemas.microsoft.com/office/drawing/2014/main" id="{C62B096E-76ED-BDB3-A7A0-909F4AE48324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5" name="椭圆 74">
              <a:extLst>
                <a:ext uri="{FF2B5EF4-FFF2-40B4-BE49-F238E27FC236}">
                  <a16:creationId xmlns:a16="http://schemas.microsoft.com/office/drawing/2014/main" id="{54CB2D65-CA3C-F831-0679-FF493122B2C8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6" name="椭圆 75">
              <a:extLst>
                <a:ext uri="{FF2B5EF4-FFF2-40B4-BE49-F238E27FC236}">
                  <a16:creationId xmlns:a16="http://schemas.microsoft.com/office/drawing/2014/main" id="{72849767-7028-EDE4-79B4-B35020C4B540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79" name="椭圆 78">
              <a:extLst>
                <a:ext uri="{FF2B5EF4-FFF2-40B4-BE49-F238E27FC236}">
                  <a16:creationId xmlns:a16="http://schemas.microsoft.com/office/drawing/2014/main" id="{EE4214F3-044B-2F67-1A7A-CE6A78C54906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0" name="椭圆 79">
              <a:extLst>
                <a:ext uri="{FF2B5EF4-FFF2-40B4-BE49-F238E27FC236}">
                  <a16:creationId xmlns:a16="http://schemas.microsoft.com/office/drawing/2014/main" id="{7D019A20-D3CF-C849-C23C-396C976809E0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1" name="椭圆 80">
              <a:extLst>
                <a:ext uri="{FF2B5EF4-FFF2-40B4-BE49-F238E27FC236}">
                  <a16:creationId xmlns:a16="http://schemas.microsoft.com/office/drawing/2014/main" id="{ECDAC6F2-03B8-4E61-401E-B97B1C09EC23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3" name="椭圆 82">
              <a:extLst>
                <a:ext uri="{FF2B5EF4-FFF2-40B4-BE49-F238E27FC236}">
                  <a16:creationId xmlns:a16="http://schemas.microsoft.com/office/drawing/2014/main" id="{FE015307-8924-C4FF-472D-D21F98B7B978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4" name="椭圆 83">
              <a:extLst>
                <a:ext uri="{FF2B5EF4-FFF2-40B4-BE49-F238E27FC236}">
                  <a16:creationId xmlns:a16="http://schemas.microsoft.com/office/drawing/2014/main" id="{A898E5BE-3871-561E-E4FA-8F2010F510F4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85" name="椭圆 84">
              <a:extLst>
                <a:ext uri="{FF2B5EF4-FFF2-40B4-BE49-F238E27FC236}">
                  <a16:creationId xmlns:a16="http://schemas.microsoft.com/office/drawing/2014/main" id="{602A810B-B496-0EF7-4726-A97B68F3317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45" name="矩形: 圆角 44">
            <a:extLst>
              <a:ext uri="{FF2B5EF4-FFF2-40B4-BE49-F238E27FC236}">
                <a16:creationId xmlns:a16="http://schemas.microsoft.com/office/drawing/2014/main" id="{A6A368C4-277B-3FFD-D4E1-F068D6B59323}"/>
              </a:ext>
            </a:extLst>
          </p:cNvPr>
          <p:cNvSpPr/>
          <p:nvPr/>
        </p:nvSpPr>
        <p:spPr>
          <a:xfrm>
            <a:off x="5631785" y="2081063"/>
            <a:ext cx="3213217" cy="662591"/>
          </a:xfrm>
          <a:prstGeom prst="roundRect">
            <a:avLst>
              <a:gd name="adj" fmla="val 14062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solidFill>
              <a:schemeClr val="accent1">
                <a:shade val="15000"/>
              </a:schemeClr>
            </a:solidFill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/>
          </a:p>
        </p:txBody>
      </p:sp>
      <p:sp>
        <p:nvSpPr>
          <p:cNvPr id="47" name="文本框 46">
            <a:extLst>
              <a:ext uri="{FF2B5EF4-FFF2-40B4-BE49-F238E27FC236}">
                <a16:creationId xmlns:a16="http://schemas.microsoft.com/office/drawing/2014/main" id="{F1FB75C4-7B21-979C-1CDE-81EE6A189166}"/>
              </a:ext>
            </a:extLst>
          </p:cNvPr>
          <p:cNvSpPr txBox="1"/>
          <p:nvPr/>
        </p:nvSpPr>
        <p:spPr>
          <a:xfrm>
            <a:off x="6479211" y="213903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工作成绩</a:t>
            </a: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665773D-5D37-9264-5B78-E3D6ACCA476E}"/>
              </a:ext>
            </a:extLst>
          </p:cNvPr>
          <p:cNvSpPr txBox="1"/>
          <p:nvPr/>
        </p:nvSpPr>
        <p:spPr>
          <a:xfrm>
            <a:off x="880839" y="765925"/>
            <a:ext cx="4753224" cy="450892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87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287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519DE258-43AB-7277-B0FA-A3B2BA4222B5}"/>
              </a:ext>
            </a:extLst>
          </p:cNvPr>
          <p:cNvSpPr txBox="1"/>
          <p:nvPr/>
        </p:nvSpPr>
        <p:spPr>
          <a:xfrm>
            <a:off x="5548686" y="2909906"/>
            <a:ext cx="5037568" cy="1174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200" dirty="0">
                <a:solidFill>
                  <a:schemeClr val="bg1">
                    <a:lumMod val="65000"/>
                  </a:schemeClr>
                </a:solidFill>
              </a:rPr>
              <a:t>此处添加详细文本描述，建议与标题相关并符合整体语言风格，语言描述尽量简洁生动。尽量将每页幻灯片的字数控制在200字以内，据统计每页幻灯片的最好控制在5分钟之内。此处添加详细文本描述，建议与标题相关并符合整体语言风格，语言描述尽量简洁生动。</a:t>
            </a:r>
          </a:p>
        </p:txBody>
      </p:sp>
    </p:spTree>
    <p:extLst>
      <p:ext uri="{BB962C8B-B14F-4D97-AF65-F5344CB8AC3E}">
        <p14:creationId xmlns:p14="http://schemas.microsoft.com/office/powerpoint/2010/main" val="4035315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: 圆角 2">
            <a:extLst>
              <a:ext uri="{FF2B5EF4-FFF2-40B4-BE49-F238E27FC236}">
                <a16:creationId xmlns:a16="http://schemas.microsoft.com/office/drawing/2014/main" id="{6F98E83E-F6D9-0836-6B43-BFB3A76DF7D4}"/>
              </a:ext>
            </a:extLst>
          </p:cNvPr>
          <p:cNvSpPr/>
          <p:nvPr/>
        </p:nvSpPr>
        <p:spPr>
          <a:xfrm>
            <a:off x="0" y="244460"/>
            <a:ext cx="4538662" cy="586896"/>
          </a:xfrm>
          <a:prstGeom prst="roundRect">
            <a:avLst>
              <a:gd name="adj" fmla="val 0"/>
            </a:avLst>
          </a:prstGeom>
          <a:gradFill flip="none" rotWithShape="1">
            <a:gsLst>
              <a:gs pos="0">
                <a:srgbClr val="2DD3FB">
                  <a:alpha val="55000"/>
                </a:srgbClr>
              </a:gs>
              <a:gs pos="84000">
                <a:schemeClr val="accent1">
                  <a:lumMod val="30000"/>
                  <a:lumOff val="70000"/>
                  <a:alpha val="0"/>
                </a:schemeClr>
              </a:gs>
            </a:gsLst>
            <a:lin ang="0" scaled="1"/>
            <a:tileRect/>
          </a:gradFill>
          <a:ln w="4763" cap="flat">
            <a:noFill/>
            <a:prstDash val="solid"/>
            <a:miter/>
          </a:ln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zh-CN" altLang="en-US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086C514B-0678-F0D5-84AD-36CE53F24CC1}"/>
              </a:ext>
            </a:extLst>
          </p:cNvPr>
          <p:cNvGrpSpPr/>
          <p:nvPr/>
        </p:nvGrpSpPr>
        <p:grpSpPr>
          <a:xfrm>
            <a:off x="388087" y="96610"/>
            <a:ext cx="354012" cy="320475"/>
            <a:chOff x="227013" y="215900"/>
            <a:chExt cx="589502" cy="533656"/>
          </a:xfrm>
        </p:grpSpPr>
        <p:sp>
          <p:nvSpPr>
            <p:cNvPr id="12" name="椭圆 11">
              <a:extLst>
                <a:ext uri="{FF2B5EF4-FFF2-40B4-BE49-F238E27FC236}">
                  <a16:creationId xmlns:a16="http://schemas.microsoft.com/office/drawing/2014/main" id="{35C52A05-C561-60D1-0D95-68F530991683}"/>
                </a:ext>
              </a:extLst>
            </p:cNvPr>
            <p:cNvSpPr/>
            <p:nvPr/>
          </p:nvSpPr>
          <p:spPr>
            <a:xfrm>
              <a:off x="227013" y="215900"/>
              <a:ext cx="135476" cy="135476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3" name="椭圆 12">
              <a:extLst>
                <a:ext uri="{FF2B5EF4-FFF2-40B4-BE49-F238E27FC236}">
                  <a16:creationId xmlns:a16="http://schemas.microsoft.com/office/drawing/2014/main" id="{81E58A61-837D-DC88-3D8E-582D71D01A1E}"/>
                </a:ext>
              </a:extLst>
            </p:cNvPr>
            <p:cNvSpPr/>
            <p:nvPr/>
          </p:nvSpPr>
          <p:spPr>
            <a:xfrm>
              <a:off x="454026" y="21590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4" name="椭圆 13">
              <a:extLst>
                <a:ext uri="{FF2B5EF4-FFF2-40B4-BE49-F238E27FC236}">
                  <a16:creationId xmlns:a16="http://schemas.microsoft.com/office/drawing/2014/main" id="{5CFDEBBA-C41D-BFFB-E8F3-3FD5B1582DB8}"/>
                </a:ext>
              </a:extLst>
            </p:cNvPr>
            <p:cNvSpPr/>
            <p:nvPr/>
          </p:nvSpPr>
          <p:spPr>
            <a:xfrm>
              <a:off x="681039" y="21590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5" name="椭圆 14">
              <a:extLst>
                <a:ext uri="{FF2B5EF4-FFF2-40B4-BE49-F238E27FC236}">
                  <a16:creationId xmlns:a16="http://schemas.microsoft.com/office/drawing/2014/main" id="{2EA207B1-DE30-5BF8-2CD4-C43A9A0D36F4}"/>
                </a:ext>
              </a:extLst>
            </p:cNvPr>
            <p:cNvSpPr/>
            <p:nvPr/>
          </p:nvSpPr>
          <p:spPr>
            <a:xfrm>
              <a:off x="227013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7" name="椭圆 16">
              <a:extLst>
                <a:ext uri="{FF2B5EF4-FFF2-40B4-BE49-F238E27FC236}">
                  <a16:creationId xmlns:a16="http://schemas.microsoft.com/office/drawing/2014/main" id="{988B88C5-B7F7-91A5-D426-5AF30B5B26CC}"/>
                </a:ext>
              </a:extLst>
            </p:cNvPr>
            <p:cNvSpPr/>
            <p:nvPr/>
          </p:nvSpPr>
          <p:spPr>
            <a:xfrm>
              <a:off x="454026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18" name="椭圆 17">
              <a:extLst>
                <a:ext uri="{FF2B5EF4-FFF2-40B4-BE49-F238E27FC236}">
                  <a16:creationId xmlns:a16="http://schemas.microsoft.com/office/drawing/2014/main" id="{B896AE9D-431D-AD7A-B046-474D26862AE9}"/>
                </a:ext>
              </a:extLst>
            </p:cNvPr>
            <p:cNvSpPr/>
            <p:nvPr/>
          </p:nvSpPr>
          <p:spPr>
            <a:xfrm>
              <a:off x="681039" y="41499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0" name="椭圆 19">
              <a:extLst>
                <a:ext uri="{FF2B5EF4-FFF2-40B4-BE49-F238E27FC236}">
                  <a16:creationId xmlns:a16="http://schemas.microsoft.com/office/drawing/2014/main" id="{2D3992CB-6717-04AD-8681-AA78B2CD0935}"/>
                </a:ext>
              </a:extLst>
            </p:cNvPr>
            <p:cNvSpPr/>
            <p:nvPr/>
          </p:nvSpPr>
          <p:spPr>
            <a:xfrm>
              <a:off x="227013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1" name="椭圆 20">
              <a:extLst>
                <a:ext uri="{FF2B5EF4-FFF2-40B4-BE49-F238E27FC236}">
                  <a16:creationId xmlns:a16="http://schemas.microsoft.com/office/drawing/2014/main" id="{16701AC0-775C-204C-ECDB-E9FC02ED680F}"/>
                </a:ext>
              </a:extLst>
            </p:cNvPr>
            <p:cNvSpPr/>
            <p:nvPr/>
          </p:nvSpPr>
          <p:spPr>
            <a:xfrm>
              <a:off x="454026" y="614080"/>
              <a:ext cx="135476" cy="135476"/>
            </a:xfrm>
            <a:prstGeom prst="ellipse">
              <a:avLst/>
            </a:prstGeom>
            <a:solidFill>
              <a:schemeClr val="accent1"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  <p:sp>
          <p:nvSpPr>
            <p:cNvPr id="22" name="椭圆 21">
              <a:extLst>
                <a:ext uri="{FF2B5EF4-FFF2-40B4-BE49-F238E27FC236}">
                  <a16:creationId xmlns:a16="http://schemas.microsoft.com/office/drawing/2014/main" id="{21D255EF-1075-2C9B-E407-1734CDB0C653}"/>
                </a:ext>
              </a:extLst>
            </p:cNvPr>
            <p:cNvSpPr/>
            <p:nvPr/>
          </p:nvSpPr>
          <p:spPr>
            <a:xfrm>
              <a:off x="681039" y="614080"/>
              <a:ext cx="135476" cy="135476"/>
            </a:xfrm>
            <a:prstGeom prst="ellipse">
              <a:avLst/>
            </a:prstGeom>
            <a:solidFill>
              <a:schemeClr val="accent1">
                <a:alpha val="2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cs typeface="+mn-ea"/>
              </a:endParaRPr>
            </a:p>
          </p:txBody>
        </p:sp>
      </p:grpSp>
      <p:sp>
        <p:nvSpPr>
          <p:cNvPr id="23" name="文本框 22">
            <a:extLst>
              <a:ext uri="{FF2B5EF4-FFF2-40B4-BE49-F238E27FC236}">
                <a16:creationId xmlns:a16="http://schemas.microsoft.com/office/drawing/2014/main" id="{2D770AFB-4B4A-0313-6CCE-82C09E96755B}"/>
              </a:ext>
            </a:extLst>
          </p:cNvPr>
          <p:cNvSpPr txBox="1"/>
          <p:nvPr/>
        </p:nvSpPr>
        <p:spPr>
          <a:xfrm>
            <a:off x="1513554" y="256848"/>
            <a:ext cx="151836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  <a:cs typeface="+mn-ea"/>
                <a:sym typeface="+mn-lt"/>
              </a:rPr>
              <a:t>工作成绩</a:t>
            </a:r>
          </a:p>
        </p:txBody>
      </p:sp>
      <p:sp>
        <p:nvSpPr>
          <p:cNvPr id="24" name="文本框 23">
            <a:extLst>
              <a:ext uri="{FF2B5EF4-FFF2-40B4-BE49-F238E27FC236}">
                <a16:creationId xmlns:a16="http://schemas.microsoft.com/office/drawing/2014/main" id="{DE876157-B7BC-0AB1-2942-80A9B3AD9E4E}"/>
              </a:ext>
            </a:extLst>
          </p:cNvPr>
          <p:cNvSpPr txBox="1"/>
          <p:nvPr/>
        </p:nvSpPr>
        <p:spPr>
          <a:xfrm>
            <a:off x="742100" y="226071"/>
            <a:ext cx="68805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4472C4"/>
                </a:solidFill>
                <a:latin typeface="联想小新潮酷体" panose="02010604000000000000" pitchFamily="2" charset="-122"/>
                <a:ea typeface="联想小新潮酷体" panose="02010604000000000000" pitchFamily="2" charset="-122"/>
              </a:rPr>
              <a:t>02</a:t>
            </a:r>
            <a:endParaRPr lang="zh-CN" altLang="en-US" sz="3200" dirty="0">
              <a:solidFill>
                <a:srgbClr val="4472C4"/>
              </a:solidFill>
              <a:latin typeface="联想小新潮酷体" panose="02010604000000000000" pitchFamily="2" charset="-122"/>
              <a:ea typeface="联想小新潮酷体" panose="02010604000000000000" pitchFamily="2" charset="-122"/>
            </a:endParaRPr>
          </a:p>
        </p:txBody>
      </p:sp>
      <p:sp>
        <p:nvSpPr>
          <p:cNvPr id="5" name="Rounded Rectangle 3">
            <a:extLst>
              <a:ext uri="{FF2B5EF4-FFF2-40B4-BE49-F238E27FC236}">
                <a16:creationId xmlns:a16="http://schemas.microsoft.com/office/drawing/2014/main" id="{0182F8E3-EF0A-052A-72F8-CF3A35690093}"/>
              </a:ext>
            </a:extLst>
          </p:cNvPr>
          <p:cNvSpPr/>
          <p:nvPr/>
        </p:nvSpPr>
        <p:spPr>
          <a:xfrm>
            <a:off x="5143503" y="1452204"/>
            <a:ext cx="2853324" cy="395276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6" name="Title 3">
            <a:extLst>
              <a:ext uri="{FF2B5EF4-FFF2-40B4-BE49-F238E27FC236}">
                <a16:creationId xmlns:a16="http://schemas.microsoft.com/office/drawing/2014/main" id="{79F27B3D-DE9A-0356-9B55-63E2AE66A73C}"/>
              </a:ext>
            </a:extLst>
          </p:cNvPr>
          <p:cNvSpPr txBox="1"/>
          <p:nvPr/>
        </p:nvSpPr>
        <p:spPr>
          <a:xfrm>
            <a:off x="5143501" y="4298788"/>
            <a:ext cx="2853327" cy="3406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sz="18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Round Same Side Corner Rectangle 5">
            <a:extLst>
              <a:ext uri="{FF2B5EF4-FFF2-40B4-BE49-F238E27FC236}">
                <a16:creationId xmlns:a16="http://schemas.microsoft.com/office/drawing/2014/main" id="{0F1E989D-D129-84EB-3983-F6016A4A19B9}"/>
              </a:ext>
            </a:extLst>
          </p:cNvPr>
          <p:cNvSpPr/>
          <p:nvPr/>
        </p:nvSpPr>
        <p:spPr>
          <a:xfrm rot="10800000">
            <a:off x="5143500" y="5141755"/>
            <a:ext cx="2853325" cy="264041"/>
          </a:xfrm>
          <a:prstGeom prst="round2SameRect">
            <a:avLst>
              <a:gd name="adj1" fmla="val 4339"/>
              <a:gd name="adj2" fmla="val 0"/>
            </a:avLst>
          </a:prstGeom>
          <a:solidFill>
            <a:srgbClr val="2DD3FB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1" name="Rounded Rectangle 14">
            <a:extLst>
              <a:ext uri="{FF2B5EF4-FFF2-40B4-BE49-F238E27FC236}">
                <a16:creationId xmlns:a16="http://schemas.microsoft.com/office/drawing/2014/main" id="{3FF91F4D-C8D0-E67D-B60F-EA6F7DF4C02C}"/>
              </a:ext>
            </a:extLst>
          </p:cNvPr>
          <p:cNvSpPr/>
          <p:nvPr/>
        </p:nvSpPr>
        <p:spPr>
          <a:xfrm>
            <a:off x="8211550" y="1452204"/>
            <a:ext cx="2853324" cy="3952760"/>
          </a:xfrm>
          <a:prstGeom prst="roundRect">
            <a:avLst>
              <a:gd name="adj" fmla="val 1231"/>
            </a:avLst>
          </a:prstGeom>
          <a:solidFill>
            <a:schemeClr val="bg1"/>
          </a:solidFill>
          <a:ln>
            <a:noFill/>
          </a:ln>
          <a:effectLst>
            <a:outerShdw blurRad="381000" dist="2540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>
              <a:cs typeface="+mn-ea"/>
              <a:sym typeface="+mn-lt"/>
            </a:endParaRPr>
          </a:p>
        </p:txBody>
      </p:sp>
      <p:sp>
        <p:nvSpPr>
          <p:cNvPr id="16" name="Title 3">
            <a:extLst>
              <a:ext uri="{FF2B5EF4-FFF2-40B4-BE49-F238E27FC236}">
                <a16:creationId xmlns:a16="http://schemas.microsoft.com/office/drawing/2014/main" id="{6C674A95-AC36-9D73-FC20-41CA7B8CD5FA}"/>
              </a:ext>
            </a:extLst>
          </p:cNvPr>
          <p:cNvSpPr txBox="1"/>
          <p:nvPr/>
        </p:nvSpPr>
        <p:spPr>
          <a:xfrm>
            <a:off x="8211548" y="4298788"/>
            <a:ext cx="2853327" cy="340607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7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Roboto Thin" charset="0"/>
                <a:ea typeface="Roboto Thin" charset="0"/>
                <a:cs typeface="Roboto Thin" charset="0"/>
              </a:defRPr>
            </a:lvl1pPr>
          </a:lstStyle>
          <a:p>
            <a:pPr algn="ctr">
              <a:lnSpc>
                <a:spcPct val="130000"/>
              </a:lnSpc>
            </a:pPr>
            <a:r>
              <a:rPr lang="zh-CN" altLang="en-US" sz="1800" dirty="0">
                <a:solidFill>
                  <a:schemeClr val="bg2">
                    <a:lumMod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添加标题</a:t>
            </a:r>
            <a:endParaRPr lang="en-US" altLang="zh-CN" sz="1800" dirty="0">
              <a:solidFill>
                <a:schemeClr val="bg2">
                  <a:lumMod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9" name="Round Same Side Corner Rectangle 16">
            <a:extLst>
              <a:ext uri="{FF2B5EF4-FFF2-40B4-BE49-F238E27FC236}">
                <a16:creationId xmlns:a16="http://schemas.microsoft.com/office/drawing/2014/main" id="{166579F0-7F48-81C5-F3A1-E61124428296}"/>
              </a:ext>
            </a:extLst>
          </p:cNvPr>
          <p:cNvSpPr/>
          <p:nvPr/>
        </p:nvSpPr>
        <p:spPr>
          <a:xfrm rot="10800000">
            <a:off x="8211547" y="5141755"/>
            <a:ext cx="2853325" cy="264041"/>
          </a:xfrm>
          <a:prstGeom prst="round2SameRect">
            <a:avLst>
              <a:gd name="adj1" fmla="val 4339"/>
              <a:gd name="adj2" fmla="val 0"/>
            </a:avLst>
          </a:prstGeom>
          <a:solidFill>
            <a:srgbClr val="4472C4"/>
          </a:solidFill>
          <a:ln>
            <a:noFill/>
          </a:ln>
          <a:effectLst>
            <a:outerShdw blurRad="38100" dist="12700" dir="5400000" algn="t" rotWithShape="0">
              <a:prstClr val="black">
                <a:alpha val="1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30000"/>
              </a:lnSpc>
            </a:pPr>
            <a:endParaRPr lang="en-US" dirty="0">
              <a:cs typeface="+mn-ea"/>
              <a:sym typeface="+mn-lt"/>
            </a:endParaRPr>
          </a:p>
        </p:txBody>
      </p:sp>
      <p:pic>
        <p:nvPicPr>
          <p:cNvPr id="32" name="图片占位符 11" descr="D:\51PPT模板网\51pptmoban.com\图片001.jpg">
            <a:extLst>
              <a:ext uri="{FF2B5EF4-FFF2-40B4-BE49-F238E27FC236}">
                <a16:creationId xmlns:a16="http://schemas.microsoft.com/office/drawing/2014/main" id="{4C4B0DE5-B965-B3FE-FBD3-386D20403454}"/>
              </a:ext>
            </a:extLst>
          </p:cNvPr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411389" y="1647441"/>
            <a:ext cx="2453640" cy="2549720"/>
          </a:xfrm>
          <a:prstGeom prst="rect">
            <a:avLst/>
          </a:prstGeom>
        </p:spPr>
      </p:pic>
      <p:pic>
        <p:nvPicPr>
          <p:cNvPr id="33" name="图片占位符 11" descr="D:\51PPT模板网\51pptmoban.com\图片001.jpg">
            <a:extLst>
              <a:ext uri="{FF2B5EF4-FFF2-40B4-BE49-F238E27FC236}">
                <a16:creationId xmlns:a16="http://schemas.microsoft.com/office/drawing/2014/main" id="{000292EE-7010-021E-DBFB-5A29CD1AB878}"/>
              </a:ext>
            </a:extLst>
          </p:cNvPr>
          <p:cNvPicPr>
            <a:picLocks noChangeAspect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43342" y="1647441"/>
            <a:ext cx="2453640" cy="2549720"/>
          </a:xfrm>
          <a:prstGeom prst="rect">
            <a:avLst/>
          </a:prstGeom>
        </p:spPr>
      </p:pic>
      <p:grpSp>
        <p:nvGrpSpPr>
          <p:cNvPr id="34" name="组合 33">
            <a:extLst>
              <a:ext uri="{FF2B5EF4-FFF2-40B4-BE49-F238E27FC236}">
                <a16:creationId xmlns:a16="http://schemas.microsoft.com/office/drawing/2014/main" id="{6E8FC5A3-8F0A-9CAA-1D71-A79CD82D743E}"/>
              </a:ext>
            </a:extLst>
          </p:cNvPr>
          <p:cNvGrpSpPr/>
          <p:nvPr/>
        </p:nvGrpSpPr>
        <p:grpSpPr>
          <a:xfrm>
            <a:off x="1086127" y="1656355"/>
            <a:ext cx="3727173" cy="1509020"/>
            <a:chOff x="283598" y="1906534"/>
            <a:chExt cx="3727173" cy="1509020"/>
          </a:xfrm>
        </p:grpSpPr>
        <p:sp>
          <p:nvSpPr>
            <p:cNvPr id="35" name="文本框 34">
              <a:extLst>
                <a:ext uri="{FF2B5EF4-FFF2-40B4-BE49-F238E27FC236}">
                  <a16:creationId xmlns:a16="http://schemas.microsoft.com/office/drawing/2014/main" id="{97EBA4B0-87B1-2516-E513-DCEFB9527697}"/>
                </a:ext>
              </a:extLst>
            </p:cNvPr>
            <p:cNvSpPr txBox="1"/>
            <p:nvPr/>
          </p:nvSpPr>
          <p:spPr>
            <a:xfrm>
              <a:off x="283598" y="2190603"/>
              <a:ext cx="3727173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36" name="文本框 35">
              <a:extLst>
                <a:ext uri="{FF2B5EF4-FFF2-40B4-BE49-F238E27FC236}">
                  <a16:creationId xmlns:a16="http://schemas.microsoft.com/office/drawing/2014/main" id="{1FEC3481-DF28-A9E4-505C-373C81497D1A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dirty="0">
                  <a:solidFill>
                    <a:srgbClr val="2DD3FB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  <p:grpSp>
        <p:nvGrpSpPr>
          <p:cNvPr id="40" name="组合 39">
            <a:extLst>
              <a:ext uri="{FF2B5EF4-FFF2-40B4-BE49-F238E27FC236}">
                <a16:creationId xmlns:a16="http://schemas.microsoft.com/office/drawing/2014/main" id="{07FAE6A1-3ED1-FB8A-B7A0-506364618169}"/>
              </a:ext>
            </a:extLst>
          </p:cNvPr>
          <p:cNvGrpSpPr/>
          <p:nvPr/>
        </p:nvGrpSpPr>
        <p:grpSpPr>
          <a:xfrm>
            <a:off x="1086127" y="3632735"/>
            <a:ext cx="3727173" cy="1509020"/>
            <a:chOff x="283598" y="1906534"/>
            <a:chExt cx="3727173" cy="1509020"/>
          </a:xfrm>
        </p:grpSpPr>
        <p:sp>
          <p:nvSpPr>
            <p:cNvPr id="41" name="文本框 40">
              <a:extLst>
                <a:ext uri="{FF2B5EF4-FFF2-40B4-BE49-F238E27FC236}">
                  <a16:creationId xmlns:a16="http://schemas.microsoft.com/office/drawing/2014/main" id="{FA25E9AE-FC2D-AEC7-4785-9ABC63CE1D86}"/>
                </a:ext>
              </a:extLst>
            </p:cNvPr>
            <p:cNvSpPr txBox="1"/>
            <p:nvPr/>
          </p:nvSpPr>
          <p:spPr>
            <a:xfrm>
              <a:off x="283598" y="2190603"/>
              <a:ext cx="3727173" cy="122495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>
              <a:defPPr>
                <a:defRPr lang="zh-CN"/>
              </a:defPPr>
              <a:lvl1pPr>
                <a:lnSpc>
                  <a:spcPct val="150000"/>
                </a:lnSpc>
                <a:defRPr sz="1050" b="0" i="0">
                  <a:solidFill>
                    <a:schemeClr val="bg1">
                      <a:lumMod val="50000"/>
                    </a:schemeClr>
                  </a:solidFill>
                  <a:effectLst/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r>
                <a:rPr lang="zh-CN" altLang="en-US" sz="1000" dirty="0">
                  <a:sym typeface="HarmonyOS Sans SC Light" panose="00000400000000000000" pitchFamily="2" charset="-122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200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字以内，据统计每页幻灯片的最好控制在</a:t>
              </a:r>
              <a:r>
                <a:rPr lang="en-US" altLang="zh-CN" sz="1000" dirty="0">
                  <a:sym typeface="HarmonyOS Sans SC Light" panose="00000400000000000000" pitchFamily="2" charset="-122"/>
                </a:rPr>
                <a:t>5</a:t>
              </a:r>
              <a:r>
                <a:rPr lang="zh-CN" altLang="en-US" sz="1000" dirty="0">
                  <a:sym typeface="HarmonyOS Sans SC Light" panose="00000400000000000000" pitchFamily="2" charset="-122"/>
                </a:rPr>
                <a:t>分钟之内。此处添加详细文本描述，建议与标题相关并符合整体语言风格，语言描述尽量简洁生动。</a:t>
              </a:r>
              <a:endParaRPr lang="en-US" altLang="zh-CN" sz="1000" dirty="0">
                <a:sym typeface="HarmonyOS Sans SC Light" panose="00000400000000000000" pitchFamily="2" charset="-122"/>
              </a:endParaRPr>
            </a:p>
          </p:txBody>
        </p:sp>
        <p:sp>
          <p:nvSpPr>
            <p:cNvPr id="42" name="文本框 41">
              <a:extLst>
                <a:ext uri="{FF2B5EF4-FFF2-40B4-BE49-F238E27FC236}">
                  <a16:creationId xmlns:a16="http://schemas.microsoft.com/office/drawing/2014/main" id="{52DCAB1A-2772-99B7-E3E8-1DD862A4C752}"/>
                </a:ext>
              </a:extLst>
            </p:cNvPr>
            <p:cNvSpPr txBox="1"/>
            <p:nvPr/>
          </p:nvSpPr>
          <p:spPr>
            <a:xfrm>
              <a:off x="283599" y="1906534"/>
              <a:ext cx="2235567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>
                <a:defRPr b="1">
                  <a:solidFill>
                    <a:schemeClr val="tx1">
                      <a:lumMod val="65000"/>
                      <a:lumOff val="35000"/>
                    </a:schemeClr>
                  </a:solidFill>
                  <a:latin typeface="HarmonyOS Sans SC Light" panose="00000400000000000000" pitchFamily="2" charset="-122"/>
                  <a:ea typeface="阿里巴巴普惠体 2.0 55 Regular" panose="00020600040101010101" pitchFamily="18" charset="-122"/>
                  <a:cs typeface="阿里巴巴普惠体 2.0 55 Regular" panose="00020600040101010101" pitchFamily="18" charset="-122"/>
                </a:defRPr>
              </a:lvl1pPr>
            </a:lstStyle>
            <a:p>
              <a:pPr marL="285750" indent="-285750">
                <a:buFont typeface="Wingdings" panose="05000000000000000000" pitchFamily="2" charset="2"/>
                <a:buChar char="Ø"/>
              </a:pPr>
              <a:r>
                <a:rPr lang="zh-CN" altLang="en-US" sz="1600" dirty="0">
                  <a:solidFill>
                    <a:srgbClr val="4472C4"/>
                  </a:solidFill>
                  <a:sym typeface="HarmonyOS Sans SC Light" panose="00000400000000000000" pitchFamily="2" charset="-122"/>
                </a:rPr>
                <a:t>添加标题文本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6154142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 dir="in"/>
      </p:transition>
    </mc:Choice>
    <mc:Fallback xmlns="">
      <p:transition spd="slow">
        <p:fade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2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SubTitle"/>
  <p:tag name="MH_ORDER" val="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51213211949"/>
  <p:tag name="MH_LIBRARY" val="GRAPHIC"/>
  <p:tag name="MH_TYPE" val="Other"/>
  <p:tag name="MH_ORDER" val="4"/>
</p:tagLst>
</file>

<file path=ppt/theme/theme1.xml><?xml version="1.0" encoding="utf-8"?>
<a:theme xmlns:a="http://schemas.openxmlformats.org/drawingml/2006/main" name="©51PPT模板网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i1vijkct">
      <a:majorFont>
        <a:latin typeface="HarmonyOS Sans SC Light" panose="020F0302020204030204"/>
        <a:ea typeface="阿里巴巴普惠体 2.0 55 Regular"/>
        <a:cs typeface=""/>
      </a:majorFont>
      <a:minorFont>
        <a:latin typeface="HarmonyOS Sans SC Light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849</TotalTime>
  <Words>2323</Words>
  <Application>Microsoft Office PowerPoint</Application>
  <PresentationFormat>宽屏</PresentationFormat>
  <Paragraphs>230</Paragraphs>
  <Slides>24</Slides>
  <Notes>24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4" baseType="lpstr">
      <vt:lpstr>DOUYUFont2.0</vt:lpstr>
      <vt:lpstr>HarmonyOS Sans SC Light</vt:lpstr>
      <vt:lpstr>MiSans Heavy</vt:lpstr>
      <vt:lpstr>阿里巴巴普惠体 2.0 55 Regular</vt:lpstr>
      <vt:lpstr>阿里巴巴普惠体 2.0 65 Medium</vt:lpstr>
      <vt:lpstr>等线</vt:lpstr>
      <vt:lpstr>联想小新潮酷体</vt:lpstr>
      <vt:lpstr>Arial</vt:lpstr>
      <vt:lpstr>Wingdings</vt:lpstr>
      <vt:lpstr>©51PPT模板网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www.51pptmoban.com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商务风部门岗位竞聘ppt模板</dc:title>
  <dc:creator>©51PPT模板网</dc:creator>
  <cp:keywords>www.51pptmoban.com</cp:keywords>
  <dc:description>51PPT模板网，幻灯片演示模板及素材免费下载！_x000d_
51PPT模板网 唯一访问网址：www.51pptmoban.com</dc:description>
  <cp:lastModifiedBy>user Power</cp:lastModifiedBy>
  <cp:revision>91</cp:revision>
  <dcterms:created xsi:type="dcterms:W3CDTF">2023-09-08T03:05:26Z</dcterms:created>
  <dcterms:modified xsi:type="dcterms:W3CDTF">2023-09-19T14:28:35Z</dcterms:modified>
</cp:coreProperties>
</file>