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0"/>
  </p:notesMasterIdLst>
  <p:sldIdLst>
    <p:sldId id="598" r:id="rId2"/>
    <p:sldId id="628" r:id="rId3"/>
    <p:sldId id="572" r:id="rId4"/>
    <p:sldId id="1127" r:id="rId5"/>
    <p:sldId id="1129" r:id="rId6"/>
    <p:sldId id="1131" r:id="rId7"/>
    <p:sldId id="651" r:id="rId8"/>
    <p:sldId id="1130" r:id="rId9"/>
    <p:sldId id="1128" r:id="rId10"/>
    <p:sldId id="652" r:id="rId11"/>
    <p:sldId id="1133" r:id="rId12"/>
    <p:sldId id="1134" r:id="rId13"/>
    <p:sldId id="1137" r:id="rId14"/>
    <p:sldId id="1132" r:id="rId15"/>
    <p:sldId id="1136" r:id="rId16"/>
    <p:sldId id="658" r:id="rId17"/>
    <p:sldId id="1150" r:id="rId18"/>
    <p:sldId id="2007578498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6B47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8AF705-0F7A-4AED-BC9F-6DC60CE3DE90}" v="3" dt="2023-07-20T03:04:27.7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89" autoAdjust="0"/>
    <p:restoredTop sz="86483" autoAdjust="0"/>
  </p:normalViewPr>
  <p:slideViewPr>
    <p:cSldViewPr snapToGrid="0" showGuides="1">
      <p:cViewPr>
        <p:scale>
          <a:sx n="66" d="100"/>
          <a:sy n="66" d="100"/>
        </p:scale>
        <p:origin x="474" y="7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9A9E8B-8668-4EE9-81CF-39121E276770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3DABDA-89F0-4727-B28F-05A90B0069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895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54212-8017-4471-A4AD-8A796FC810C6}" type="datetime1">
              <a:rPr lang="zh-CN" altLang="en-US" smtClean="0"/>
              <a:t>2023/9/20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/>
              <a:t>OfficePLUS</a:t>
            </a:r>
            <a:endParaRPr 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755D3FB6-E67E-030F-A16C-39EE73F25C3B}"/>
              </a:ext>
            </a:extLst>
          </p:cNvPr>
          <p:cNvGrpSpPr/>
          <p:nvPr userDrawn="1"/>
        </p:nvGrpSpPr>
        <p:grpSpPr>
          <a:xfrm>
            <a:off x="68685" y="413487"/>
            <a:ext cx="604415" cy="568235"/>
            <a:chOff x="2360645" y="2030340"/>
            <a:chExt cx="604415" cy="568235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85855BFF-522F-42BD-BAE5-17B1BC81F3C2}"/>
                </a:ext>
              </a:extLst>
            </p:cNvPr>
            <p:cNvSpPr/>
            <p:nvPr userDrawn="1"/>
          </p:nvSpPr>
          <p:spPr>
            <a:xfrm>
              <a:off x="2489199" y="2030340"/>
              <a:ext cx="475861" cy="47586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E8B523E5-8B6E-3568-50AE-7AC6FF19806D}"/>
                </a:ext>
              </a:extLst>
            </p:cNvPr>
            <p:cNvSpPr/>
            <p:nvPr userDrawn="1"/>
          </p:nvSpPr>
          <p:spPr>
            <a:xfrm>
              <a:off x="2360645" y="2122714"/>
              <a:ext cx="475861" cy="475861"/>
            </a:xfrm>
            <a:prstGeom prst="rect">
              <a:avLst/>
            </a:prstGeom>
            <a:solidFill>
              <a:schemeClr val="accent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3D36A-0885-4071-9EF1-0FE4286E17CF}" type="datetime1">
              <a:rPr lang="zh-CN" altLang="en-US" smtClean="0"/>
              <a:t>2023/9/20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73403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6328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0">
              <a:schemeClr val="accent1">
                <a:lumMod val="45000"/>
                <a:lumOff val="55000"/>
                <a:alpha val="31000"/>
              </a:schemeClr>
            </a:gs>
            <a:gs pos="66000">
              <a:schemeClr val="accent1">
                <a:lumMod val="45000"/>
                <a:lumOff val="55000"/>
                <a:alpha val="50000"/>
              </a:schemeClr>
            </a:gs>
            <a:gs pos="0">
              <a:schemeClr val="accent1">
                <a:lumMod val="20000"/>
                <a:lumOff val="80000"/>
                <a:alpha val="32000"/>
              </a:schemeClr>
            </a:gs>
            <a:gs pos="100000">
              <a:schemeClr val="accent1">
                <a:lumMod val="30000"/>
                <a:lumOff val="70000"/>
                <a:alpha val="28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</a:t>
            </a:r>
            <a:r>
              <a:rPr lang="en-US" altLang="zh-CN" dirty="0"/>
              <a:t>add text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8AEBC5-1D0D-411D-9EE3-C6F41EFD080C}" type="datetime1">
              <a:rPr lang="zh-CN" altLang="en-US" smtClean="0"/>
              <a:t>2023/9/20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8" r:id="rId3"/>
    <p:sldLayoutId id="2147483659" r:id="rId4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1" userDrawn="1">
          <p15:clr>
            <a:srgbClr val="F26B43"/>
          </p15:clr>
        </p15:guide>
        <p15:guide id="7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00">
              <a:schemeClr val="accent1">
                <a:lumMod val="45000"/>
                <a:lumOff val="55000"/>
                <a:alpha val="31000"/>
              </a:schemeClr>
            </a:gs>
            <a:gs pos="66000">
              <a:schemeClr val="accent1">
                <a:lumMod val="45000"/>
                <a:lumOff val="55000"/>
                <a:alpha val="50000"/>
              </a:schemeClr>
            </a:gs>
            <a:gs pos="0">
              <a:schemeClr val="accent1">
                <a:lumMod val="20000"/>
                <a:lumOff val="80000"/>
                <a:alpha val="30000"/>
              </a:schemeClr>
            </a:gs>
            <a:gs pos="100000">
              <a:schemeClr val="accent1">
                <a:lumMod val="30000"/>
                <a:lumOff val="70000"/>
                <a:alpha val="28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终止 4">
            <a:extLst>
              <a:ext uri="{FF2B5EF4-FFF2-40B4-BE49-F238E27FC236}">
                <a16:creationId xmlns:a16="http://schemas.microsoft.com/office/drawing/2014/main" id="{98F276A6-6165-1EDC-DD22-B5E4AF0C94E4}"/>
              </a:ext>
            </a:extLst>
          </p:cNvPr>
          <p:cNvSpPr/>
          <p:nvPr/>
        </p:nvSpPr>
        <p:spPr>
          <a:xfrm rot="19878938">
            <a:off x="5355341" y="5650343"/>
            <a:ext cx="1441991" cy="296744"/>
          </a:xfrm>
          <a:prstGeom prst="flowChartTerminator">
            <a:avLst/>
          </a:prstGeom>
          <a:gradFill flip="none" rotWithShape="1">
            <a:gsLst>
              <a:gs pos="100000">
                <a:schemeClr val="bg1">
                  <a:alpha val="54000"/>
                </a:schemeClr>
              </a:gs>
              <a:gs pos="16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Source Han Sans Light"/>
              <a:ea typeface="思源黑体 CN Light"/>
            </a:endParaRPr>
          </a:p>
        </p:txBody>
      </p:sp>
      <p:sp>
        <p:nvSpPr>
          <p:cNvPr id="4" name="流程图: 终止 3">
            <a:extLst>
              <a:ext uri="{FF2B5EF4-FFF2-40B4-BE49-F238E27FC236}">
                <a16:creationId xmlns:a16="http://schemas.microsoft.com/office/drawing/2014/main" id="{91722080-01E5-C65E-6143-41BD3431400E}"/>
              </a:ext>
            </a:extLst>
          </p:cNvPr>
          <p:cNvSpPr/>
          <p:nvPr/>
        </p:nvSpPr>
        <p:spPr>
          <a:xfrm rot="19878938">
            <a:off x="2546519" y="1544658"/>
            <a:ext cx="4721616" cy="647464"/>
          </a:xfrm>
          <a:prstGeom prst="flowChartTerminator">
            <a:avLst/>
          </a:prstGeom>
          <a:gradFill flip="none" rotWithShape="1">
            <a:gsLst>
              <a:gs pos="100000">
                <a:schemeClr val="bg1">
                  <a:alpha val="54000"/>
                </a:schemeClr>
              </a:gs>
              <a:gs pos="16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ans Light"/>
              <a:ea typeface="思源黑体 CN Light"/>
              <a:cs typeface="+mn-cs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8C87CB4C-22D1-FB3C-4B24-63518276532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32870" y="0"/>
            <a:ext cx="5659130" cy="6858000"/>
          </a:xfrm>
          <a:custGeom>
            <a:avLst/>
            <a:gdLst>
              <a:gd name="connsiteX0" fmla="*/ 1409427 w 5659130"/>
              <a:gd name="connsiteY0" fmla="*/ 0 h 6858000"/>
              <a:gd name="connsiteX1" fmla="*/ 5659130 w 5659130"/>
              <a:gd name="connsiteY1" fmla="*/ 0 h 6858000"/>
              <a:gd name="connsiteX2" fmla="*/ 5659130 w 5659130"/>
              <a:gd name="connsiteY2" fmla="*/ 6858000 h 6858000"/>
              <a:gd name="connsiteX3" fmla="*/ 1891996 w 5659130"/>
              <a:gd name="connsiteY3" fmla="*/ 6858000 h 6858000"/>
              <a:gd name="connsiteX4" fmla="*/ 1771333 w 5659130"/>
              <a:gd name="connsiteY4" fmla="*/ 6772096 h 6858000"/>
              <a:gd name="connsiteX5" fmla="*/ 0 w 5659130"/>
              <a:gd name="connsiteY5" fmla="*/ 3234281 h 6858000"/>
              <a:gd name="connsiteX6" fmla="*/ 1291591 w 5659130"/>
              <a:gd name="connsiteY6" fmla="*/ 11247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59130" h="6858000">
                <a:moveTo>
                  <a:pt x="1409427" y="0"/>
                </a:moveTo>
                <a:lnTo>
                  <a:pt x="5659130" y="0"/>
                </a:lnTo>
                <a:lnTo>
                  <a:pt x="5659130" y="6858000"/>
                </a:lnTo>
                <a:lnTo>
                  <a:pt x="1891996" y="6858000"/>
                </a:lnTo>
                <a:lnTo>
                  <a:pt x="1771333" y="6772096"/>
                </a:lnTo>
                <a:cubicBezTo>
                  <a:pt x="696026" y="5966986"/>
                  <a:pt x="0" y="4682011"/>
                  <a:pt x="0" y="3234281"/>
                </a:cubicBezTo>
                <a:cubicBezTo>
                  <a:pt x="0" y="2015141"/>
                  <a:pt x="493581" y="911416"/>
                  <a:pt x="1291591" y="112477"/>
                </a:cubicBezTo>
                <a:close/>
              </a:path>
            </a:pathLst>
          </a:custGeom>
        </p:spPr>
      </p:pic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0ABE1653-446E-8CED-3898-FAC782ACF861}"/>
              </a:ext>
            </a:extLst>
          </p:cNvPr>
          <p:cNvSpPr/>
          <p:nvPr/>
        </p:nvSpPr>
        <p:spPr>
          <a:xfrm>
            <a:off x="6194323" y="0"/>
            <a:ext cx="5997677" cy="6858000"/>
          </a:xfrm>
          <a:custGeom>
            <a:avLst/>
            <a:gdLst>
              <a:gd name="connsiteX0" fmla="*/ 785134 w 5997677"/>
              <a:gd name="connsiteY0" fmla="*/ 0 h 6858000"/>
              <a:gd name="connsiteX1" fmla="*/ 5997677 w 5997677"/>
              <a:gd name="connsiteY1" fmla="*/ 0 h 6858000"/>
              <a:gd name="connsiteX2" fmla="*/ 5997677 w 5997677"/>
              <a:gd name="connsiteY2" fmla="*/ 6858000 h 6858000"/>
              <a:gd name="connsiteX3" fmla="*/ 1637021 w 5997677"/>
              <a:gd name="connsiteY3" fmla="*/ 6858000 h 6858000"/>
              <a:gd name="connsiteX4" fmla="*/ 1471244 w 5997677"/>
              <a:gd name="connsiteY4" fmla="*/ 6684123 h 6858000"/>
              <a:gd name="connsiteX5" fmla="*/ 0 w 5997677"/>
              <a:gd name="connsiteY5" fmla="*/ 2876193 h 6858000"/>
              <a:gd name="connsiteX6" fmla="*/ 683540 w 5997677"/>
              <a:gd name="connsiteY6" fmla="*/ 17669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97677" h="6858000">
                <a:moveTo>
                  <a:pt x="785134" y="0"/>
                </a:moveTo>
                <a:lnTo>
                  <a:pt x="5997677" y="0"/>
                </a:lnTo>
                <a:lnTo>
                  <a:pt x="5997677" y="6858000"/>
                </a:lnTo>
                <a:lnTo>
                  <a:pt x="1637021" y="6858000"/>
                </a:lnTo>
                <a:lnTo>
                  <a:pt x="1471244" y="6684123"/>
                </a:lnTo>
                <a:cubicBezTo>
                  <a:pt x="557135" y="5678379"/>
                  <a:pt x="0" y="4342349"/>
                  <a:pt x="0" y="2876193"/>
                </a:cubicBezTo>
                <a:cubicBezTo>
                  <a:pt x="0" y="1898756"/>
                  <a:pt x="247616" y="979152"/>
                  <a:pt x="683540" y="176690"/>
                </a:cubicBezTo>
                <a:close/>
              </a:path>
            </a:pathLst>
          </a:custGeom>
          <a:noFill/>
          <a:ln w="952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26078D6E-8F52-1C41-8063-38A9B16377A2}"/>
              </a:ext>
            </a:extLst>
          </p:cNvPr>
          <p:cNvSpPr/>
          <p:nvPr/>
        </p:nvSpPr>
        <p:spPr>
          <a:xfrm>
            <a:off x="6135331" y="0"/>
            <a:ext cx="6056669" cy="6858000"/>
          </a:xfrm>
          <a:custGeom>
            <a:avLst/>
            <a:gdLst>
              <a:gd name="connsiteX0" fmla="*/ 1457267 w 6056669"/>
              <a:gd name="connsiteY0" fmla="*/ 0 h 6858000"/>
              <a:gd name="connsiteX1" fmla="*/ 6056669 w 6056669"/>
              <a:gd name="connsiteY1" fmla="*/ 0 h 6858000"/>
              <a:gd name="connsiteX2" fmla="*/ 6056669 w 6056669"/>
              <a:gd name="connsiteY2" fmla="*/ 6858000 h 6858000"/>
              <a:gd name="connsiteX3" fmla="*/ 902950 w 6056669"/>
              <a:gd name="connsiteY3" fmla="*/ 6858000 h 6858000"/>
              <a:gd name="connsiteX4" fmla="*/ 819906 w 6056669"/>
              <a:gd name="connsiteY4" fmla="*/ 6728464 h 6858000"/>
              <a:gd name="connsiteX5" fmla="*/ 0 w 6056669"/>
              <a:gd name="connsiteY5" fmla="*/ 3791795 h 6858000"/>
              <a:gd name="connsiteX6" fmla="*/ 1293240 w 6056669"/>
              <a:gd name="connsiteY6" fmla="*/ 18935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56669" h="6858000">
                <a:moveTo>
                  <a:pt x="1457267" y="0"/>
                </a:moveTo>
                <a:lnTo>
                  <a:pt x="6056669" y="0"/>
                </a:lnTo>
                <a:lnTo>
                  <a:pt x="6056669" y="6858000"/>
                </a:lnTo>
                <a:lnTo>
                  <a:pt x="902950" y="6858000"/>
                </a:lnTo>
                <a:lnTo>
                  <a:pt x="819906" y="6728464"/>
                </a:lnTo>
                <a:cubicBezTo>
                  <a:pt x="299614" y="5872178"/>
                  <a:pt x="0" y="4866976"/>
                  <a:pt x="0" y="3791795"/>
                </a:cubicBezTo>
                <a:cubicBezTo>
                  <a:pt x="0" y="2423383"/>
                  <a:pt x="485326" y="1168325"/>
                  <a:pt x="1293240" y="189359"/>
                </a:cubicBezTo>
                <a:close/>
              </a:path>
            </a:pathLst>
          </a:custGeom>
          <a:noFill/>
          <a:ln w="952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F3AD8507-6871-0BE6-573C-94EA9154D0C3}"/>
              </a:ext>
            </a:extLst>
          </p:cNvPr>
          <p:cNvSpPr/>
          <p:nvPr/>
        </p:nvSpPr>
        <p:spPr>
          <a:xfrm>
            <a:off x="0" y="1"/>
            <a:ext cx="1041460" cy="984397"/>
          </a:xfrm>
          <a:custGeom>
            <a:avLst/>
            <a:gdLst>
              <a:gd name="connsiteX0" fmla="*/ 0 w 1041460"/>
              <a:gd name="connsiteY0" fmla="*/ 0 h 984397"/>
              <a:gd name="connsiteX1" fmla="*/ 1029896 w 1041460"/>
              <a:gd name="connsiteY1" fmla="*/ 0 h 984397"/>
              <a:gd name="connsiteX2" fmla="*/ 1041460 w 1041460"/>
              <a:gd name="connsiteY2" fmla="*/ 114712 h 984397"/>
              <a:gd name="connsiteX3" fmla="*/ 171775 w 1041460"/>
              <a:gd name="connsiteY3" fmla="*/ 984397 h 984397"/>
              <a:gd name="connsiteX4" fmla="*/ 82855 w 1041460"/>
              <a:gd name="connsiteY4" fmla="*/ 979907 h 984397"/>
              <a:gd name="connsiteX5" fmla="*/ 0 w 1041460"/>
              <a:gd name="connsiteY5" fmla="*/ 967262 h 984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41460" h="984397">
                <a:moveTo>
                  <a:pt x="0" y="0"/>
                </a:moveTo>
                <a:lnTo>
                  <a:pt x="1029896" y="0"/>
                </a:lnTo>
                <a:lnTo>
                  <a:pt x="1041460" y="114712"/>
                </a:lnTo>
                <a:cubicBezTo>
                  <a:pt x="1041460" y="595026"/>
                  <a:pt x="652089" y="984397"/>
                  <a:pt x="171775" y="984397"/>
                </a:cubicBezTo>
                <a:cubicBezTo>
                  <a:pt x="141756" y="984397"/>
                  <a:pt x="112091" y="982876"/>
                  <a:pt x="82855" y="979907"/>
                </a:cubicBezTo>
                <a:lnTo>
                  <a:pt x="0" y="9672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sp>
        <p:nvSpPr>
          <p:cNvPr id="11" name="标题 1">
            <a:extLst>
              <a:ext uri="{FF2B5EF4-FFF2-40B4-BE49-F238E27FC236}">
                <a16:creationId xmlns:a16="http://schemas.microsoft.com/office/drawing/2014/main" id="{FCCA656D-4ED7-4336-9732-C9A52B4B151C}"/>
              </a:ext>
            </a:extLst>
          </p:cNvPr>
          <p:cNvSpPr txBox="1">
            <a:spLocks/>
          </p:cNvSpPr>
          <p:nvPr/>
        </p:nvSpPr>
        <p:spPr>
          <a:xfrm>
            <a:off x="660400" y="1725977"/>
            <a:ext cx="5756597" cy="187467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sz="4000" b="1" kern="1200" spc="200" baseline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i="0" u="none" strike="noStrike" kern="1200" cap="none" spc="0" normalizeH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20XX</a:t>
            </a:r>
            <a:r>
              <a:rPr kumimoji="0" lang="zh-CN" altLang="en-US" sz="4400" i="0" u="none" strike="noStrike" kern="1200" cap="none" spc="0" normalizeH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年</a:t>
            </a:r>
            <a:br>
              <a:rPr kumimoji="0" lang="en-US" altLang="zh-CN" sz="7200" i="0" u="none" strike="noStrike" kern="1200" cap="none" spc="0" normalizeH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</a:br>
            <a:r>
              <a:rPr kumimoji="0" lang="zh-CN" altLang="en-US" sz="7200" i="0" u="none" strike="noStrike" kern="1200" cap="none" spc="0" normalizeH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年度工作报告</a:t>
            </a:r>
          </a:p>
        </p:txBody>
      </p:sp>
      <p:sp>
        <p:nvSpPr>
          <p:cNvPr id="12" name="副标题 2">
            <a:extLst>
              <a:ext uri="{FF2B5EF4-FFF2-40B4-BE49-F238E27FC236}">
                <a16:creationId xmlns:a16="http://schemas.microsoft.com/office/drawing/2014/main" id="{4621BC00-C99D-4BDE-A98A-2E9E366D2D70}"/>
              </a:ext>
            </a:extLst>
          </p:cNvPr>
          <p:cNvSpPr txBox="1">
            <a:spLocks/>
          </p:cNvSpPr>
          <p:nvPr/>
        </p:nvSpPr>
        <p:spPr>
          <a:xfrm>
            <a:off x="660400" y="4332499"/>
            <a:ext cx="3903532" cy="75777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1" i="0" u="none" strike="noStrike" kern="1200" cap="none" spc="20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汇报人：</a:t>
            </a:r>
            <a:r>
              <a:rPr kumimoji="0" lang="en-US" altLang="zh-CN" sz="1800" b="1" i="0" u="none" strike="noStrike" kern="1200" cap="none" spc="20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XXX</a:t>
            </a:r>
            <a:endParaRPr kumimoji="0" lang="zh-CN" altLang="en-US" sz="1800" b="1" i="0" u="none" strike="noStrike" kern="1200" cap="none" spc="20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4E1095A7-2559-4C96-B42A-0946419D2220}"/>
              </a:ext>
            </a:extLst>
          </p:cNvPr>
          <p:cNvSpPr/>
          <p:nvPr/>
        </p:nvSpPr>
        <p:spPr>
          <a:xfrm>
            <a:off x="660400" y="3671001"/>
            <a:ext cx="4629178" cy="338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20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思源黑体 CN Light"/>
                <a:cs typeface="Segoe UI Light" panose="020B0502040204020203" pitchFamily="34" charset="0"/>
              </a:rPr>
              <a:t>ANNUAL WORK REPORT FOR 20XX</a:t>
            </a:r>
            <a:endParaRPr kumimoji="0" lang="zh-CN" altLang="en-US" sz="1600" b="1" i="0" u="none" strike="noStrike" kern="1200" cap="none" spc="20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j-lt"/>
              <a:ea typeface="思源黑体 CN Light"/>
              <a:cs typeface="Segoe UI Light" panose="020B0502040204020203" pitchFamily="34" charset="0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C260FEDB-A73A-4B1F-9B67-A0C03CD00AFD}"/>
              </a:ext>
            </a:extLst>
          </p:cNvPr>
          <p:cNvCxnSpPr>
            <a:cxnSpLocks/>
          </p:cNvCxnSpPr>
          <p:nvPr/>
        </p:nvCxnSpPr>
        <p:spPr>
          <a:xfrm>
            <a:off x="690749" y="4126894"/>
            <a:ext cx="799384" cy="0"/>
          </a:xfrm>
          <a:prstGeom prst="line">
            <a:avLst/>
          </a:prstGeom>
          <a:ln w="222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3E4C3EFA-A04D-5579-91C9-713D170FDBE9}"/>
              </a:ext>
            </a:extLst>
          </p:cNvPr>
          <p:cNvSpPr/>
          <p:nvPr/>
        </p:nvSpPr>
        <p:spPr>
          <a:xfrm rot="19878938">
            <a:off x="-362601" y="1263228"/>
            <a:ext cx="3376952" cy="647464"/>
          </a:xfrm>
          <a:custGeom>
            <a:avLst/>
            <a:gdLst>
              <a:gd name="connsiteX0" fmla="*/ 3236272 w 3376952"/>
              <a:gd name="connsiteY0" fmla="*/ 142726 h 647464"/>
              <a:gd name="connsiteX1" fmla="*/ 3376952 w 3376952"/>
              <a:gd name="connsiteY1" fmla="*/ 323732 h 647464"/>
              <a:gd name="connsiteX2" fmla="*/ 2553290 w 3376952"/>
              <a:gd name="connsiteY2" fmla="*/ 647464 h 647464"/>
              <a:gd name="connsiteX3" fmla="*/ 0 w 3376952"/>
              <a:gd name="connsiteY3" fmla="*/ 647464 h 647464"/>
              <a:gd name="connsiteX4" fmla="*/ 354247 w 3376952"/>
              <a:gd name="connsiteY4" fmla="*/ 0 h 647464"/>
              <a:gd name="connsiteX5" fmla="*/ 2553290 w 3376952"/>
              <a:gd name="connsiteY5" fmla="*/ 0 h 647464"/>
              <a:gd name="connsiteX6" fmla="*/ 3236272 w 3376952"/>
              <a:gd name="connsiteY6" fmla="*/ 142726 h 647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76952" h="647464">
                <a:moveTo>
                  <a:pt x="3236272" y="142726"/>
                </a:moveTo>
                <a:cubicBezTo>
                  <a:pt x="3325088" y="194394"/>
                  <a:pt x="3376952" y="256681"/>
                  <a:pt x="3376952" y="323732"/>
                </a:cubicBezTo>
                <a:cubicBezTo>
                  <a:pt x="3376952" y="502534"/>
                  <a:pt x="3008141" y="647464"/>
                  <a:pt x="2553290" y="647464"/>
                </a:cubicBezTo>
                <a:lnTo>
                  <a:pt x="0" y="647464"/>
                </a:lnTo>
                <a:lnTo>
                  <a:pt x="354247" y="0"/>
                </a:lnTo>
                <a:lnTo>
                  <a:pt x="2553290" y="0"/>
                </a:lnTo>
                <a:cubicBezTo>
                  <a:pt x="2837572" y="0"/>
                  <a:pt x="3088245" y="56614"/>
                  <a:pt x="3236272" y="14272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54000"/>
                </a:schemeClr>
              </a:gs>
              <a:gs pos="16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Source Han Sans Light"/>
              <a:ea typeface="思源黑体 CN Light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F39787FE-34AC-2737-925E-A49DB5B29155}"/>
              </a:ext>
            </a:extLst>
          </p:cNvPr>
          <p:cNvSpPr/>
          <p:nvPr/>
        </p:nvSpPr>
        <p:spPr>
          <a:xfrm rot="19878938">
            <a:off x="-222785" y="5808802"/>
            <a:ext cx="2489630" cy="647464"/>
          </a:xfrm>
          <a:custGeom>
            <a:avLst/>
            <a:gdLst>
              <a:gd name="connsiteX0" fmla="*/ 2298687 w 2489630"/>
              <a:gd name="connsiteY0" fmla="*/ 94816 h 647464"/>
              <a:gd name="connsiteX1" fmla="*/ 2489630 w 2489630"/>
              <a:gd name="connsiteY1" fmla="*/ 323732 h 647464"/>
              <a:gd name="connsiteX2" fmla="*/ 1837755 w 2489630"/>
              <a:gd name="connsiteY2" fmla="*/ 647464 h 647464"/>
              <a:gd name="connsiteX3" fmla="*/ 325071 w 2489630"/>
              <a:gd name="connsiteY3" fmla="*/ 647464 h 647464"/>
              <a:gd name="connsiteX4" fmla="*/ 0 w 2489630"/>
              <a:gd name="connsiteY4" fmla="*/ 469609 h 647464"/>
              <a:gd name="connsiteX5" fmla="*/ 256937 w 2489630"/>
              <a:gd name="connsiteY5" fmla="*/ 0 h 647464"/>
              <a:gd name="connsiteX6" fmla="*/ 1837755 w 2489630"/>
              <a:gd name="connsiteY6" fmla="*/ 0 h 647464"/>
              <a:gd name="connsiteX7" fmla="*/ 2298687 w 2489630"/>
              <a:gd name="connsiteY7" fmla="*/ 94816 h 647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89630" h="647464">
                <a:moveTo>
                  <a:pt x="2298687" y="94816"/>
                </a:moveTo>
                <a:cubicBezTo>
                  <a:pt x="2416658" y="153398"/>
                  <a:pt x="2489630" y="234331"/>
                  <a:pt x="2489630" y="323732"/>
                </a:cubicBezTo>
                <a:cubicBezTo>
                  <a:pt x="2489630" y="502534"/>
                  <a:pt x="2197740" y="647464"/>
                  <a:pt x="1837755" y="647464"/>
                </a:cubicBezTo>
                <a:lnTo>
                  <a:pt x="325071" y="647464"/>
                </a:lnTo>
                <a:lnTo>
                  <a:pt x="0" y="469609"/>
                </a:lnTo>
                <a:lnTo>
                  <a:pt x="256937" y="0"/>
                </a:lnTo>
                <a:lnTo>
                  <a:pt x="1837755" y="0"/>
                </a:lnTo>
                <a:cubicBezTo>
                  <a:pt x="2017748" y="0"/>
                  <a:pt x="2180716" y="36233"/>
                  <a:pt x="2298687" y="9481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54000"/>
                </a:schemeClr>
              </a:gs>
              <a:gs pos="16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Source Han Sans Light"/>
              <a:ea typeface="思源黑体 CN Light"/>
            </a:endParaRPr>
          </a:p>
        </p:txBody>
      </p:sp>
      <p:sp>
        <p:nvSpPr>
          <p:cNvPr id="6" name="流程图: 终止 5">
            <a:extLst>
              <a:ext uri="{FF2B5EF4-FFF2-40B4-BE49-F238E27FC236}">
                <a16:creationId xmlns:a16="http://schemas.microsoft.com/office/drawing/2014/main" id="{15646E49-C8E1-86F9-2794-FA5BA8A8CCB1}"/>
              </a:ext>
            </a:extLst>
          </p:cNvPr>
          <p:cNvSpPr/>
          <p:nvPr/>
        </p:nvSpPr>
        <p:spPr>
          <a:xfrm rot="19878938">
            <a:off x="3396530" y="4269070"/>
            <a:ext cx="1126368" cy="303865"/>
          </a:xfrm>
          <a:prstGeom prst="flowChartTerminator">
            <a:avLst/>
          </a:prstGeom>
          <a:gradFill flip="none" rotWithShape="1">
            <a:gsLst>
              <a:gs pos="100000">
                <a:schemeClr val="bg1">
                  <a:alpha val="54000"/>
                </a:schemeClr>
              </a:gs>
              <a:gs pos="16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FFFF"/>
              </a:solidFill>
              <a:latin typeface="Source Han Sans Light"/>
              <a:ea typeface="思源黑体 CN Light"/>
            </a:endParaRPr>
          </a:p>
        </p:txBody>
      </p:sp>
    </p:spTree>
    <p:extLst>
      <p:ext uri="{BB962C8B-B14F-4D97-AF65-F5344CB8AC3E}">
        <p14:creationId xmlns:p14="http://schemas.microsoft.com/office/powerpoint/2010/main" val="22272664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A6509390-DD72-42E4-9B45-8A9A34B4FA44}"/>
              </a:ext>
            </a:extLst>
          </p:cNvPr>
          <p:cNvGrpSpPr/>
          <p:nvPr/>
        </p:nvGrpSpPr>
        <p:grpSpPr>
          <a:xfrm>
            <a:off x="384018" y="835562"/>
            <a:ext cx="7191611" cy="7725192"/>
            <a:chOff x="582416" y="2554937"/>
            <a:chExt cx="7191611" cy="772519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ED46A4A-732C-4A30-9E10-C328C8546A48}"/>
                </a:ext>
              </a:extLst>
            </p:cNvPr>
            <p:cNvSpPr txBox="1"/>
            <p:nvPr/>
          </p:nvSpPr>
          <p:spPr>
            <a:xfrm>
              <a:off x="582416" y="2554937"/>
              <a:ext cx="7191611" cy="7725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9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</a:rPr>
                <a:t>叁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935EC16-AAA1-48A5-B9F6-CB08D1080EA5}"/>
                </a:ext>
              </a:extLst>
            </p:cNvPr>
            <p:cNvSpPr txBox="1"/>
            <p:nvPr/>
          </p:nvSpPr>
          <p:spPr>
            <a:xfrm>
              <a:off x="4362804" y="3015245"/>
              <a:ext cx="2219190" cy="307777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u="none" strike="noStrike" kern="1200" cap="none" spc="40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PART THREE</a:t>
              </a:r>
              <a:endParaRPr kumimoji="0" lang="zh-CN" altLang="en-US" sz="1400" b="1" u="none" strike="noStrike" kern="1200" cap="none" spc="40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7742CDC-E4EA-42DF-B6FA-6A7352295A75}"/>
              </a:ext>
            </a:extLst>
          </p:cNvPr>
          <p:cNvGrpSpPr/>
          <p:nvPr/>
        </p:nvGrpSpPr>
        <p:grpSpPr>
          <a:xfrm>
            <a:off x="7690698" y="2536294"/>
            <a:ext cx="3958880" cy="1488350"/>
            <a:chOff x="6297934" y="2849019"/>
            <a:chExt cx="3958880" cy="1488350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16E0F5BB-E1AF-427E-AAB9-A398B4D59624}"/>
                </a:ext>
              </a:extLst>
            </p:cNvPr>
            <p:cNvGrpSpPr/>
            <p:nvPr/>
          </p:nvGrpSpPr>
          <p:grpSpPr>
            <a:xfrm>
              <a:off x="6297934" y="2849019"/>
              <a:ext cx="3958880" cy="1488350"/>
              <a:chOff x="4827844" y="2878377"/>
              <a:chExt cx="3958880" cy="1488350"/>
            </a:xfrm>
          </p:grpSpPr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113AB49B-BC51-4252-9438-DAE4E8C624E0}"/>
                  </a:ext>
                </a:extLst>
              </p:cNvPr>
              <p:cNvSpPr/>
              <p:nvPr/>
            </p:nvSpPr>
            <p:spPr>
              <a:xfrm>
                <a:off x="4827844" y="2878377"/>
                <a:ext cx="3958880" cy="830997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lvl="0">
                  <a:defRPr/>
                </a:pPr>
                <a:r>
                  <a:rPr lang="zh-CN" altLang="en-US" sz="4800" b="1" spc="400" dirty="0">
                    <a:solidFill>
                      <a:prstClr val="white"/>
                    </a:solidFill>
                    <a:latin typeface="+mj-ea"/>
                    <a:ea typeface="+mj-ea"/>
                  </a:rPr>
                  <a:t>改正措施</a:t>
                </a:r>
                <a:endParaRPr lang="en-US" altLang="zh-CN" sz="4800" b="1" spc="400" dirty="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FD24C0F9-E230-4D0F-AE35-90A4A8718DEF}"/>
                  </a:ext>
                </a:extLst>
              </p:cNvPr>
              <p:cNvCxnSpPr/>
              <p:nvPr/>
            </p:nvCxnSpPr>
            <p:spPr>
              <a:xfrm>
                <a:off x="4970208" y="4366727"/>
                <a:ext cx="265469" cy="0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F3B5C44-ACA4-4DEB-96DA-AA0EF22B3ABA}"/>
                </a:ext>
              </a:extLst>
            </p:cNvPr>
            <p:cNvSpPr txBox="1"/>
            <p:nvPr/>
          </p:nvSpPr>
          <p:spPr>
            <a:xfrm>
              <a:off x="6338736" y="3642607"/>
              <a:ext cx="271953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b="1" spc="50" dirty="0">
                  <a:solidFill>
                    <a:schemeClr val="bg1"/>
                  </a:solidFill>
                  <a:latin typeface="+mj-lt"/>
                  <a:ea typeface="+mj-ea"/>
                </a:rPr>
                <a:t>CORRECTIVE MEASURE</a:t>
              </a:r>
              <a:endParaRPr lang="zh-CN" altLang="en-US" sz="1400" b="1" spc="50" dirty="0">
                <a:solidFill>
                  <a:schemeClr val="bg1"/>
                </a:solidFill>
                <a:latin typeface="+mj-lt"/>
                <a:ea typeface="+mj-ea"/>
              </a:endParaRPr>
            </a:p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657176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988809-B67D-82C8-297E-2DFEF9D79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请输入标题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39AEEA2-A2B7-B1EF-927C-C80F231912B7}"/>
              </a:ext>
            </a:extLst>
          </p:cNvPr>
          <p:cNvGrpSpPr/>
          <p:nvPr/>
        </p:nvGrpSpPr>
        <p:grpSpPr>
          <a:xfrm>
            <a:off x="917450" y="1657349"/>
            <a:ext cx="2379992" cy="2763337"/>
            <a:chOff x="917450" y="1657349"/>
            <a:chExt cx="2379992" cy="2763337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0AB59A12-A1A1-5DFB-8957-0C758633EEFA}"/>
                </a:ext>
              </a:extLst>
            </p:cNvPr>
            <p:cNvSpPr/>
            <p:nvPr/>
          </p:nvSpPr>
          <p:spPr>
            <a:xfrm>
              <a:off x="917450" y="1657349"/>
              <a:ext cx="2379992" cy="2339157"/>
            </a:xfrm>
            <a:prstGeom prst="ellipse">
              <a:avLst/>
            </a:prstGeom>
            <a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CC1FC8AF-9334-302A-BD95-CAE6037E6B0B}"/>
                </a:ext>
              </a:extLst>
            </p:cNvPr>
            <p:cNvSpPr/>
            <p:nvPr/>
          </p:nvSpPr>
          <p:spPr>
            <a:xfrm>
              <a:off x="1584961" y="3572326"/>
              <a:ext cx="848360" cy="84836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latin typeface="+mj-ea"/>
                  <a:ea typeface="+mj-ea"/>
                </a:rPr>
                <a:t>01</a:t>
              </a:r>
              <a:endParaRPr lang="zh-CN" altLang="en-US" sz="2000" dirty="0">
                <a:latin typeface="+mj-ea"/>
                <a:ea typeface="+mj-ea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9CF0BC6-5B1C-8C0C-DAA7-000E2FA143E9}"/>
              </a:ext>
            </a:extLst>
          </p:cNvPr>
          <p:cNvGrpSpPr/>
          <p:nvPr/>
        </p:nvGrpSpPr>
        <p:grpSpPr>
          <a:xfrm>
            <a:off x="3571240" y="1657349"/>
            <a:ext cx="2384912" cy="2763337"/>
            <a:chOff x="3571240" y="1657349"/>
            <a:chExt cx="2384912" cy="2763337"/>
          </a:xfrm>
        </p:grpSpPr>
        <p:sp>
          <p:nvSpPr>
            <p:cNvPr id="12" name="流程图: 接点 11">
              <a:extLst>
                <a:ext uri="{FF2B5EF4-FFF2-40B4-BE49-F238E27FC236}">
                  <a16:creationId xmlns:a16="http://schemas.microsoft.com/office/drawing/2014/main" id="{E551C88F-5360-902A-F5B7-8EE368B4AD3B}"/>
                </a:ext>
              </a:extLst>
            </p:cNvPr>
            <p:cNvSpPr/>
            <p:nvPr/>
          </p:nvSpPr>
          <p:spPr>
            <a:xfrm>
              <a:off x="3571240" y="1657349"/>
              <a:ext cx="2384912" cy="2366494"/>
            </a:xfrm>
            <a:prstGeom prst="flowChartConnector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23641025-B15B-690C-977E-AAF37723A7AF}"/>
                </a:ext>
              </a:extLst>
            </p:cNvPr>
            <p:cNvSpPr/>
            <p:nvPr/>
          </p:nvSpPr>
          <p:spPr>
            <a:xfrm>
              <a:off x="4347396" y="3572326"/>
              <a:ext cx="848360" cy="84836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latin typeface="+mj-ea"/>
                  <a:ea typeface="+mj-ea"/>
                </a:rPr>
                <a:t>02</a:t>
              </a:r>
              <a:endParaRPr lang="zh-CN" altLang="en-US" sz="2000" dirty="0">
                <a:latin typeface="+mj-ea"/>
                <a:ea typeface="+mj-ea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C882811-117F-5799-8E2F-F2A6F40E88F1}"/>
              </a:ext>
            </a:extLst>
          </p:cNvPr>
          <p:cNvGrpSpPr/>
          <p:nvPr/>
        </p:nvGrpSpPr>
        <p:grpSpPr>
          <a:xfrm>
            <a:off x="6229949" y="1657349"/>
            <a:ext cx="2370943" cy="2763337"/>
            <a:chOff x="6229949" y="1657349"/>
            <a:chExt cx="2370943" cy="2763337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FD269BFE-9FA2-764B-39C5-0BF18D97B5C5}"/>
                </a:ext>
              </a:extLst>
            </p:cNvPr>
            <p:cNvSpPr/>
            <p:nvPr/>
          </p:nvSpPr>
          <p:spPr>
            <a:xfrm>
              <a:off x="6229949" y="1657349"/>
              <a:ext cx="2370943" cy="2393830"/>
            </a:xfrm>
            <a:prstGeom prst="ellipse">
              <a:avLst/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8E4C4D82-1B27-A010-7F89-0B7963BA884E}"/>
                </a:ext>
              </a:extLst>
            </p:cNvPr>
            <p:cNvSpPr/>
            <p:nvPr/>
          </p:nvSpPr>
          <p:spPr>
            <a:xfrm>
              <a:off x="7040843" y="3572326"/>
              <a:ext cx="848360" cy="84836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latin typeface="+mj-ea"/>
                  <a:ea typeface="+mj-ea"/>
                </a:rPr>
                <a:t>03</a:t>
              </a:r>
              <a:endParaRPr lang="zh-CN" altLang="en-US" sz="2000" dirty="0">
                <a:latin typeface="+mj-ea"/>
                <a:ea typeface="+mj-ea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300870A-E941-BBBD-96EA-2AC28FBBCF5C}"/>
              </a:ext>
            </a:extLst>
          </p:cNvPr>
          <p:cNvGrpSpPr/>
          <p:nvPr/>
        </p:nvGrpSpPr>
        <p:grpSpPr>
          <a:xfrm>
            <a:off x="8874689" y="1657349"/>
            <a:ext cx="2384912" cy="2763337"/>
            <a:chOff x="8874690" y="1657349"/>
            <a:chExt cx="2384912" cy="2763337"/>
          </a:xfrm>
        </p:grpSpPr>
        <p:sp>
          <p:nvSpPr>
            <p:cNvPr id="11" name="流程图: 接点 10">
              <a:extLst>
                <a:ext uri="{FF2B5EF4-FFF2-40B4-BE49-F238E27FC236}">
                  <a16:creationId xmlns:a16="http://schemas.microsoft.com/office/drawing/2014/main" id="{6B3BBA57-222E-C982-2263-DA9088479949}"/>
                </a:ext>
              </a:extLst>
            </p:cNvPr>
            <p:cNvSpPr/>
            <p:nvPr/>
          </p:nvSpPr>
          <p:spPr>
            <a:xfrm>
              <a:off x="8874690" y="1657349"/>
              <a:ext cx="2384912" cy="2366494"/>
            </a:xfrm>
            <a:prstGeom prst="flowChartConnector">
              <a:avLst/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BBDE0AD5-4FD9-55B6-2079-A1FA811C9CC6}"/>
                </a:ext>
              </a:extLst>
            </p:cNvPr>
            <p:cNvSpPr/>
            <p:nvPr/>
          </p:nvSpPr>
          <p:spPr>
            <a:xfrm>
              <a:off x="9635086" y="3572326"/>
              <a:ext cx="848360" cy="84836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latin typeface="+mj-ea"/>
                  <a:ea typeface="+mj-ea"/>
                </a:rPr>
                <a:t>04</a:t>
              </a:r>
              <a:endParaRPr lang="zh-CN" altLang="en-US" sz="2000" dirty="0">
                <a:latin typeface="+mj-ea"/>
                <a:ea typeface="+mj-ea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58435EE-09C6-A193-87B2-BFC2A558782A}"/>
              </a:ext>
            </a:extLst>
          </p:cNvPr>
          <p:cNvGrpSpPr/>
          <p:nvPr/>
        </p:nvGrpSpPr>
        <p:grpSpPr>
          <a:xfrm>
            <a:off x="1079501" y="4621162"/>
            <a:ext cx="1859280" cy="1036226"/>
            <a:chOff x="5179113" y="4922475"/>
            <a:chExt cx="1859280" cy="1036226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C09AE4F-3527-7BFC-125E-A5C6C3329FB6}"/>
                </a:ext>
              </a:extLst>
            </p:cNvPr>
            <p:cNvSpPr txBox="1"/>
            <p:nvPr/>
          </p:nvSpPr>
          <p:spPr>
            <a:xfrm>
              <a:off x="5206948" y="5373926"/>
              <a:ext cx="183144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/>
                <a:t>请在此处输入文本</a:t>
              </a:r>
              <a:endParaRPr lang="en-US" altLang="zh-CN" sz="1600" dirty="0"/>
            </a:p>
            <a:p>
              <a:r>
                <a:rPr lang="zh-CN" altLang="en-US" sz="1600" dirty="0"/>
                <a:t>请在此处输入文本</a:t>
              </a:r>
              <a:endParaRPr lang="en-US" altLang="zh-CN" sz="1600" dirty="0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2CF79DA-117B-052F-DA29-EA7A13BBB4AE}"/>
                </a:ext>
              </a:extLst>
            </p:cNvPr>
            <p:cNvSpPr txBox="1"/>
            <p:nvPr/>
          </p:nvSpPr>
          <p:spPr>
            <a:xfrm>
              <a:off x="5179113" y="4922475"/>
              <a:ext cx="18592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请输入标题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00BBC8B-3398-ED7C-1D9F-F81A39868047}"/>
              </a:ext>
            </a:extLst>
          </p:cNvPr>
          <p:cNvGrpSpPr/>
          <p:nvPr/>
        </p:nvGrpSpPr>
        <p:grpSpPr>
          <a:xfrm>
            <a:off x="3782061" y="4621162"/>
            <a:ext cx="1859280" cy="1036226"/>
            <a:chOff x="5179113" y="4922475"/>
            <a:chExt cx="1859280" cy="1036226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2C3E974-5DD6-FE6D-F29B-D8F422D97EF6}"/>
                </a:ext>
              </a:extLst>
            </p:cNvPr>
            <p:cNvSpPr txBox="1"/>
            <p:nvPr/>
          </p:nvSpPr>
          <p:spPr>
            <a:xfrm>
              <a:off x="5206948" y="5373926"/>
              <a:ext cx="183144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/>
                <a:t>请在此处输入文本</a:t>
              </a:r>
              <a:endParaRPr lang="en-US" altLang="zh-CN" sz="1600" dirty="0"/>
            </a:p>
            <a:p>
              <a:r>
                <a:rPr lang="zh-CN" altLang="en-US" sz="1600" dirty="0"/>
                <a:t>请在此处输入文本</a:t>
              </a:r>
              <a:endParaRPr lang="en-US" altLang="zh-CN" sz="1600" dirty="0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0487770-836A-BAAE-1E6C-62DADCEBB4E6}"/>
                </a:ext>
              </a:extLst>
            </p:cNvPr>
            <p:cNvSpPr txBox="1"/>
            <p:nvPr/>
          </p:nvSpPr>
          <p:spPr>
            <a:xfrm>
              <a:off x="5179113" y="4922475"/>
              <a:ext cx="18592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请输入标题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D586624-07B1-008D-8303-412C9FF16DD3}"/>
              </a:ext>
            </a:extLst>
          </p:cNvPr>
          <p:cNvGrpSpPr/>
          <p:nvPr/>
        </p:nvGrpSpPr>
        <p:grpSpPr>
          <a:xfrm>
            <a:off x="6485780" y="4621162"/>
            <a:ext cx="1859280" cy="1036226"/>
            <a:chOff x="5179113" y="4922475"/>
            <a:chExt cx="1859280" cy="1036226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39BC7F9-58C8-BF20-A5FE-1BFC218B9529}"/>
                </a:ext>
              </a:extLst>
            </p:cNvPr>
            <p:cNvSpPr txBox="1"/>
            <p:nvPr/>
          </p:nvSpPr>
          <p:spPr>
            <a:xfrm>
              <a:off x="5206948" y="5373926"/>
              <a:ext cx="183144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/>
                <a:t>请在此处输入文本</a:t>
              </a:r>
              <a:endParaRPr lang="en-US" altLang="zh-CN" sz="1600" dirty="0"/>
            </a:p>
            <a:p>
              <a:r>
                <a:rPr lang="zh-CN" altLang="en-US" sz="1600" dirty="0"/>
                <a:t>请在此处输入文本</a:t>
              </a:r>
              <a:endParaRPr lang="en-US" altLang="zh-CN" sz="1600" dirty="0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9D1F835-8805-9978-B2F6-633E8C69D189}"/>
                </a:ext>
              </a:extLst>
            </p:cNvPr>
            <p:cNvSpPr txBox="1"/>
            <p:nvPr/>
          </p:nvSpPr>
          <p:spPr>
            <a:xfrm>
              <a:off x="5179113" y="4922475"/>
              <a:ext cx="18592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请输入标题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B134ABC-8D3B-111E-4803-710964BEE9F8}"/>
              </a:ext>
            </a:extLst>
          </p:cNvPr>
          <p:cNvGrpSpPr/>
          <p:nvPr/>
        </p:nvGrpSpPr>
        <p:grpSpPr>
          <a:xfrm>
            <a:off x="9225384" y="4621162"/>
            <a:ext cx="1859280" cy="1036226"/>
            <a:chOff x="5179113" y="4922475"/>
            <a:chExt cx="1859280" cy="1036226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504CA0E-1CE1-1A9F-4F83-78E956D67D12}"/>
                </a:ext>
              </a:extLst>
            </p:cNvPr>
            <p:cNvSpPr txBox="1"/>
            <p:nvPr/>
          </p:nvSpPr>
          <p:spPr>
            <a:xfrm>
              <a:off x="5206948" y="5373926"/>
              <a:ext cx="183144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/>
                <a:t>请在此处输入文本</a:t>
              </a:r>
              <a:endParaRPr lang="en-US" altLang="zh-CN" sz="1600" dirty="0"/>
            </a:p>
            <a:p>
              <a:r>
                <a:rPr lang="zh-CN" altLang="en-US" sz="1600" dirty="0"/>
                <a:t>请在此处输入文本</a:t>
              </a:r>
              <a:endParaRPr lang="en-US" altLang="zh-CN" sz="1600" dirty="0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D3D330F-DAF0-1A7B-6798-8B4748257AD8}"/>
                </a:ext>
              </a:extLst>
            </p:cNvPr>
            <p:cNvSpPr txBox="1"/>
            <p:nvPr/>
          </p:nvSpPr>
          <p:spPr>
            <a:xfrm>
              <a:off x="5179113" y="4922475"/>
              <a:ext cx="17879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请输入标题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19371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988809-B67D-82C8-297E-2DFEF9D79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请输入标题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F282001-46F9-CE71-9434-8A698A07D5B1}"/>
              </a:ext>
            </a:extLst>
          </p:cNvPr>
          <p:cNvGrpSpPr/>
          <p:nvPr/>
        </p:nvGrpSpPr>
        <p:grpSpPr>
          <a:xfrm>
            <a:off x="0" y="1130299"/>
            <a:ext cx="9596120" cy="2552450"/>
            <a:chOff x="0" y="1130299"/>
            <a:chExt cx="8651239" cy="2552450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D89EEB9-0132-9FAB-FB8C-65E0EA2E9C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1130300"/>
              <a:ext cx="8651239" cy="2552449"/>
            </a:xfrm>
            <a:custGeom>
              <a:avLst/>
              <a:gdLst>
                <a:gd name="connsiteX0" fmla="*/ 213163 w 8651239"/>
                <a:gd name="connsiteY0" fmla="*/ 0 h 2552449"/>
                <a:gd name="connsiteX1" fmla="*/ 7033456 w 8651239"/>
                <a:gd name="connsiteY1" fmla="*/ 0 h 2552449"/>
                <a:gd name="connsiteX2" fmla="*/ 8651239 w 8651239"/>
                <a:gd name="connsiteY2" fmla="*/ 1276225 h 2552449"/>
                <a:gd name="connsiteX3" fmla="*/ 7033456 w 8651239"/>
                <a:gd name="connsiteY3" fmla="*/ 2552449 h 2552449"/>
                <a:gd name="connsiteX4" fmla="*/ 213163 w 8651239"/>
                <a:gd name="connsiteY4" fmla="*/ 2552449 h 2552449"/>
                <a:gd name="connsiteX5" fmla="*/ 47769 w 8651239"/>
                <a:gd name="connsiteY5" fmla="*/ 2545861 h 2552449"/>
                <a:gd name="connsiteX6" fmla="*/ 0 w 8651239"/>
                <a:gd name="connsiteY6" fmla="*/ 2540109 h 2552449"/>
                <a:gd name="connsiteX7" fmla="*/ 0 w 8651239"/>
                <a:gd name="connsiteY7" fmla="*/ 12340 h 2552449"/>
                <a:gd name="connsiteX8" fmla="*/ 47769 w 8651239"/>
                <a:gd name="connsiteY8" fmla="*/ 6589 h 2552449"/>
                <a:gd name="connsiteX9" fmla="*/ 213163 w 8651239"/>
                <a:gd name="connsiteY9" fmla="*/ 0 h 2552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651239" h="2552449">
                  <a:moveTo>
                    <a:pt x="213163" y="0"/>
                  </a:moveTo>
                  <a:lnTo>
                    <a:pt x="7033456" y="0"/>
                  </a:lnTo>
                  <a:cubicBezTo>
                    <a:pt x="7926845" y="0"/>
                    <a:pt x="8651239" y="571347"/>
                    <a:pt x="8651239" y="1276225"/>
                  </a:cubicBezTo>
                  <a:cubicBezTo>
                    <a:pt x="8651239" y="1981103"/>
                    <a:pt x="7926845" y="2552449"/>
                    <a:pt x="7033456" y="2552449"/>
                  </a:cubicBezTo>
                  <a:lnTo>
                    <a:pt x="213163" y="2552449"/>
                  </a:lnTo>
                  <a:cubicBezTo>
                    <a:pt x="157326" y="2552449"/>
                    <a:pt x="102150" y="2550217"/>
                    <a:pt x="47769" y="2545861"/>
                  </a:cubicBezTo>
                  <a:lnTo>
                    <a:pt x="0" y="2540109"/>
                  </a:lnTo>
                  <a:lnTo>
                    <a:pt x="0" y="12340"/>
                  </a:lnTo>
                  <a:lnTo>
                    <a:pt x="47769" y="6589"/>
                  </a:lnTo>
                  <a:cubicBezTo>
                    <a:pt x="102150" y="2232"/>
                    <a:pt x="157326" y="0"/>
                    <a:pt x="213163" y="0"/>
                  </a:cubicBezTo>
                  <a:close/>
                </a:path>
              </a:pathLst>
            </a:custGeom>
          </p:spPr>
        </p:pic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19B3C02E-5E80-8712-1971-A9B9C4F8D97F}"/>
                </a:ext>
              </a:extLst>
            </p:cNvPr>
            <p:cNvSpPr/>
            <p:nvPr/>
          </p:nvSpPr>
          <p:spPr>
            <a:xfrm>
              <a:off x="0" y="1130299"/>
              <a:ext cx="8651239" cy="2552449"/>
            </a:xfrm>
            <a:custGeom>
              <a:avLst/>
              <a:gdLst>
                <a:gd name="connsiteX0" fmla="*/ 0 w 8651239"/>
                <a:gd name="connsiteY0" fmla="*/ 0 h 2552449"/>
                <a:gd name="connsiteX1" fmla="*/ 6961355 w 8651239"/>
                <a:gd name="connsiteY1" fmla="*/ 0 h 2552449"/>
                <a:gd name="connsiteX2" fmla="*/ 8651239 w 8651239"/>
                <a:gd name="connsiteY2" fmla="*/ 1276225 h 2552449"/>
                <a:gd name="connsiteX3" fmla="*/ 6961355 w 8651239"/>
                <a:gd name="connsiteY3" fmla="*/ 2552449 h 2552449"/>
                <a:gd name="connsiteX4" fmla="*/ 0 w 8651239"/>
                <a:gd name="connsiteY4" fmla="*/ 2552449 h 2552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1239" h="2552449">
                  <a:moveTo>
                    <a:pt x="0" y="0"/>
                  </a:moveTo>
                  <a:lnTo>
                    <a:pt x="6961355" y="0"/>
                  </a:lnTo>
                  <a:cubicBezTo>
                    <a:pt x="7894560" y="0"/>
                    <a:pt x="8651239" y="571347"/>
                    <a:pt x="8651239" y="1276225"/>
                  </a:cubicBezTo>
                  <a:cubicBezTo>
                    <a:pt x="8651239" y="1981102"/>
                    <a:pt x="7894560" y="2552449"/>
                    <a:pt x="6961355" y="2552449"/>
                  </a:cubicBezTo>
                  <a:lnTo>
                    <a:pt x="0" y="2552449"/>
                  </a:lnTo>
                  <a:close/>
                </a:path>
              </a:pathLst>
            </a:custGeom>
            <a:solidFill>
              <a:schemeClr val="tx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44FC133-1772-BFD7-96E9-523BEF8FA940}"/>
              </a:ext>
            </a:extLst>
          </p:cNvPr>
          <p:cNvGrpSpPr/>
          <p:nvPr/>
        </p:nvGrpSpPr>
        <p:grpSpPr>
          <a:xfrm>
            <a:off x="993491" y="4088305"/>
            <a:ext cx="1859280" cy="1757352"/>
            <a:chOff x="1348531" y="4336605"/>
            <a:chExt cx="1859280" cy="1757352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6DA30E64-9612-6E49-26C2-C5118DECF18C}"/>
                </a:ext>
              </a:extLst>
            </p:cNvPr>
            <p:cNvGrpSpPr/>
            <p:nvPr/>
          </p:nvGrpSpPr>
          <p:grpSpPr>
            <a:xfrm>
              <a:off x="1348531" y="5057731"/>
              <a:ext cx="1859280" cy="1036226"/>
              <a:chOff x="5179113" y="4922475"/>
              <a:chExt cx="1859280" cy="1036226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DDCAB397-7E58-1265-3E76-8F28722E8DB8}"/>
                  </a:ext>
                </a:extLst>
              </p:cNvPr>
              <p:cNvSpPr txBox="1"/>
              <p:nvPr/>
            </p:nvSpPr>
            <p:spPr>
              <a:xfrm>
                <a:off x="5206948" y="5373926"/>
                <a:ext cx="183144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/>
                  <a:t>请在此处输入文本</a:t>
                </a:r>
                <a:endParaRPr lang="en-US" altLang="zh-CN" sz="1600" dirty="0"/>
              </a:p>
              <a:p>
                <a:r>
                  <a:rPr lang="zh-CN" altLang="en-US" sz="1600" dirty="0"/>
                  <a:t>请在此处输入文本</a:t>
                </a:r>
                <a:endParaRPr lang="en-US" altLang="zh-CN" sz="1600" dirty="0"/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0F7C9ADA-AB3A-A7FE-673C-3496E8A54570}"/>
                  </a:ext>
                </a:extLst>
              </p:cNvPr>
              <p:cNvSpPr txBox="1"/>
              <p:nvPr/>
            </p:nvSpPr>
            <p:spPr>
              <a:xfrm>
                <a:off x="5179113" y="4922475"/>
                <a:ext cx="185928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latin typeface="+mj-ea"/>
                    <a:ea typeface="+mj-ea"/>
                  </a:rPr>
                  <a:t>请输入标题</a:t>
                </a:r>
              </a:p>
            </p:txBody>
          </p:sp>
        </p:grp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ADC6F416-158E-1EDC-8F73-4D9FAF4BB85F}"/>
                </a:ext>
              </a:extLst>
            </p:cNvPr>
            <p:cNvSpPr/>
            <p:nvPr/>
          </p:nvSpPr>
          <p:spPr>
            <a:xfrm>
              <a:off x="1670797" y="4336605"/>
              <a:ext cx="551243" cy="55124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latin typeface="+mj-ea"/>
                  <a:ea typeface="+mj-ea"/>
                </a:rPr>
                <a:t>01</a:t>
              </a:r>
              <a:endParaRPr lang="zh-CN" altLang="en-US" sz="1400" dirty="0">
                <a:latin typeface="+mj-ea"/>
                <a:ea typeface="+mj-ea"/>
              </a:endParaRP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6367FC62-4D5A-EBDA-3807-6EA056C2C6ED}"/>
              </a:ext>
            </a:extLst>
          </p:cNvPr>
          <p:cNvSpPr txBox="1"/>
          <p:nvPr/>
        </p:nvSpPr>
        <p:spPr>
          <a:xfrm>
            <a:off x="660399" y="1614596"/>
            <a:ext cx="2389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FFFF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FADD076-A8CD-336B-6F16-24371198BE3D}"/>
              </a:ext>
            </a:extLst>
          </p:cNvPr>
          <p:cNvSpPr txBox="1"/>
          <p:nvPr/>
        </p:nvSpPr>
        <p:spPr>
          <a:xfrm>
            <a:off x="660400" y="2406523"/>
            <a:ext cx="46234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FFFFFF"/>
                </a:solidFill>
              </a:rPr>
              <a:t>请在此处输入文本请在此处输入文本</a:t>
            </a:r>
            <a:endParaRPr lang="en-US" altLang="zh-CN" sz="1600" dirty="0">
              <a:solidFill>
                <a:srgbClr val="FFFFFF"/>
              </a:solidFill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7F61FB2-581B-E205-4FC4-569910F86D97}"/>
              </a:ext>
            </a:extLst>
          </p:cNvPr>
          <p:cNvGrpSpPr/>
          <p:nvPr/>
        </p:nvGrpSpPr>
        <p:grpSpPr>
          <a:xfrm>
            <a:off x="3193131" y="4088305"/>
            <a:ext cx="1859280" cy="1757352"/>
            <a:chOff x="1348531" y="4336605"/>
            <a:chExt cx="1859280" cy="1757352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C9CA7F36-2999-7F5B-16EB-077DEC419775}"/>
                </a:ext>
              </a:extLst>
            </p:cNvPr>
            <p:cNvGrpSpPr/>
            <p:nvPr/>
          </p:nvGrpSpPr>
          <p:grpSpPr>
            <a:xfrm>
              <a:off x="1348531" y="5057731"/>
              <a:ext cx="1859280" cy="1036226"/>
              <a:chOff x="5179113" y="4922475"/>
              <a:chExt cx="1859280" cy="1036226"/>
            </a:xfrm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770A7E79-484A-CBAC-16C7-5B245E15942C}"/>
                  </a:ext>
                </a:extLst>
              </p:cNvPr>
              <p:cNvSpPr txBox="1"/>
              <p:nvPr/>
            </p:nvSpPr>
            <p:spPr>
              <a:xfrm>
                <a:off x="5206948" y="5373926"/>
                <a:ext cx="183144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/>
                  <a:t>请在此处输入文本</a:t>
                </a:r>
                <a:endParaRPr lang="en-US" altLang="zh-CN" sz="1600" dirty="0"/>
              </a:p>
              <a:p>
                <a:r>
                  <a:rPr lang="zh-CN" altLang="en-US" sz="1600" dirty="0"/>
                  <a:t>请在此处输入文本</a:t>
                </a:r>
                <a:endParaRPr lang="en-US" altLang="zh-CN" sz="1600" dirty="0"/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48E913AE-9A37-1C1F-1F09-24BC9C46E9A3}"/>
                  </a:ext>
                </a:extLst>
              </p:cNvPr>
              <p:cNvSpPr txBox="1"/>
              <p:nvPr/>
            </p:nvSpPr>
            <p:spPr>
              <a:xfrm>
                <a:off x="5179113" y="4922475"/>
                <a:ext cx="185928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latin typeface="+mj-ea"/>
                    <a:ea typeface="+mj-ea"/>
                  </a:rPr>
                  <a:t>请输入标题</a:t>
                </a:r>
              </a:p>
            </p:txBody>
          </p:sp>
        </p:grp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45D8F6EF-55D8-58EF-AFA6-35F1852766FF}"/>
                </a:ext>
              </a:extLst>
            </p:cNvPr>
            <p:cNvSpPr/>
            <p:nvPr/>
          </p:nvSpPr>
          <p:spPr>
            <a:xfrm>
              <a:off x="1670797" y="4336605"/>
              <a:ext cx="551243" cy="55124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latin typeface="+mj-ea"/>
                  <a:ea typeface="+mj-ea"/>
                </a:rPr>
                <a:t>02</a:t>
              </a:r>
              <a:endParaRPr lang="zh-CN" altLang="en-US" sz="1400" dirty="0">
                <a:latin typeface="+mj-ea"/>
                <a:ea typeface="+mj-ea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7017DCD-0C20-DBB1-BECD-5A777707DCEE}"/>
              </a:ext>
            </a:extLst>
          </p:cNvPr>
          <p:cNvGrpSpPr/>
          <p:nvPr/>
        </p:nvGrpSpPr>
        <p:grpSpPr>
          <a:xfrm>
            <a:off x="5438491" y="4088305"/>
            <a:ext cx="1859280" cy="1757352"/>
            <a:chOff x="1348531" y="4336605"/>
            <a:chExt cx="1859280" cy="1757352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282BEAFA-A99C-F510-953A-0656B0718A65}"/>
                </a:ext>
              </a:extLst>
            </p:cNvPr>
            <p:cNvGrpSpPr/>
            <p:nvPr/>
          </p:nvGrpSpPr>
          <p:grpSpPr>
            <a:xfrm>
              <a:off x="1348531" y="5057731"/>
              <a:ext cx="1859280" cy="1036226"/>
              <a:chOff x="5179113" y="4922475"/>
              <a:chExt cx="1859280" cy="1036226"/>
            </a:xfrm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5BB906F0-1F5E-FE0D-98F8-39D09C7675EC}"/>
                  </a:ext>
                </a:extLst>
              </p:cNvPr>
              <p:cNvSpPr txBox="1"/>
              <p:nvPr/>
            </p:nvSpPr>
            <p:spPr>
              <a:xfrm>
                <a:off x="5206948" y="5373926"/>
                <a:ext cx="183144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/>
                  <a:t>请在此处输入文本</a:t>
                </a:r>
                <a:endParaRPr lang="en-US" altLang="zh-CN" sz="1600" dirty="0"/>
              </a:p>
              <a:p>
                <a:r>
                  <a:rPr lang="zh-CN" altLang="en-US" sz="1600" dirty="0"/>
                  <a:t>请在此处输入文本</a:t>
                </a:r>
                <a:endParaRPr lang="en-US" altLang="zh-CN" sz="1600" dirty="0"/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77EDA36C-A98F-3CBC-7482-D7F22AEAF02E}"/>
                  </a:ext>
                </a:extLst>
              </p:cNvPr>
              <p:cNvSpPr txBox="1"/>
              <p:nvPr/>
            </p:nvSpPr>
            <p:spPr>
              <a:xfrm>
                <a:off x="5179113" y="4922475"/>
                <a:ext cx="185928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latin typeface="+mj-ea"/>
                    <a:ea typeface="+mj-ea"/>
                  </a:rPr>
                  <a:t>请输入标题</a:t>
                </a:r>
              </a:p>
            </p:txBody>
          </p:sp>
        </p:grp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610652BC-5E38-72E6-FD82-F976CC3E7551}"/>
                </a:ext>
              </a:extLst>
            </p:cNvPr>
            <p:cNvSpPr/>
            <p:nvPr/>
          </p:nvSpPr>
          <p:spPr>
            <a:xfrm>
              <a:off x="1670797" y="4336605"/>
              <a:ext cx="551243" cy="55124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latin typeface="+mj-ea"/>
                  <a:ea typeface="+mj-ea"/>
                </a:rPr>
                <a:t>03</a:t>
              </a:r>
              <a:endParaRPr lang="zh-CN" altLang="en-US" sz="1400" dirty="0">
                <a:latin typeface="+mj-ea"/>
                <a:ea typeface="+mj-ea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ED204FF-93AC-1838-E8DB-6CB99483FFE1}"/>
              </a:ext>
            </a:extLst>
          </p:cNvPr>
          <p:cNvGrpSpPr/>
          <p:nvPr/>
        </p:nvGrpSpPr>
        <p:grpSpPr>
          <a:xfrm>
            <a:off x="7442095" y="4088305"/>
            <a:ext cx="1859280" cy="1757352"/>
            <a:chOff x="1348531" y="4336605"/>
            <a:chExt cx="1859280" cy="1757352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675A779F-3ED2-B8F0-D950-54AC9E0F6A35}"/>
                </a:ext>
              </a:extLst>
            </p:cNvPr>
            <p:cNvGrpSpPr/>
            <p:nvPr/>
          </p:nvGrpSpPr>
          <p:grpSpPr>
            <a:xfrm>
              <a:off x="1348531" y="5057731"/>
              <a:ext cx="1859280" cy="1036226"/>
              <a:chOff x="5179113" y="4922475"/>
              <a:chExt cx="1859280" cy="1036226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AA26AC68-D16B-77AF-B6E7-0F13F1C01C77}"/>
                  </a:ext>
                </a:extLst>
              </p:cNvPr>
              <p:cNvSpPr txBox="1"/>
              <p:nvPr/>
            </p:nvSpPr>
            <p:spPr>
              <a:xfrm>
                <a:off x="5206948" y="5373926"/>
                <a:ext cx="183144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/>
                  <a:t>请在此处输入文本</a:t>
                </a:r>
                <a:endParaRPr lang="en-US" altLang="zh-CN" sz="1600" dirty="0"/>
              </a:p>
              <a:p>
                <a:r>
                  <a:rPr lang="zh-CN" altLang="en-US" sz="1600" dirty="0"/>
                  <a:t>请在此处输入文本</a:t>
                </a:r>
                <a:endParaRPr lang="en-US" altLang="zh-CN" sz="1600" dirty="0"/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9FA26760-9E14-A946-57A4-BD37B7491A90}"/>
                  </a:ext>
                </a:extLst>
              </p:cNvPr>
              <p:cNvSpPr txBox="1"/>
              <p:nvPr/>
            </p:nvSpPr>
            <p:spPr>
              <a:xfrm>
                <a:off x="5179113" y="4922475"/>
                <a:ext cx="185928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latin typeface="+mj-ea"/>
                    <a:ea typeface="+mj-ea"/>
                  </a:rPr>
                  <a:t>请输入标题</a:t>
                </a:r>
              </a:p>
            </p:txBody>
          </p:sp>
        </p:grp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FA453F2A-FAEC-9F7B-1B96-9B618C065BA3}"/>
                </a:ext>
              </a:extLst>
            </p:cNvPr>
            <p:cNvSpPr/>
            <p:nvPr/>
          </p:nvSpPr>
          <p:spPr>
            <a:xfrm>
              <a:off x="1670797" y="4336605"/>
              <a:ext cx="551243" cy="55124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latin typeface="+mj-ea"/>
                  <a:ea typeface="+mj-ea"/>
                </a:rPr>
                <a:t>04</a:t>
              </a:r>
              <a:endParaRPr lang="zh-CN" altLang="en-US" sz="1400" dirty="0">
                <a:latin typeface="+mj-ea"/>
                <a:ea typeface="+mj-ea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09CB4B6A-7184-D8DD-237F-494D278263C4}"/>
              </a:ext>
            </a:extLst>
          </p:cNvPr>
          <p:cNvGrpSpPr/>
          <p:nvPr/>
        </p:nvGrpSpPr>
        <p:grpSpPr>
          <a:xfrm>
            <a:off x="9659620" y="4088305"/>
            <a:ext cx="1859280" cy="1757352"/>
            <a:chOff x="1348531" y="4336605"/>
            <a:chExt cx="1859280" cy="1757352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02C7F8E0-53F2-6451-330B-040ED6C0C308}"/>
                </a:ext>
              </a:extLst>
            </p:cNvPr>
            <p:cNvGrpSpPr/>
            <p:nvPr/>
          </p:nvGrpSpPr>
          <p:grpSpPr>
            <a:xfrm>
              <a:off x="1348531" y="5057731"/>
              <a:ext cx="1859280" cy="1036226"/>
              <a:chOff x="5179113" y="4922475"/>
              <a:chExt cx="1859280" cy="1036226"/>
            </a:xfrm>
          </p:grpSpPr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9DC0AE79-4A9F-3A2A-AD98-73ECCFEC52EB}"/>
                  </a:ext>
                </a:extLst>
              </p:cNvPr>
              <p:cNvSpPr txBox="1"/>
              <p:nvPr/>
            </p:nvSpPr>
            <p:spPr>
              <a:xfrm>
                <a:off x="5206948" y="5373926"/>
                <a:ext cx="183144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/>
                  <a:t>请在此处输入文本</a:t>
                </a:r>
                <a:endParaRPr lang="en-US" altLang="zh-CN" sz="1600" dirty="0"/>
              </a:p>
              <a:p>
                <a:r>
                  <a:rPr lang="zh-CN" altLang="en-US" sz="1600" dirty="0"/>
                  <a:t>请在此处输入文本</a:t>
                </a:r>
                <a:endParaRPr lang="en-US" altLang="zh-CN" sz="1600" dirty="0"/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615B8F56-A532-89C1-D50E-7CD29FD25F42}"/>
                  </a:ext>
                </a:extLst>
              </p:cNvPr>
              <p:cNvSpPr txBox="1"/>
              <p:nvPr/>
            </p:nvSpPr>
            <p:spPr>
              <a:xfrm>
                <a:off x="5179113" y="4922475"/>
                <a:ext cx="185928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latin typeface="+mj-ea"/>
                    <a:ea typeface="+mj-ea"/>
                  </a:rPr>
                  <a:t>请输入标题</a:t>
                </a:r>
              </a:p>
            </p:txBody>
          </p:sp>
        </p:grp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07A8B26B-B30E-749A-C8B8-EB07269CF17C}"/>
                </a:ext>
              </a:extLst>
            </p:cNvPr>
            <p:cNvSpPr/>
            <p:nvPr/>
          </p:nvSpPr>
          <p:spPr>
            <a:xfrm>
              <a:off x="1670797" y="4336605"/>
              <a:ext cx="551243" cy="55124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latin typeface="+mj-ea"/>
                  <a:ea typeface="+mj-ea"/>
                </a:rPr>
                <a:t>05</a:t>
              </a:r>
              <a:endParaRPr lang="zh-CN" altLang="en-US" sz="1400" dirty="0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66402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A6509390-DD72-42E4-9B45-8A9A34B4FA44}"/>
              </a:ext>
            </a:extLst>
          </p:cNvPr>
          <p:cNvGrpSpPr/>
          <p:nvPr/>
        </p:nvGrpSpPr>
        <p:grpSpPr>
          <a:xfrm>
            <a:off x="5420117" y="1028700"/>
            <a:ext cx="8214862" cy="7725192"/>
            <a:chOff x="570844" y="1119676"/>
            <a:chExt cx="8214862" cy="772519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ED46A4A-732C-4A30-9E10-C328C8546A48}"/>
                </a:ext>
              </a:extLst>
            </p:cNvPr>
            <p:cNvSpPr txBox="1"/>
            <p:nvPr/>
          </p:nvSpPr>
          <p:spPr>
            <a:xfrm>
              <a:off x="570844" y="1119676"/>
              <a:ext cx="8214862" cy="7725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49600" dirty="0">
                  <a:solidFill>
                    <a:prstClr val="white"/>
                  </a:solidFill>
                  <a:latin typeface="+mj-ea"/>
                  <a:ea typeface="+mj-ea"/>
                </a:rPr>
                <a:t>肆</a:t>
              </a:r>
              <a:endParaRPr kumimoji="0" lang="zh-CN" altLang="en-US" sz="4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935EC16-AAA1-48A5-B9F6-CB08D1080EA5}"/>
                </a:ext>
              </a:extLst>
            </p:cNvPr>
            <p:cNvSpPr txBox="1"/>
            <p:nvPr/>
          </p:nvSpPr>
          <p:spPr>
            <a:xfrm>
              <a:off x="1369697" y="1822927"/>
              <a:ext cx="1987480" cy="33855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u="none" strike="noStrike" kern="1200" cap="none" spc="40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等线 Light" panose="02010600030101010101" pitchFamily="2" charset="-122"/>
                  <a:cs typeface="+mn-cs"/>
                </a:rPr>
                <a:t>PART </a:t>
              </a:r>
              <a:r>
                <a:rPr lang="en-US" altLang="zh-CN" sz="1600" b="1" spc="400" dirty="0">
                  <a:solidFill>
                    <a:schemeClr val="bg1"/>
                  </a:solidFill>
                  <a:latin typeface="+mj-lt"/>
                  <a:ea typeface="等线 Light" panose="02010600030101010101" pitchFamily="2" charset="-122"/>
                </a:rPr>
                <a:t>FOUR</a:t>
              </a:r>
              <a:endParaRPr kumimoji="0" lang="zh-CN" altLang="en-US" sz="1600" b="1" u="none" strike="noStrike" kern="1200" cap="none" spc="40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等线 Light" panose="02010600030101010101" pitchFamily="2" charset="-122"/>
                <a:cs typeface="+mn-cs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7742CDC-E4EA-42DF-B6FA-6A7352295A75}"/>
              </a:ext>
            </a:extLst>
          </p:cNvPr>
          <p:cNvGrpSpPr/>
          <p:nvPr/>
        </p:nvGrpSpPr>
        <p:grpSpPr>
          <a:xfrm>
            <a:off x="1040185" y="2531060"/>
            <a:ext cx="3958880" cy="1488350"/>
            <a:chOff x="6297934" y="2849019"/>
            <a:chExt cx="3958880" cy="1488350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16E0F5BB-E1AF-427E-AAB9-A398B4D59624}"/>
                </a:ext>
              </a:extLst>
            </p:cNvPr>
            <p:cNvGrpSpPr/>
            <p:nvPr/>
          </p:nvGrpSpPr>
          <p:grpSpPr>
            <a:xfrm>
              <a:off x="6297934" y="2849019"/>
              <a:ext cx="3958880" cy="1488350"/>
              <a:chOff x="4827844" y="2878377"/>
              <a:chExt cx="3958880" cy="1488350"/>
            </a:xfrm>
          </p:grpSpPr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113AB49B-BC51-4252-9438-DAE4E8C624E0}"/>
                  </a:ext>
                </a:extLst>
              </p:cNvPr>
              <p:cNvSpPr/>
              <p:nvPr/>
            </p:nvSpPr>
            <p:spPr>
              <a:xfrm>
                <a:off x="4827844" y="2878377"/>
                <a:ext cx="3958880" cy="830997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4800" b="1" spc="400" dirty="0">
                    <a:solidFill>
                      <a:schemeClr val="bg1"/>
                    </a:solidFill>
                    <a:latin typeface="+mj-ea"/>
                    <a:ea typeface="+mj-ea"/>
                  </a:rPr>
                  <a:t>未来展望</a:t>
                </a:r>
                <a:endParaRPr kumimoji="0" lang="zh-CN" altLang="en-US" sz="4800" b="1" i="0" u="none" strike="noStrike" kern="1200" cap="none" spc="40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FD24C0F9-E230-4D0F-AE35-90A4A8718DEF}"/>
                  </a:ext>
                </a:extLst>
              </p:cNvPr>
              <p:cNvCxnSpPr/>
              <p:nvPr/>
            </p:nvCxnSpPr>
            <p:spPr>
              <a:xfrm>
                <a:off x="4970208" y="4366727"/>
                <a:ext cx="265469" cy="0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F3B5C44-ACA4-4DEB-96DA-AA0EF22B3ABA}"/>
                </a:ext>
              </a:extLst>
            </p:cNvPr>
            <p:cNvSpPr txBox="1"/>
            <p:nvPr/>
          </p:nvSpPr>
          <p:spPr>
            <a:xfrm>
              <a:off x="6338736" y="3642607"/>
              <a:ext cx="27202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>
                <a:defRPr/>
              </a:pPr>
              <a:r>
                <a:rPr lang="en-US" altLang="zh-CN" sz="1400" b="1" spc="200" dirty="0">
                  <a:solidFill>
                    <a:schemeClr val="bg1"/>
                  </a:solidFill>
                  <a:latin typeface="+mj-lt"/>
                  <a:ea typeface="+mj-ea"/>
                </a:rPr>
                <a:t>FUTURE OUTLOOK</a:t>
              </a:r>
              <a:endParaRPr lang="zh-CN" altLang="en-US" sz="1400" b="1" spc="200" dirty="0">
                <a:solidFill>
                  <a:schemeClr val="bg1"/>
                </a:solidFill>
                <a:latin typeface="+mj-lt"/>
                <a:ea typeface="+mj-ea"/>
              </a:endParaRPr>
            </a:p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55673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988809-B67D-82C8-297E-2DFEF9D79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请输入标题</a:t>
            </a:r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98823F75-4352-B723-C1EE-1D5090ACF411}"/>
              </a:ext>
            </a:extLst>
          </p:cNvPr>
          <p:cNvGrpSpPr/>
          <p:nvPr/>
        </p:nvGrpSpPr>
        <p:grpSpPr>
          <a:xfrm>
            <a:off x="707121" y="5012167"/>
            <a:ext cx="2457202" cy="1137200"/>
            <a:chOff x="750609" y="4956757"/>
            <a:chExt cx="2457202" cy="1137200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D8CFA061-9194-70DD-5228-5A085F301263}"/>
                </a:ext>
              </a:extLst>
            </p:cNvPr>
            <p:cNvGrpSpPr/>
            <p:nvPr/>
          </p:nvGrpSpPr>
          <p:grpSpPr>
            <a:xfrm>
              <a:off x="1348531" y="5057731"/>
              <a:ext cx="1859280" cy="1036226"/>
              <a:chOff x="5179113" y="4922475"/>
              <a:chExt cx="1859280" cy="1036226"/>
            </a:xfrm>
          </p:grpSpPr>
          <p:sp>
            <p:nvSpPr>
              <p:cNvPr id="90" name="文本框 89">
                <a:extLst>
                  <a:ext uri="{FF2B5EF4-FFF2-40B4-BE49-F238E27FC236}">
                    <a16:creationId xmlns:a16="http://schemas.microsoft.com/office/drawing/2014/main" id="{EEF4647B-C608-CE1F-AB26-ED3F11459F78}"/>
                  </a:ext>
                </a:extLst>
              </p:cNvPr>
              <p:cNvSpPr txBox="1"/>
              <p:nvPr/>
            </p:nvSpPr>
            <p:spPr>
              <a:xfrm>
                <a:off x="5206948" y="5373926"/>
                <a:ext cx="183144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/>
                  <a:t>请在此处输入文本</a:t>
                </a:r>
                <a:endParaRPr lang="en-US" altLang="zh-CN" sz="1600" dirty="0"/>
              </a:p>
              <a:p>
                <a:r>
                  <a:rPr lang="zh-CN" altLang="en-US" sz="1600" dirty="0"/>
                  <a:t>请在此处输入文本</a:t>
                </a:r>
                <a:endParaRPr lang="en-US" altLang="zh-CN" sz="1600" dirty="0"/>
              </a:p>
            </p:txBody>
          </p:sp>
          <p:sp>
            <p:nvSpPr>
              <p:cNvPr id="91" name="文本框 90">
                <a:extLst>
                  <a:ext uri="{FF2B5EF4-FFF2-40B4-BE49-F238E27FC236}">
                    <a16:creationId xmlns:a16="http://schemas.microsoft.com/office/drawing/2014/main" id="{B414A9D1-7C0A-3C71-5347-1A0497E21CD9}"/>
                  </a:ext>
                </a:extLst>
              </p:cNvPr>
              <p:cNvSpPr txBox="1"/>
              <p:nvPr/>
            </p:nvSpPr>
            <p:spPr>
              <a:xfrm>
                <a:off x="5179113" y="4922475"/>
                <a:ext cx="185928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latin typeface="+mj-ea"/>
                    <a:ea typeface="+mj-ea"/>
                  </a:rPr>
                  <a:t>请输入标题</a:t>
                </a:r>
              </a:p>
            </p:txBody>
          </p:sp>
        </p:grp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6509E188-B199-E9D4-9A89-4AE4884BA1AE}"/>
                </a:ext>
              </a:extLst>
            </p:cNvPr>
            <p:cNvSpPr/>
            <p:nvPr/>
          </p:nvSpPr>
          <p:spPr>
            <a:xfrm>
              <a:off x="750609" y="4956757"/>
              <a:ext cx="551243" cy="55124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latin typeface="+mj-ea"/>
                  <a:ea typeface="+mj-ea"/>
                </a:rPr>
                <a:t>01</a:t>
              </a:r>
              <a:endParaRPr lang="zh-CN" altLang="en-US" sz="1400" dirty="0">
                <a:latin typeface="+mj-ea"/>
                <a:ea typeface="+mj-ea"/>
              </a:endParaRPr>
            </a:p>
          </p:txBody>
        </p: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20754E7C-222F-B209-9586-083F822119C9}"/>
              </a:ext>
            </a:extLst>
          </p:cNvPr>
          <p:cNvGrpSpPr/>
          <p:nvPr/>
        </p:nvGrpSpPr>
        <p:grpSpPr>
          <a:xfrm>
            <a:off x="3479121" y="4965124"/>
            <a:ext cx="2457202" cy="1137200"/>
            <a:chOff x="750609" y="4956757"/>
            <a:chExt cx="2457202" cy="1137200"/>
          </a:xfrm>
        </p:grpSpPr>
        <p:grpSp>
          <p:nvGrpSpPr>
            <p:cNvPr id="115" name="组合 114">
              <a:extLst>
                <a:ext uri="{FF2B5EF4-FFF2-40B4-BE49-F238E27FC236}">
                  <a16:creationId xmlns:a16="http://schemas.microsoft.com/office/drawing/2014/main" id="{5B9DDF71-5725-2F0A-69C8-06A598D445B0}"/>
                </a:ext>
              </a:extLst>
            </p:cNvPr>
            <p:cNvGrpSpPr/>
            <p:nvPr/>
          </p:nvGrpSpPr>
          <p:grpSpPr>
            <a:xfrm>
              <a:off x="1348531" y="5057731"/>
              <a:ext cx="1859280" cy="1036226"/>
              <a:chOff x="5179113" y="4922475"/>
              <a:chExt cx="1859280" cy="1036226"/>
            </a:xfrm>
          </p:grpSpPr>
          <p:sp>
            <p:nvSpPr>
              <p:cNvPr id="117" name="文本框 116">
                <a:extLst>
                  <a:ext uri="{FF2B5EF4-FFF2-40B4-BE49-F238E27FC236}">
                    <a16:creationId xmlns:a16="http://schemas.microsoft.com/office/drawing/2014/main" id="{8BE5D083-BFB8-C2C2-5852-7391324CE957}"/>
                  </a:ext>
                </a:extLst>
              </p:cNvPr>
              <p:cNvSpPr txBox="1"/>
              <p:nvPr/>
            </p:nvSpPr>
            <p:spPr>
              <a:xfrm>
                <a:off x="5206948" y="5373926"/>
                <a:ext cx="183144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/>
                  <a:t>请在此处输入文本</a:t>
                </a:r>
                <a:endParaRPr lang="en-US" altLang="zh-CN" sz="1600" dirty="0"/>
              </a:p>
              <a:p>
                <a:r>
                  <a:rPr lang="zh-CN" altLang="en-US" sz="1600" dirty="0"/>
                  <a:t>请在此处输入文本</a:t>
                </a:r>
                <a:endParaRPr lang="en-US" altLang="zh-CN" sz="1600" dirty="0"/>
              </a:p>
            </p:txBody>
          </p:sp>
          <p:sp>
            <p:nvSpPr>
              <p:cNvPr id="118" name="文本框 117">
                <a:extLst>
                  <a:ext uri="{FF2B5EF4-FFF2-40B4-BE49-F238E27FC236}">
                    <a16:creationId xmlns:a16="http://schemas.microsoft.com/office/drawing/2014/main" id="{4643CC71-8021-C8EB-D574-2F7696122D39}"/>
                  </a:ext>
                </a:extLst>
              </p:cNvPr>
              <p:cNvSpPr txBox="1"/>
              <p:nvPr/>
            </p:nvSpPr>
            <p:spPr>
              <a:xfrm>
                <a:off x="5179113" y="4922475"/>
                <a:ext cx="185928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latin typeface="+mj-ea"/>
                    <a:ea typeface="+mj-ea"/>
                  </a:rPr>
                  <a:t>请输入标题</a:t>
                </a:r>
              </a:p>
            </p:txBody>
          </p:sp>
        </p:grp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AC3A19A6-B2B1-DC25-D0E9-C5018C341B80}"/>
                </a:ext>
              </a:extLst>
            </p:cNvPr>
            <p:cNvSpPr/>
            <p:nvPr/>
          </p:nvSpPr>
          <p:spPr>
            <a:xfrm>
              <a:off x="750609" y="4956757"/>
              <a:ext cx="551243" cy="55124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latin typeface="+mj-ea"/>
                  <a:ea typeface="+mj-ea"/>
                </a:rPr>
                <a:t>02</a:t>
              </a:r>
              <a:endParaRPr lang="zh-CN" altLang="en-US" sz="1400" dirty="0">
                <a:latin typeface="+mj-ea"/>
                <a:ea typeface="+mj-ea"/>
              </a:endParaRPr>
            </a:p>
          </p:txBody>
        </p:sp>
      </p:grpSp>
      <p:grpSp>
        <p:nvGrpSpPr>
          <p:cNvPr id="124" name="组合 123">
            <a:extLst>
              <a:ext uri="{FF2B5EF4-FFF2-40B4-BE49-F238E27FC236}">
                <a16:creationId xmlns:a16="http://schemas.microsoft.com/office/drawing/2014/main" id="{17B881C8-F999-1E62-19A1-188B3BA01949}"/>
              </a:ext>
            </a:extLst>
          </p:cNvPr>
          <p:cNvGrpSpPr/>
          <p:nvPr/>
        </p:nvGrpSpPr>
        <p:grpSpPr>
          <a:xfrm>
            <a:off x="6448162" y="4992138"/>
            <a:ext cx="2457202" cy="1137200"/>
            <a:chOff x="750609" y="4956757"/>
            <a:chExt cx="2457202" cy="1137200"/>
          </a:xfrm>
        </p:grpSpPr>
        <p:grpSp>
          <p:nvGrpSpPr>
            <p:cNvPr id="125" name="组合 124">
              <a:extLst>
                <a:ext uri="{FF2B5EF4-FFF2-40B4-BE49-F238E27FC236}">
                  <a16:creationId xmlns:a16="http://schemas.microsoft.com/office/drawing/2014/main" id="{DC0F0832-7909-2B7E-2604-34AC1A2F29D0}"/>
                </a:ext>
              </a:extLst>
            </p:cNvPr>
            <p:cNvGrpSpPr/>
            <p:nvPr/>
          </p:nvGrpSpPr>
          <p:grpSpPr>
            <a:xfrm>
              <a:off x="1348531" y="5057731"/>
              <a:ext cx="1859280" cy="1036226"/>
              <a:chOff x="5179113" y="4922475"/>
              <a:chExt cx="1859280" cy="1036226"/>
            </a:xfrm>
          </p:grpSpPr>
          <p:sp>
            <p:nvSpPr>
              <p:cNvPr id="127" name="文本框 126">
                <a:extLst>
                  <a:ext uri="{FF2B5EF4-FFF2-40B4-BE49-F238E27FC236}">
                    <a16:creationId xmlns:a16="http://schemas.microsoft.com/office/drawing/2014/main" id="{AC8B542F-7285-EB2A-C814-046208D02EC2}"/>
                  </a:ext>
                </a:extLst>
              </p:cNvPr>
              <p:cNvSpPr txBox="1"/>
              <p:nvPr/>
            </p:nvSpPr>
            <p:spPr>
              <a:xfrm>
                <a:off x="5206948" y="5373926"/>
                <a:ext cx="183144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/>
                  <a:t>请在此处输入文本</a:t>
                </a:r>
                <a:endParaRPr lang="en-US" altLang="zh-CN" sz="1600" dirty="0"/>
              </a:p>
              <a:p>
                <a:r>
                  <a:rPr lang="zh-CN" altLang="en-US" sz="1600" dirty="0"/>
                  <a:t>请在此处输入文本</a:t>
                </a:r>
                <a:endParaRPr lang="en-US" altLang="zh-CN" sz="1600" dirty="0"/>
              </a:p>
            </p:txBody>
          </p:sp>
          <p:sp>
            <p:nvSpPr>
              <p:cNvPr id="128" name="文本框 127">
                <a:extLst>
                  <a:ext uri="{FF2B5EF4-FFF2-40B4-BE49-F238E27FC236}">
                    <a16:creationId xmlns:a16="http://schemas.microsoft.com/office/drawing/2014/main" id="{159BE857-4741-B848-45EA-C2220A0E7085}"/>
                  </a:ext>
                </a:extLst>
              </p:cNvPr>
              <p:cNvSpPr txBox="1"/>
              <p:nvPr/>
            </p:nvSpPr>
            <p:spPr>
              <a:xfrm>
                <a:off x="5179113" y="4922475"/>
                <a:ext cx="185928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latin typeface="+mj-ea"/>
                    <a:ea typeface="+mj-ea"/>
                  </a:rPr>
                  <a:t>请输入标题</a:t>
                </a:r>
              </a:p>
            </p:txBody>
          </p:sp>
        </p:grp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id="{3265FAB6-8FF0-7ED6-DFE9-FA64B09D1914}"/>
                </a:ext>
              </a:extLst>
            </p:cNvPr>
            <p:cNvSpPr/>
            <p:nvPr/>
          </p:nvSpPr>
          <p:spPr>
            <a:xfrm>
              <a:off x="750609" y="4956757"/>
              <a:ext cx="551243" cy="55124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latin typeface="+mj-ea"/>
                  <a:ea typeface="+mj-ea"/>
                </a:rPr>
                <a:t>03</a:t>
              </a:r>
              <a:endParaRPr lang="zh-CN" altLang="en-US" sz="1400" dirty="0">
                <a:latin typeface="+mj-ea"/>
                <a:ea typeface="+mj-ea"/>
              </a:endParaRPr>
            </a:p>
          </p:txBody>
        </p:sp>
      </p:grp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5336F7C6-6AB5-C523-CAD6-2D6C6C169847}"/>
              </a:ext>
            </a:extLst>
          </p:cNvPr>
          <p:cNvGrpSpPr/>
          <p:nvPr/>
        </p:nvGrpSpPr>
        <p:grpSpPr>
          <a:xfrm>
            <a:off x="8938857" y="4974781"/>
            <a:ext cx="2457202" cy="1137200"/>
            <a:chOff x="750609" y="4956757"/>
            <a:chExt cx="2457202" cy="1137200"/>
          </a:xfrm>
        </p:grpSpPr>
        <p:grpSp>
          <p:nvGrpSpPr>
            <p:cNvPr id="130" name="组合 129">
              <a:extLst>
                <a:ext uri="{FF2B5EF4-FFF2-40B4-BE49-F238E27FC236}">
                  <a16:creationId xmlns:a16="http://schemas.microsoft.com/office/drawing/2014/main" id="{AD2E1462-2FEE-3CED-EC74-EFF9AA950BC1}"/>
                </a:ext>
              </a:extLst>
            </p:cNvPr>
            <p:cNvGrpSpPr/>
            <p:nvPr/>
          </p:nvGrpSpPr>
          <p:grpSpPr>
            <a:xfrm>
              <a:off x="1348531" y="5057731"/>
              <a:ext cx="1859280" cy="1036226"/>
              <a:chOff x="5179113" y="4922475"/>
              <a:chExt cx="1859280" cy="1036226"/>
            </a:xfrm>
          </p:grpSpPr>
          <p:sp>
            <p:nvSpPr>
              <p:cNvPr id="132" name="文本框 131">
                <a:extLst>
                  <a:ext uri="{FF2B5EF4-FFF2-40B4-BE49-F238E27FC236}">
                    <a16:creationId xmlns:a16="http://schemas.microsoft.com/office/drawing/2014/main" id="{A6265413-F772-4098-76C7-E42C99E2AB21}"/>
                  </a:ext>
                </a:extLst>
              </p:cNvPr>
              <p:cNvSpPr txBox="1"/>
              <p:nvPr/>
            </p:nvSpPr>
            <p:spPr>
              <a:xfrm>
                <a:off x="5206948" y="5373926"/>
                <a:ext cx="183144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/>
                  <a:t>请在此处输入文本</a:t>
                </a:r>
                <a:endParaRPr lang="en-US" altLang="zh-CN" sz="1600" dirty="0"/>
              </a:p>
              <a:p>
                <a:r>
                  <a:rPr lang="zh-CN" altLang="en-US" sz="1600" dirty="0"/>
                  <a:t>请在此处输入文本</a:t>
                </a:r>
                <a:endParaRPr lang="en-US" altLang="zh-CN" sz="1600" dirty="0"/>
              </a:p>
            </p:txBody>
          </p:sp>
          <p:sp>
            <p:nvSpPr>
              <p:cNvPr id="133" name="文本框 132">
                <a:extLst>
                  <a:ext uri="{FF2B5EF4-FFF2-40B4-BE49-F238E27FC236}">
                    <a16:creationId xmlns:a16="http://schemas.microsoft.com/office/drawing/2014/main" id="{9C415BEB-39C4-6FC0-5F99-53F0BA4907EB}"/>
                  </a:ext>
                </a:extLst>
              </p:cNvPr>
              <p:cNvSpPr txBox="1"/>
              <p:nvPr/>
            </p:nvSpPr>
            <p:spPr>
              <a:xfrm>
                <a:off x="5179113" y="4922475"/>
                <a:ext cx="185928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latin typeface="+mj-ea"/>
                    <a:ea typeface="+mj-ea"/>
                  </a:rPr>
                  <a:t>请输入标题</a:t>
                </a:r>
              </a:p>
            </p:txBody>
          </p:sp>
        </p:grp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F17A0C19-1280-1D5C-F97B-B096FECACD6D}"/>
                </a:ext>
              </a:extLst>
            </p:cNvPr>
            <p:cNvSpPr/>
            <p:nvPr/>
          </p:nvSpPr>
          <p:spPr>
            <a:xfrm>
              <a:off x="750609" y="4956757"/>
              <a:ext cx="551243" cy="55124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latin typeface="+mj-ea"/>
                  <a:ea typeface="+mj-ea"/>
                </a:rPr>
                <a:t>04</a:t>
              </a:r>
              <a:endParaRPr lang="zh-CN" altLang="en-US" sz="1400" dirty="0">
                <a:latin typeface="+mj-ea"/>
                <a:ea typeface="+mj-ea"/>
              </a:endParaRPr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90EDBB63-E6EE-3011-5760-2BB8C04FF024}"/>
              </a:ext>
            </a:extLst>
          </p:cNvPr>
          <p:cNvGrpSpPr/>
          <p:nvPr/>
        </p:nvGrpSpPr>
        <p:grpSpPr>
          <a:xfrm>
            <a:off x="1204353" y="2158181"/>
            <a:ext cx="1091821" cy="2900355"/>
            <a:chOff x="1204353" y="2158181"/>
            <a:chExt cx="1091821" cy="2900355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D58740B0-901B-4ED7-CB8A-79DEA7D54A95}"/>
                </a:ext>
              </a:extLst>
            </p:cNvPr>
            <p:cNvGrpSpPr/>
            <p:nvPr/>
          </p:nvGrpSpPr>
          <p:grpSpPr>
            <a:xfrm>
              <a:off x="1656905" y="3440192"/>
              <a:ext cx="93359" cy="1618344"/>
              <a:chOff x="6049321" y="3603140"/>
              <a:chExt cx="93359" cy="1618344"/>
            </a:xfrm>
          </p:grpSpPr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id="{7EC7FD2A-1A16-3FD8-463D-3D7F126DE3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6000" y="3603140"/>
                <a:ext cx="0" cy="1618344"/>
              </a:xfrm>
              <a:prstGeom prst="line">
                <a:avLst/>
              </a:prstGeom>
              <a:ln w="31750"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45000">
                      <a:schemeClr val="accent2">
                        <a:lumMod val="60000"/>
                        <a:lumOff val="40000"/>
                      </a:schemeClr>
                    </a:gs>
                    <a:gs pos="68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7333C061-D66B-8308-C6B3-725142F70EA1}"/>
                  </a:ext>
                </a:extLst>
              </p:cNvPr>
              <p:cNvSpPr/>
              <p:nvPr/>
            </p:nvSpPr>
            <p:spPr>
              <a:xfrm>
                <a:off x="6049321" y="5016186"/>
                <a:ext cx="93359" cy="9335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3" name="组合 142">
              <a:extLst>
                <a:ext uri="{FF2B5EF4-FFF2-40B4-BE49-F238E27FC236}">
                  <a16:creationId xmlns:a16="http://schemas.microsoft.com/office/drawing/2014/main" id="{836F5F1C-7E8A-161E-3A16-E52892BC2FDF}"/>
                </a:ext>
              </a:extLst>
            </p:cNvPr>
            <p:cNvGrpSpPr/>
            <p:nvPr/>
          </p:nvGrpSpPr>
          <p:grpSpPr>
            <a:xfrm>
              <a:off x="1204353" y="2158181"/>
              <a:ext cx="1091821" cy="1091821"/>
              <a:chOff x="1204353" y="2158181"/>
              <a:chExt cx="1091821" cy="1091821"/>
            </a:xfrm>
          </p:grpSpPr>
          <p:sp>
            <p:nvSpPr>
              <p:cNvPr id="19" name="泪滴形 18">
                <a:extLst>
                  <a:ext uri="{FF2B5EF4-FFF2-40B4-BE49-F238E27FC236}">
                    <a16:creationId xmlns:a16="http://schemas.microsoft.com/office/drawing/2014/main" id="{32D3BFC4-C642-9D22-8463-787F70ECE37E}"/>
                  </a:ext>
                </a:extLst>
              </p:cNvPr>
              <p:cNvSpPr/>
              <p:nvPr/>
            </p:nvSpPr>
            <p:spPr>
              <a:xfrm rot="8297678">
                <a:off x="1204353" y="2158181"/>
                <a:ext cx="1091821" cy="1091821"/>
              </a:xfrm>
              <a:prstGeom prst="teardrop">
                <a:avLst>
                  <a:gd name="adj" fmla="val 115037"/>
                </a:avLst>
              </a:prstGeom>
              <a:gradFill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74000">
                    <a:schemeClr val="accent2">
                      <a:lumMod val="60000"/>
                      <a:lumOff val="40000"/>
                    </a:schemeClr>
                  </a:gs>
                  <a:gs pos="8300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id="{0B0F94D4-1895-7FE0-3FE8-FADF4C90E671}"/>
                  </a:ext>
                </a:extLst>
              </p:cNvPr>
              <p:cNvSpPr/>
              <p:nvPr/>
            </p:nvSpPr>
            <p:spPr>
              <a:xfrm>
                <a:off x="1420556" y="2361444"/>
                <a:ext cx="626431" cy="626431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+mj-ea"/>
                  <a:ea typeface="+mj-ea"/>
                </a:endParaRPr>
              </a:p>
            </p:txBody>
          </p:sp>
          <p:sp>
            <p:nvSpPr>
              <p:cNvPr id="22" name="Shape 2546">
                <a:extLst>
                  <a:ext uri="{FF2B5EF4-FFF2-40B4-BE49-F238E27FC236}">
                    <a16:creationId xmlns:a16="http://schemas.microsoft.com/office/drawing/2014/main" id="{9DFA7BE6-556E-6027-E35C-867BD428E402}"/>
                  </a:ext>
                </a:extLst>
              </p:cNvPr>
              <p:cNvSpPr/>
              <p:nvPr/>
            </p:nvSpPr>
            <p:spPr>
              <a:xfrm rot="5400000">
                <a:off x="1574029" y="2525999"/>
                <a:ext cx="348887" cy="2854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618" y="20400"/>
                    </a:moveTo>
                    <a:lnTo>
                      <a:pt x="18655" y="20400"/>
                    </a:lnTo>
                    <a:lnTo>
                      <a:pt x="18655" y="1200"/>
                    </a:lnTo>
                    <a:lnTo>
                      <a:pt x="20618" y="1200"/>
                    </a:lnTo>
                    <a:cubicBezTo>
                      <a:pt x="20618" y="1200"/>
                      <a:pt x="20618" y="20400"/>
                      <a:pt x="20618" y="20400"/>
                    </a:cubicBezTo>
                    <a:close/>
                    <a:moveTo>
                      <a:pt x="21109" y="0"/>
                    </a:moveTo>
                    <a:lnTo>
                      <a:pt x="18164" y="0"/>
                    </a:lnTo>
                    <a:cubicBezTo>
                      <a:pt x="17893" y="0"/>
                      <a:pt x="17673" y="269"/>
                      <a:pt x="17673" y="600"/>
                    </a:cubicBezTo>
                    <a:lnTo>
                      <a:pt x="17673" y="21000"/>
                    </a:lnTo>
                    <a:cubicBezTo>
                      <a:pt x="17673" y="21332"/>
                      <a:pt x="17893" y="21600"/>
                      <a:pt x="18164" y="21600"/>
                    </a:cubicBezTo>
                    <a:lnTo>
                      <a:pt x="21109" y="21600"/>
                    </a:lnTo>
                    <a:cubicBezTo>
                      <a:pt x="21380" y="21600"/>
                      <a:pt x="21600" y="21332"/>
                      <a:pt x="21600" y="21000"/>
                    </a:cubicBezTo>
                    <a:lnTo>
                      <a:pt x="21600" y="600"/>
                    </a:lnTo>
                    <a:cubicBezTo>
                      <a:pt x="21600" y="269"/>
                      <a:pt x="21380" y="0"/>
                      <a:pt x="21109" y="0"/>
                    </a:cubicBezTo>
                    <a:moveTo>
                      <a:pt x="8836" y="20400"/>
                    </a:moveTo>
                    <a:lnTo>
                      <a:pt x="6873" y="20400"/>
                    </a:lnTo>
                    <a:lnTo>
                      <a:pt x="6873" y="3600"/>
                    </a:lnTo>
                    <a:lnTo>
                      <a:pt x="8836" y="3600"/>
                    </a:lnTo>
                    <a:cubicBezTo>
                      <a:pt x="8836" y="3600"/>
                      <a:pt x="8836" y="20400"/>
                      <a:pt x="8836" y="20400"/>
                    </a:cubicBezTo>
                    <a:close/>
                    <a:moveTo>
                      <a:pt x="9327" y="2400"/>
                    </a:moveTo>
                    <a:lnTo>
                      <a:pt x="6382" y="2400"/>
                    </a:lnTo>
                    <a:cubicBezTo>
                      <a:pt x="6111" y="2400"/>
                      <a:pt x="5891" y="2669"/>
                      <a:pt x="5891" y="3000"/>
                    </a:cubicBezTo>
                    <a:lnTo>
                      <a:pt x="5891" y="21000"/>
                    </a:lnTo>
                    <a:cubicBezTo>
                      <a:pt x="5891" y="21332"/>
                      <a:pt x="6111" y="21600"/>
                      <a:pt x="6382" y="21600"/>
                    </a:cubicBezTo>
                    <a:lnTo>
                      <a:pt x="9327" y="21600"/>
                    </a:lnTo>
                    <a:cubicBezTo>
                      <a:pt x="9598" y="21600"/>
                      <a:pt x="9818" y="21332"/>
                      <a:pt x="9818" y="21000"/>
                    </a:cubicBezTo>
                    <a:lnTo>
                      <a:pt x="9818" y="3000"/>
                    </a:lnTo>
                    <a:cubicBezTo>
                      <a:pt x="9818" y="2669"/>
                      <a:pt x="9598" y="2400"/>
                      <a:pt x="9327" y="2400"/>
                    </a:cubicBezTo>
                    <a:moveTo>
                      <a:pt x="14727" y="20400"/>
                    </a:moveTo>
                    <a:lnTo>
                      <a:pt x="12764" y="20400"/>
                    </a:lnTo>
                    <a:lnTo>
                      <a:pt x="12764" y="10800"/>
                    </a:lnTo>
                    <a:lnTo>
                      <a:pt x="14727" y="10800"/>
                    </a:lnTo>
                    <a:cubicBezTo>
                      <a:pt x="14727" y="10800"/>
                      <a:pt x="14727" y="20400"/>
                      <a:pt x="14727" y="20400"/>
                    </a:cubicBezTo>
                    <a:close/>
                    <a:moveTo>
                      <a:pt x="15218" y="9600"/>
                    </a:moveTo>
                    <a:lnTo>
                      <a:pt x="12273" y="9600"/>
                    </a:lnTo>
                    <a:cubicBezTo>
                      <a:pt x="12002" y="9600"/>
                      <a:pt x="11782" y="9869"/>
                      <a:pt x="11782" y="10200"/>
                    </a:cubicBezTo>
                    <a:lnTo>
                      <a:pt x="11782" y="21000"/>
                    </a:lnTo>
                    <a:cubicBezTo>
                      <a:pt x="11782" y="21332"/>
                      <a:pt x="12002" y="21600"/>
                      <a:pt x="12273" y="21600"/>
                    </a:cubicBezTo>
                    <a:lnTo>
                      <a:pt x="15218" y="21600"/>
                    </a:lnTo>
                    <a:cubicBezTo>
                      <a:pt x="15489" y="21600"/>
                      <a:pt x="15709" y="21332"/>
                      <a:pt x="15709" y="21000"/>
                    </a:cubicBezTo>
                    <a:lnTo>
                      <a:pt x="15709" y="10200"/>
                    </a:lnTo>
                    <a:cubicBezTo>
                      <a:pt x="15709" y="9869"/>
                      <a:pt x="15489" y="9600"/>
                      <a:pt x="15218" y="9600"/>
                    </a:cubicBezTo>
                    <a:moveTo>
                      <a:pt x="2945" y="20400"/>
                    </a:moveTo>
                    <a:lnTo>
                      <a:pt x="982" y="20400"/>
                    </a:lnTo>
                    <a:lnTo>
                      <a:pt x="982" y="14400"/>
                    </a:lnTo>
                    <a:lnTo>
                      <a:pt x="2945" y="14400"/>
                    </a:lnTo>
                    <a:cubicBezTo>
                      <a:pt x="2945" y="14400"/>
                      <a:pt x="2945" y="20400"/>
                      <a:pt x="2945" y="20400"/>
                    </a:cubicBezTo>
                    <a:close/>
                    <a:moveTo>
                      <a:pt x="3436" y="13200"/>
                    </a:moveTo>
                    <a:lnTo>
                      <a:pt x="491" y="13200"/>
                    </a:lnTo>
                    <a:cubicBezTo>
                      <a:pt x="220" y="13200"/>
                      <a:pt x="0" y="13469"/>
                      <a:pt x="0" y="13800"/>
                    </a:cubicBezTo>
                    <a:lnTo>
                      <a:pt x="0" y="21000"/>
                    </a:lnTo>
                    <a:cubicBezTo>
                      <a:pt x="0" y="21332"/>
                      <a:pt x="220" y="21600"/>
                      <a:pt x="491" y="21600"/>
                    </a:cubicBezTo>
                    <a:lnTo>
                      <a:pt x="3436" y="21600"/>
                    </a:lnTo>
                    <a:cubicBezTo>
                      <a:pt x="3707" y="21600"/>
                      <a:pt x="3927" y="21332"/>
                      <a:pt x="3927" y="21000"/>
                    </a:cubicBezTo>
                    <a:lnTo>
                      <a:pt x="3927" y="13800"/>
                    </a:lnTo>
                    <a:cubicBezTo>
                      <a:pt x="3927" y="13469"/>
                      <a:pt x="3707" y="13200"/>
                      <a:pt x="3436" y="13200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600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endParaRPr>
              </a:p>
            </p:txBody>
          </p:sp>
        </p:grpSp>
      </p:grp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39031462-CD47-463F-0651-289280D82D4B}"/>
              </a:ext>
            </a:extLst>
          </p:cNvPr>
          <p:cNvGrpSpPr/>
          <p:nvPr/>
        </p:nvGrpSpPr>
        <p:grpSpPr>
          <a:xfrm>
            <a:off x="3432659" y="1526177"/>
            <a:ext cx="1091821" cy="3293318"/>
            <a:chOff x="3432659" y="1526177"/>
            <a:chExt cx="1091821" cy="3293318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F5E0C54F-8128-5F71-4176-004C4810EA59}"/>
                </a:ext>
              </a:extLst>
            </p:cNvPr>
            <p:cNvGrpSpPr/>
            <p:nvPr/>
          </p:nvGrpSpPr>
          <p:grpSpPr>
            <a:xfrm>
              <a:off x="3885211" y="2808188"/>
              <a:ext cx="93359" cy="2011307"/>
              <a:chOff x="6049321" y="3603140"/>
              <a:chExt cx="93359" cy="2011307"/>
            </a:xfrm>
          </p:grpSpPr>
          <p:cxnSp>
            <p:nvCxnSpPr>
              <p:cNvPr id="56" name="直接连接符 55">
                <a:extLst>
                  <a:ext uri="{FF2B5EF4-FFF2-40B4-BE49-F238E27FC236}">
                    <a16:creationId xmlns:a16="http://schemas.microsoft.com/office/drawing/2014/main" id="{BA8B3627-394B-07FF-668C-982D2BD3D6C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6000" y="3603140"/>
                <a:ext cx="0" cy="2011307"/>
              </a:xfrm>
              <a:prstGeom prst="line">
                <a:avLst/>
              </a:prstGeom>
              <a:ln w="31750"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45000">
                      <a:schemeClr val="accent2">
                        <a:lumMod val="60000"/>
                        <a:lumOff val="40000"/>
                      </a:schemeClr>
                    </a:gs>
                    <a:gs pos="68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98DA6305-0054-1773-0A22-C6F0A77BAA95}"/>
                  </a:ext>
                </a:extLst>
              </p:cNvPr>
              <p:cNvSpPr/>
              <p:nvPr/>
            </p:nvSpPr>
            <p:spPr>
              <a:xfrm>
                <a:off x="6049321" y="5437826"/>
                <a:ext cx="93359" cy="9335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5" name="组合 144">
              <a:extLst>
                <a:ext uri="{FF2B5EF4-FFF2-40B4-BE49-F238E27FC236}">
                  <a16:creationId xmlns:a16="http://schemas.microsoft.com/office/drawing/2014/main" id="{5E61B1DD-A3B2-C900-DE16-905376E5DE5D}"/>
                </a:ext>
              </a:extLst>
            </p:cNvPr>
            <p:cNvGrpSpPr/>
            <p:nvPr/>
          </p:nvGrpSpPr>
          <p:grpSpPr>
            <a:xfrm>
              <a:off x="3432659" y="1526177"/>
              <a:ext cx="1091821" cy="1091821"/>
              <a:chOff x="3432659" y="1526177"/>
              <a:chExt cx="1091821" cy="1091821"/>
            </a:xfrm>
          </p:grpSpPr>
          <p:sp>
            <p:nvSpPr>
              <p:cNvPr id="54" name="泪滴形 53">
                <a:extLst>
                  <a:ext uri="{FF2B5EF4-FFF2-40B4-BE49-F238E27FC236}">
                    <a16:creationId xmlns:a16="http://schemas.microsoft.com/office/drawing/2014/main" id="{910BED76-79DC-C2BC-4A2C-EA500714FF97}"/>
                  </a:ext>
                </a:extLst>
              </p:cNvPr>
              <p:cNvSpPr/>
              <p:nvPr/>
            </p:nvSpPr>
            <p:spPr>
              <a:xfrm rot="8297678">
                <a:off x="3432659" y="1526177"/>
                <a:ext cx="1091821" cy="1091821"/>
              </a:xfrm>
              <a:prstGeom prst="teardrop">
                <a:avLst>
                  <a:gd name="adj" fmla="val 115037"/>
                </a:avLst>
              </a:prstGeom>
              <a:gradFill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74000">
                    <a:schemeClr val="accent2">
                      <a:lumMod val="60000"/>
                      <a:lumOff val="40000"/>
                    </a:schemeClr>
                  </a:gs>
                  <a:gs pos="8300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椭圆 135">
                <a:extLst>
                  <a:ext uri="{FF2B5EF4-FFF2-40B4-BE49-F238E27FC236}">
                    <a16:creationId xmlns:a16="http://schemas.microsoft.com/office/drawing/2014/main" id="{932C2667-58D6-5B44-95A6-D430CBD4CEAC}"/>
                  </a:ext>
                </a:extLst>
              </p:cNvPr>
              <p:cNvSpPr/>
              <p:nvPr/>
            </p:nvSpPr>
            <p:spPr>
              <a:xfrm>
                <a:off x="3665354" y="1747718"/>
                <a:ext cx="626431" cy="626431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+mj-ea"/>
                  <a:ea typeface="+mj-ea"/>
                </a:endParaRPr>
              </a:p>
            </p:txBody>
          </p:sp>
          <p:sp>
            <p:nvSpPr>
              <p:cNvPr id="139" name="Shape 2709">
                <a:extLst>
                  <a:ext uri="{FF2B5EF4-FFF2-40B4-BE49-F238E27FC236}">
                    <a16:creationId xmlns:a16="http://schemas.microsoft.com/office/drawing/2014/main" id="{F94A4D5D-EDC3-4845-E25A-BEBDF753E7D3}"/>
                  </a:ext>
                </a:extLst>
              </p:cNvPr>
              <p:cNvSpPr/>
              <p:nvPr/>
            </p:nvSpPr>
            <p:spPr>
              <a:xfrm>
                <a:off x="3740032" y="1818685"/>
                <a:ext cx="477073" cy="4770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745" y="13745"/>
                    </a:moveTo>
                    <a:lnTo>
                      <a:pt x="12764" y="13745"/>
                    </a:lnTo>
                    <a:lnTo>
                      <a:pt x="12764" y="7855"/>
                    </a:lnTo>
                    <a:lnTo>
                      <a:pt x="13745" y="7855"/>
                    </a:lnTo>
                    <a:cubicBezTo>
                      <a:pt x="13745" y="7855"/>
                      <a:pt x="13745" y="13745"/>
                      <a:pt x="13745" y="13745"/>
                    </a:cubicBezTo>
                    <a:close/>
                    <a:moveTo>
                      <a:pt x="14236" y="6873"/>
                    </a:moveTo>
                    <a:lnTo>
                      <a:pt x="12273" y="6873"/>
                    </a:lnTo>
                    <a:cubicBezTo>
                      <a:pt x="12002" y="6873"/>
                      <a:pt x="11782" y="7092"/>
                      <a:pt x="11782" y="7364"/>
                    </a:cubicBezTo>
                    <a:lnTo>
                      <a:pt x="11782" y="14236"/>
                    </a:lnTo>
                    <a:cubicBezTo>
                      <a:pt x="11782" y="14508"/>
                      <a:pt x="12002" y="14727"/>
                      <a:pt x="12273" y="14727"/>
                    </a:cubicBezTo>
                    <a:lnTo>
                      <a:pt x="14236" y="14727"/>
                    </a:lnTo>
                    <a:cubicBezTo>
                      <a:pt x="14507" y="14727"/>
                      <a:pt x="14727" y="14508"/>
                      <a:pt x="14727" y="14236"/>
                    </a:cubicBezTo>
                    <a:lnTo>
                      <a:pt x="14727" y="7364"/>
                    </a:lnTo>
                    <a:cubicBezTo>
                      <a:pt x="14727" y="7092"/>
                      <a:pt x="14507" y="6873"/>
                      <a:pt x="14236" y="6873"/>
                    </a:cubicBezTo>
                    <a:moveTo>
                      <a:pt x="10800" y="20618"/>
                    </a:moveTo>
                    <a:cubicBezTo>
                      <a:pt x="5378" y="20618"/>
                      <a:pt x="982" y="16222"/>
                      <a:pt x="982" y="10800"/>
                    </a:cubicBezTo>
                    <a:cubicBezTo>
                      <a:pt x="982" y="5377"/>
                      <a:pt x="5378" y="982"/>
                      <a:pt x="10800" y="982"/>
                    </a:cubicBezTo>
                    <a:cubicBezTo>
                      <a:pt x="16223" y="982"/>
                      <a:pt x="20618" y="5377"/>
                      <a:pt x="20618" y="10800"/>
                    </a:cubicBezTo>
                    <a:cubicBezTo>
                      <a:pt x="20618" y="16222"/>
                      <a:pt x="16223" y="20618"/>
                      <a:pt x="10800" y="20618"/>
                    </a:cubicBezTo>
                    <a:moveTo>
                      <a:pt x="10800" y="0"/>
                    </a:moveTo>
                    <a:cubicBezTo>
                      <a:pt x="4836" y="0"/>
                      <a:pt x="0" y="4835"/>
                      <a:pt x="0" y="10800"/>
                    </a:cubicBezTo>
                    <a:cubicBezTo>
                      <a:pt x="0" y="16765"/>
                      <a:pt x="4836" y="21600"/>
                      <a:pt x="10800" y="21600"/>
                    </a:cubicBezTo>
                    <a:cubicBezTo>
                      <a:pt x="16764" y="21600"/>
                      <a:pt x="21600" y="16765"/>
                      <a:pt x="21600" y="10800"/>
                    </a:cubicBezTo>
                    <a:cubicBezTo>
                      <a:pt x="21600" y="4835"/>
                      <a:pt x="16764" y="0"/>
                      <a:pt x="10800" y="0"/>
                    </a:cubicBezTo>
                    <a:moveTo>
                      <a:pt x="8836" y="13745"/>
                    </a:moveTo>
                    <a:lnTo>
                      <a:pt x="7855" y="13745"/>
                    </a:lnTo>
                    <a:lnTo>
                      <a:pt x="7855" y="7855"/>
                    </a:lnTo>
                    <a:lnTo>
                      <a:pt x="8836" y="7855"/>
                    </a:lnTo>
                    <a:cubicBezTo>
                      <a:pt x="8836" y="7855"/>
                      <a:pt x="8836" y="13745"/>
                      <a:pt x="8836" y="13745"/>
                    </a:cubicBezTo>
                    <a:close/>
                    <a:moveTo>
                      <a:pt x="9327" y="6873"/>
                    </a:moveTo>
                    <a:lnTo>
                      <a:pt x="7364" y="6873"/>
                    </a:lnTo>
                    <a:cubicBezTo>
                      <a:pt x="7093" y="6873"/>
                      <a:pt x="6873" y="7092"/>
                      <a:pt x="6873" y="7364"/>
                    </a:cubicBezTo>
                    <a:lnTo>
                      <a:pt x="6873" y="14236"/>
                    </a:lnTo>
                    <a:cubicBezTo>
                      <a:pt x="6873" y="14508"/>
                      <a:pt x="7093" y="14727"/>
                      <a:pt x="7364" y="14727"/>
                    </a:cubicBezTo>
                    <a:lnTo>
                      <a:pt x="9327" y="14727"/>
                    </a:lnTo>
                    <a:cubicBezTo>
                      <a:pt x="9598" y="14727"/>
                      <a:pt x="9818" y="14508"/>
                      <a:pt x="9818" y="14236"/>
                    </a:cubicBezTo>
                    <a:lnTo>
                      <a:pt x="9818" y="7364"/>
                    </a:lnTo>
                    <a:cubicBezTo>
                      <a:pt x="9818" y="7092"/>
                      <a:pt x="9598" y="6873"/>
                      <a:pt x="9327" y="6873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600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endParaRPr>
              </a:p>
            </p:txBody>
          </p:sp>
        </p:grpSp>
      </p:grpSp>
      <p:grpSp>
        <p:nvGrpSpPr>
          <p:cNvPr id="147" name="组合 146">
            <a:extLst>
              <a:ext uri="{FF2B5EF4-FFF2-40B4-BE49-F238E27FC236}">
                <a16:creationId xmlns:a16="http://schemas.microsoft.com/office/drawing/2014/main" id="{652D1E49-D41A-AE89-0107-3D70F653E8FC}"/>
              </a:ext>
            </a:extLst>
          </p:cNvPr>
          <p:cNvGrpSpPr/>
          <p:nvPr/>
        </p:nvGrpSpPr>
        <p:grpSpPr>
          <a:xfrm>
            <a:off x="5600889" y="1130300"/>
            <a:ext cx="1091821" cy="3609312"/>
            <a:chOff x="5600889" y="1130300"/>
            <a:chExt cx="1091821" cy="3609312"/>
          </a:xfrm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2FB5FB99-9860-039E-ED6E-81EDFCC95016}"/>
                </a:ext>
              </a:extLst>
            </p:cNvPr>
            <p:cNvGrpSpPr/>
            <p:nvPr/>
          </p:nvGrpSpPr>
          <p:grpSpPr>
            <a:xfrm>
              <a:off x="5600889" y="1130300"/>
              <a:ext cx="1091821" cy="3609312"/>
              <a:chOff x="1868335" y="1803725"/>
              <a:chExt cx="1091821" cy="3609312"/>
            </a:xfrm>
          </p:grpSpPr>
          <p:grpSp>
            <p:nvGrpSpPr>
              <p:cNvPr id="60" name="组合 59">
                <a:extLst>
                  <a:ext uri="{FF2B5EF4-FFF2-40B4-BE49-F238E27FC236}">
                    <a16:creationId xmlns:a16="http://schemas.microsoft.com/office/drawing/2014/main" id="{E9228F31-4486-F996-D63C-E29CA61E885F}"/>
                  </a:ext>
                </a:extLst>
              </p:cNvPr>
              <p:cNvGrpSpPr/>
              <p:nvPr/>
            </p:nvGrpSpPr>
            <p:grpSpPr>
              <a:xfrm>
                <a:off x="2320887" y="3085736"/>
                <a:ext cx="93359" cy="2327301"/>
                <a:chOff x="6049321" y="3603140"/>
                <a:chExt cx="93359" cy="2327301"/>
              </a:xfrm>
            </p:grpSpPr>
            <p:cxnSp>
              <p:nvCxnSpPr>
                <p:cNvPr id="64" name="直接连接符 63">
                  <a:extLst>
                    <a:ext uri="{FF2B5EF4-FFF2-40B4-BE49-F238E27FC236}">
                      <a16:creationId xmlns:a16="http://schemas.microsoft.com/office/drawing/2014/main" id="{33EC5321-4371-FE6A-D74B-CECF95DFFBE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96000" y="3603140"/>
                  <a:ext cx="0" cy="2327301"/>
                </a:xfrm>
                <a:prstGeom prst="line">
                  <a:avLst/>
                </a:prstGeom>
                <a:ln w="31750">
                  <a:gradFill>
                    <a:gsLst>
                      <a:gs pos="0">
                        <a:schemeClr val="accent2">
                          <a:lumMod val="20000"/>
                          <a:lumOff val="80000"/>
                        </a:schemeClr>
                      </a:gs>
                      <a:gs pos="45000">
                        <a:schemeClr val="accent2">
                          <a:lumMod val="60000"/>
                          <a:lumOff val="40000"/>
                        </a:schemeClr>
                      </a:gs>
                      <a:gs pos="6800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2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5" name="椭圆 64">
                  <a:extLst>
                    <a:ext uri="{FF2B5EF4-FFF2-40B4-BE49-F238E27FC236}">
                      <a16:creationId xmlns:a16="http://schemas.microsoft.com/office/drawing/2014/main" id="{E6D249F8-ECF4-72D2-DC02-8E1468FEDBB9}"/>
                    </a:ext>
                  </a:extLst>
                </p:cNvPr>
                <p:cNvSpPr/>
                <p:nvPr/>
              </p:nvSpPr>
              <p:spPr>
                <a:xfrm>
                  <a:off x="6049321" y="5437826"/>
                  <a:ext cx="93359" cy="93359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2" name="泪滴形 61">
                <a:extLst>
                  <a:ext uri="{FF2B5EF4-FFF2-40B4-BE49-F238E27FC236}">
                    <a16:creationId xmlns:a16="http://schemas.microsoft.com/office/drawing/2014/main" id="{DBF92FA9-1993-550C-A278-8DAA8A5E4753}"/>
                  </a:ext>
                </a:extLst>
              </p:cNvPr>
              <p:cNvSpPr/>
              <p:nvPr/>
            </p:nvSpPr>
            <p:spPr>
              <a:xfrm rot="8297678">
                <a:off x="1868335" y="1803725"/>
                <a:ext cx="1091821" cy="1091821"/>
              </a:xfrm>
              <a:prstGeom prst="teardrop">
                <a:avLst>
                  <a:gd name="adj" fmla="val 115037"/>
                </a:avLst>
              </a:prstGeom>
              <a:gradFill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74000">
                    <a:schemeClr val="accent2">
                      <a:lumMod val="60000"/>
                      <a:lumOff val="40000"/>
                    </a:schemeClr>
                  </a:gs>
                  <a:gs pos="8300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0FF93341-0CE6-4C61-4B4A-156CDC80A3DC}"/>
                </a:ext>
              </a:extLst>
            </p:cNvPr>
            <p:cNvSpPr/>
            <p:nvPr/>
          </p:nvSpPr>
          <p:spPr>
            <a:xfrm>
              <a:off x="5871177" y="1423917"/>
              <a:ext cx="551243" cy="55124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+mj-ea"/>
                <a:ea typeface="+mj-ea"/>
              </a:endParaRPr>
            </a:p>
          </p:txBody>
        </p:sp>
        <p:sp>
          <p:nvSpPr>
            <p:cNvPr id="140" name="Shape 2737">
              <a:extLst>
                <a:ext uri="{FF2B5EF4-FFF2-40B4-BE49-F238E27FC236}">
                  <a16:creationId xmlns:a16="http://schemas.microsoft.com/office/drawing/2014/main" id="{0BFE4A00-58FA-A110-B23B-113FC3881070}"/>
                </a:ext>
              </a:extLst>
            </p:cNvPr>
            <p:cNvSpPr/>
            <p:nvPr/>
          </p:nvSpPr>
          <p:spPr>
            <a:xfrm>
              <a:off x="5989197" y="1518609"/>
              <a:ext cx="315201" cy="315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73" y="12273"/>
                  </a:moveTo>
                  <a:lnTo>
                    <a:pt x="18655" y="12273"/>
                  </a:lnTo>
                  <a:lnTo>
                    <a:pt x="18655" y="18655"/>
                  </a:lnTo>
                  <a:lnTo>
                    <a:pt x="12273" y="18655"/>
                  </a:lnTo>
                  <a:cubicBezTo>
                    <a:pt x="12273" y="18655"/>
                    <a:pt x="12273" y="12273"/>
                    <a:pt x="12273" y="12273"/>
                  </a:cubicBezTo>
                  <a:close/>
                  <a:moveTo>
                    <a:pt x="11291" y="19636"/>
                  </a:moveTo>
                  <a:lnTo>
                    <a:pt x="19636" y="19636"/>
                  </a:lnTo>
                  <a:lnTo>
                    <a:pt x="19636" y="11291"/>
                  </a:lnTo>
                  <a:lnTo>
                    <a:pt x="11291" y="11291"/>
                  </a:lnTo>
                  <a:cubicBezTo>
                    <a:pt x="11291" y="11291"/>
                    <a:pt x="11291" y="19636"/>
                    <a:pt x="11291" y="19636"/>
                  </a:cubicBezTo>
                  <a:close/>
                  <a:moveTo>
                    <a:pt x="12273" y="2945"/>
                  </a:moveTo>
                  <a:lnTo>
                    <a:pt x="18655" y="2945"/>
                  </a:lnTo>
                  <a:lnTo>
                    <a:pt x="18655" y="9327"/>
                  </a:lnTo>
                  <a:lnTo>
                    <a:pt x="12273" y="9327"/>
                  </a:lnTo>
                  <a:cubicBezTo>
                    <a:pt x="12273" y="9327"/>
                    <a:pt x="12273" y="2945"/>
                    <a:pt x="12273" y="2945"/>
                  </a:cubicBezTo>
                  <a:close/>
                  <a:moveTo>
                    <a:pt x="11291" y="10309"/>
                  </a:moveTo>
                  <a:lnTo>
                    <a:pt x="19636" y="10309"/>
                  </a:lnTo>
                  <a:lnTo>
                    <a:pt x="19636" y="1964"/>
                  </a:lnTo>
                  <a:lnTo>
                    <a:pt x="11291" y="1964"/>
                  </a:lnTo>
                  <a:cubicBezTo>
                    <a:pt x="11291" y="1964"/>
                    <a:pt x="11291" y="10309"/>
                    <a:pt x="11291" y="10309"/>
                  </a:cubicBezTo>
                  <a:close/>
                  <a:moveTo>
                    <a:pt x="20618" y="19636"/>
                  </a:moveTo>
                  <a:cubicBezTo>
                    <a:pt x="20618" y="20178"/>
                    <a:pt x="20178" y="20618"/>
                    <a:pt x="19636" y="20618"/>
                  </a:cubicBezTo>
                  <a:lnTo>
                    <a:pt x="1964" y="20618"/>
                  </a:lnTo>
                  <a:cubicBezTo>
                    <a:pt x="1422" y="20618"/>
                    <a:pt x="982" y="20178"/>
                    <a:pt x="982" y="19636"/>
                  </a:cubicBezTo>
                  <a:lnTo>
                    <a:pt x="982" y="1964"/>
                  </a:lnTo>
                  <a:cubicBezTo>
                    <a:pt x="982" y="1422"/>
                    <a:pt x="1422" y="982"/>
                    <a:pt x="1964" y="982"/>
                  </a:cubicBezTo>
                  <a:lnTo>
                    <a:pt x="19636" y="982"/>
                  </a:lnTo>
                  <a:cubicBezTo>
                    <a:pt x="20178" y="982"/>
                    <a:pt x="20618" y="1422"/>
                    <a:pt x="20618" y="1964"/>
                  </a:cubicBezTo>
                  <a:cubicBezTo>
                    <a:pt x="20618" y="1964"/>
                    <a:pt x="20618" y="19636"/>
                    <a:pt x="20618" y="19636"/>
                  </a:cubicBezTo>
                  <a:close/>
                  <a:moveTo>
                    <a:pt x="19636" y="0"/>
                  </a:moveTo>
                  <a:lnTo>
                    <a:pt x="1964" y="0"/>
                  </a:lnTo>
                  <a:cubicBezTo>
                    <a:pt x="879" y="0"/>
                    <a:pt x="0" y="879"/>
                    <a:pt x="0" y="1964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9636" y="21600"/>
                  </a:lnTo>
                  <a:cubicBezTo>
                    <a:pt x="20721" y="21600"/>
                    <a:pt x="21600" y="20721"/>
                    <a:pt x="21600" y="19636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  <a:moveTo>
                    <a:pt x="2945" y="2945"/>
                  </a:moveTo>
                  <a:lnTo>
                    <a:pt x="9327" y="2945"/>
                  </a:lnTo>
                  <a:lnTo>
                    <a:pt x="9327" y="9327"/>
                  </a:lnTo>
                  <a:lnTo>
                    <a:pt x="2945" y="9327"/>
                  </a:lnTo>
                  <a:cubicBezTo>
                    <a:pt x="2945" y="9327"/>
                    <a:pt x="2945" y="2945"/>
                    <a:pt x="2945" y="2945"/>
                  </a:cubicBezTo>
                  <a:close/>
                  <a:moveTo>
                    <a:pt x="1964" y="10309"/>
                  </a:moveTo>
                  <a:lnTo>
                    <a:pt x="10309" y="10309"/>
                  </a:lnTo>
                  <a:lnTo>
                    <a:pt x="10309" y="1964"/>
                  </a:lnTo>
                  <a:lnTo>
                    <a:pt x="1964" y="1964"/>
                  </a:lnTo>
                  <a:cubicBezTo>
                    <a:pt x="1964" y="1964"/>
                    <a:pt x="1964" y="10309"/>
                    <a:pt x="1964" y="10309"/>
                  </a:cubicBezTo>
                  <a:close/>
                  <a:moveTo>
                    <a:pt x="2945" y="12273"/>
                  </a:moveTo>
                  <a:lnTo>
                    <a:pt x="9327" y="12273"/>
                  </a:lnTo>
                  <a:lnTo>
                    <a:pt x="9327" y="18655"/>
                  </a:lnTo>
                  <a:lnTo>
                    <a:pt x="2945" y="18655"/>
                  </a:lnTo>
                  <a:cubicBezTo>
                    <a:pt x="2945" y="18655"/>
                    <a:pt x="2945" y="12273"/>
                    <a:pt x="2945" y="12273"/>
                  </a:cubicBezTo>
                  <a:close/>
                  <a:moveTo>
                    <a:pt x="1964" y="19636"/>
                  </a:moveTo>
                  <a:lnTo>
                    <a:pt x="10309" y="19636"/>
                  </a:lnTo>
                  <a:lnTo>
                    <a:pt x="10309" y="11291"/>
                  </a:lnTo>
                  <a:lnTo>
                    <a:pt x="1964" y="11291"/>
                  </a:lnTo>
                  <a:cubicBezTo>
                    <a:pt x="1964" y="11291"/>
                    <a:pt x="1964" y="19636"/>
                    <a:pt x="1964" y="19636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endParaRPr>
            </a:p>
          </p:txBody>
        </p:sp>
      </p:grpSp>
      <p:grpSp>
        <p:nvGrpSpPr>
          <p:cNvPr id="151" name="组合 150">
            <a:extLst>
              <a:ext uri="{FF2B5EF4-FFF2-40B4-BE49-F238E27FC236}">
                <a16:creationId xmlns:a16="http://schemas.microsoft.com/office/drawing/2014/main" id="{F258E15F-8E66-5B9E-101E-2F5E899AFF70}"/>
              </a:ext>
            </a:extLst>
          </p:cNvPr>
          <p:cNvGrpSpPr/>
          <p:nvPr/>
        </p:nvGrpSpPr>
        <p:grpSpPr>
          <a:xfrm>
            <a:off x="10229234" y="2056402"/>
            <a:ext cx="1091821" cy="2900355"/>
            <a:chOff x="10229234" y="2056402"/>
            <a:chExt cx="1091821" cy="2900355"/>
          </a:xfrm>
        </p:grpSpPr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4ED72CF2-D5D9-75D4-D20A-E8303FCF5549}"/>
                </a:ext>
              </a:extLst>
            </p:cNvPr>
            <p:cNvGrpSpPr/>
            <p:nvPr/>
          </p:nvGrpSpPr>
          <p:grpSpPr>
            <a:xfrm>
              <a:off x="10681786" y="3338413"/>
              <a:ext cx="93359" cy="1618344"/>
              <a:chOff x="6049321" y="3603140"/>
              <a:chExt cx="93359" cy="1618344"/>
            </a:xfrm>
          </p:grpSpPr>
          <p:cxnSp>
            <p:nvCxnSpPr>
              <p:cNvPr id="85" name="直接连接符 84">
                <a:extLst>
                  <a:ext uri="{FF2B5EF4-FFF2-40B4-BE49-F238E27FC236}">
                    <a16:creationId xmlns:a16="http://schemas.microsoft.com/office/drawing/2014/main" id="{88518A8C-0919-6B2A-B766-21F1E1CA705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6000" y="3603140"/>
                <a:ext cx="0" cy="1618344"/>
              </a:xfrm>
              <a:prstGeom prst="line">
                <a:avLst/>
              </a:prstGeom>
              <a:ln w="31750"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45000">
                      <a:schemeClr val="accent2">
                        <a:lumMod val="60000"/>
                        <a:lumOff val="40000"/>
                      </a:schemeClr>
                    </a:gs>
                    <a:gs pos="68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F1F4505A-E64A-A41C-E4C2-8415AF19FA07}"/>
                  </a:ext>
                </a:extLst>
              </p:cNvPr>
              <p:cNvSpPr/>
              <p:nvPr/>
            </p:nvSpPr>
            <p:spPr>
              <a:xfrm>
                <a:off x="6049321" y="5016186"/>
                <a:ext cx="93359" cy="9335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0" name="组合 149">
              <a:extLst>
                <a:ext uri="{FF2B5EF4-FFF2-40B4-BE49-F238E27FC236}">
                  <a16:creationId xmlns:a16="http://schemas.microsoft.com/office/drawing/2014/main" id="{5B53D42B-6268-6D36-F6D2-BEA1ECFEF06B}"/>
                </a:ext>
              </a:extLst>
            </p:cNvPr>
            <p:cNvGrpSpPr/>
            <p:nvPr/>
          </p:nvGrpSpPr>
          <p:grpSpPr>
            <a:xfrm>
              <a:off x="10229234" y="2056402"/>
              <a:ext cx="1091821" cy="1091821"/>
              <a:chOff x="10229234" y="2056402"/>
              <a:chExt cx="1091821" cy="1091821"/>
            </a:xfrm>
          </p:grpSpPr>
          <p:sp>
            <p:nvSpPr>
              <p:cNvPr id="83" name="泪滴形 82">
                <a:extLst>
                  <a:ext uri="{FF2B5EF4-FFF2-40B4-BE49-F238E27FC236}">
                    <a16:creationId xmlns:a16="http://schemas.microsoft.com/office/drawing/2014/main" id="{D8CD7E3B-E444-05D4-B429-2C9859D6ADD9}"/>
                  </a:ext>
                </a:extLst>
              </p:cNvPr>
              <p:cNvSpPr/>
              <p:nvPr/>
            </p:nvSpPr>
            <p:spPr>
              <a:xfrm rot="8297678">
                <a:off x="10229234" y="2056402"/>
                <a:ext cx="1091821" cy="1091821"/>
              </a:xfrm>
              <a:prstGeom prst="teardrop">
                <a:avLst>
                  <a:gd name="adj" fmla="val 115037"/>
                </a:avLst>
              </a:prstGeom>
              <a:gradFill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74000">
                    <a:schemeClr val="accent2">
                      <a:lumMod val="60000"/>
                      <a:lumOff val="40000"/>
                    </a:schemeClr>
                  </a:gs>
                  <a:gs pos="8300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椭圆 137">
                <a:extLst>
                  <a:ext uri="{FF2B5EF4-FFF2-40B4-BE49-F238E27FC236}">
                    <a16:creationId xmlns:a16="http://schemas.microsoft.com/office/drawing/2014/main" id="{E2349BC6-B0F9-C762-F6CB-290C24ADAD70}"/>
                  </a:ext>
                </a:extLst>
              </p:cNvPr>
              <p:cNvSpPr/>
              <p:nvPr/>
            </p:nvSpPr>
            <p:spPr>
              <a:xfrm>
                <a:off x="10495822" y="2374149"/>
                <a:ext cx="551243" cy="55124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+mj-ea"/>
                  <a:ea typeface="+mj-ea"/>
                </a:endParaRPr>
              </a:p>
            </p:txBody>
          </p:sp>
          <p:sp>
            <p:nvSpPr>
              <p:cNvPr id="141" name="Shape 2776">
                <a:extLst>
                  <a:ext uri="{FF2B5EF4-FFF2-40B4-BE49-F238E27FC236}">
                    <a16:creationId xmlns:a16="http://schemas.microsoft.com/office/drawing/2014/main" id="{A0860A1A-A798-B01E-B32F-8216BC831CC8}"/>
                  </a:ext>
                </a:extLst>
              </p:cNvPr>
              <p:cNvSpPr/>
              <p:nvPr/>
            </p:nvSpPr>
            <p:spPr>
              <a:xfrm>
                <a:off x="10692802" y="2491455"/>
                <a:ext cx="168238" cy="3084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300" y="7855"/>
                    </a:moveTo>
                    <a:lnTo>
                      <a:pt x="9900" y="7855"/>
                    </a:lnTo>
                    <a:lnTo>
                      <a:pt x="9900" y="9818"/>
                    </a:lnTo>
                    <a:cubicBezTo>
                      <a:pt x="9900" y="10090"/>
                      <a:pt x="10303" y="10309"/>
                      <a:pt x="10800" y="10309"/>
                    </a:cubicBezTo>
                    <a:cubicBezTo>
                      <a:pt x="11297" y="10309"/>
                      <a:pt x="11700" y="10090"/>
                      <a:pt x="11700" y="9818"/>
                    </a:cubicBezTo>
                    <a:lnTo>
                      <a:pt x="11700" y="7855"/>
                    </a:lnTo>
                    <a:lnTo>
                      <a:pt x="15300" y="7855"/>
                    </a:lnTo>
                    <a:cubicBezTo>
                      <a:pt x="15797" y="7855"/>
                      <a:pt x="16200" y="7635"/>
                      <a:pt x="16200" y="7364"/>
                    </a:cubicBezTo>
                    <a:cubicBezTo>
                      <a:pt x="16200" y="7092"/>
                      <a:pt x="15797" y="6873"/>
                      <a:pt x="15300" y="6873"/>
                    </a:cubicBezTo>
                    <a:lnTo>
                      <a:pt x="11700" y="6873"/>
                    </a:lnTo>
                    <a:lnTo>
                      <a:pt x="11700" y="4909"/>
                    </a:lnTo>
                    <a:cubicBezTo>
                      <a:pt x="11700" y="4638"/>
                      <a:pt x="11297" y="4418"/>
                      <a:pt x="10800" y="4418"/>
                    </a:cubicBezTo>
                    <a:cubicBezTo>
                      <a:pt x="10303" y="4418"/>
                      <a:pt x="9900" y="4638"/>
                      <a:pt x="9900" y="4909"/>
                    </a:cubicBezTo>
                    <a:lnTo>
                      <a:pt x="9900" y="6873"/>
                    </a:lnTo>
                    <a:lnTo>
                      <a:pt x="6300" y="6873"/>
                    </a:lnTo>
                    <a:cubicBezTo>
                      <a:pt x="5803" y="6873"/>
                      <a:pt x="5400" y="7092"/>
                      <a:pt x="5400" y="7364"/>
                    </a:cubicBezTo>
                    <a:cubicBezTo>
                      <a:pt x="5400" y="7635"/>
                      <a:pt x="5803" y="7855"/>
                      <a:pt x="6300" y="7855"/>
                    </a:cubicBezTo>
                    <a:moveTo>
                      <a:pt x="19800" y="19847"/>
                    </a:moveTo>
                    <a:lnTo>
                      <a:pt x="11464" y="14886"/>
                    </a:lnTo>
                    <a:lnTo>
                      <a:pt x="11457" y="14889"/>
                    </a:lnTo>
                    <a:cubicBezTo>
                      <a:pt x="11294" y="14791"/>
                      <a:pt x="11063" y="14727"/>
                      <a:pt x="10800" y="14727"/>
                    </a:cubicBezTo>
                    <a:cubicBezTo>
                      <a:pt x="10537" y="14727"/>
                      <a:pt x="10306" y="14791"/>
                      <a:pt x="10142" y="14889"/>
                    </a:cubicBezTo>
                    <a:lnTo>
                      <a:pt x="10136" y="14886"/>
                    </a:lnTo>
                    <a:lnTo>
                      <a:pt x="1800" y="19847"/>
                    </a:lnTo>
                    <a:lnTo>
                      <a:pt x="1800" y="982"/>
                    </a:lnTo>
                    <a:lnTo>
                      <a:pt x="19800" y="982"/>
                    </a:lnTo>
                    <a:cubicBezTo>
                      <a:pt x="19800" y="982"/>
                      <a:pt x="19800" y="19847"/>
                      <a:pt x="19800" y="19847"/>
                    </a:cubicBezTo>
                    <a:close/>
                    <a:moveTo>
                      <a:pt x="20700" y="0"/>
                    </a:moveTo>
                    <a:lnTo>
                      <a:pt x="900" y="0"/>
                    </a:lnTo>
                    <a:cubicBezTo>
                      <a:pt x="403" y="0"/>
                      <a:pt x="0" y="220"/>
                      <a:pt x="0" y="491"/>
                    </a:cubicBezTo>
                    <a:lnTo>
                      <a:pt x="0" y="21109"/>
                    </a:lnTo>
                    <a:cubicBezTo>
                      <a:pt x="0" y="21380"/>
                      <a:pt x="403" y="21600"/>
                      <a:pt x="900" y="21600"/>
                    </a:cubicBezTo>
                    <a:cubicBezTo>
                      <a:pt x="1163" y="21600"/>
                      <a:pt x="1394" y="21536"/>
                      <a:pt x="1559" y="21438"/>
                    </a:cubicBezTo>
                    <a:lnTo>
                      <a:pt x="1564" y="21441"/>
                    </a:lnTo>
                    <a:lnTo>
                      <a:pt x="10800" y="15945"/>
                    </a:lnTo>
                    <a:lnTo>
                      <a:pt x="20036" y="21441"/>
                    </a:lnTo>
                    <a:lnTo>
                      <a:pt x="20041" y="21438"/>
                    </a:lnTo>
                    <a:cubicBezTo>
                      <a:pt x="20206" y="21536"/>
                      <a:pt x="20437" y="21600"/>
                      <a:pt x="20700" y="21600"/>
                    </a:cubicBezTo>
                    <a:cubicBezTo>
                      <a:pt x="21197" y="21600"/>
                      <a:pt x="21600" y="21380"/>
                      <a:pt x="21600" y="21109"/>
                    </a:cubicBezTo>
                    <a:lnTo>
                      <a:pt x="21600" y="491"/>
                    </a:lnTo>
                    <a:cubicBezTo>
                      <a:pt x="21600" y="220"/>
                      <a:pt x="21197" y="0"/>
                      <a:pt x="20700" y="0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600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endParaRPr>
              </a:p>
            </p:txBody>
          </p:sp>
        </p:grpSp>
      </p:grpSp>
      <p:grpSp>
        <p:nvGrpSpPr>
          <p:cNvPr id="149" name="组合 148">
            <a:extLst>
              <a:ext uri="{FF2B5EF4-FFF2-40B4-BE49-F238E27FC236}">
                <a16:creationId xmlns:a16="http://schemas.microsoft.com/office/drawing/2014/main" id="{5D61469C-A202-6CBC-AFA4-752075DA24A5}"/>
              </a:ext>
            </a:extLst>
          </p:cNvPr>
          <p:cNvGrpSpPr/>
          <p:nvPr/>
        </p:nvGrpSpPr>
        <p:grpSpPr>
          <a:xfrm>
            <a:off x="7845687" y="1442915"/>
            <a:ext cx="1091821" cy="3293318"/>
            <a:chOff x="7845687" y="1442915"/>
            <a:chExt cx="1091821" cy="3293318"/>
          </a:xfrm>
        </p:grpSpPr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0D8CABD1-DB7C-F4E8-405F-5284EA8DC8F8}"/>
                </a:ext>
              </a:extLst>
            </p:cNvPr>
            <p:cNvGrpSpPr/>
            <p:nvPr/>
          </p:nvGrpSpPr>
          <p:grpSpPr>
            <a:xfrm>
              <a:off x="8298239" y="2724926"/>
              <a:ext cx="93359" cy="2011307"/>
              <a:chOff x="6049321" y="3603140"/>
              <a:chExt cx="93359" cy="2011307"/>
            </a:xfrm>
          </p:grpSpPr>
          <p:cxnSp>
            <p:nvCxnSpPr>
              <p:cNvPr id="78" name="直接连接符 77">
                <a:extLst>
                  <a:ext uri="{FF2B5EF4-FFF2-40B4-BE49-F238E27FC236}">
                    <a16:creationId xmlns:a16="http://schemas.microsoft.com/office/drawing/2014/main" id="{8820D357-93DD-3C1E-734D-53806304A7C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6000" y="3603140"/>
                <a:ext cx="0" cy="2011307"/>
              </a:xfrm>
              <a:prstGeom prst="line">
                <a:avLst/>
              </a:prstGeom>
              <a:ln w="31750"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45000">
                      <a:schemeClr val="accent2">
                        <a:lumMod val="60000"/>
                        <a:lumOff val="40000"/>
                      </a:schemeClr>
                    </a:gs>
                    <a:gs pos="68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C8898B3A-88D1-148A-A15D-2BCE22270ED8}"/>
                  </a:ext>
                </a:extLst>
              </p:cNvPr>
              <p:cNvSpPr/>
              <p:nvPr/>
            </p:nvSpPr>
            <p:spPr>
              <a:xfrm>
                <a:off x="6049321" y="5437826"/>
                <a:ext cx="93359" cy="9335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8" name="组合 147">
              <a:extLst>
                <a:ext uri="{FF2B5EF4-FFF2-40B4-BE49-F238E27FC236}">
                  <a16:creationId xmlns:a16="http://schemas.microsoft.com/office/drawing/2014/main" id="{1F72970E-7F05-2837-89E6-C5FCFFDF3143}"/>
                </a:ext>
              </a:extLst>
            </p:cNvPr>
            <p:cNvGrpSpPr/>
            <p:nvPr/>
          </p:nvGrpSpPr>
          <p:grpSpPr>
            <a:xfrm>
              <a:off x="7845687" y="1442915"/>
              <a:ext cx="1091821" cy="1091821"/>
              <a:chOff x="7845687" y="1442915"/>
              <a:chExt cx="1091821" cy="1091821"/>
            </a:xfrm>
          </p:grpSpPr>
          <p:sp>
            <p:nvSpPr>
              <p:cNvPr id="76" name="泪滴形 75">
                <a:extLst>
                  <a:ext uri="{FF2B5EF4-FFF2-40B4-BE49-F238E27FC236}">
                    <a16:creationId xmlns:a16="http://schemas.microsoft.com/office/drawing/2014/main" id="{ABA02B3D-C37D-237E-C4ED-DECC901CB1DF}"/>
                  </a:ext>
                </a:extLst>
              </p:cNvPr>
              <p:cNvSpPr/>
              <p:nvPr/>
            </p:nvSpPr>
            <p:spPr>
              <a:xfrm rot="8297678">
                <a:off x="7845687" y="1442915"/>
                <a:ext cx="1091821" cy="1091821"/>
              </a:xfrm>
              <a:prstGeom prst="teardrop">
                <a:avLst>
                  <a:gd name="adj" fmla="val 115037"/>
                </a:avLst>
              </a:prstGeom>
              <a:gradFill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74000">
                    <a:schemeClr val="accent2">
                      <a:lumMod val="60000"/>
                      <a:lumOff val="40000"/>
                    </a:schemeClr>
                  </a:gs>
                  <a:gs pos="8300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椭圆 136">
                <a:extLst>
                  <a:ext uri="{FF2B5EF4-FFF2-40B4-BE49-F238E27FC236}">
                    <a16:creationId xmlns:a16="http://schemas.microsoft.com/office/drawing/2014/main" id="{A21A827F-04A1-233E-47E8-B6E60E0ED7F8}"/>
                  </a:ext>
                </a:extLst>
              </p:cNvPr>
              <p:cNvSpPr/>
              <p:nvPr/>
            </p:nvSpPr>
            <p:spPr>
              <a:xfrm>
                <a:off x="8104192" y="1733542"/>
                <a:ext cx="551243" cy="55124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+mj-ea"/>
                  <a:ea typeface="+mj-ea"/>
                </a:endParaRPr>
              </a:p>
            </p:txBody>
          </p:sp>
          <p:sp>
            <p:nvSpPr>
              <p:cNvPr id="142" name="Shape 2779">
                <a:extLst>
                  <a:ext uri="{FF2B5EF4-FFF2-40B4-BE49-F238E27FC236}">
                    <a16:creationId xmlns:a16="http://schemas.microsoft.com/office/drawing/2014/main" id="{0801F109-C10B-B8F6-7696-741C9277BEB6}"/>
                  </a:ext>
                </a:extLst>
              </p:cNvPr>
              <p:cNvSpPr/>
              <p:nvPr/>
            </p:nvSpPr>
            <p:spPr>
              <a:xfrm>
                <a:off x="8217534" y="1798045"/>
                <a:ext cx="308691" cy="4244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67" y="16691"/>
                    </a:moveTo>
                    <a:lnTo>
                      <a:pt x="5303" y="12525"/>
                    </a:lnTo>
                    <a:lnTo>
                      <a:pt x="5294" y="12521"/>
                    </a:lnTo>
                    <a:cubicBezTo>
                      <a:pt x="5355" y="12447"/>
                      <a:pt x="5400" y="12365"/>
                      <a:pt x="5400" y="12273"/>
                    </a:cubicBezTo>
                    <a:cubicBezTo>
                      <a:pt x="5400" y="12001"/>
                      <a:pt x="5098" y="11782"/>
                      <a:pt x="4725" y="11782"/>
                    </a:cubicBezTo>
                    <a:lnTo>
                      <a:pt x="3375" y="11782"/>
                    </a:lnTo>
                    <a:lnTo>
                      <a:pt x="6615" y="8640"/>
                    </a:lnTo>
                    <a:lnTo>
                      <a:pt x="6606" y="8635"/>
                    </a:lnTo>
                    <a:cubicBezTo>
                      <a:pt x="6691" y="8553"/>
                      <a:pt x="6750" y="8456"/>
                      <a:pt x="6750" y="8345"/>
                    </a:cubicBezTo>
                    <a:cubicBezTo>
                      <a:pt x="6750" y="8075"/>
                      <a:pt x="6448" y="7855"/>
                      <a:pt x="6075" y="7855"/>
                    </a:cubicBezTo>
                    <a:lnTo>
                      <a:pt x="4855" y="7855"/>
                    </a:lnTo>
                    <a:lnTo>
                      <a:pt x="8548" y="4785"/>
                    </a:lnTo>
                    <a:lnTo>
                      <a:pt x="8544" y="4782"/>
                    </a:lnTo>
                    <a:cubicBezTo>
                      <a:pt x="8683" y="4691"/>
                      <a:pt x="8775" y="4564"/>
                      <a:pt x="8775" y="4418"/>
                    </a:cubicBezTo>
                    <a:cubicBezTo>
                      <a:pt x="8775" y="4147"/>
                      <a:pt x="8473" y="3927"/>
                      <a:pt x="8100" y="3927"/>
                    </a:cubicBezTo>
                    <a:lnTo>
                      <a:pt x="7029" y="3927"/>
                    </a:lnTo>
                    <a:lnTo>
                      <a:pt x="10800" y="1185"/>
                    </a:lnTo>
                    <a:lnTo>
                      <a:pt x="14571" y="3927"/>
                    </a:lnTo>
                    <a:lnTo>
                      <a:pt x="13500" y="3927"/>
                    </a:lnTo>
                    <a:cubicBezTo>
                      <a:pt x="13128" y="3927"/>
                      <a:pt x="12825" y="4147"/>
                      <a:pt x="12825" y="4418"/>
                    </a:cubicBezTo>
                    <a:cubicBezTo>
                      <a:pt x="12825" y="4564"/>
                      <a:pt x="12917" y="4691"/>
                      <a:pt x="13056" y="4782"/>
                    </a:cubicBezTo>
                    <a:lnTo>
                      <a:pt x="13052" y="4785"/>
                    </a:lnTo>
                    <a:lnTo>
                      <a:pt x="16744" y="7855"/>
                    </a:lnTo>
                    <a:lnTo>
                      <a:pt x="15525" y="7855"/>
                    </a:lnTo>
                    <a:cubicBezTo>
                      <a:pt x="15153" y="7855"/>
                      <a:pt x="14850" y="8075"/>
                      <a:pt x="14850" y="8345"/>
                    </a:cubicBezTo>
                    <a:cubicBezTo>
                      <a:pt x="14850" y="8456"/>
                      <a:pt x="14909" y="8553"/>
                      <a:pt x="14994" y="8635"/>
                    </a:cubicBezTo>
                    <a:lnTo>
                      <a:pt x="14985" y="8640"/>
                    </a:lnTo>
                    <a:lnTo>
                      <a:pt x="18225" y="11782"/>
                    </a:lnTo>
                    <a:lnTo>
                      <a:pt x="16875" y="11782"/>
                    </a:lnTo>
                    <a:cubicBezTo>
                      <a:pt x="16503" y="11782"/>
                      <a:pt x="16200" y="12001"/>
                      <a:pt x="16200" y="12273"/>
                    </a:cubicBezTo>
                    <a:cubicBezTo>
                      <a:pt x="16200" y="12365"/>
                      <a:pt x="16244" y="12447"/>
                      <a:pt x="16306" y="12521"/>
                    </a:cubicBezTo>
                    <a:lnTo>
                      <a:pt x="16296" y="12525"/>
                    </a:lnTo>
                    <a:lnTo>
                      <a:pt x="19733" y="16691"/>
                    </a:lnTo>
                    <a:cubicBezTo>
                      <a:pt x="19733" y="16691"/>
                      <a:pt x="1867" y="16691"/>
                      <a:pt x="1867" y="16691"/>
                    </a:cubicBezTo>
                    <a:close/>
                    <a:moveTo>
                      <a:pt x="12150" y="20618"/>
                    </a:moveTo>
                    <a:lnTo>
                      <a:pt x="9450" y="20618"/>
                    </a:lnTo>
                    <a:lnTo>
                      <a:pt x="9450" y="17673"/>
                    </a:lnTo>
                    <a:lnTo>
                      <a:pt x="12150" y="17673"/>
                    </a:lnTo>
                    <a:cubicBezTo>
                      <a:pt x="12150" y="17673"/>
                      <a:pt x="12150" y="20618"/>
                      <a:pt x="12150" y="20618"/>
                    </a:cubicBezTo>
                    <a:close/>
                    <a:moveTo>
                      <a:pt x="21494" y="16933"/>
                    </a:moveTo>
                    <a:lnTo>
                      <a:pt x="21503" y="16929"/>
                    </a:lnTo>
                    <a:lnTo>
                      <a:pt x="18067" y="12764"/>
                    </a:lnTo>
                    <a:lnTo>
                      <a:pt x="19575" y="12764"/>
                    </a:lnTo>
                    <a:cubicBezTo>
                      <a:pt x="19948" y="12764"/>
                      <a:pt x="20250" y="12544"/>
                      <a:pt x="20250" y="12273"/>
                    </a:cubicBezTo>
                    <a:cubicBezTo>
                      <a:pt x="20250" y="12162"/>
                      <a:pt x="20191" y="12066"/>
                      <a:pt x="20106" y="11983"/>
                    </a:cubicBezTo>
                    <a:lnTo>
                      <a:pt x="20115" y="11978"/>
                    </a:lnTo>
                    <a:lnTo>
                      <a:pt x="16875" y="8836"/>
                    </a:lnTo>
                    <a:lnTo>
                      <a:pt x="18225" y="8836"/>
                    </a:lnTo>
                    <a:cubicBezTo>
                      <a:pt x="18598" y="8836"/>
                      <a:pt x="18900" y="8617"/>
                      <a:pt x="18900" y="8345"/>
                    </a:cubicBezTo>
                    <a:cubicBezTo>
                      <a:pt x="18900" y="8200"/>
                      <a:pt x="18808" y="8072"/>
                      <a:pt x="18669" y="7982"/>
                    </a:cubicBezTo>
                    <a:lnTo>
                      <a:pt x="18673" y="7978"/>
                    </a:lnTo>
                    <a:lnTo>
                      <a:pt x="14980" y="4909"/>
                    </a:lnTo>
                    <a:lnTo>
                      <a:pt x="16200" y="4909"/>
                    </a:lnTo>
                    <a:cubicBezTo>
                      <a:pt x="16573" y="4909"/>
                      <a:pt x="16875" y="4690"/>
                      <a:pt x="16875" y="4418"/>
                    </a:cubicBezTo>
                    <a:cubicBezTo>
                      <a:pt x="16875" y="4283"/>
                      <a:pt x="16800" y="4160"/>
                      <a:pt x="16677" y="4071"/>
                    </a:cubicBezTo>
                    <a:lnTo>
                      <a:pt x="11277" y="144"/>
                    </a:lnTo>
                    <a:cubicBezTo>
                      <a:pt x="11155" y="55"/>
                      <a:pt x="10986" y="0"/>
                      <a:pt x="10800" y="0"/>
                    </a:cubicBezTo>
                    <a:cubicBezTo>
                      <a:pt x="10614" y="0"/>
                      <a:pt x="10445" y="55"/>
                      <a:pt x="10323" y="144"/>
                    </a:cubicBezTo>
                    <a:lnTo>
                      <a:pt x="4923" y="4071"/>
                    </a:lnTo>
                    <a:cubicBezTo>
                      <a:pt x="4801" y="4160"/>
                      <a:pt x="4725" y="4283"/>
                      <a:pt x="4725" y="4418"/>
                    </a:cubicBezTo>
                    <a:cubicBezTo>
                      <a:pt x="4725" y="4690"/>
                      <a:pt x="5028" y="4909"/>
                      <a:pt x="5400" y="4909"/>
                    </a:cubicBezTo>
                    <a:lnTo>
                      <a:pt x="6619" y="4909"/>
                    </a:lnTo>
                    <a:lnTo>
                      <a:pt x="2927" y="7978"/>
                    </a:lnTo>
                    <a:lnTo>
                      <a:pt x="2931" y="7982"/>
                    </a:lnTo>
                    <a:cubicBezTo>
                      <a:pt x="2792" y="8072"/>
                      <a:pt x="2700" y="8200"/>
                      <a:pt x="2700" y="8345"/>
                    </a:cubicBezTo>
                    <a:cubicBezTo>
                      <a:pt x="2700" y="8617"/>
                      <a:pt x="3003" y="8836"/>
                      <a:pt x="3375" y="8836"/>
                    </a:cubicBezTo>
                    <a:lnTo>
                      <a:pt x="4725" y="8836"/>
                    </a:lnTo>
                    <a:lnTo>
                      <a:pt x="1485" y="11978"/>
                    </a:lnTo>
                    <a:lnTo>
                      <a:pt x="1494" y="11983"/>
                    </a:lnTo>
                    <a:cubicBezTo>
                      <a:pt x="1409" y="12066"/>
                      <a:pt x="1350" y="12162"/>
                      <a:pt x="1350" y="12273"/>
                    </a:cubicBezTo>
                    <a:cubicBezTo>
                      <a:pt x="1350" y="12544"/>
                      <a:pt x="1653" y="12764"/>
                      <a:pt x="2025" y="12764"/>
                    </a:cubicBezTo>
                    <a:lnTo>
                      <a:pt x="3533" y="12764"/>
                    </a:lnTo>
                    <a:lnTo>
                      <a:pt x="96" y="16929"/>
                    </a:lnTo>
                    <a:lnTo>
                      <a:pt x="106" y="16933"/>
                    </a:lnTo>
                    <a:cubicBezTo>
                      <a:pt x="44" y="17007"/>
                      <a:pt x="0" y="17089"/>
                      <a:pt x="0" y="17182"/>
                    </a:cubicBezTo>
                    <a:cubicBezTo>
                      <a:pt x="0" y="17453"/>
                      <a:pt x="303" y="17673"/>
                      <a:pt x="675" y="17673"/>
                    </a:cubicBezTo>
                    <a:lnTo>
                      <a:pt x="8100" y="17673"/>
                    </a:lnTo>
                    <a:lnTo>
                      <a:pt x="8100" y="21109"/>
                    </a:lnTo>
                    <a:cubicBezTo>
                      <a:pt x="8100" y="21380"/>
                      <a:pt x="8403" y="21600"/>
                      <a:pt x="8775" y="21600"/>
                    </a:cubicBezTo>
                    <a:lnTo>
                      <a:pt x="12825" y="21600"/>
                    </a:lnTo>
                    <a:cubicBezTo>
                      <a:pt x="13198" y="21600"/>
                      <a:pt x="13500" y="21380"/>
                      <a:pt x="13500" y="21109"/>
                    </a:cubicBezTo>
                    <a:lnTo>
                      <a:pt x="13500" y="17673"/>
                    </a:lnTo>
                    <a:lnTo>
                      <a:pt x="20925" y="17673"/>
                    </a:lnTo>
                    <a:cubicBezTo>
                      <a:pt x="21298" y="17673"/>
                      <a:pt x="21600" y="17453"/>
                      <a:pt x="21600" y="17182"/>
                    </a:cubicBezTo>
                    <a:cubicBezTo>
                      <a:pt x="21600" y="17089"/>
                      <a:pt x="21555" y="17007"/>
                      <a:pt x="21494" y="16933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600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385086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30C5A7-8235-E360-3E1C-F01D58EDFB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100" y="128588"/>
            <a:ext cx="10858500" cy="900112"/>
          </a:xfrm>
        </p:spPr>
        <p:txBody>
          <a:bodyPr/>
          <a:lstStyle/>
          <a:p>
            <a:r>
              <a:rPr lang="zh-CN" altLang="en-US" dirty="0"/>
              <a:t>请输入标题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B722A2E-B0C7-FFD8-152F-776EAB25C970}"/>
              </a:ext>
            </a:extLst>
          </p:cNvPr>
          <p:cNvSpPr/>
          <p:nvPr/>
        </p:nvSpPr>
        <p:spPr>
          <a:xfrm>
            <a:off x="660400" y="1130300"/>
            <a:ext cx="10858500" cy="2242820"/>
          </a:xfrm>
          <a:prstGeom prst="rect">
            <a:avLst/>
          </a:prstGeom>
          <a:solidFill>
            <a:schemeClr val="accent1">
              <a:lumMod val="60000"/>
              <a:lumOff val="4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87D96901-56E9-DA9E-3AD1-1CD92A410A94}"/>
              </a:ext>
            </a:extLst>
          </p:cNvPr>
          <p:cNvGrpSpPr/>
          <p:nvPr/>
        </p:nvGrpSpPr>
        <p:grpSpPr>
          <a:xfrm>
            <a:off x="673100" y="1130300"/>
            <a:ext cx="4020820" cy="2242820"/>
            <a:chOff x="673100" y="1130300"/>
            <a:chExt cx="4020820" cy="2242820"/>
          </a:xfrm>
          <a:blipFill>
            <a:blip r:embed="rId2"/>
            <a:stretch>
              <a:fillRect/>
            </a:stretch>
          </a:blipFill>
        </p:grpSpPr>
        <p:sp>
          <p:nvSpPr>
            <p:cNvPr id="6" name="箭头: 五边形 5">
              <a:extLst>
                <a:ext uri="{FF2B5EF4-FFF2-40B4-BE49-F238E27FC236}">
                  <a16:creationId xmlns:a16="http://schemas.microsoft.com/office/drawing/2014/main" id="{66D6C9A9-2EF7-AB43-A902-72409A9B109D}"/>
                </a:ext>
              </a:extLst>
            </p:cNvPr>
            <p:cNvSpPr/>
            <p:nvPr/>
          </p:nvSpPr>
          <p:spPr>
            <a:xfrm>
              <a:off x="673100" y="1130300"/>
              <a:ext cx="2550160" cy="2242820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箭头: V 形 6">
              <a:extLst>
                <a:ext uri="{FF2B5EF4-FFF2-40B4-BE49-F238E27FC236}">
                  <a16:creationId xmlns:a16="http://schemas.microsoft.com/office/drawing/2014/main" id="{573F389D-7C15-5920-5645-9ECDA81C380A}"/>
                </a:ext>
              </a:extLst>
            </p:cNvPr>
            <p:cNvSpPr/>
            <p:nvPr/>
          </p:nvSpPr>
          <p:spPr>
            <a:xfrm>
              <a:off x="2336800" y="1130300"/>
              <a:ext cx="2357120" cy="2242820"/>
            </a:xfrm>
            <a:prstGeom prst="chevron">
              <a:avLst>
                <a:gd name="adj" fmla="val 4864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0" name="箭头: 五边形 9">
            <a:extLst>
              <a:ext uri="{FF2B5EF4-FFF2-40B4-BE49-F238E27FC236}">
                <a16:creationId xmlns:a16="http://schemas.microsoft.com/office/drawing/2014/main" id="{8084E99B-7DAC-9665-7DB3-D487314B70CC}"/>
              </a:ext>
            </a:extLst>
          </p:cNvPr>
          <p:cNvSpPr/>
          <p:nvPr/>
        </p:nvSpPr>
        <p:spPr>
          <a:xfrm>
            <a:off x="673100" y="1130300"/>
            <a:ext cx="2550160" cy="2242820"/>
          </a:xfrm>
          <a:prstGeom prst="homePlate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箭头: V 形 10">
            <a:extLst>
              <a:ext uri="{FF2B5EF4-FFF2-40B4-BE49-F238E27FC236}">
                <a16:creationId xmlns:a16="http://schemas.microsoft.com/office/drawing/2014/main" id="{C14642F8-92AE-D3D7-F634-BA3864D60ABE}"/>
              </a:ext>
            </a:extLst>
          </p:cNvPr>
          <p:cNvSpPr/>
          <p:nvPr/>
        </p:nvSpPr>
        <p:spPr>
          <a:xfrm>
            <a:off x="2336800" y="1130300"/>
            <a:ext cx="2357120" cy="2242820"/>
          </a:xfrm>
          <a:prstGeom prst="chevron">
            <a:avLst>
              <a:gd name="adj" fmla="val 48641"/>
            </a:avLst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211F563E-4C97-4C6B-014A-C123C1337896}"/>
              </a:ext>
            </a:extLst>
          </p:cNvPr>
          <p:cNvCxnSpPr/>
          <p:nvPr/>
        </p:nvCxnSpPr>
        <p:spPr>
          <a:xfrm>
            <a:off x="4282440" y="3925261"/>
            <a:ext cx="0" cy="1532447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5620ED38-9505-E8E2-262F-7123D0531521}"/>
              </a:ext>
            </a:extLst>
          </p:cNvPr>
          <p:cNvCxnSpPr/>
          <p:nvPr/>
        </p:nvCxnSpPr>
        <p:spPr>
          <a:xfrm>
            <a:off x="8087360" y="3925261"/>
            <a:ext cx="0" cy="1532447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B419129-F4EE-892E-34A4-92B27DD55A11}"/>
              </a:ext>
            </a:extLst>
          </p:cNvPr>
          <p:cNvGrpSpPr/>
          <p:nvPr/>
        </p:nvGrpSpPr>
        <p:grpSpPr>
          <a:xfrm>
            <a:off x="1632738" y="4175759"/>
            <a:ext cx="1898293" cy="1874747"/>
            <a:chOff x="1632738" y="3747339"/>
            <a:chExt cx="1898293" cy="1906679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88E4A332-9BF1-1D29-59AD-F790403773B2}"/>
                </a:ext>
              </a:extLst>
            </p:cNvPr>
            <p:cNvGrpSpPr/>
            <p:nvPr/>
          </p:nvGrpSpPr>
          <p:grpSpPr>
            <a:xfrm>
              <a:off x="1632738" y="3747339"/>
              <a:ext cx="1898293" cy="1479544"/>
              <a:chOff x="1261595" y="3341079"/>
              <a:chExt cx="1898293" cy="1479544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B0BE231E-D5F5-2FEA-E645-FB1902E48E90}"/>
                  </a:ext>
                </a:extLst>
              </p:cNvPr>
              <p:cNvSpPr txBox="1"/>
              <p:nvPr/>
            </p:nvSpPr>
            <p:spPr>
              <a:xfrm>
                <a:off x="1261595" y="3341079"/>
                <a:ext cx="189829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latin typeface="+mj-ea"/>
                    <a:ea typeface="+mj-ea"/>
                  </a:rPr>
                  <a:t>请输入标题</a:t>
                </a: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0F4C6C6E-48AD-8DFB-C93B-0C545BA6E5DE}"/>
                  </a:ext>
                </a:extLst>
              </p:cNvPr>
              <p:cNvSpPr txBox="1"/>
              <p:nvPr/>
            </p:nvSpPr>
            <p:spPr>
              <a:xfrm>
                <a:off x="1261595" y="3958849"/>
                <a:ext cx="1898290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/>
                  <a:t>请在此处输入文本</a:t>
                </a:r>
                <a:endParaRPr lang="en-US" altLang="zh-CN" sz="1600" dirty="0"/>
              </a:p>
              <a:p>
                <a:r>
                  <a:rPr lang="zh-CN" altLang="en-US" sz="1600" dirty="0"/>
                  <a:t>请在此处输入文本</a:t>
                </a:r>
              </a:p>
              <a:p>
                <a:r>
                  <a:rPr lang="zh-CN" altLang="en-US" sz="1600" dirty="0"/>
                  <a:t>请在此处输入文本</a:t>
                </a:r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BE8107E4-ECF3-631D-8622-6A1F6B733D14}"/>
                </a:ext>
              </a:extLst>
            </p:cNvPr>
            <p:cNvGrpSpPr/>
            <p:nvPr/>
          </p:nvGrpSpPr>
          <p:grpSpPr>
            <a:xfrm>
              <a:off x="2134392" y="5574492"/>
              <a:ext cx="646175" cy="79526"/>
              <a:chOff x="2063197" y="5760719"/>
              <a:chExt cx="646175" cy="79526"/>
            </a:xfrm>
          </p:grpSpPr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73B4C8AF-84E3-0B3D-AB5B-49C76BACAA8E}"/>
                  </a:ext>
                </a:extLst>
              </p:cNvPr>
              <p:cNvSpPr/>
              <p:nvPr/>
            </p:nvSpPr>
            <p:spPr>
              <a:xfrm>
                <a:off x="2063197" y="5760720"/>
                <a:ext cx="79525" cy="7952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E0497CA4-ADF1-8E95-9EF7-34D5DB7F5AA3}"/>
                  </a:ext>
                </a:extLst>
              </p:cNvPr>
              <p:cNvSpPr/>
              <p:nvPr/>
            </p:nvSpPr>
            <p:spPr>
              <a:xfrm>
                <a:off x="2176527" y="5760719"/>
                <a:ext cx="79525" cy="7952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DA2F1253-DB4B-DDBB-11A0-9D46DAF2EEDB}"/>
                  </a:ext>
                </a:extLst>
              </p:cNvPr>
              <p:cNvSpPr/>
              <p:nvPr/>
            </p:nvSpPr>
            <p:spPr>
              <a:xfrm>
                <a:off x="2289857" y="5760719"/>
                <a:ext cx="79525" cy="7952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661F5294-D2F6-05CA-3809-201824EA4CEA}"/>
                  </a:ext>
                </a:extLst>
              </p:cNvPr>
              <p:cNvSpPr/>
              <p:nvPr/>
            </p:nvSpPr>
            <p:spPr>
              <a:xfrm>
                <a:off x="2403187" y="5760720"/>
                <a:ext cx="79525" cy="7952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58965C2E-B836-1998-3D58-A416DEAEC532}"/>
                  </a:ext>
                </a:extLst>
              </p:cNvPr>
              <p:cNvSpPr/>
              <p:nvPr/>
            </p:nvSpPr>
            <p:spPr>
              <a:xfrm>
                <a:off x="2516517" y="5760719"/>
                <a:ext cx="79525" cy="7952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4AA5762B-4E4B-104C-A5B1-478EDC991FCE}"/>
                  </a:ext>
                </a:extLst>
              </p:cNvPr>
              <p:cNvSpPr/>
              <p:nvPr/>
            </p:nvSpPr>
            <p:spPr>
              <a:xfrm>
                <a:off x="2629847" y="5760719"/>
                <a:ext cx="79525" cy="7952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7" name="Shape 2652">
            <a:extLst>
              <a:ext uri="{FF2B5EF4-FFF2-40B4-BE49-F238E27FC236}">
                <a16:creationId xmlns:a16="http://schemas.microsoft.com/office/drawing/2014/main" id="{0DB3082A-A0D2-920D-37C1-CE6E7674EDBA}"/>
              </a:ext>
            </a:extLst>
          </p:cNvPr>
          <p:cNvSpPr/>
          <p:nvPr/>
        </p:nvSpPr>
        <p:spPr>
          <a:xfrm>
            <a:off x="1972863" y="3559111"/>
            <a:ext cx="549718" cy="5497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727"/>
                </a:moveTo>
                <a:cubicBezTo>
                  <a:pt x="7547" y="14727"/>
                  <a:pt x="4909" y="12969"/>
                  <a:pt x="4909" y="10800"/>
                </a:cubicBezTo>
                <a:cubicBezTo>
                  <a:pt x="4909" y="8631"/>
                  <a:pt x="7547" y="6873"/>
                  <a:pt x="10800" y="6873"/>
                </a:cubicBezTo>
                <a:cubicBezTo>
                  <a:pt x="11895" y="6873"/>
                  <a:pt x="12917" y="7076"/>
                  <a:pt x="13795" y="7423"/>
                </a:cubicBezTo>
                <a:lnTo>
                  <a:pt x="15709" y="5073"/>
                </a:lnTo>
                <a:lnTo>
                  <a:pt x="15709" y="8631"/>
                </a:lnTo>
                <a:cubicBezTo>
                  <a:pt x="16328" y="9253"/>
                  <a:pt x="16691" y="9998"/>
                  <a:pt x="16691" y="10800"/>
                </a:cubicBezTo>
                <a:cubicBezTo>
                  <a:pt x="16691" y="12969"/>
                  <a:pt x="14053" y="14727"/>
                  <a:pt x="10800" y="14727"/>
                </a:cubicBezTo>
                <a:moveTo>
                  <a:pt x="16691" y="1964"/>
                </a:moveTo>
                <a:lnTo>
                  <a:pt x="13360" y="6247"/>
                </a:lnTo>
                <a:cubicBezTo>
                  <a:pt x="12568" y="6020"/>
                  <a:pt x="11706" y="5891"/>
                  <a:pt x="10800" y="5891"/>
                </a:cubicBezTo>
                <a:cubicBezTo>
                  <a:pt x="7004" y="5891"/>
                  <a:pt x="3927" y="8089"/>
                  <a:pt x="3927" y="10800"/>
                </a:cubicBezTo>
                <a:cubicBezTo>
                  <a:pt x="3927" y="13511"/>
                  <a:pt x="7004" y="15709"/>
                  <a:pt x="10800" y="15709"/>
                </a:cubicBezTo>
                <a:cubicBezTo>
                  <a:pt x="14596" y="15709"/>
                  <a:pt x="17673" y="13511"/>
                  <a:pt x="17673" y="10800"/>
                </a:cubicBezTo>
                <a:cubicBezTo>
                  <a:pt x="17673" y="9878"/>
                  <a:pt x="17310" y="9018"/>
                  <a:pt x="16691" y="8281"/>
                </a:cubicBezTo>
                <a:cubicBezTo>
                  <a:pt x="16691" y="8281"/>
                  <a:pt x="16691" y="1964"/>
                  <a:pt x="16691" y="1964"/>
                </a:cubicBezTo>
                <a:close/>
                <a:moveTo>
                  <a:pt x="19145" y="1964"/>
                </a:moveTo>
                <a:cubicBezTo>
                  <a:pt x="18874" y="1964"/>
                  <a:pt x="18655" y="2184"/>
                  <a:pt x="18655" y="2455"/>
                </a:cubicBezTo>
                <a:cubicBezTo>
                  <a:pt x="18655" y="2726"/>
                  <a:pt x="18874" y="2945"/>
                  <a:pt x="19145" y="2945"/>
                </a:cubicBezTo>
                <a:cubicBezTo>
                  <a:pt x="19417" y="2945"/>
                  <a:pt x="19636" y="2726"/>
                  <a:pt x="19636" y="2455"/>
                </a:cubicBezTo>
                <a:cubicBezTo>
                  <a:pt x="19636" y="2184"/>
                  <a:pt x="19417" y="1964"/>
                  <a:pt x="19145" y="1964"/>
                </a:cubicBezTo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6691"/>
                  <a:pt x="20618" y="16691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8382"/>
                </a:lnTo>
                <a:cubicBezTo>
                  <a:pt x="1271" y="18551"/>
                  <a:pt x="1604" y="18655"/>
                  <a:pt x="1964" y="18655"/>
                </a:cubicBezTo>
                <a:lnTo>
                  <a:pt x="19636" y="18655"/>
                </a:lnTo>
                <a:cubicBezTo>
                  <a:pt x="19996" y="18655"/>
                  <a:pt x="20329" y="18551"/>
                  <a:pt x="20618" y="18382"/>
                </a:cubicBezTo>
                <a:cubicBezTo>
                  <a:pt x="20618" y="18382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0800" y="11291"/>
                </a:moveTo>
                <a:cubicBezTo>
                  <a:pt x="10258" y="11291"/>
                  <a:pt x="9818" y="11072"/>
                  <a:pt x="9818" y="10800"/>
                </a:cubicBezTo>
                <a:cubicBezTo>
                  <a:pt x="9818" y="10529"/>
                  <a:pt x="10258" y="10309"/>
                  <a:pt x="10800" y="10309"/>
                </a:cubicBezTo>
                <a:cubicBezTo>
                  <a:pt x="11342" y="10309"/>
                  <a:pt x="11782" y="10529"/>
                  <a:pt x="11782" y="10800"/>
                </a:cubicBezTo>
                <a:cubicBezTo>
                  <a:pt x="11782" y="11072"/>
                  <a:pt x="11342" y="11291"/>
                  <a:pt x="10800" y="11291"/>
                </a:cubicBezTo>
                <a:moveTo>
                  <a:pt x="10800" y="9327"/>
                </a:moveTo>
                <a:cubicBezTo>
                  <a:pt x="9716" y="9327"/>
                  <a:pt x="8836" y="9986"/>
                  <a:pt x="8836" y="10800"/>
                </a:cubicBezTo>
                <a:cubicBezTo>
                  <a:pt x="8836" y="11614"/>
                  <a:pt x="9716" y="12273"/>
                  <a:pt x="10800" y="12273"/>
                </a:cubicBezTo>
                <a:cubicBezTo>
                  <a:pt x="11884" y="12273"/>
                  <a:pt x="12764" y="11614"/>
                  <a:pt x="12764" y="10800"/>
                </a:cubicBezTo>
                <a:cubicBezTo>
                  <a:pt x="12764" y="9986"/>
                  <a:pt x="11884" y="9327"/>
                  <a:pt x="10800" y="9327"/>
                </a:cubicBezTo>
                <a:moveTo>
                  <a:pt x="19145" y="15709"/>
                </a:moveTo>
                <a:cubicBezTo>
                  <a:pt x="18874" y="15709"/>
                  <a:pt x="18655" y="15929"/>
                  <a:pt x="18655" y="16200"/>
                </a:cubicBezTo>
                <a:cubicBezTo>
                  <a:pt x="18655" y="16472"/>
                  <a:pt x="18874" y="16691"/>
                  <a:pt x="19145" y="16691"/>
                </a:cubicBezTo>
                <a:cubicBezTo>
                  <a:pt x="19417" y="16691"/>
                  <a:pt x="19636" y="16472"/>
                  <a:pt x="19636" y="16200"/>
                </a:cubicBezTo>
                <a:cubicBezTo>
                  <a:pt x="19636" y="15929"/>
                  <a:pt x="19417" y="15709"/>
                  <a:pt x="19145" y="15709"/>
                </a:cubicBezTo>
                <a:moveTo>
                  <a:pt x="2455" y="15709"/>
                </a:moveTo>
                <a:cubicBezTo>
                  <a:pt x="2183" y="15709"/>
                  <a:pt x="1964" y="15929"/>
                  <a:pt x="1964" y="16200"/>
                </a:cubicBezTo>
                <a:cubicBezTo>
                  <a:pt x="1964" y="16472"/>
                  <a:pt x="2183" y="16691"/>
                  <a:pt x="2455" y="16691"/>
                </a:cubicBezTo>
                <a:cubicBezTo>
                  <a:pt x="2726" y="16691"/>
                  <a:pt x="2945" y="16472"/>
                  <a:pt x="2945" y="16200"/>
                </a:cubicBezTo>
                <a:cubicBezTo>
                  <a:pt x="2945" y="15929"/>
                  <a:pt x="2726" y="15709"/>
                  <a:pt x="2455" y="15709"/>
                </a:cubicBezTo>
                <a:moveTo>
                  <a:pt x="5645" y="4418"/>
                </a:moveTo>
                <a:lnTo>
                  <a:pt x="12027" y="4418"/>
                </a:lnTo>
                <a:cubicBezTo>
                  <a:pt x="12434" y="4418"/>
                  <a:pt x="12764" y="4088"/>
                  <a:pt x="12764" y="3682"/>
                </a:cubicBezTo>
                <a:cubicBezTo>
                  <a:pt x="12764" y="3275"/>
                  <a:pt x="12434" y="2945"/>
                  <a:pt x="12027" y="2945"/>
                </a:cubicBezTo>
                <a:lnTo>
                  <a:pt x="5645" y="2945"/>
                </a:lnTo>
                <a:cubicBezTo>
                  <a:pt x="5239" y="2945"/>
                  <a:pt x="4909" y="3275"/>
                  <a:pt x="4909" y="3682"/>
                </a:cubicBezTo>
                <a:cubicBezTo>
                  <a:pt x="4909" y="4088"/>
                  <a:pt x="5239" y="4418"/>
                  <a:pt x="5645" y="4418"/>
                </a:cubicBezTo>
                <a:moveTo>
                  <a:pt x="2455" y="1964"/>
                </a:moveTo>
                <a:cubicBezTo>
                  <a:pt x="2183" y="1964"/>
                  <a:pt x="1964" y="2184"/>
                  <a:pt x="1964" y="2455"/>
                </a:cubicBezTo>
                <a:cubicBezTo>
                  <a:pt x="1964" y="2726"/>
                  <a:pt x="2183" y="2945"/>
                  <a:pt x="2455" y="2945"/>
                </a:cubicBezTo>
                <a:cubicBezTo>
                  <a:pt x="2726" y="2945"/>
                  <a:pt x="2945" y="2726"/>
                  <a:pt x="2945" y="2455"/>
                </a:cubicBezTo>
                <a:cubicBezTo>
                  <a:pt x="2945" y="2184"/>
                  <a:pt x="2726" y="1964"/>
                  <a:pt x="2455" y="1964"/>
                </a:cubicBezTo>
              </a:path>
            </a:pathLst>
          </a:custGeom>
          <a:solidFill>
            <a:schemeClr val="accent1">
              <a:lumMod val="5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6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48" name="Shape 2654">
            <a:extLst>
              <a:ext uri="{FF2B5EF4-FFF2-40B4-BE49-F238E27FC236}">
                <a16:creationId xmlns:a16="http://schemas.microsoft.com/office/drawing/2014/main" id="{C6F25871-5796-CC57-C91B-E43C657F9AD4}"/>
              </a:ext>
            </a:extLst>
          </p:cNvPr>
          <p:cNvSpPr/>
          <p:nvPr/>
        </p:nvSpPr>
        <p:spPr>
          <a:xfrm>
            <a:off x="5835596" y="3559111"/>
            <a:ext cx="549718" cy="5497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5709"/>
                </a:moveTo>
                <a:lnTo>
                  <a:pt x="5891" y="15709"/>
                </a:lnTo>
                <a:lnTo>
                  <a:pt x="5891" y="16691"/>
                </a:lnTo>
                <a:lnTo>
                  <a:pt x="15709" y="16691"/>
                </a:lnTo>
                <a:cubicBezTo>
                  <a:pt x="15709" y="16691"/>
                  <a:pt x="15709" y="15709"/>
                  <a:pt x="15709" y="15709"/>
                </a:cubicBezTo>
                <a:close/>
                <a:moveTo>
                  <a:pt x="15709" y="17673"/>
                </a:moveTo>
                <a:lnTo>
                  <a:pt x="5891" y="17673"/>
                </a:lnTo>
                <a:lnTo>
                  <a:pt x="5891" y="18655"/>
                </a:lnTo>
                <a:lnTo>
                  <a:pt x="15709" y="18655"/>
                </a:lnTo>
                <a:cubicBezTo>
                  <a:pt x="15709" y="18655"/>
                  <a:pt x="15709" y="17673"/>
                  <a:pt x="15709" y="17673"/>
                </a:cubicBezTo>
                <a:close/>
                <a:moveTo>
                  <a:pt x="11782" y="13745"/>
                </a:moveTo>
                <a:lnTo>
                  <a:pt x="5891" y="13745"/>
                </a:lnTo>
                <a:lnTo>
                  <a:pt x="5891" y="14727"/>
                </a:lnTo>
                <a:lnTo>
                  <a:pt x="11782" y="14727"/>
                </a:lnTo>
                <a:cubicBezTo>
                  <a:pt x="11782" y="14727"/>
                  <a:pt x="11782" y="13745"/>
                  <a:pt x="11782" y="13745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8655" y="20618"/>
                </a:lnTo>
                <a:lnTo>
                  <a:pt x="18655" y="11782"/>
                </a:lnTo>
                <a:cubicBezTo>
                  <a:pt x="18655" y="11240"/>
                  <a:pt x="18214" y="10800"/>
                  <a:pt x="17673" y="10800"/>
                </a:cubicBezTo>
                <a:lnTo>
                  <a:pt x="3927" y="10800"/>
                </a:lnTo>
                <a:cubicBezTo>
                  <a:pt x="3385" y="10800"/>
                  <a:pt x="2945" y="11240"/>
                  <a:pt x="2945" y="11782"/>
                </a:cubicBezTo>
                <a:lnTo>
                  <a:pt x="2945" y="20618"/>
                </a:ln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4909" y="982"/>
                </a:lnTo>
                <a:lnTo>
                  <a:pt x="4909" y="6873"/>
                </a:lnTo>
                <a:cubicBezTo>
                  <a:pt x="4909" y="7415"/>
                  <a:pt x="5348" y="7855"/>
                  <a:pt x="5891" y="7855"/>
                </a:cubicBezTo>
                <a:lnTo>
                  <a:pt x="15709" y="7855"/>
                </a:lnTo>
                <a:cubicBezTo>
                  <a:pt x="16251" y="7855"/>
                  <a:pt x="16691" y="7415"/>
                  <a:pt x="16691" y="6873"/>
                </a:cubicBezTo>
                <a:lnTo>
                  <a:pt x="16691" y="982"/>
                </a:lnTo>
                <a:lnTo>
                  <a:pt x="17182" y="982"/>
                </a:lnTo>
                <a:lnTo>
                  <a:pt x="20618" y="4418"/>
                </a:lnTo>
                <a:cubicBezTo>
                  <a:pt x="20618" y="4418"/>
                  <a:pt x="20618" y="19636"/>
                  <a:pt x="20618" y="19636"/>
                </a:cubicBezTo>
                <a:close/>
                <a:moveTo>
                  <a:pt x="17673" y="20618"/>
                </a:moveTo>
                <a:lnTo>
                  <a:pt x="3927" y="20618"/>
                </a:lnTo>
                <a:lnTo>
                  <a:pt x="3927" y="11782"/>
                </a:lnTo>
                <a:lnTo>
                  <a:pt x="17673" y="11782"/>
                </a:lnTo>
                <a:cubicBezTo>
                  <a:pt x="17673" y="11782"/>
                  <a:pt x="17673" y="20618"/>
                  <a:pt x="17673" y="20618"/>
                </a:cubicBezTo>
                <a:close/>
                <a:moveTo>
                  <a:pt x="5891" y="982"/>
                </a:moveTo>
                <a:lnTo>
                  <a:pt x="15709" y="982"/>
                </a:lnTo>
                <a:lnTo>
                  <a:pt x="15709" y="6873"/>
                </a:lnTo>
                <a:lnTo>
                  <a:pt x="5891" y="6873"/>
                </a:lnTo>
                <a:cubicBezTo>
                  <a:pt x="5891" y="6873"/>
                  <a:pt x="5891" y="982"/>
                  <a:pt x="5891" y="982"/>
                </a:cubicBezTo>
                <a:close/>
                <a:moveTo>
                  <a:pt x="17673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3927"/>
                </a:lnTo>
                <a:cubicBezTo>
                  <a:pt x="21600" y="3927"/>
                  <a:pt x="17673" y="0"/>
                  <a:pt x="17673" y="0"/>
                </a:cubicBezTo>
                <a:close/>
                <a:moveTo>
                  <a:pt x="12764" y="5891"/>
                </a:moveTo>
                <a:lnTo>
                  <a:pt x="14727" y="5891"/>
                </a:lnTo>
                <a:lnTo>
                  <a:pt x="14727" y="1964"/>
                </a:lnTo>
                <a:lnTo>
                  <a:pt x="12764" y="1964"/>
                </a:lnTo>
                <a:cubicBezTo>
                  <a:pt x="12764" y="1964"/>
                  <a:pt x="12764" y="5891"/>
                  <a:pt x="12764" y="5891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6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49" name="Shape 2687">
            <a:extLst>
              <a:ext uri="{FF2B5EF4-FFF2-40B4-BE49-F238E27FC236}">
                <a16:creationId xmlns:a16="http://schemas.microsoft.com/office/drawing/2014/main" id="{C28C8A4B-D7B6-2FB6-A3BF-E88FD1D77EAE}"/>
              </a:ext>
            </a:extLst>
          </p:cNvPr>
          <p:cNvSpPr/>
          <p:nvPr/>
        </p:nvSpPr>
        <p:spPr>
          <a:xfrm>
            <a:off x="9440101" y="3528433"/>
            <a:ext cx="549718" cy="5497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16200"/>
                </a:moveTo>
                <a:lnTo>
                  <a:pt x="15709" y="16200"/>
                </a:lnTo>
                <a:lnTo>
                  <a:pt x="15709" y="14727"/>
                </a:lnTo>
                <a:lnTo>
                  <a:pt x="18655" y="14727"/>
                </a:lnTo>
                <a:cubicBezTo>
                  <a:pt x="18655" y="14727"/>
                  <a:pt x="18655" y="16200"/>
                  <a:pt x="18655" y="16200"/>
                </a:cubicBezTo>
                <a:close/>
                <a:moveTo>
                  <a:pt x="18655" y="18655"/>
                </a:moveTo>
                <a:lnTo>
                  <a:pt x="15709" y="18655"/>
                </a:lnTo>
                <a:lnTo>
                  <a:pt x="15709" y="17182"/>
                </a:lnTo>
                <a:lnTo>
                  <a:pt x="18655" y="17182"/>
                </a:lnTo>
                <a:cubicBezTo>
                  <a:pt x="18655" y="17182"/>
                  <a:pt x="18655" y="18655"/>
                  <a:pt x="18655" y="18655"/>
                </a:cubicBezTo>
                <a:close/>
                <a:moveTo>
                  <a:pt x="17182" y="20618"/>
                </a:moveTo>
                <a:cubicBezTo>
                  <a:pt x="16542" y="20618"/>
                  <a:pt x="16002" y="20207"/>
                  <a:pt x="15799" y="19636"/>
                </a:cubicBezTo>
                <a:lnTo>
                  <a:pt x="18564" y="19636"/>
                </a:lnTo>
                <a:cubicBezTo>
                  <a:pt x="18361" y="20207"/>
                  <a:pt x="17822" y="20618"/>
                  <a:pt x="17182" y="20618"/>
                </a:cubicBezTo>
                <a:moveTo>
                  <a:pt x="17182" y="12764"/>
                </a:moveTo>
                <a:cubicBezTo>
                  <a:pt x="17822" y="12764"/>
                  <a:pt x="18361" y="13175"/>
                  <a:pt x="18564" y="13745"/>
                </a:cubicBezTo>
                <a:lnTo>
                  <a:pt x="15799" y="13745"/>
                </a:lnTo>
                <a:cubicBezTo>
                  <a:pt x="16002" y="13175"/>
                  <a:pt x="16542" y="12764"/>
                  <a:pt x="17182" y="12764"/>
                </a:cubicBezTo>
                <a:moveTo>
                  <a:pt x="5891" y="16200"/>
                </a:moveTo>
                <a:lnTo>
                  <a:pt x="2945" y="16200"/>
                </a:lnTo>
                <a:lnTo>
                  <a:pt x="2945" y="14727"/>
                </a:lnTo>
                <a:lnTo>
                  <a:pt x="5891" y="14727"/>
                </a:lnTo>
                <a:cubicBezTo>
                  <a:pt x="5891" y="14727"/>
                  <a:pt x="5891" y="16200"/>
                  <a:pt x="5891" y="16200"/>
                </a:cubicBezTo>
                <a:close/>
                <a:moveTo>
                  <a:pt x="4418" y="12764"/>
                </a:moveTo>
                <a:cubicBezTo>
                  <a:pt x="5058" y="12764"/>
                  <a:pt x="5598" y="13175"/>
                  <a:pt x="5801" y="13745"/>
                </a:cubicBezTo>
                <a:lnTo>
                  <a:pt x="3036" y="13745"/>
                </a:lnTo>
                <a:cubicBezTo>
                  <a:pt x="3239" y="13175"/>
                  <a:pt x="3778" y="12764"/>
                  <a:pt x="4418" y="12764"/>
                </a:cubicBezTo>
                <a:moveTo>
                  <a:pt x="5891" y="18655"/>
                </a:moveTo>
                <a:lnTo>
                  <a:pt x="2945" y="18655"/>
                </a:lnTo>
                <a:lnTo>
                  <a:pt x="2945" y="17182"/>
                </a:lnTo>
                <a:lnTo>
                  <a:pt x="5891" y="17182"/>
                </a:lnTo>
                <a:cubicBezTo>
                  <a:pt x="5891" y="17182"/>
                  <a:pt x="5891" y="18655"/>
                  <a:pt x="5891" y="18655"/>
                </a:cubicBezTo>
                <a:close/>
                <a:moveTo>
                  <a:pt x="4418" y="20618"/>
                </a:moveTo>
                <a:cubicBezTo>
                  <a:pt x="3778" y="20618"/>
                  <a:pt x="3239" y="20207"/>
                  <a:pt x="3036" y="19636"/>
                </a:cubicBezTo>
                <a:lnTo>
                  <a:pt x="5801" y="19636"/>
                </a:lnTo>
                <a:cubicBezTo>
                  <a:pt x="5598" y="20207"/>
                  <a:pt x="5058" y="20618"/>
                  <a:pt x="4418" y="20618"/>
                </a:cubicBezTo>
                <a:moveTo>
                  <a:pt x="19636" y="13745"/>
                </a:moveTo>
                <a:lnTo>
                  <a:pt x="19636" y="8836"/>
                </a:lnTo>
                <a:cubicBezTo>
                  <a:pt x="19636" y="3956"/>
                  <a:pt x="15680" y="0"/>
                  <a:pt x="10800" y="0"/>
                </a:cubicBezTo>
                <a:cubicBezTo>
                  <a:pt x="5920" y="0"/>
                  <a:pt x="1964" y="3956"/>
                  <a:pt x="1964" y="8836"/>
                </a:cubicBezTo>
                <a:lnTo>
                  <a:pt x="1964" y="13745"/>
                </a:lnTo>
                <a:cubicBezTo>
                  <a:pt x="879" y="13745"/>
                  <a:pt x="0" y="14625"/>
                  <a:pt x="0" y="15709"/>
                </a:cubicBezTo>
                <a:lnTo>
                  <a:pt x="0" y="17673"/>
                </a:lnTo>
                <a:cubicBezTo>
                  <a:pt x="0" y="18757"/>
                  <a:pt x="879" y="19636"/>
                  <a:pt x="1964" y="19636"/>
                </a:cubicBezTo>
                <a:lnTo>
                  <a:pt x="2013" y="19636"/>
                </a:lnTo>
                <a:cubicBezTo>
                  <a:pt x="2241" y="20757"/>
                  <a:pt x="3231" y="21600"/>
                  <a:pt x="4418" y="21600"/>
                </a:cubicBezTo>
                <a:cubicBezTo>
                  <a:pt x="5774" y="21600"/>
                  <a:pt x="6873" y="20501"/>
                  <a:pt x="6873" y="19145"/>
                </a:cubicBezTo>
                <a:lnTo>
                  <a:pt x="6873" y="14236"/>
                </a:lnTo>
                <a:cubicBezTo>
                  <a:pt x="6873" y="12881"/>
                  <a:pt x="5774" y="11782"/>
                  <a:pt x="4418" y="11782"/>
                </a:cubicBezTo>
                <a:cubicBezTo>
                  <a:pt x="3864" y="11782"/>
                  <a:pt x="3356" y="11971"/>
                  <a:pt x="2945" y="12282"/>
                </a:cubicBezTo>
                <a:lnTo>
                  <a:pt x="2945" y="8836"/>
                </a:lnTo>
                <a:cubicBezTo>
                  <a:pt x="2945" y="4499"/>
                  <a:pt x="6462" y="982"/>
                  <a:pt x="10800" y="982"/>
                </a:cubicBezTo>
                <a:cubicBezTo>
                  <a:pt x="15138" y="982"/>
                  <a:pt x="18655" y="4499"/>
                  <a:pt x="18655" y="8836"/>
                </a:cubicBezTo>
                <a:lnTo>
                  <a:pt x="18655" y="12282"/>
                </a:lnTo>
                <a:cubicBezTo>
                  <a:pt x="18244" y="11971"/>
                  <a:pt x="17736" y="11782"/>
                  <a:pt x="17182" y="11782"/>
                </a:cubicBezTo>
                <a:cubicBezTo>
                  <a:pt x="15826" y="11782"/>
                  <a:pt x="14727" y="12881"/>
                  <a:pt x="14727" y="14236"/>
                </a:cubicBezTo>
                <a:lnTo>
                  <a:pt x="14727" y="19145"/>
                </a:lnTo>
                <a:cubicBezTo>
                  <a:pt x="14727" y="20501"/>
                  <a:pt x="15826" y="21600"/>
                  <a:pt x="17182" y="21600"/>
                </a:cubicBezTo>
                <a:cubicBezTo>
                  <a:pt x="18369" y="21600"/>
                  <a:pt x="19360" y="20757"/>
                  <a:pt x="19587" y="19636"/>
                </a:cubicBezTo>
                <a:lnTo>
                  <a:pt x="19636" y="19636"/>
                </a:lnTo>
                <a:cubicBezTo>
                  <a:pt x="20721" y="19636"/>
                  <a:pt x="21600" y="18757"/>
                  <a:pt x="21600" y="17673"/>
                </a:cubicBezTo>
                <a:lnTo>
                  <a:pt x="21600" y="15709"/>
                </a:lnTo>
                <a:cubicBezTo>
                  <a:pt x="21600" y="14625"/>
                  <a:pt x="20721" y="13745"/>
                  <a:pt x="19636" y="13745"/>
                </a:cubicBezTo>
              </a:path>
            </a:pathLst>
          </a:custGeom>
          <a:solidFill>
            <a:schemeClr val="accent1">
              <a:lumMod val="5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6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87476A2C-B223-5F60-EF17-C5B062ABA864}"/>
              </a:ext>
            </a:extLst>
          </p:cNvPr>
          <p:cNvGrpSpPr/>
          <p:nvPr/>
        </p:nvGrpSpPr>
        <p:grpSpPr>
          <a:xfrm>
            <a:off x="5235754" y="4175759"/>
            <a:ext cx="1898293" cy="1874747"/>
            <a:chOff x="1632738" y="3747339"/>
            <a:chExt cx="1898293" cy="1906679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D4442DB0-A00F-C159-B7F4-8ED2A3C9A4DE}"/>
                </a:ext>
              </a:extLst>
            </p:cNvPr>
            <p:cNvGrpSpPr/>
            <p:nvPr/>
          </p:nvGrpSpPr>
          <p:grpSpPr>
            <a:xfrm>
              <a:off x="1632738" y="3747339"/>
              <a:ext cx="1898293" cy="1479544"/>
              <a:chOff x="1261595" y="3341079"/>
              <a:chExt cx="1898293" cy="1479544"/>
            </a:xfrm>
          </p:grpSpPr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9D3727BD-BF42-F8BE-6EA5-C1FA5581FC73}"/>
                  </a:ext>
                </a:extLst>
              </p:cNvPr>
              <p:cNvSpPr txBox="1"/>
              <p:nvPr/>
            </p:nvSpPr>
            <p:spPr>
              <a:xfrm>
                <a:off x="1261595" y="3341079"/>
                <a:ext cx="189829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latin typeface="+mj-ea"/>
                    <a:ea typeface="+mj-ea"/>
                  </a:rPr>
                  <a:t>请输入标题</a:t>
                </a:r>
              </a:p>
            </p:txBody>
          </p:sp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C97B954B-9274-071C-5F0B-F76C6ABC3037}"/>
                  </a:ext>
                </a:extLst>
              </p:cNvPr>
              <p:cNvSpPr txBox="1"/>
              <p:nvPr/>
            </p:nvSpPr>
            <p:spPr>
              <a:xfrm>
                <a:off x="1261595" y="3958849"/>
                <a:ext cx="1898290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/>
                  <a:t>请在此处输入文本</a:t>
                </a:r>
                <a:endParaRPr lang="en-US" altLang="zh-CN" sz="1600" dirty="0"/>
              </a:p>
              <a:p>
                <a:r>
                  <a:rPr lang="zh-CN" altLang="en-US" sz="1600" dirty="0"/>
                  <a:t>请在此处输入文本</a:t>
                </a:r>
              </a:p>
              <a:p>
                <a:r>
                  <a:rPr lang="zh-CN" altLang="en-US" sz="1600" dirty="0"/>
                  <a:t>请在此处输入文本</a:t>
                </a:r>
              </a:p>
            </p:txBody>
          </p: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AF50CDA8-688A-6925-B43F-54CC138CFBFB}"/>
                </a:ext>
              </a:extLst>
            </p:cNvPr>
            <p:cNvGrpSpPr/>
            <p:nvPr/>
          </p:nvGrpSpPr>
          <p:grpSpPr>
            <a:xfrm>
              <a:off x="2134392" y="5574492"/>
              <a:ext cx="646175" cy="79526"/>
              <a:chOff x="2063197" y="5760719"/>
              <a:chExt cx="646175" cy="79526"/>
            </a:xfrm>
          </p:grpSpPr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AB2308A3-89F5-D9FB-AF7D-009A2DD41559}"/>
                  </a:ext>
                </a:extLst>
              </p:cNvPr>
              <p:cNvSpPr/>
              <p:nvPr/>
            </p:nvSpPr>
            <p:spPr>
              <a:xfrm>
                <a:off x="2063197" y="5760720"/>
                <a:ext cx="79525" cy="7952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43A36B84-D041-3C31-DB4E-EC908D526AFD}"/>
                  </a:ext>
                </a:extLst>
              </p:cNvPr>
              <p:cNvSpPr/>
              <p:nvPr/>
            </p:nvSpPr>
            <p:spPr>
              <a:xfrm>
                <a:off x="2176527" y="5760719"/>
                <a:ext cx="79525" cy="7952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17F0A907-D912-6252-A1F2-BB2B6887327D}"/>
                  </a:ext>
                </a:extLst>
              </p:cNvPr>
              <p:cNvSpPr/>
              <p:nvPr/>
            </p:nvSpPr>
            <p:spPr>
              <a:xfrm>
                <a:off x="2289857" y="5760719"/>
                <a:ext cx="79525" cy="7952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2242B263-B539-DF27-4796-776A135D34E6}"/>
                  </a:ext>
                </a:extLst>
              </p:cNvPr>
              <p:cNvSpPr/>
              <p:nvPr/>
            </p:nvSpPr>
            <p:spPr>
              <a:xfrm>
                <a:off x="2403187" y="5760720"/>
                <a:ext cx="79525" cy="7952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A49ED27D-B385-0383-866F-994EF4EF945C}"/>
                  </a:ext>
                </a:extLst>
              </p:cNvPr>
              <p:cNvSpPr/>
              <p:nvPr/>
            </p:nvSpPr>
            <p:spPr>
              <a:xfrm>
                <a:off x="2516517" y="5760719"/>
                <a:ext cx="79525" cy="7952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3EF48BDE-A911-EF4C-F6C1-AA3B55B0F6E9}"/>
                  </a:ext>
                </a:extLst>
              </p:cNvPr>
              <p:cNvSpPr/>
              <p:nvPr/>
            </p:nvSpPr>
            <p:spPr>
              <a:xfrm>
                <a:off x="2629847" y="5760719"/>
                <a:ext cx="79525" cy="7952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AD08B1EF-C781-3444-DC0F-FC41D02CB9FD}"/>
              </a:ext>
            </a:extLst>
          </p:cNvPr>
          <p:cNvGrpSpPr/>
          <p:nvPr/>
        </p:nvGrpSpPr>
        <p:grpSpPr>
          <a:xfrm>
            <a:off x="9040674" y="4175759"/>
            <a:ext cx="1898293" cy="1874747"/>
            <a:chOff x="1632738" y="3747339"/>
            <a:chExt cx="1898293" cy="1906679"/>
          </a:xfrm>
        </p:grpSpPr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454FD8D1-1FC4-330F-70EC-38113A4E8E51}"/>
                </a:ext>
              </a:extLst>
            </p:cNvPr>
            <p:cNvGrpSpPr/>
            <p:nvPr/>
          </p:nvGrpSpPr>
          <p:grpSpPr>
            <a:xfrm>
              <a:off x="1632738" y="3747339"/>
              <a:ext cx="1898293" cy="1479544"/>
              <a:chOff x="1261595" y="3341079"/>
              <a:chExt cx="1898293" cy="1479544"/>
            </a:xfrm>
          </p:grpSpPr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A80AE222-A1DF-2FE6-03C6-5B957F817F27}"/>
                  </a:ext>
                </a:extLst>
              </p:cNvPr>
              <p:cNvSpPr txBox="1"/>
              <p:nvPr/>
            </p:nvSpPr>
            <p:spPr>
              <a:xfrm>
                <a:off x="1261595" y="3341079"/>
                <a:ext cx="189829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latin typeface="+mj-ea"/>
                    <a:ea typeface="+mj-ea"/>
                  </a:rPr>
                  <a:t>请输入标题</a:t>
                </a:r>
              </a:p>
            </p:txBody>
          </p:sp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93432918-3629-9C46-B8E7-9AD2F7A2EF54}"/>
                  </a:ext>
                </a:extLst>
              </p:cNvPr>
              <p:cNvSpPr txBox="1"/>
              <p:nvPr/>
            </p:nvSpPr>
            <p:spPr>
              <a:xfrm>
                <a:off x="1261595" y="3958849"/>
                <a:ext cx="1898290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/>
                  <a:t>请在此处输入文本</a:t>
                </a:r>
                <a:endParaRPr lang="en-US" altLang="zh-CN" sz="1600" dirty="0"/>
              </a:p>
              <a:p>
                <a:r>
                  <a:rPr lang="zh-CN" altLang="en-US" sz="1600" dirty="0"/>
                  <a:t>请在此处输入文本</a:t>
                </a:r>
              </a:p>
              <a:p>
                <a:r>
                  <a:rPr lang="zh-CN" altLang="en-US" sz="1600" dirty="0"/>
                  <a:t>请在此处输入文本</a:t>
                </a:r>
              </a:p>
            </p:txBody>
          </p:sp>
        </p:grp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50DBB499-CF0E-4EF4-F864-91D2972497BB}"/>
                </a:ext>
              </a:extLst>
            </p:cNvPr>
            <p:cNvGrpSpPr/>
            <p:nvPr/>
          </p:nvGrpSpPr>
          <p:grpSpPr>
            <a:xfrm>
              <a:off x="2134392" y="5574492"/>
              <a:ext cx="646175" cy="79526"/>
              <a:chOff x="2063197" y="5760719"/>
              <a:chExt cx="646175" cy="79526"/>
            </a:xfrm>
          </p:grpSpPr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5986831D-4A26-F03A-7BB4-08357C7F58F1}"/>
                  </a:ext>
                </a:extLst>
              </p:cNvPr>
              <p:cNvSpPr/>
              <p:nvPr/>
            </p:nvSpPr>
            <p:spPr>
              <a:xfrm>
                <a:off x="2063197" y="5760720"/>
                <a:ext cx="79525" cy="7952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15EF2427-7694-68BF-AD2F-0A40D56427E0}"/>
                  </a:ext>
                </a:extLst>
              </p:cNvPr>
              <p:cNvSpPr/>
              <p:nvPr/>
            </p:nvSpPr>
            <p:spPr>
              <a:xfrm>
                <a:off x="2176527" y="5760719"/>
                <a:ext cx="79525" cy="7952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35939A12-872A-8E17-9ACF-D5DC9E4B226C}"/>
                  </a:ext>
                </a:extLst>
              </p:cNvPr>
              <p:cNvSpPr/>
              <p:nvPr/>
            </p:nvSpPr>
            <p:spPr>
              <a:xfrm>
                <a:off x="2289857" y="5760719"/>
                <a:ext cx="79525" cy="7952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9D9E9C20-1C7E-5632-240F-C9431FF3C038}"/>
                  </a:ext>
                </a:extLst>
              </p:cNvPr>
              <p:cNvSpPr/>
              <p:nvPr/>
            </p:nvSpPr>
            <p:spPr>
              <a:xfrm>
                <a:off x="2403187" y="5760720"/>
                <a:ext cx="79525" cy="7952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244339F1-B26B-02E7-F48D-C4855BECA86F}"/>
                  </a:ext>
                </a:extLst>
              </p:cNvPr>
              <p:cNvSpPr/>
              <p:nvPr/>
            </p:nvSpPr>
            <p:spPr>
              <a:xfrm>
                <a:off x="2516517" y="5760719"/>
                <a:ext cx="79525" cy="7952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A33A40D7-CF2F-5266-726B-BDA8E6B1582A}"/>
                  </a:ext>
                </a:extLst>
              </p:cNvPr>
              <p:cNvSpPr/>
              <p:nvPr/>
            </p:nvSpPr>
            <p:spPr>
              <a:xfrm>
                <a:off x="2629847" y="5760719"/>
                <a:ext cx="79525" cy="7952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968643A0-47AB-B69D-0A3B-D173565717F5}"/>
              </a:ext>
            </a:extLst>
          </p:cNvPr>
          <p:cNvGrpSpPr/>
          <p:nvPr/>
        </p:nvGrpSpPr>
        <p:grpSpPr>
          <a:xfrm>
            <a:off x="5321105" y="1429274"/>
            <a:ext cx="5890455" cy="1438421"/>
            <a:chOff x="1261594" y="3341079"/>
            <a:chExt cx="5890455" cy="1462922"/>
          </a:xfrm>
        </p:grpSpPr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BC3028E3-8D18-1CBD-5E07-8860C0D885E5}"/>
                </a:ext>
              </a:extLst>
            </p:cNvPr>
            <p:cNvSpPr txBox="1"/>
            <p:nvPr/>
          </p:nvSpPr>
          <p:spPr>
            <a:xfrm>
              <a:off x="1261595" y="3341079"/>
              <a:ext cx="18982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23DEADEA-5D45-2398-5F85-167046A30F94}"/>
                </a:ext>
              </a:extLst>
            </p:cNvPr>
            <p:cNvSpPr txBox="1"/>
            <p:nvPr/>
          </p:nvSpPr>
          <p:spPr>
            <a:xfrm>
              <a:off x="1261594" y="3958849"/>
              <a:ext cx="5890455" cy="845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/>
                <a:t>请在此处输入文本，请在此处输入文本，请在此处输入文本</a:t>
              </a:r>
              <a:endParaRPr lang="en-US" altLang="zh-CN" sz="1600" dirty="0"/>
            </a:p>
            <a:p>
              <a:r>
                <a:rPr lang="zh-CN" altLang="en-US" sz="1600" dirty="0"/>
                <a:t>请在此处输入文本，请在此处输入文本，请在此处输入文本</a:t>
              </a:r>
            </a:p>
            <a:p>
              <a:r>
                <a:rPr lang="zh-CN" altLang="en-US" sz="1600" dirty="0"/>
                <a:t>请在此处输入文本，请在此处输入文本，请在此处输入文本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066317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DCCD9637-7EB4-E653-A386-622A9FAEAD4A}"/>
              </a:ext>
            </a:extLst>
          </p:cNvPr>
          <p:cNvSpPr/>
          <p:nvPr/>
        </p:nvSpPr>
        <p:spPr>
          <a:xfrm>
            <a:off x="3152775" y="485775"/>
            <a:ext cx="5886450" cy="5886450"/>
          </a:xfrm>
          <a:custGeom>
            <a:avLst/>
            <a:gdLst>
              <a:gd name="connsiteX0" fmla="*/ 2943225 w 5886450"/>
              <a:gd name="connsiteY0" fmla="*/ 0 h 5886450"/>
              <a:gd name="connsiteX1" fmla="*/ 5886450 w 5886450"/>
              <a:gd name="connsiteY1" fmla="*/ 2943225 h 5886450"/>
              <a:gd name="connsiteX2" fmla="*/ 2943225 w 5886450"/>
              <a:gd name="connsiteY2" fmla="*/ 5886450 h 5886450"/>
              <a:gd name="connsiteX3" fmla="*/ 0 w 5886450"/>
              <a:gd name="connsiteY3" fmla="*/ 2943225 h 5886450"/>
              <a:gd name="connsiteX4" fmla="*/ 2943225 w 5886450"/>
              <a:gd name="connsiteY4" fmla="*/ 0 h 5886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86450" h="5886450">
                <a:moveTo>
                  <a:pt x="2943225" y="0"/>
                </a:moveTo>
                <a:cubicBezTo>
                  <a:pt x="4568723" y="0"/>
                  <a:pt x="5886450" y="1317727"/>
                  <a:pt x="5886450" y="2943225"/>
                </a:cubicBezTo>
                <a:cubicBezTo>
                  <a:pt x="5886450" y="4568723"/>
                  <a:pt x="4568723" y="5886450"/>
                  <a:pt x="2943225" y="5886450"/>
                </a:cubicBezTo>
                <a:cubicBezTo>
                  <a:pt x="1317727" y="5886450"/>
                  <a:pt x="0" y="4568723"/>
                  <a:pt x="0" y="2943225"/>
                </a:cubicBezTo>
                <a:cubicBezTo>
                  <a:pt x="0" y="1317727"/>
                  <a:pt x="1317727" y="0"/>
                  <a:pt x="2943225" y="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ffectLst>
            <a:outerShdw blurRad="571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5FD0955B-B203-46CA-99C1-868F96C5F8B3}"/>
              </a:ext>
            </a:extLst>
          </p:cNvPr>
          <p:cNvGrpSpPr/>
          <p:nvPr/>
        </p:nvGrpSpPr>
        <p:grpSpPr>
          <a:xfrm>
            <a:off x="9659" y="2886116"/>
            <a:ext cx="12192000" cy="1354217"/>
            <a:chOff x="0" y="2128845"/>
            <a:chExt cx="12192000" cy="1354217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3CB7DD0-61F3-49C4-A613-99732CE65825}"/>
                </a:ext>
              </a:extLst>
            </p:cNvPr>
            <p:cNvSpPr txBox="1"/>
            <p:nvPr/>
          </p:nvSpPr>
          <p:spPr>
            <a:xfrm>
              <a:off x="0" y="2128845"/>
              <a:ext cx="12192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6000" b="1" dirty="0">
                  <a:solidFill>
                    <a:schemeClr val="accent1"/>
                  </a:solidFill>
                  <a:latin typeface="+mj-ea"/>
                  <a:ea typeface="+mj-ea"/>
                </a:rPr>
                <a:t>感谢您的观看</a:t>
              </a:r>
              <a:endPara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uLnTx/>
                <a:uFillTx/>
                <a:latin typeface="+mj-ea"/>
                <a:ea typeface="+mj-ea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7D3000B3-DD2B-4327-99CD-381F57735E0F}"/>
                </a:ext>
              </a:extLst>
            </p:cNvPr>
            <p:cNvGrpSpPr/>
            <p:nvPr/>
          </p:nvGrpSpPr>
          <p:grpSpPr>
            <a:xfrm>
              <a:off x="3554489" y="3144508"/>
              <a:ext cx="5061943" cy="338554"/>
              <a:chOff x="3554489" y="3144508"/>
              <a:chExt cx="5061943" cy="338554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B556BE1-F8CF-481F-B1E7-775D4B4010F3}"/>
                  </a:ext>
                </a:extLst>
              </p:cNvPr>
              <p:cNvSpPr txBox="1"/>
              <p:nvPr/>
            </p:nvSpPr>
            <p:spPr>
              <a:xfrm>
                <a:off x="3554489" y="3144508"/>
                <a:ext cx="506194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1" i="0" u="none" strike="noStrike" kern="1200" cap="none" spc="20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lt"/>
                    <a:ea typeface="+mj-ea"/>
                    <a:cs typeface="Segoe UI Light" panose="020B0502040204020203" pitchFamily="34" charset="0"/>
                  </a:rPr>
                  <a:t>THANKS YOU FOR WATCHING</a:t>
                </a:r>
                <a:endParaRPr kumimoji="0" lang="zh-CN" altLang="en-US" sz="1600" b="1" i="0" u="none" strike="noStrike" kern="1200" cap="none" spc="20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ea typeface="+mj-ea"/>
                  <a:cs typeface="Segoe UI Light" panose="020B0502040204020203" pitchFamily="34" charset="0"/>
                </a:endParaRPr>
              </a:p>
            </p:txBody>
          </p: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id="{37D1589A-DBFE-47F4-BA8C-2F24546F205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81791" y="3313785"/>
                <a:ext cx="558168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CD14CF8A-8EA6-45A1-BC0E-44AD15924DF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24847" y="3313785"/>
                <a:ext cx="594619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C825EB31-E1FA-1BF4-5CAB-7834FC4C7FEB}"/>
              </a:ext>
            </a:extLst>
          </p:cNvPr>
          <p:cNvSpPr txBox="1"/>
          <p:nvPr/>
        </p:nvSpPr>
        <p:spPr>
          <a:xfrm>
            <a:off x="5263224" y="2210830"/>
            <a:ext cx="1664708" cy="309781"/>
          </a:xfrm>
          <a:custGeom>
            <a:avLst/>
            <a:gdLst>
              <a:gd name="connsiteX0" fmla="*/ 1452521 w 1664708"/>
              <a:gd name="connsiteY0" fmla="*/ 35598 h 309781"/>
              <a:gd name="connsiteX1" fmla="*/ 1452521 w 1664708"/>
              <a:gd name="connsiteY1" fmla="*/ 274383 h 309781"/>
              <a:gd name="connsiteX2" fmla="*/ 1497518 w 1664708"/>
              <a:gd name="connsiteY2" fmla="*/ 274383 h 309781"/>
              <a:gd name="connsiteX3" fmla="*/ 1589612 w 1664708"/>
              <a:gd name="connsiteY3" fmla="*/ 242185 h 309781"/>
              <a:gd name="connsiteX4" fmla="*/ 1622710 w 1664708"/>
              <a:gd name="connsiteY4" fmla="*/ 151991 h 309781"/>
              <a:gd name="connsiteX5" fmla="*/ 1588712 w 1664708"/>
              <a:gd name="connsiteY5" fmla="*/ 64796 h 309781"/>
              <a:gd name="connsiteX6" fmla="*/ 1499318 w 1664708"/>
              <a:gd name="connsiteY6" fmla="*/ 35598 h 309781"/>
              <a:gd name="connsiteX7" fmla="*/ 1412523 w 1664708"/>
              <a:gd name="connsiteY7" fmla="*/ 0 h 309781"/>
              <a:gd name="connsiteX8" fmla="*/ 1500918 w 1664708"/>
              <a:gd name="connsiteY8" fmla="*/ 0 h 309781"/>
              <a:gd name="connsiteX9" fmla="*/ 1618011 w 1664708"/>
              <a:gd name="connsiteY9" fmla="*/ 40998 h 309781"/>
              <a:gd name="connsiteX10" fmla="*/ 1664708 w 1664708"/>
              <a:gd name="connsiteY10" fmla="*/ 150991 h 309781"/>
              <a:gd name="connsiteX11" fmla="*/ 1618011 w 1664708"/>
              <a:gd name="connsiteY11" fmla="*/ 266384 h 309781"/>
              <a:gd name="connsiteX12" fmla="*/ 1497718 w 1664708"/>
              <a:gd name="connsiteY12" fmla="*/ 309781 h 309781"/>
              <a:gd name="connsiteX13" fmla="*/ 1412523 w 1664708"/>
              <a:gd name="connsiteY13" fmla="*/ 309781 h 309781"/>
              <a:gd name="connsiteX14" fmla="*/ 1088673 w 1664708"/>
              <a:gd name="connsiteY14" fmla="*/ 0 h 309781"/>
              <a:gd name="connsiteX15" fmla="*/ 1138870 w 1664708"/>
              <a:gd name="connsiteY15" fmla="*/ 0 h 309781"/>
              <a:gd name="connsiteX16" fmla="*/ 1290461 w 1664708"/>
              <a:gd name="connsiteY16" fmla="*/ 236786 h 309781"/>
              <a:gd name="connsiteX17" fmla="*/ 1303260 w 1664708"/>
              <a:gd name="connsiteY17" fmla="*/ 258185 h 309781"/>
              <a:gd name="connsiteX18" fmla="*/ 1304060 w 1664708"/>
              <a:gd name="connsiteY18" fmla="*/ 258185 h 309781"/>
              <a:gd name="connsiteX19" fmla="*/ 1302060 w 1664708"/>
              <a:gd name="connsiteY19" fmla="*/ 212987 h 309781"/>
              <a:gd name="connsiteX20" fmla="*/ 1302060 w 1664708"/>
              <a:gd name="connsiteY20" fmla="*/ 0 h 309781"/>
              <a:gd name="connsiteX21" fmla="*/ 1341658 w 1664708"/>
              <a:gd name="connsiteY21" fmla="*/ 0 h 309781"/>
              <a:gd name="connsiteX22" fmla="*/ 1341658 w 1664708"/>
              <a:gd name="connsiteY22" fmla="*/ 309781 h 309781"/>
              <a:gd name="connsiteX23" fmla="*/ 1294261 w 1664708"/>
              <a:gd name="connsiteY23" fmla="*/ 309781 h 309781"/>
              <a:gd name="connsiteX24" fmla="*/ 1138470 w 1664708"/>
              <a:gd name="connsiteY24" fmla="*/ 68796 h 309781"/>
              <a:gd name="connsiteX25" fmla="*/ 1127871 w 1664708"/>
              <a:gd name="connsiteY25" fmla="*/ 48597 h 309781"/>
              <a:gd name="connsiteX26" fmla="*/ 1126671 w 1664708"/>
              <a:gd name="connsiteY26" fmla="*/ 48597 h 309781"/>
              <a:gd name="connsiteX27" fmla="*/ 1128271 w 1664708"/>
              <a:gd name="connsiteY27" fmla="*/ 91994 h 309781"/>
              <a:gd name="connsiteX28" fmla="*/ 1128271 w 1664708"/>
              <a:gd name="connsiteY28" fmla="*/ 309781 h 309781"/>
              <a:gd name="connsiteX29" fmla="*/ 1088673 w 1664708"/>
              <a:gd name="connsiteY29" fmla="*/ 309781 h 309781"/>
              <a:gd name="connsiteX30" fmla="*/ 869598 w 1664708"/>
              <a:gd name="connsiteY30" fmla="*/ 0 h 309781"/>
              <a:gd name="connsiteX31" fmla="*/ 1029188 w 1664708"/>
              <a:gd name="connsiteY31" fmla="*/ 0 h 309781"/>
              <a:gd name="connsiteX32" fmla="*/ 1029188 w 1664708"/>
              <a:gd name="connsiteY32" fmla="*/ 35598 h 309781"/>
              <a:gd name="connsiteX33" fmla="*/ 909596 w 1664708"/>
              <a:gd name="connsiteY33" fmla="*/ 35598 h 309781"/>
              <a:gd name="connsiteX34" fmla="*/ 909596 w 1664708"/>
              <a:gd name="connsiteY34" fmla="*/ 134792 h 309781"/>
              <a:gd name="connsiteX35" fmla="*/ 1020389 w 1664708"/>
              <a:gd name="connsiteY35" fmla="*/ 134792 h 309781"/>
              <a:gd name="connsiteX36" fmla="*/ 1020389 w 1664708"/>
              <a:gd name="connsiteY36" fmla="*/ 170190 h 309781"/>
              <a:gd name="connsiteX37" fmla="*/ 909596 w 1664708"/>
              <a:gd name="connsiteY37" fmla="*/ 170190 h 309781"/>
              <a:gd name="connsiteX38" fmla="*/ 909596 w 1664708"/>
              <a:gd name="connsiteY38" fmla="*/ 274383 h 309781"/>
              <a:gd name="connsiteX39" fmla="*/ 1036188 w 1664708"/>
              <a:gd name="connsiteY39" fmla="*/ 274383 h 309781"/>
              <a:gd name="connsiteX40" fmla="*/ 1036188 w 1664708"/>
              <a:gd name="connsiteY40" fmla="*/ 309781 h 309781"/>
              <a:gd name="connsiteX41" fmla="*/ 869598 w 1664708"/>
              <a:gd name="connsiteY41" fmla="*/ 309781 h 309781"/>
              <a:gd name="connsiteX42" fmla="*/ 564798 w 1664708"/>
              <a:gd name="connsiteY42" fmla="*/ 0 h 309781"/>
              <a:gd name="connsiteX43" fmla="*/ 724390 w 1664708"/>
              <a:gd name="connsiteY43" fmla="*/ 0 h 309781"/>
              <a:gd name="connsiteX44" fmla="*/ 724390 w 1664708"/>
              <a:gd name="connsiteY44" fmla="*/ 35598 h 309781"/>
              <a:gd name="connsiteX45" fmla="*/ 604796 w 1664708"/>
              <a:gd name="connsiteY45" fmla="*/ 35598 h 309781"/>
              <a:gd name="connsiteX46" fmla="*/ 604796 w 1664708"/>
              <a:gd name="connsiteY46" fmla="*/ 134792 h 309781"/>
              <a:gd name="connsiteX47" fmla="*/ 715589 w 1664708"/>
              <a:gd name="connsiteY47" fmla="*/ 134792 h 309781"/>
              <a:gd name="connsiteX48" fmla="*/ 715589 w 1664708"/>
              <a:gd name="connsiteY48" fmla="*/ 170190 h 309781"/>
              <a:gd name="connsiteX49" fmla="*/ 604796 w 1664708"/>
              <a:gd name="connsiteY49" fmla="*/ 170190 h 309781"/>
              <a:gd name="connsiteX50" fmla="*/ 604796 w 1664708"/>
              <a:gd name="connsiteY50" fmla="*/ 274383 h 309781"/>
              <a:gd name="connsiteX51" fmla="*/ 731388 w 1664708"/>
              <a:gd name="connsiteY51" fmla="*/ 274383 h 309781"/>
              <a:gd name="connsiteX52" fmla="*/ 731388 w 1664708"/>
              <a:gd name="connsiteY52" fmla="*/ 309781 h 309781"/>
              <a:gd name="connsiteX53" fmla="*/ 564798 w 1664708"/>
              <a:gd name="connsiteY53" fmla="*/ 309781 h 309781"/>
              <a:gd name="connsiteX54" fmla="*/ 259998 w 1664708"/>
              <a:gd name="connsiteY54" fmla="*/ 0 h 309781"/>
              <a:gd name="connsiteX55" fmla="*/ 299996 w 1664708"/>
              <a:gd name="connsiteY55" fmla="*/ 0 h 309781"/>
              <a:gd name="connsiteX56" fmla="*/ 299996 w 1664708"/>
              <a:gd name="connsiteY56" fmla="*/ 134592 h 309781"/>
              <a:gd name="connsiteX57" fmla="*/ 456786 w 1664708"/>
              <a:gd name="connsiteY57" fmla="*/ 134592 h 309781"/>
              <a:gd name="connsiteX58" fmla="*/ 456786 w 1664708"/>
              <a:gd name="connsiteY58" fmla="*/ 0 h 309781"/>
              <a:gd name="connsiteX59" fmla="*/ 496784 w 1664708"/>
              <a:gd name="connsiteY59" fmla="*/ 0 h 309781"/>
              <a:gd name="connsiteX60" fmla="*/ 496784 w 1664708"/>
              <a:gd name="connsiteY60" fmla="*/ 309781 h 309781"/>
              <a:gd name="connsiteX61" fmla="*/ 456786 w 1664708"/>
              <a:gd name="connsiteY61" fmla="*/ 309781 h 309781"/>
              <a:gd name="connsiteX62" fmla="*/ 456786 w 1664708"/>
              <a:gd name="connsiteY62" fmla="*/ 170190 h 309781"/>
              <a:gd name="connsiteX63" fmla="*/ 299996 w 1664708"/>
              <a:gd name="connsiteY63" fmla="*/ 170190 h 309781"/>
              <a:gd name="connsiteX64" fmla="*/ 299996 w 1664708"/>
              <a:gd name="connsiteY64" fmla="*/ 309781 h 309781"/>
              <a:gd name="connsiteX65" fmla="*/ 259998 w 1664708"/>
              <a:gd name="connsiteY65" fmla="*/ 309781 h 309781"/>
              <a:gd name="connsiteX66" fmla="*/ 0 w 1664708"/>
              <a:gd name="connsiteY66" fmla="*/ 0 h 309781"/>
              <a:gd name="connsiteX67" fmla="*/ 218587 w 1664708"/>
              <a:gd name="connsiteY67" fmla="*/ 0 h 309781"/>
              <a:gd name="connsiteX68" fmla="*/ 218587 w 1664708"/>
              <a:gd name="connsiteY68" fmla="*/ 35598 h 309781"/>
              <a:gd name="connsiteX69" fmla="*/ 129192 w 1664708"/>
              <a:gd name="connsiteY69" fmla="*/ 35598 h 309781"/>
              <a:gd name="connsiteX70" fmla="*/ 129192 w 1664708"/>
              <a:gd name="connsiteY70" fmla="*/ 309781 h 309781"/>
              <a:gd name="connsiteX71" fmla="*/ 88995 w 1664708"/>
              <a:gd name="connsiteY71" fmla="*/ 309781 h 309781"/>
              <a:gd name="connsiteX72" fmla="*/ 88995 w 1664708"/>
              <a:gd name="connsiteY72" fmla="*/ 35598 h 309781"/>
              <a:gd name="connsiteX73" fmla="*/ 0 w 1664708"/>
              <a:gd name="connsiteY73" fmla="*/ 35598 h 309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1664708" h="309781">
                <a:moveTo>
                  <a:pt x="1452521" y="35598"/>
                </a:moveTo>
                <a:lnTo>
                  <a:pt x="1452521" y="274383"/>
                </a:lnTo>
                <a:lnTo>
                  <a:pt x="1497518" y="274383"/>
                </a:lnTo>
                <a:cubicBezTo>
                  <a:pt x="1536849" y="274383"/>
                  <a:pt x="1567547" y="263651"/>
                  <a:pt x="1589612" y="242185"/>
                </a:cubicBezTo>
                <a:cubicBezTo>
                  <a:pt x="1611678" y="220720"/>
                  <a:pt x="1622710" y="190655"/>
                  <a:pt x="1622710" y="151991"/>
                </a:cubicBezTo>
                <a:cubicBezTo>
                  <a:pt x="1622710" y="113326"/>
                  <a:pt x="1611378" y="84262"/>
                  <a:pt x="1588712" y="64796"/>
                </a:cubicBezTo>
                <a:cubicBezTo>
                  <a:pt x="1566047" y="45331"/>
                  <a:pt x="1536249" y="35598"/>
                  <a:pt x="1499318" y="35598"/>
                </a:cubicBezTo>
                <a:close/>
                <a:moveTo>
                  <a:pt x="1412523" y="0"/>
                </a:moveTo>
                <a:lnTo>
                  <a:pt x="1500918" y="0"/>
                </a:lnTo>
                <a:cubicBezTo>
                  <a:pt x="1547848" y="0"/>
                  <a:pt x="1586879" y="13666"/>
                  <a:pt x="1618011" y="40998"/>
                </a:cubicBezTo>
                <a:cubicBezTo>
                  <a:pt x="1649142" y="68329"/>
                  <a:pt x="1664708" y="104994"/>
                  <a:pt x="1664708" y="150991"/>
                </a:cubicBezTo>
                <a:cubicBezTo>
                  <a:pt x="1664708" y="198988"/>
                  <a:pt x="1649142" y="237452"/>
                  <a:pt x="1618011" y="266384"/>
                </a:cubicBezTo>
                <a:cubicBezTo>
                  <a:pt x="1586879" y="295316"/>
                  <a:pt x="1546782" y="309781"/>
                  <a:pt x="1497718" y="309781"/>
                </a:cubicBezTo>
                <a:lnTo>
                  <a:pt x="1412523" y="309781"/>
                </a:lnTo>
                <a:close/>
                <a:moveTo>
                  <a:pt x="1088673" y="0"/>
                </a:moveTo>
                <a:lnTo>
                  <a:pt x="1138870" y="0"/>
                </a:lnTo>
                <a:lnTo>
                  <a:pt x="1290461" y="236786"/>
                </a:lnTo>
                <a:cubicBezTo>
                  <a:pt x="1297660" y="247985"/>
                  <a:pt x="1301927" y="255118"/>
                  <a:pt x="1303260" y="258185"/>
                </a:cubicBezTo>
                <a:lnTo>
                  <a:pt x="1304060" y="258185"/>
                </a:lnTo>
                <a:cubicBezTo>
                  <a:pt x="1302727" y="249385"/>
                  <a:pt x="1302060" y="234319"/>
                  <a:pt x="1302060" y="212987"/>
                </a:cubicBezTo>
                <a:lnTo>
                  <a:pt x="1302060" y="0"/>
                </a:lnTo>
                <a:lnTo>
                  <a:pt x="1341658" y="0"/>
                </a:lnTo>
                <a:lnTo>
                  <a:pt x="1341658" y="309781"/>
                </a:lnTo>
                <a:lnTo>
                  <a:pt x="1294261" y="309781"/>
                </a:lnTo>
                <a:lnTo>
                  <a:pt x="1138470" y="68796"/>
                </a:lnTo>
                <a:cubicBezTo>
                  <a:pt x="1134070" y="61996"/>
                  <a:pt x="1130537" y="55263"/>
                  <a:pt x="1127871" y="48597"/>
                </a:cubicBezTo>
                <a:lnTo>
                  <a:pt x="1126671" y="48597"/>
                </a:lnTo>
                <a:cubicBezTo>
                  <a:pt x="1127738" y="55530"/>
                  <a:pt x="1128271" y="69996"/>
                  <a:pt x="1128271" y="91994"/>
                </a:cubicBezTo>
                <a:lnTo>
                  <a:pt x="1128271" y="309781"/>
                </a:lnTo>
                <a:lnTo>
                  <a:pt x="1088673" y="309781"/>
                </a:lnTo>
                <a:close/>
                <a:moveTo>
                  <a:pt x="869598" y="0"/>
                </a:moveTo>
                <a:lnTo>
                  <a:pt x="1029188" y="0"/>
                </a:lnTo>
                <a:lnTo>
                  <a:pt x="1029188" y="35598"/>
                </a:lnTo>
                <a:lnTo>
                  <a:pt x="909596" y="35598"/>
                </a:lnTo>
                <a:lnTo>
                  <a:pt x="909596" y="134792"/>
                </a:lnTo>
                <a:lnTo>
                  <a:pt x="1020389" y="134792"/>
                </a:lnTo>
                <a:lnTo>
                  <a:pt x="1020389" y="170190"/>
                </a:lnTo>
                <a:lnTo>
                  <a:pt x="909596" y="170190"/>
                </a:lnTo>
                <a:lnTo>
                  <a:pt x="909596" y="274383"/>
                </a:lnTo>
                <a:lnTo>
                  <a:pt x="1036188" y="274383"/>
                </a:lnTo>
                <a:lnTo>
                  <a:pt x="1036188" y="309781"/>
                </a:lnTo>
                <a:lnTo>
                  <a:pt x="869598" y="309781"/>
                </a:lnTo>
                <a:close/>
                <a:moveTo>
                  <a:pt x="564798" y="0"/>
                </a:moveTo>
                <a:lnTo>
                  <a:pt x="724390" y="0"/>
                </a:lnTo>
                <a:lnTo>
                  <a:pt x="724390" y="35598"/>
                </a:lnTo>
                <a:lnTo>
                  <a:pt x="604796" y="35598"/>
                </a:lnTo>
                <a:lnTo>
                  <a:pt x="604796" y="134792"/>
                </a:lnTo>
                <a:lnTo>
                  <a:pt x="715589" y="134792"/>
                </a:lnTo>
                <a:lnTo>
                  <a:pt x="715589" y="170190"/>
                </a:lnTo>
                <a:lnTo>
                  <a:pt x="604796" y="170190"/>
                </a:lnTo>
                <a:lnTo>
                  <a:pt x="604796" y="274383"/>
                </a:lnTo>
                <a:lnTo>
                  <a:pt x="731388" y="274383"/>
                </a:lnTo>
                <a:lnTo>
                  <a:pt x="731388" y="309781"/>
                </a:lnTo>
                <a:lnTo>
                  <a:pt x="564798" y="309781"/>
                </a:lnTo>
                <a:close/>
                <a:moveTo>
                  <a:pt x="259998" y="0"/>
                </a:moveTo>
                <a:lnTo>
                  <a:pt x="299996" y="0"/>
                </a:lnTo>
                <a:lnTo>
                  <a:pt x="299996" y="134592"/>
                </a:lnTo>
                <a:lnTo>
                  <a:pt x="456786" y="134592"/>
                </a:lnTo>
                <a:lnTo>
                  <a:pt x="456786" y="0"/>
                </a:lnTo>
                <a:lnTo>
                  <a:pt x="496784" y="0"/>
                </a:lnTo>
                <a:lnTo>
                  <a:pt x="496784" y="309781"/>
                </a:lnTo>
                <a:lnTo>
                  <a:pt x="456786" y="309781"/>
                </a:lnTo>
                <a:lnTo>
                  <a:pt x="456786" y="170190"/>
                </a:lnTo>
                <a:lnTo>
                  <a:pt x="299996" y="170190"/>
                </a:lnTo>
                <a:lnTo>
                  <a:pt x="299996" y="309781"/>
                </a:lnTo>
                <a:lnTo>
                  <a:pt x="259998" y="309781"/>
                </a:lnTo>
                <a:close/>
                <a:moveTo>
                  <a:pt x="0" y="0"/>
                </a:moveTo>
                <a:lnTo>
                  <a:pt x="218587" y="0"/>
                </a:lnTo>
                <a:lnTo>
                  <a:pt x="218587" y="35598"/>
                </a:lnTo>
                <a:lnTo>
                  <a:pt x="129192" y="35598"/>
                </a:lnTo>
                <a:lnTo>
                  <a:pt x="129192" y="309781"/>
                </a:lnTo>
                <a:lnTo>
                  <a:pt x="88995" y="309781"/>
                </a:lnTo>
                <a:lnTo>
                  <a:pt x="88995" y="35598"/>
                </a:lnTo>
                <a:lnTo>
                  <a:pt x="0" y="355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b="1" spc="-100" dirty="0">
              <a:solidFill>
                <a:schemeClr val="accent1"/>
              </a:solidFill>
              <a:latin typeface="+mj-lt"/>
              <a:ea typeface="+mj-ea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F6E5539E-7D64-8000-4DA7-EC4BE18969B3}"/>
              </a:ext>
            </a:extLst>
          </p:cNvPr>
          <p:cNvGrpSpPr/>
          <p:nvPr/>
        </p:nvGrpSpPr>
        <p:grpSpPr>
          <a:xfrm>
            <a:off x="437362" y="0"/>
            <a:ext cx="11336594" cy="6858000"/>
            <a:chOff x="437362" y="0"/>
            <a:chExt cx="11336594" cy="6858000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FCB670FD-8E15-227F-0BB8-716DBD39D6DA}"/>
                </a:ext>
              </a:extLst>
            </p:cNvPr>
            <p:cNvSpPr/>
            <p:nvPr/>
          </p:nvSpPr>
          <p:spPr>
            <a:xfrm>
              <a:off x="2369574" y="0"/>
              <a:ext cx="7452852" cy="6858000"/>
            </a:xfrm>
            <a:custGeom>
              <a:avLst/>
              <a:gdLst>
                <a:gd name="connsiteX0" fmla="*/ 2265792 w 7452852"/>
                <a:gd name="connsiteY0" fmla="*/ 0 h 6858000"/>
                <a:gd name="connsiteX1" fmla="*/ 5187061 w 7452852"/>
                <a:gd name="connsiteY1" fmla="*/ 0 h 6858000"/>
                <a:gd name="connsiteX2" fmla="*/ 5341986 w 7452852"/>
                <a:gd name="connsiteY2" fmla="*/ 70040 h 6858000"/>
                <a:gd name="connsiteX3" fmla="*/ 7452852 w 7452852"/>
                <a:gd name="connsiteY3" fmla="*/ 3429000 h 6858000"/>
                <a:gd name="connsiteX4" fmla="*/ 5341986 w 7452852"/>
                <a:gd name="connsiteY4" fmla="*/ 6787960 h 6858000"/>
                <a:gd name="connsiteX5" fmla="*/ 5187061 w 7452852"/>
                <a:gd name="connsiteY5" fmla="*/ 6858000 h 6858000"/>
                <a:gd name="connsiteX6" fmla="*/ 2265792 w 7452852"/>
                <a:gd name="connsiteY6" fmla="*/ 6858000 h 6858000"/>
                <a:gd name="connsiteX7" fmla="*/ 2110867 w 7452852"/>
                <a:gd name="connsiteY7" fmla="*/ 6787960 h 6858000"/>
                <a:gd name="connsiteX8" fmla="*/ 0 w 7452852"/>
                <a:gd name="connsiteY8" fmla="*/ 3429000 h 6858000"/>
                <a:gd name="connsiteX9" fmla="*/ 2110867 w 7452852"/>
                <a:gd name="connsiteY9" fmla="*/ 7004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52852" h="6858000">
                  <a:moveTo>
                    <a:pt x="2265792" y="0"/>
                  </a:moveTo>
                  <a:lnTo>
                    <a:pt x="5187061" y="0"/>
                  </a:lnTo>
                  <a:lnTo>
                    <a:pt x="5341986" y="70040"/>
                  </a:lnTo>
                  <a:cubicBezTo>
                    <a:pt x="6590965" y="671860"/>
                    <a:pt x="7452852" y="1949778"/>
                    <a:pt x="7452852" y="3429000"/>
                  </a:cubicBezTo>
                  <a:cubicBezTo>
                    <a:pt x="7452852" y="4908222"/>
                    <a:pt x="6590965" y="6186140"/>
                    <a:pt x="5341986" y="6787960"/>
                  </a:cubicBezTo>
                  <a:lnTo>
                    <a:pt x="5187061" y="6858000"/>
                  </a:lnTo>
                  <a:lnTo>
                    <a:pt x="2265792" y="6858000"/>
                  </a:lnTo>
                  <a:lnTo>
                    <a:pt x="2110867" y="6787960"/>
                  </a:lnTo>
                  <a:cubicBezTo>
                    <a:pt x="861887" y="6186140"/>
                    <a:pt x="0" y="4908222"/>
                    <a:pt x="0" y="3429000"/>
                  </a:cubicBezTo>
                  <a:cubicBezTo>
                    <a:pt x="0" y="1949778"/>
                    <a:pt x="861887" y="671860"/>
                    <a:pt x="2110867" y="70040"/>
                  </a:cubicBezTo>
                  <a:close/>
                </a:path>
              </a:pathLst>
            </a:custGeom>
            <a:noFill/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CA43A15C-0A55-220A-E4FE-C4E07B164420}"/>
                </a:ext>
              </a:extLst>
            </p:cNvPr>
            <p:cNvSpPr/>
            <p:nvPr/>
          </p:nvSpPr>
          <p:spPr>
            <a:xfrm>
              <a:off x="9187579" y="1381453"/>
              <a:ext cx="213032" cy="213032"/>
            </a:xfrm>
            <a:custGeom>
              <a:avLst/>
              <a:gdLst>
                <a:gd name="connsiteX0" fmla="*/ 106516 w 213032"/>
                <a:gd name="connsiteY0" fmla="*/ 0 h 213032"/>
                <a:gd name="connsiteX1" fmla="*/ 213032 w 213032"/>
                <a:gd name="connsiteY1" fmla="*/ 106516 h 213032"/>
                <a:gd name="connsiteX2" fmla="*/ 106516 w 213032"/>
                <a:gd name="connsiteY2" fmla="*/ 213032 h 213032"/>
                <a:gd name="connsiteX3" fmla="*/ 0 w 213032"/>
                <a:gd name="connsiteY3" fmla="*/ 106516 h 213032"/>
                <a:gd name="connsiteX4" fmla="*/ 106516 w 213032"/>
                <a:gd name="connsiteY4" fmla="*/ 0 h 213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032" h="213032">
                  <a:moveTo>
                    <a:pt x="106516" y="0"/>
                  </a:moveTo>
                  <a:cubicBezTo>
                    <a:pt x="165343" y="0"/>
                    <a:pt x="213032" y="47689"/>
                    <a:pt x="213032" y="106516"/>
                  </a:cubicBezTo>
                  <a:cubicBezTo>
                    <a:pt x="213032" y="165343"/>
                    <a:pt x="165343" y="213032"/>
                    <a:pt x="106516" y="213032"/>
                  </a:cubicBezTo>
                  <a:cubicBezTo>
                    <a:pt x="47689" y="213032"/>
                    <a:pt x="0" y="165343"/>
                    <a:pt x="0" y="106516"/>
                  </a:cubicBezTo>
                  <a:cubicBezTo>
                    <a:pt x="0" y="47689"/>
                    <a:pt x="47689" y="0"/>
                    <a:pt x="10651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9BAB11AD-5390-2814-2BC0-64BE65DBAE53}"/>
                </a:ext>
              </a:extLst>
            </p:cNvPr>
            <p:cNvSpPr/>
            <p:nvPr/>
          </p:nvSpPr>
          <p:spPr>
            <a:xfrm>
              <a:off x="437362" y="0"/>
              <a:ext cx="11336594" cy="6858000"/>
            </a:xfrm>
            <a:custGeom>
              <a:avLst/>
              <a:gdLst>
                <a:gd name="connsiteX0" fmla="*/ 1066106 w 11336594"/>
                <a:gd name="connsiteY0" fmla="*/ 0 h 6858000"/>
                <a:gd name="connsiteX1" fmla="*/ 10270488 w 11336594"/>
                <a:gd name="connsiteY1" fmla="*/ 0 h 6858000"/>
                <a:gd name="connsiteX2" fmla="*/ 10368538 w 11336594"/>
                <a:gd name="connsiteY2" fmla="*/ 137881 h 6858000"/>
                <a:gd name="connsiteX3" fmla="*/ 11336594 w 11336594"/>
                <a:gd name="connsiteY3" fmla="*/ 3307080 h 6858000"/>
                <a:gd name="connsiteX4" fmla="*/ 10210504 w 11336594"/>
                <a:gd name="connsiteY4" fmla="*/ 6698513 h 6858000"/>
                <a:gd name="connsiteX5" fmla="*/ 10085172 w 11336594"/>
                <a:gd name="connsiteY5" fmla="*/ 6858000 h 6858000"/>
                <a:gd name="connsiteX6" fmla="*/ 1251423 w 11336594"/>
                <a:gd name="connsiteY6" fmla="*/ 6858000 h 6858000"/>
                <a:gd name="connsiteX7" fmla="*/ 1126090 w 11336594"/>
                <a:gd name="connsiteY7" fmla="*/ 6698513 h 6858000"/>
                <a:gd name="connsiteX8" fmla="*/ 0 w 11336594"/>
                <a:gd name="connsiteY8" fmla="*/ 3307080 h 6858000"/>
                <a:gd name="connsiteX9" fmla="*/ 968056 w 11336594"/>
                <a:gd name="connsiteY9" fmla="*/ 13788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36594" h="6858000">
                  <a:moveTo>
                    <a:pt x="1066106" y="0"/>
                  </a:moveTo>
                  <a:lnTo>
                    <a:pt x="10270488" y="0"/>
                  </a:lnTo>
                  <a:lnTo>
                    <a:pt x="10368538" y="137881"/>
                  </a:lnTo>
                  <a:cubicBezTo>
                    <a:pt x="10979718" y="1042547"/>
                    <a:pt x="11336594" y="2133137"/>
                    <a:pt x="11336594" y="3307080"/>
                  </a:cubicBezTo>
                  <a:cubicBezTo>
                    <a:pt x="11336594" y="4578852"/>
                    <a:pt x="10917761" y="5752799"/>
                    <a:pt x="10210504" y="6698513"/>
                  </a:cubicBezTo>
                  <a:lnTo>
                    <a:pt x="10085172" y="6858000"/>
                  </a:lnTo>
                  <a:lnTo>
                    <a:pt x="1251423" y="6858000"/>
                  </a:lnTo>
                  <a:lnTo>
                    <a:pt x="1126090" y="6698513"/>
                  </a:lnTo>
                  <a:cubicBezTo>
                    <a:pt x="418833" y="5752799"/>
                    <a:pt x="0" y="4578852"/>
                    <a:pt x="0" y="3307080"/>
                  </a:cubicBezTo>
                  <a:cubicBezTo>
                    <a:pt x="0" y="2133137"/>
                    <a:pt x="356876" y="1042547"/>
                    <a:pt x="968056" y="137881"/>
                  </a:cubicBezTo>
                  <a:close/>
                </a:path>
              </a:pathLst>
            </a:custGeom>
            <a:noFill/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F61E3F95-5175-CAE8-848E-ADA8C9085819}"/>
                </a:ext>
              </a:extLst>
            </p:cNvPr>
            <p:cNvSpPr/>
            <p:nvPr/>
          </p:nvSpPr>
          <p:spPr>
            <a:xfrm>
              <a:off x="955368" y="5803692"/>
              <a:ext cx="213032" cy="213032"/>
            </a:xfrm>
            <a:custGeom>
              <a:avLst/>
              <a:gdLst>
                <a:gd name="connsiteX0" fmla="*/ 106516 w 213032"/>
                <a:gd name="connsiteY0" fmla="*/ 0 h 213032"/>
                <a:gd name="connsiteX1" fmla="*/ 213032 w 213032"/>
                <a:gd name="connsiteY1" fmla="*/ 106516 h 213032"/>
                <a:gd name="connsiteX2" fmla="*/ 106516 w 213032"/>
                <a:gd name="connsiteY2" fmla="*/ 213032 h 213032"/>
                <a:gd name="connsiteX3" fmla="*/ 0 w 213032"/>
                <a:gd name="connsiteY3" fmla="*/ 106516 h 213032"/>
                <a:gd name="connsiteX4" fmla="*/ 106516 w 213032"/>
                <a:gd name="connsiteY4" fmla="*/ 0 h 213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032" h="213032">
                  <a:moveTo>
                    <a:pt x="106516" y="0"/>
                  </a:moveTo>
                  <a:cubicBezTo>
                    <a:pt x="165343" y="0"/>
                    <a:pt x="213032" y="47689"/>
                    <a:pt x="213032" y="106516"/>
                  </a:cubicBezTo>
                  <a:cubicBezTo>
                    <a:pt x="213032" y="165343"/>
                    <a:pt x="165343" y="213032"/>
                    <a:pt x="106516" y="213032"/>
                  </a:cubicBezTo>
                  <a:cubicBezTo>
                    <a:pt x="47689" y="213032"/>
                    <a:pt x="0" y="165343"/>
                    <a:pt x="0" y="106516"/>
                  </a:cubicBezTo>
                  <a:cubicBezTo>
                    <a:pt x="0" y="47689"/>
                    <a:pt x="47689" y="0"/>
                    <a:pt x="10651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24314871-8F74-3374-A80B-64DA0E8824E3}"/>
                </a:ext>
              </a:extLst>
            </p:cNvPr>
            <p:cNvSpPr/>
            <p:nvPr/>
          </p:nvSpPr>
          <p:spPr>
            <a:xfrm>
              <a:off x="1360129" y="0"/>
              <a:ext cx="9365226" cy="6858000"/>
            </a:xfrm>
            <a:custGeom>
              <a:avLst/>
              <a:gdLst>
                <a:gd name="connsiteX0" fmla="*/ 1495159 w 9365226"/>
                <a:gd name="connsiteY0" fmla="*/ 0 h 6858000"/>
                <a:gd name="connsiteX1" fmla="*/ 7870067 w 9365226"/>
                <a:gd name="connsiteY1" fmla="*/ 0 h 6858000"/>
                <a:gd name="connsiteX2" fmla="*/ 7993720 w 9365226"/>
                <a:gd name="connsiteY2" fmla="*/ 117893 h 6858000"/>
                <a:gd name="connsiteX3" fmla="*/ 9365226 w 9365226"/>
                <a:gd name="connsiteY3" fmla="*/ 3429000 h 6858000"/>
                <a:gd name="connsiteX4" fmla="*/ 7993720 w 9365226"/>
                <a:gd name="connsiteY4" fmla="*/ 6740108 h 6858000"/>
                <a:gd name="connsiteX5" fmla="*/ 7870067 w 9365226"/>
                <a:gd name="connsiteY5" fmla="*/ 6858000 h 6858000"/>
                <a:gd name="connsiteX6" fmla="*/ 1495159 w 9365226"/>
                <a:gd name="connsiteY6" fmla="*/ 6858000 h 6858000"/>
                <a:gd name="connsiteX7" fmla="*/ 1371506 w 9365226"/>
                <a:gd name="connsiteY7" fmla="*/ 6740108 h 6858000"/>
                <a:gd name="connsiteX8" fmla="*/ 0 w 9365226"/>
                <a:gd name="connsiteY8" fmla="*/ 3429000 h 6858000"/>
                <a:gd name="connsiteX9" fmla="*/ 1371506 w 9365226"/>
                <a:gd name="connsiteY9" fmla="*/ 117893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65226" h="6858000">
                  <a:moveTo>
                    <a:pt x="1495159" y="0"/>
                  </a:moveTo>
                  <a:lnTo>
                    <a:pt x="7870067" y="0"/>
                  </a:lnTo>
                  <a:lnTo>
                    <a:pt x="7993720" y="117893"/>
                  </a:lnTo>
                  <a:cubicBezTo>
                    <a:pt x="8841107" y="965279"/>
                    <a:pt x="9365226" y="2135932"/>
                    <a:pt x="9365226" y="3429000"/>
                  </a:cubicBezTo>
                  <a:cubicBezTo>
                    <a:pt x="9365226" y="4722068"/>
                    <a:pt x="8841107" y="5892721"/>
                    <a:pt x="7993720" y="6740108"/>
                  </a:cubicBezTo>
                  <a:lnTo>
                    <a:pt x="7870067" y="6858000"/>
                  </a:lnTo>
                  <a:lnTo>
                    <a:pt x="1495159" y="6858000"/>
                  </a:lnTo>
                  <a:lnTo>
                    <a:pt x="1371506" y="6740108"/>
                  </a:lnTo>
                  <a:cubicBezTo>
                    <a:pt x="524120" y="5892721"/>
                    <a:pt x="0" y="4722068"/>
                    <a:pt x="0" y="3429000"/>
                  </a:cubicBezTo>
                  <a:cubicBezTo>
                    <a:pt x="0" y="2135932"/>
                    <a:pt x="524120" y="965279"/>
                    <a:pt x="1371506" y="117893"/>
                  </a:cubicBezTo>
                  <a:close/>
                </a:path>
              </a:pathLst>
            </a:custGeom>
            <a:noFill/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E3391702-4BB3-57EF-4D54-7E611A8EC30E}"/>
                </a:ext>
              </a:extLst>
            </p:cNvPr>
            <p:cNvSpPr/>
            <p:nvPr/>
          </p:nvSpPr>
          <p:spPr>
            <a:xfrm>
              <a:off x="10618839" y="3588229"/>
              <a:ext cx="213032" cy="213032"/>
            </a:xfrm>
            <a:custGeom>
              <a:avLst/>
              <a:gdLst>
                <a:gd name="connsiteX0" fmla="*/ 106516 w 213032"/>
                <a:gd name="connsiteY0" fmla="*/ 0 h 213032"/>
                <a:gd name="connsiteX1" fmla="*/ 213032 w 213032"/>
                <a:gd name="connsiteY1" fmla="*/ 106516 h 213032"/>
                <a:gd name="connsiteX2" fmla="*/ 106516 w 213032"/>
                <a:gd name="connsiteY2" fmla="*/ 213032 h 213032"/>
                <a:gd name="connsiteX3" fmla="*/ 0 w 213032"/>
                <a:gd name="connsiteY3" fmla="*/ 106516 h 213032"/>
                <a:gd name="connsiteX4" fmla="*/ 106516 w 213032"/>
                <a:gd name="connsiteY4" fmla="*/ 0 h 213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032" h="213032">
                  <a:moveTo>
                    <a:pt x="106516" y="0"/>
                  </a:moveTo>
                  <a:cubicBezTo>
                    <a:pt x="165343" y="0"/>
                    <a:pt x="213032" y="47689"/>
                    <a:pt x="213032" y="106516"/>
                  </a:cubicBezTo>
                  <a:cubicBezTo>
                    <a:pt x="213032" y="165343"/>
                    <a:pt x="165343" y="213032"/>
                    <a:pt x="106516" y="213032"/>
                  </a:cubicBezTo>
                  <a:cubicBezTo>
                    <a:pt x="47689" y="213032"/>
                    <a:pt x="0" y="165343"/>
                    <a:pt x="0" y="106516"/>
                  </a:cubicBezTo>
                  <a:cubicBezTo>
                    <a:pt x="0" y="47689"/>
                    <a:pt x="47689" y="0"/>
                    <a:pt x="10651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EBB2DAA5-6386-B056-25AC-AB1A0F4A7A6B}"/>
                </a:ext>
              </a:extLst>
            </p:cNvPr>
            <p:cNvSpPr/>
            <p:nvPr/>
          </p:nvSpPr>
          <p:spPr>
            <a:xfrm>
              <a:off x="1426599" y="2105602"/>
              <a:ext cx="213032" cy="213032"/>
            </a:xfrm>
            <a:custGeom>
              <a:avLst/>
              <a:gdLst>
                <a:gd name="connsiteX0" fmla="*/ 106516 w 213032"/>
                <a:gd name="connsiteY0" fmla="*/ 0 h 213032"/>
                <a:gd name="connsiteX1" fmla="*/ 213032 w 213032"/>
                <a:gd name="connsiteY1" fmla="*/ 106516 h 213032"/>
                <a:gd name="connsiteX2" fmla="*/ 106516 w 213032"/>
                <a:gd name="connsiteY2" fmla="*/ 213032 h 213032"/>
                <a:gd name="connsiteX3" fmla="*/ 0 w 213032"/>
                <a:gd name="connsiteY3" fmla="*/ 106516 h 213032"/>
                <a:gd name="connsiteX4" fmla="*/ 106516 w 213032"/>
                <a:gd name="connsiteY4" fmla="*/ 0 h 213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032" h="213032">
                  <a:moveTo>
                    <a:pt x="106516" y="0"/>
                  </a:moveTo>
                  <a:cubicBezTo>
                    <a:pt x="165343" y="0"/>
                    <a:pt x="213032" y="47689"/>
                    <a:pt x="213032" y="106516"/>
                  </a:cubicBezTo>
                  <a:cubicBezTo>
                    <a:pt x="213032" y="165343"/>
                    <a:pt x="165343" y="213032"/>
                    <a:pt x="106516" y="213032"/>
                  </a:cubicBezTo>
                  <a:cubicBezTo>
                    <a:pt x="47689" y="213032"/>
                    <a:pt x="0" y="165343"/>
                    <a:pt x="0" y="106516"/>
                  </a:cubicBezTo>
                  <a:cubicBezTo>
                    <a:pt x="0" y="47689"/>
                    <a:pt x="47689" y="0"/>
                    <a:pt x="10651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/>
            </a:p>
          </p:txBody>
        </p:sp>
      </p:grpSp>
    </p:spTree>
    <p:extLst>
      <p:ext uri="{BB962C8B-B14F-4D97-AF65-F5344CB8AC3E}">
        <p14:creationId xmlns:p14="http://schemas.microsoft.com/office/powerpoint/2010/main" val="9926451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7" y="653700"/>
            <a:ext cx="20288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是小盒呀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 err="1">
                <a:solidFill>
                  <a:srgbClr val="00FFFF"/>
                </a:solidFill>
                <a:latin typeface="+mj-ea"/>
                <a:ea typeface="+mj-ea"/>
              </a:rPr>
              <a:t>funnyhyx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4EDC0B8-3461-894C-948D-E42F2E31D34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63252" y="701501"/>
            <a:ext cx="1882585" cy="1821910"/>
          </a:xfrm>
          <a:prstGeom prst="rect">
            <a:avLst/>
          </a:prstGeom>
          <a:ln w="28575">
            <a:solidFill>
              <a:srgbClr val="00FFFF"/>
            </a:solidFill>
          </a:ln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344DB2A-BC7A-0ECF-7B21-10ACB70735D6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艾迪鹅第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6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期学员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9EF0732-F3D7-9A23-5E45-FC0227E35EBE}"/>
              </a:ext>
            </a:extLst>
          </p:cNvPr>
          <p:cNvSpPr txBox="1"/>
          <p:nvPr/>
        </p:nvSpPr>
        <p:spPr>
          <a:xfrm>
            <a:off x="5918614" y="1661862"/>
            <a:ext cx="3626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懒癌患者，拖延症十级患者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F1C09CC-B75A-1575-A121-53136B5F6B40}"/>
              </a:ext>
            </a:extLst>
          </p:cNvPr>
          <p:cNvSpPr txBox="1"/>
          <p:nvPr/>
        </p:nvSpPr>
        <p:spPr>
          <a:xfrm>
            <a:off x="5918614" y="2031194"/>
            <a:ext cx="42617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佛系打工人，努力学习屁屁踢中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468F604-2C3E-64E8-B76D-6C3B2124E33A}"/>
              </a:ext>
            </a:extLst>
          </p:cNvPr>
          <p:cNvSpPr txBox="1"/>
          <p:nvPr/>
        </p:nvSpPr>
        <p:spPr>
          <a:xfrm>
            <a:off x="5918614" y="2420819"/>
            <a:ext cx="5247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关关难过关关过，前路灿灿亦漫漫</a:t>
            </a:r>
          </a:p>
        </p:txBody>
      </p:sp>
    </p:spTree>
    <p:extLst>
      <p:ext uri="{BB962C8B-B14F-4D97-AF65-F5344CB8AC3E}">
        <p14:creationId xmlns:p14="http://schemas.microsoft.com/office/powerpoint/2010/main" val="21904789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746110" y="2185628"/>
            <a:ext cx="26997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是小盒呀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0">
              <a:schemeClr val="accent1">
                <a:lumMod val="45000"/>
                <a:lumOff val="55000"/>
                <a:alpha val="31000"/>
              </a:schemeClr>
            </a:gs>
            <a:gs pos="66000">
              <a:schemeClr val="accent1">
                <a:lumMod val="45000"/>
                <a:lumOff val="55000"/>
                <a:alpha val="50000"/>
              </a:schemeClr>
            </a:gs>
            <a:gs pos="0">
              <a:schemeClr val="accent1">
                <a:lumMod val="20000"/>
                <a:lumOff val="80000"/>
                <a:alpha val="30000"/>
              </a:schemeClr>
            </a:gs>
            <a:gs pos="100000">
              <a:schemeClr val="accent1">
                <a:lumMod val="30000"/>
                <a:lumOff val="70000"/>
                <a:alpha val="28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>
            <a:extLst>
              <a:ext uri="{FF2B5EF4-FFF2-40B4-BE49-F238E27FC236}">
                <a16:creationId xmlns:a16="http://schemas.microsoft.com/office/drawing/2014/main" id="{46EBD0F8-6EDE-4DAF-8889-4B8A72E1177C}"/>
              </a:ext>
            </a:extLst>
          </p:cNvPr>
          <p:cNvSpPr/>
          <p:nvPr/>
        </p:nvSpPr>
        <p:spPr>
          <a:xfrm>
            <a:off x="7348" y="3397131"/>
            <a:ext cx="12192000" cy="3478270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8AA781B-F21D-49A2-A30D-9BDF1F251F65}"/>
              </a:ext>
            </a:extLst>
          </p:cNvPr>
          <p:cNvGrpSpPr/>
          <p:nvPr/>
        </p:nvGrpSpPr>
        <p:grpSpPr>
          <a:xfrm>
            <a:off x="5083349" y="409308"/>
            <a:ext cx="1987202" cy="1459593"/>
            <a:chOff x="5083349" y="901550"/>
            <a:chExt cx="1987202" cy="1459593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B55F12D-2E3F-4814-9B24-A30CF2440763}"/>
                </a:ext>
              </a:extLst>
            </p:cNvPr>
            <p:cNvSpPr txBox="1"/>
            <p:nvPr/>
          </p:nvSpPr>
          <p:spPr>
            <a:xfrm>
              <a:off x="5083349" y="901550"/>
              <a:ext cx="198720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目录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544CAA8-EE23-469D-B584-C9227420098B}"/>
                </a:ext>
              </a:extLst>
            </p:cNvPr>
            <p:cNvSpPr txBox="1"/>
            <p:nvPr/>
          </p:nvSpPr>
          <p:spPr>
            <a:xfrm>
              <a:off x="5198432" y="1991811"/>
              <a:ext cx="1843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+mj-lt"/>
                  <a:ea typeface="+mj-ea"/>
                </a:rPr>
                <a:t>CONTENTS</a:t>
              </a: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E5E5A7D-4C2C-2DE9-90CB-FBFD34B21F80}"/>
              </a:ext>
            </a:extLst>
          </p:cNvPr>
          <p:cNvGrpSpPr/>
          <p:nvPr/>
        </p:nvGrpSpPr>
        <p:grpSpPr>
          <a:xfrm>
            <a:off x="6518679" y="2454668"/>
            <a:ext cx="2286811" cy="2884601"/>
            <a:chOff x="6518679" y="2454668"/>
            <a:chExt cx="2286811" cy="2884601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41211B0E-75F3-F2C6-871F-B8FBE1E2CFB3}"/>
                </a:ext>
              </a:extLst>
            </p:cNvPr>
            <p:cNvGrpSpPr/>
            <p:nvPr/>
          </p:nvGrpSpPr>
          <p:grpSpPr>
            <a:xfrm>
              <a:off x="6518679" y="2454668"/>
              <a:ext cx="1860316" cy="1860316"/>
              <a:chOff x="6518679" y="2454668"/>
              <a:chExt cx="1860316" cy="1860316"/>
            </a:xfrm>
          </p:grpSpPr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A428B5AA-4B2B-4CE8-B03A-AC5A2845EE61}"/>
                  </a:ext>
                </a:extLst>
              </p:cNvPr>
              <p:cNvSpPr/>
              <p:nvPr/>
            </p:nvSpPr>
            <p:spPr>
              <a:xfrm>
                <a:off x="6518679" y="2454668"/>
                <a:ext cx="1860316" cy="1860316"/>
              </a:xfrm>
              <a:prstGeom prst="ellipse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id="{94098E51-8FE7-4C86-A995-14148AAB0F2C}"/>
                  </a:ext>
                </a:extLst>
              </p:cNvPr>
              <p:cNvGrpSpPr/>
              <p:nvPr/>
            </p:nvGrpSpPr>
            <p:grpSpPr>
              <a:xfrm>
                <a:off x="7003196" y="2989739"/>
                <a:ext cx="906886" cy="897105"/>
                <a:chOff x="7118289" y="3470475"/>
                <a:chExt cx="620088" cy="613400"/>
              </a:xfrm>
            </p:grpSpPr>
            <p:sp>
              <p:nvSpPr>
                <p:cNvPr id="25" name="Freeform 5">
                  <a:extLst>
                    <a:ext uri="{FF2B5EF4-FFF2-40B4-BE49-F238E27FC236}">
                      <a16:creationId xmlns:a16="http://schemas.microsoft.com/office/drawing/2014/main" id="{D9BDA16E-F5FA-4208-89E6-5ACCE1E6B8B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409796" y="3470475"/>
                  <a:ext cx="328581" cy="326836"/>
                </a:xfrm>
                <a:custGeom>
                  <a:avLst/>
                  <a:gdLst>
                    <a:gd name="T0" fmla="*/ 1219 w 1320"/>
                    <a:gd name="T1" fmla="*/ 249 h 1318"/>
                    <a:gd name="T2" fmla="*/ 1072 w 1320"/>
                    <a:gd name="T3" fmla="*/ 102 h 1318"/>
                    <a:gd name="T4" fmla="*/ 711 w 1320"/>
                    <a:gd name="T5" fmla="*/ 89 h 1318"/>
                    <a:gd name="T6" fmla="*/ 453 w 1320"/>
                    <a:gd name="T7" fmla="*/ 313 h 1318"/>
                    <a:gd name="T8" fmla="*/ 444 w 1320"/>
                    <a:gd name="T9" fmla="*/ 323 h 1318"/>
                    <a:gd name="T10" fmla="*/ 193 w 1320"/>
                    <a:gd name="T11" fmla="*/ 743 h 1318"/>
                    <a:gd name="T12" fmla="*/ 31 w 1320"/>
                    <a:gd name="T13" fmla="*/ 796 h 1318"/>
                    <a:gd name="T14" fmla="*/ 4 w 1320"/>
                    <a:gd name="T15" fmla="*/ 826 h 1318"/>
                    <a:gd name="T16" fmla="*/ 15 w 1320"/>
                    <a:gd name="T17" fmla="*/ 865 h 1318"/>
                    <a:gd name="T18" fmla="*/ 455 w 1320"/>
                    <a:gd name="T19" fmla="*/ 1306 h 1318"/>
                    <a:gd name="T20" fmla="*/ 485 w 1320"/>
                    <a:gd name="T21" fmla="*/ 1318 h 1318"/>
                    <a:gd name="T22" fmla="*/ 494 w 1320"/>
                    <a:gd name="T23" fmla="*/ 1317 h 1318"/>
                    <a:gd name="T24" fmla="*/ 524 w 1320"/>
                    <a:gd name="T25" fmla="*/ 1289 h 1318"/>
                    <a:gd name="T26" fmla="*/ 578 w 1320"/>
                    <a:gd name="T27" fmla="*/ 1128 h 1318"/>
                    <a:gd name="T28" fmla="*/ 1003 w 1320"/>
                    <a:gd name="T29" fmla="*/ 871 h 1318"/>
                    <a:gd name="T30" fmla="*/ 1013 w 1320"/>
                    <a:gd name="T31" fmla="*/ 862 h 1318"/>
                    <a:gd name="T32" fmla="*/ 1232 w 1320"/>
                    <a:gd name="T33" fmla="*/ 609 h 1318"/>
                    <a:gd name="T34" fmla="*/ 1219 w 1320"/>
                    <a:gd name="T35" fmla="*/ 249 h 1318"/>
                    <a:gd name="T36" fmla="*/ 1169 w 1320"/>
                    <a:gd name="T37" fmla="*/ 555 h 1318"/>
                    <a:gd name="T38" fmla="*/ 955 w 1320"/>
                    <a:gd name="T39" fmla="*/ 803 h 1318"/>
                    <a:gd name="T40" fmla="*/ 522 w 1320"/>
                    <a:gd name="T41" fmla="*/ 1065 h 1318"/>
                    <a:gd name="T42" fmla="*/ 504 w 1320"/>
                    <a:gd name="T43" fmla="*/ 1087 h 1318"/>
                    <a:gd name="T44" fmla="*/ 466 w 1320"/>
                    <a:gd name="T45" fmla="*/ 1199 h 1318"/>
                    <a:gd name="T46" fmla="*/ 367 w 1320"/>
                    <a:gd name="T47" fmla="*/ 1100 h 1318"/>
                    <a:gd name="T48" fmla="*/ 367 w 1320"/>
                    <a:gd name="T49" fmla="*/ 1100 h 1318"/>
                    <a:gd name="T50" fmla="*/ 220 w 1320"/>
                    <a:gd name="T51" fmla="*/ 953 h 1318"/>
                    <a:gd name="T52" fmla="*/ 220 w 1320"/>
                    <a:gd name="T53" fmla="*/ 953 h 1318"/>
                    <a:gd name="T54" fmla="*/ 121 w 1320"/>
                    <a:gd name="T55" fmla="*/ 854 h 1318"/>
                    <a:gd name="T56" fmla="*/ 233 w 1320"/>
                    <a:gd name="T57" fmla="*/ 817 h 1318"/>
                    <a:gd name="T58" fmla="*/ 256 w 1320"/>
                    <a:gd name="T59" fmla="*/ 799 h 1318"/>
                    <a:gd name="T60" fmla="*/ 512 w 1320"/>
                    <a:gd name="T61" fmla="*/ 372 h 1318"/>
                    <a:gd name="T62" fmla="*/ 766 w 1320"/>
                    <a:gd name="T63" fmla="*/ 152 h 1318"/>
                    <a:gd name="T64" fmla="*/ 1013 w 1320"/>
                    <a:gd name="T65" fmla="*/ 160 h 1318"/>
                    <a:gd name="T66" fmla="*/ 1160 w 1320"/>
                    <a:gd name="T67" fmla="*/ 308 h 1318"/>
                    <a:gd name="T68" fmla="*/ 1169 w 1320"/>
                    <a:gd name="T69" fmla="*/ 555 h 1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320" h="1318">
                      <a:moveTo>
                        <a:pt x="1219" y="249"/>
                      </a:moveTo>
                      <a:cubicBezTo>
                        <a:pt x="1072" y="102"/>
                        <a:pt x="1072" y="102"/>
                        <a:pt x="1072" y="102"/>
                      </a:cubicBezTo>
                      <a:cubicBezTo>
                        <a:pt x="976" y="6"/>
                        <a:pt x="814" y="0"/>
                        <a:pt x="711" y="89"/>
                      </a:cubicBezTo>
                      <a:cubicBezTo>
                        <a:pt x="453" y="313"/>
                        <a:pt x="453" y="313"/>
                        <a:pt x="453" y="313"/>
                      </a:cubicBezTo>
                      <a:cubicBezTo>
                        <a:pt x="449" y="316"/>
                        <a:pt x="447" y="320"/>
                        <a:pt x="444" y="323"/>
                      </a:cubicBezTo>
                      <a:cubicBezTo>
                        <a:pt x="193" y="743"/>
                        <a:pt x="193" y="743"/>
                        <a:pt x="193" y="743"/>
                      </a:cubicBezTo>
                      <a:cubicBezTo>
                        <a:pt x="31" y="796"/>
                        <a:pt x="31" y="796"/>
                        <a:pt x="31" y="796"/>
                      </a:cubicBezTo>
                      <a:cubicBezTo>
                        <a:pt x="17" y="801"/>
                        <a:pt x="7" y="812"/>
                        <a:pt x="4" y="826"/>
                      </a:cubicBezTo>
                      <a:cubicBezTo>
                        <a:pt x="0" y="840"/>
                        <a:pt x="5" y="855"/>
                        <a:pt x="15" y="865"/>
                      </a:cubicBezTo>
                      <a:cubicBezTo>
                        <a:pt x="455" y="1306"/>
                        <a:pt x="455" y="1306"/>
                        <a:pt x="455" y="1306"/>
                      </a:cubicBezTo>
                      <a:cubicBezTo>
                        <a:pt x="463" y="1313"/>
                        <a:pt x="474" y="1318"/>
                        <a:pt x="485" y="1318"/>
                      </a:cubicBezTo>
                      <a:cubicBezTo>
                        <a:pt x="488" y="1318"/>
                        <a:pt x="491" y="1317"/>
                        <a:pt x="494" y="1317"/>
                      </a:cubicBezTo>
                      <a:cubicBezTo>
                        <a:pt x="508" y="1313"/>
                        <a:pt x="519" y="1303"/>
                        <a:pt x="524" y="1289"/>
                      </a:cubicBezTo>
                      <a:cubicBezTo>
                        <a:pt x="578" y="1128"/>
                        <a:pt x="578" y="1128"/>
                        <a:pt x="578" y="1128"/>
                      </a:cubicBezTo>
                      <a:cubicBezTo>
                        <a:pt x="1003" y="871"/>
                        <a:pt x="1003" y="871"/>
                        <a:pt x="1003" y="871"/>
                      </a:cubicBezTo>
                      <a:cubicBezTo>
                        <a:pt x="1007" y="869"/>
                        <a:pt x="1010" y="866"/>
                        <a:pt x="1013" y="862"/>
                      </a:cubicBezTo>
                      <a:cubicBezTo>
                        <a:pt x="1232" y="609"/>
                        <a:pt x="1232" y="609"/>
                        <a:pt x="1232" y="609"/>
                      </a:cubicBezTo>
                      <a:cubicBezTo>
                        <a:pt x="1320" y="506"/>
                        <a:pt x="1315" y="345"/>
                        <a:pt x="1219" y="249"/>
                      </a:cubicBezTo>
                      <a:close/>
                      <a:moveTo>
                        <a:pt x="1169" y="555"/>
                      </a:moveTo>
                      <a:cubicBezTo>
                        <a:pt x="955" y="803"/>
                        <a:pt x="955" y="803"/>
                        <a:pt x="955" y="803"/>
                      </a:cubicBezTo>
                      <a:cubicBezTo>
                        <a:pt x="522" y="1065"/>
                        <a:pt x="522" y="1065"/>
                        <a:pt x="522" y="1065"/>
                      </a:cubicBezTo>
                      <a:cubicBezTo>
                        <a:pt x="513" y="1070"/>
                        <a:pt x="507" y="1078"/>
                        <a:pt x="504" y="1087"/>
                      </a:cubicBezTo>
                      <a:cubicBezTo>
                        <a:pt x="466" y="1199"/>
                        <a:pt x="466" y="1199"/>
                        <a:pt x="466" y="1199"/>
                      </a:cubicBezTo>
                      <a:cubicBezTo>
                        <a:pt x="367" y="1100"/>
                        <a:pt x="367" y="1100"/>
                        <a:pt x="367" y="1100"/>
                      </a:cubicBezTo>
                      <a:cubicBezTo>
                        <a:pt x="367" y="1100"/>
                        <a:pt x="367" y="1100"/>
                        <a:pt x="367" y="1100"/>
                      </a:cubicBezTo>
                      <a:cubicBezTo>
                        <a:pt x="220" y="953"/>
                        <a:pt x="220" y="953"/>
                        <a:pt x="220" y="953"/>
                      </a:cubicBezTo>
                      <a:cubicBezTo>
                        <a:pt x="220" y="953"/>
                        <a:pt x="220" y="953"/>
                        <a:pt x="220" y="953"/>
                      </a:cubicBezTo>
                      <a:cubicBezTo>
                        <a:pt x="121" y="854"/>
                        <a:pt x="121" y="854"/>
                        <a:pt x="121" y="854"/>
                      </a:cubicBezTo>
                      <a:cubicBezTo>
                        <a:pt x="233" y="817"/>
                        <a:pt x="233" y="817"/>
                        <a:pt x="233" y="817"/>
                      </a:cubicBezTo>
                      <a:cubicBezTo>
                        <a:pt x="243" y="813"/>
                        <a:pt x="251" y="807"/>
                        <a:pt x="256" y="799"/>
                      </a:cubicBezTo>
                      <a:cubicBezTo>
                        <a:pt x="512" y="372"/>
                        <a:pt x="512" y="372"/>
                        <a:pt x="512" y="372"/>
                      </a:cubicBezTo>
                      <a:cubicBezTo>
                        <a:pt x="766" y="152"/>
                        <a:pt x="766" y="152"/>
                        <a:pt x="766" y="152"/>
                      </a:cubicBezTo>
                      <a:cubicBezTo>
                        <a:pt x="836" y="91"/>
                        <a:pt x="947" y="95"/>
                        <a:pt x="1013" y="160"/>
                      </a:cubicBezTo>
                      <a:cubicBezTo>
                        <a:pt x="1160" y="308"/>
                        <a:pt x="1160" y="308"/>
                        <a:pt x="1160" y="308"/>
                      </a:cubicBezTo>
                      <a:cubicBezTo>
                        <a:pt x="1226" y="373"/>
                        <a:pt x="1230" y="484"/>
                        <a:pt x="1169" y="55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b="1"/>
                </a:p>
              </p:txBody>
            </p:sp>
            <p:sp>
              <p:nvSpPr>
                <p:cNvPr id="26" name="Freeform 6">
                  <a:extLst>
                    <a:ext uri="{FF2B5EF4-FFF2-40B4-BE49-F238E27FC236}">
                      <a16:creationId xmlns:a16="http://schemas.microsoft.com/office/drawing/2014/main" id="{0756A151-3373-4308-B98B-EA4C3928521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118289" y="3487340"/>
                  <a:ext cx="607730" cy="596535"/>
                </a:xfrm>
                <a:custGeom>
                  <a:avLst/>
                  <a:gdLst>
                    <a:gd name="T0" fmla="*/ 1808 w 2441"/>
                    <a:gd name="T1" fmla="*/ 1515 h 2406"/>
                    <a:gd name="T2" fmla="*/ 814 w 2441"/>
                    <a:gd name="T3" fmla="*/ 168 h 2406"/>
                    <a:gd name="T4" fmla="*/ 299 w 2441"/>
                    <a:gd name="T5" fmla="*/ 96 h 2406"/>
                    <a:gd name="T6" fmla="*/ 574 w 2441"/>
                    <a:gd name="T7" fmla="*/ 398 h 2406"/>
                    <a:gd name="T8" fmla="*/ 134 w 2441"/>
                    <a:gd name="T9" fmla="*/ 310 h 2406"/>
                    <a:gd name="T10" fmla="*/ 66 w 2441"/>
                    <a:gd name="T11" fmla="*/ 325 h 2406"/>
                    <a:gd name="T12" fmla="*/ 632 w 2441"/>
                    <a:gd name="T13" fmla="*/ 926 h 2406"/>
                    <a:gd name="T14" fmla="*/ 551 w 2441"/>
                    <a:gd name="T15" fmla="*/ 1667 h 2406"/>
                    <a:gd name="T16" fmla="*/ 273 w 2441"/>
                    <a:gd name="T17" fmla="*/ 1831 h 2406"/>
                    <a:gd name="T18" fmla="*/ 163 w 2441"/>
                    <a:gd name="T19" fmla="*/ 2113 h 2406"/>
                    <a:gd name="T20" fmla="*/ 339 w 2441"/>
                    <a:gd name="T21" fmla="*/ 2272 h 2406"/>
                    <a:gd name="T22" fmla="*/ 593 w 2441"/>
                    <a:gd name="T23" fmla="*/ 2150 h 2406"/>
                    <a:gd name="T24" fmla="*/ 757 w 2441"/>
                    <a:gd name="T25" fmla="*/ 1872 h 2406"/>
                    <a:gd name="T26" fmla="*/ 1514 w 2441"/>
                    <a:gd name="T27" fmla="*/ 1808 h 2406"/>
                    <a:gd name="T28" fmla="*/ 1949 w 2441"/>
                    <a:gd name="T29" fmla="*/ 2406 h 2406"/>
                    <a:gd name="T30" fmla="*/ 2141 w 2441"/>
                    <a:gd name="T31" fmla="*/ 2344 h 2406"/>
                    <a:gd name="T32" fmla="*/ 1866 w 2441"/>
                    <a:gd name="T33" fmla="*/ 2042 h 2406"/>
                    <a:gd name="T34" fmla="*/ 2306 w 2441"/>
                    <a:gd name="T35" fmla="*/ 2130 h 2406"/>
                    <a:gd name="T36" fmla="*/ 2374 w 2441"/>
                    <a:gd name="T37" fmla="*/ 2116 h 2406"/>
                    <a:gd name="T38" fmla="*/ 694 w 2441"/>
                    <a:gd name="T39" fmla="*/ 1818 h 2406"/>
                    <a:gd name="T40" fmla="*/ 544 w 2441"/>
                    <a:gd name="T41" fmla="*/ 2082 h 2406"/>
                    <a:gd name="T42" fmla="*/ 243 w 2441"/>
                    <a:gd name="T43" fmla="*/ 2076 h 2406"/>
                    <a:gd name="T44" fmla="*/ 597 w 2441"/>
                    <a:gd name="T45" fmla="*/ 1736 h 2406"/>
                    <a:gd name="T46" fmla="*/ 1021 w 2441"/>
                    <a:gd name="T47" fmla="*/ 1315 h 2406"/>
                    <a:gd name="T48" fmla="*/ 694 w 2441"/>
                    <a:gd name="T49" fmla="*/ 1818 h 2406"/>
                    <a:gd name="T50" fmla="*/ 2071 w 2441"/>
                    <a:gd name="T51" fmla="*/ 1778 h 2406"/>
                    <a:gd name="T52" fmla="*/ 1778 w 2441"/>
                    <a:gd name="T53" fmla="*/ 2013 h 2406"/>
                    <a:gd name="T54" fmla="*/ 1778 w 2441"/>
                    <a:gd name="T55" fmla="*/ 2072 h 2406"/>
                    <a:gd name="T56" fmla="*/ 1685 w 2441"/>
                    <a:gd name="T57" fmla="*/ 2213 h 2406"/>
                    <a:gd name="T58" fmla="*/ 1592 w 2441"/>
                    <a:gd name="T59" fmla="*/ 1768 h 2406"/>
                    <a:gd name="T60" fmla="*/ 643 w 2441"/>
                    <a:gd name="T61" fmla="*/ 836 h 2406"/>
                    <a:gd name="T62" fmla="*/ 227 w 2441"/>
                    <a:gd name="T63" fmla="*/ 756 h 2406"/>
                    <a:gd name="T64" fmla="*/ 369 w 2441"/>
                    <a:gd name="T65" fmla="*/ 663 h 2406"/>
                    <a:gd name="T66" fmla="*/ 662 w 2441"/>
                    <a:gd name="T67" fmla="*/ 428 h 2406"/>
                    <a:gd name="T68" fmla="*/ 418 w 2441"/>
                    <a:gd name="T69" fmla="*/ 125 h 2406"/>
                    <a:gd name="T70" fmla="*/ 839 w 2441"/>
                    <a:gd name="T71" fmla="*/ 628 h 2406"/>
                    <a:gd name="T72" fmla="*/ 1768 w 2441"/>
                    <a:gd name="T73" fmla="*/ 1592 h 2406"/>
                    <a:gd name="T74" fmla="*/ 2213 w 2441"/>
                    <a:gd name="T75" fmla="*/ 1685 h 24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441" h="2406">
                      <a:moveTo>
                        <a:pt x="2272" y="1626"/>
                      </a:moveTo>
                      <a:cubicBezTo>
                        <a:pt x="2150" y="1504"/>
                        <a:pt x="1971" y="1462"/>
                        <a:pt x="1808" y="1515"/>
                      </a:cubicBezTo>
                      <a:cubicBezTo>
                        <a:pt x="926" y="632"/>
                        <a:pt x="926" y="632"/>
                        <a:pt x="926" y="632"/>
                      </a:cubicBezTo>
                      <a:cubicBezTo>
                        <a:pt x="978" y="470"/>
                        <a:pt x="936" y="290"/>
                        <a:pt x="814" y="168"/>
                      </a:cubicBezTo>
                      <a:cubicBezTo>
                        <a:pt x="686" y="40"/>
                        <a:pt x="493" y="0"/>
                        <a:pt x="324" y="66"/>
                      </a:cubicBezTo>
                      <a:cubicBezTo>
                        <a:pt x="311" y="71"/>
                        <a:pt x="302" y="83"/>
                        <a:pt x="299" y="96"/>
                      </a:cubicBezTo>
                      <a:cubicBezTo>
                        <a:pt x="296" y="110"/>
                        <a:pt x="300" y="124"/>
                        <a:pt x="310" y="134"/>
                      </a:cubicBezTo>
                      <a:cubicBezTo>
                        <a:pt x="574" y="398"/>
                        <a:pt x="574" y="398"/>
                        <a:pt x="574" y="398"/>
                      </a:cubicBezTo>
                      <a:cubicBezTo>
                        <a:pt x="398" y="574"/>
                        <a:pt x="398" y="574"/>
                        <a:pt x="398" y="574"/>
                      </a:cubicBezTo>
                      <a:cubicBezTo>
                        <a:pt x="134" y="310"/>
                        <a:pt x="134" y="310"/>
                        <a:pt x="134" y="310"/>
                      </a:cubicBezTo>
                      <a:cubicBezTo>
                        <a:pt x="124" y="300"/>
                        <a:pt x="110" y="296"/>
                        <a:pt x="96" y="299"/>
                      </a:cubicBezTo>
                      <a:cubicBezTo>
                        <a:pt x="82" y="302"/>
                        <a:pt x="71" y="311"/>
                        <a:pt x="66" y="325"/>
                      </a:cubicBezTo>
                      <a:cubicBezTo>
                        <a:pt x="0" y="494"/>
                        <a:pt x="40" y="686"/>
                        <a:pt x="168" y="814"/>
                      </a:cubicBezTo>
                      <a:cubicBezTo>
                        <a:pt x="290" y="936"/>
                        <a:pt x="470" y="979"/>
                        <a:pt x="632" y="926"/>
                      </a:cubicBezTo>
                      <a:cubicBezTo>
                        <a:pt x="962" y="1256"/>
                        <a:pt x="962" y="1256"/>
                        <a:pt x="962" y="1256"/>
                      </a:cubicBezTo>
                      <a:cubicBezTo>
                        <a:pt x="551" y="1667"/>
                        <a:pt x="551" y="1667"/>
                        <a:pt x="551" y="1667"/>
                      </a:cubicBezTo>
                      <a:cubicBezTo>
                        <a:pt x="290" y="1813"/>
                        <a:pt x="290" y="1813"/>
                        <a:pt x="290" y="1813"/>
                      </a:cubicBezTo>
                      <a:cubicBezTo>
                        <a:pt x="283" y="1817"/>
                        <a:pt x="277" y="1823"/>
                        <a:pt x="273" y="1831"/>
                      </a:cubicBezTo>
                      <a:cubicBezTo>
                        <a:pt x="155" y="2065"/>
                        <a:pt x="155" y="2065"/>
                        <a:pt x="155" y="2065"/>
                      </a:cubicBezTo>
                      <a:cubicBezTo>
                        <a:pt x="148" y="2081"/>
                        <a:pt x="151" y="2101"/>
                        <a:pt x="163" y="2113"/>
                      </a:cubicBezTo>
                      <a:cubicBezTo>
                        <a:pt x="310" y="2260"/>
                        <a:pt x="310" y="2260"/>
                        <a:pt x="310" y="2260"/>
                      </a:cubicBezTo>
                      <a:cubicBezTo>
                        <a:pt x="318" y="2268"/>
                        <a:pt x="329" y="2272"/>
                        <a:pt x="339" y="2272"/>
                      </a:cubicBezTo>
                      <a:cubicBezTo>
                        <a:pt x="346" y="2272"/>
                        <a:pt x="352" y="2271"/>
                        <a:pt x="358" y="2268"/>
                      </a:cubicBezTo>
                      <a:cubicBezTo>
                        <a:pt x="593" y="2150"/>
                        <a:pt x="593" y="2150"/>
                        <a:pt x="593" y="2150"/>
                      </a:cubicBezTo>
                      <a:cubicBezTo>
                        <a:pt x="600" y="2147"/>
                        <a:pt x="606" y="2141"/>
                        <a:pt x="611" y="2134"/>
                      </a:cubicBezTo>
                      <a:cubicBezTo>
                        <a:pt x="757" y="1872"/>
                        <a:pt x="757" y="1872"/>
                        <a:pt x="757" y="1872"/>
                      </a:cubicBezTo>
                      <a:cubicBezTo>
                        <a:pt x="1168" y="1461"/>
                        <a:pt x="1168" y="1461"/>
                        <a:pt x="1168" y="1461"/>
                      </a:cubicBezTo>
                      <a:cubicBezTo>
                        <a:pt x="1514" y="1808"/>
                        <a:pt x="1514" y="1808"/>
                        <a:pt x="1514" y="1808"/>
                      </a:cubicBezTo>
                      <a:cubicBezTo>
                        <a:pt x="1462" y="1971"/>
                        <a:pt x="1504" y="2150"/>
                        <a:pt x="1626" y="2272"/>
                      </a:cubicBezTo>
                      <a:cubicBezTo>
                        <a:pt x="1713" y="2359"/>
                        <a:pt x="1830" y="2406"/>
                        <a:pt x="1949" y="2406"/>
                      </a:cubicBezTo>
                      <a:cubicBezTo>
                        <a:pt x="2005" y="2406"/>
                        <a:pt x="2062" y="2396"/>
                        <a:pt x="2116" y="2374"/>
                      </a:cubicBezTo>
                      <a:cubicBezTo>
                        <a:pt x="2129" y="2369"/>
                        <a:pt x="2138" y="2358"/>
                        <a:pt x="2141" y="2344"/>
                      </a:cubicBezTo>
                      <a:cubicBezTo>
                        <a:pt x="2144" y="2331"/>
                        <a:pt x="2140" y="2316"/>
                        <a:pt x="2130" y="2306"/>
                      </a:cubicBezTo>
                      <a:cubicBezTo>
                        <a:pt x="1866" y="2042"/>
                        <a:pt x="1866" y="2042"/>
                        <a:pt x="1866" y="2042"/>
                      </a:cubicBezTo>
                      <a:cubicBezTo>
                        <a:pt x="2042" y="1866"/>
                        <a:pt x="2042" y="1866"/>
                        <a:pt x="2042" y="1866"/>
                      </a:cubicBezTo>
                      <a:cubicBezTo>
                        <a:pt x="2306" y="2130"/>
                        <a:pt x="2306" y="2130"/>
                        <a:pt x="2306" y="2130"/>
                      </a:cubicBezTo>
                      <a:cubicBezTo>
                        <a:pt x="2316" y="2140"/>
                        <a:pt x="2330" y="2144"/>
                        <a:pt x="2344" y="2142"/>
                      </a:cubicBezTo>
                      <a:cubicBezTo>
                        <a:pt x="2358" y="2139"/>
                        <a:pt x="2369" y="2129"/>
                        <a:pt x="2374" y="2116"/>
                      </a:cubicBezTo>
                      <a:cubicBezTo>
                        <a:pt x="2441" y="1947"/>
                        <a:pt x="2400" y="1755"/>
                        <a:pt x="2272" y="1626"/>
                      </a:cubicBezTo>
                      <a:close/>
                      <a:moveTo>
                        <a:pt x="694" y="1818"/>
                      </a:moveTo>
                      <a:cubicBezTo>
                        <a:pt x="691" y="1820"/>
                        <a:pt x="689" y="1823"/>
                        <a:pt x="687" y="1827"/>
                      </a:cubicBezTo>
                      <a:cubicBezTo>
                        <a:pt x="544" y="2082"/>
                        <a:pt x="544" y="2082"/>
                        <a:pt x="544" y="2082"/>
                      </a:cubicBezTo>
                      <a:cubicBezTo>
                        <a:pt x="348" y="2180"/>
                        <a:pt x="348" y="2180"/>
                        <a:pt x="348" y="2180"/>
                      </a:cubicBezTo>
                      <a:cubicBezTo>
                        <a:pt x="243" y="2076"/>
                        <a:pt x="243" y="2076"/>
                        <a:pt x="243" y="2076"/>
                      </a:cubicBezTo>
                      <a:cubicBezTo>
                        <a:pt x="341" y="1879"/>
                        <a:pt x="341" y="1879"/>
                        <a:pt x="341" y="1879"/>
                      </a:cubicBezTo>
                      <a:cubicBezTo>
                        <a:pt x="597" y="1736"/>
                        <a:pt x="597" y="1736"/>
                        <a:pt x="597" y="1736"/>
                      </a:cubicBezTo>
                      <a:cubicBezTo>
                        <a:pt x="600" y="1735"/>
                        <a:pt x="603" y="1732"/>
                        <a:pt x="606" y="1730"/>
                      </a:cubicBezTo>
                      <a:cubicBezTo>
                        <a:pt x="1021" y="1315"/>
                        <a:pt x="1021" y="1315"/>
                        <a:pt x="1021" y="1315"/>
                      </a:cubicBezTo>
                      <a:cubicBezTo>
                        <a:pt x="1109" y="1403"/>
                        <a:pt x="1109" y="1403"/>
                        <a:pt x="1109" y="1403"/>
                      </a:cubicBezTo>
                      <a:lnTo>
                        <a:pt x="694" y="1818"/>
                      </a:lnTo>
                      <a:close/>
                      <a:moveTo>
                        <a:pt x="2316" y="2022"/>
                      </a:moveTo>
                      <a:cubicBezTo>
                        <a:pt x="2071" y="1778"/>
                        <a:pt x="2071" y="1778"/>
                        <a:pt x="2071" y="1778"/>
                      </a:cubicBezTo>
                      <a:cubicBezTo>
                        <a:pt x="2055" y="1762"/>
                        <a:pt x="2029" y="1762"/>
                        <a:pt x="2013" y="1778"/>
                      </a:cubicBezTo>
                      <a:cubicBezTo>
                        <a:pt x="1778" y="2013"/>
                        <a:pt x="1778" y="2013"/>
                        <a:pt x="1778" y="2013"/>
                      </a:cubicBezTo>
                      <a:cubicBezTo>
                        <a:pt x="1770" y="2021"/>
                        <a:pt x="1766" y="2031"/>
                        <a:pt x="1766" y="2042"/>
                      </a:cubicBezTo>
                      <a:cubicBezTo>
                        <a:pt x="1766" y="2053"/>
                        <a:pt x="1770" y="2064"/>
                        <a:pt x="1778" y="2072"/>
                      </a:cubicBezTo>
                      <a:cubicBezTo>
                        <a:pt x="2022" y="2316"/>
                        <a:pt x="2022" y="2316"/>
                        <a:pt x="2022" y="2316"/>
                      </a:cubicBezTo>
                      <a:cubicBezTo>
                        <a:pt x="1901" y="2340"/>
                        <a:pt x="1774" y="2303"/>
                        <a:pt x="1685" y="2213"/>
                      </a:cubicBezTo>
                      <a:cubicBezTo>
                        <a:pt x="1580" y="2108"/>
                        <a:pt x="1547" y="1951"/>
                        <a:pt x="1601" y="1813"/>
                      </a:cubicBezTo>
                      <a:cubicBezTo>
                        <a:pt x="1607" y="1797"/>
                        <a:pt x="1603" y="1780"/>
                        <a:pt x="1592" y="1768"/>
                      </a:cubicBezTo>
                      <a:cubicBezTo>
                        <a:pt x="672" y="849"/>
                        <a:pt x="672" y="849"/>
                        <a:pt x="672" y="849"/>
                      </a:cubicBezTo>
                      <a:cubicBezTo>
                        <a:pt x="664" y="841"/>
                        <a:pt x="654" y="836"/>
                        <a:pt x="643" y="836"/>
                      </a:cubicBezTo>
                      <a:cubicBezTo>
                        <a:pt x="638" y="836"/>
                        <a:pt x="633" y="837"/>
                        <a:pt x="628" y="839"/>
                      </a:cubicBezTo>
                      <a:cubicBezTo>
                        <a:pt x="489" y="894"/>
                        <a:pt x="332" y="861"/>
                        <a:pt x="227" y="756"/>
                      </a:cubicBezTo>
                      <a:cubicBezTo>
                        <a:pt x="138" y="666"/>
                        <a:pt x="101" y="539"/>
                        <a:pt x="125" y="418"/>
                      </a:cubicBezTo>
                      <a:cubicBezTo>
                        <a:pt x="369" y="663"/>
                        <a:pt x="369" y="663"/>
                        <a:pt x="369" y="663"/>
                      </a:cubicBezTo>
                      <a:cubicBezTo>
                        <a:pt x="385" y="679"/>
                        <a:pt x="411" y="679"/>
                        <a:pt x="427" y="663"/>
                      </a:cubicBezTo>
                      <a:cubicBezTo>
                        <a:pt x="662" y="428"/>
                        <a:pt x="662" y="428"/>
                        <a:pt x="662" y="428"/>
                      </a:cubicBezTo>
                      <a:cubicBezTo>
                        <a:pt x="678" y="411"/>
                        <a:pt x="678" y="385"/>
                        <a:pt x="662" y="369"/>
                      </a:cubicBezTo>
                      <a:cubicBezTo>
                        <a:pt x="418" y="125"/>
                        <a:pt x="418" y="125"/>
                        <a:pt x="418" y="125"/>
                      </a:cubicBezTo>
                      <a:cubicBezTo>
                        <a:pt x="539" y="101"/>
                        <a:pt x="666" y="138"/>
                        <a:pt x="755" y="227"/>
                      </a:cubicBezTo>
                      <a:cubicBezTo>
                        <a:pt x="860" y="332"/>
                        <a:pt x="893" y="490"/>
                        <a:pt x="839" y="628"/>
                      </a:cubicBezTo>
                      <a:cubicBezTo>
                        <a:pt x="833" y="643"/>
                        <a:pt x="837" y="661"/>
                        <a:pt x="848" y="672"/>
                      </a:cubicBezTo>
                      <a:cubicBezTo>
                        <a:pt x="1768" y="1592"/>
                        <a:pt x="1768" y="1592"/>
                        <a:pt x="1768" y="1592"/>
                      </a:cubicBezTo>
                      <a:cubicBezTo>
                        <a:pt x="1780" y="1604"/>
                        <a:pt x="1797" y="1607"/>
                        <a:pt x="1812" y="1601"/>
                      </a:cubicBezTo>
                      <a:cubicBezTo>
                        <a:pt x="1951" y="1547"/>
                        <a:pt x="2108" y="1580"/>
                        <a:pt x="2213" y="1685"/>
                      </a:cubicBezTo>
                      <a:cubicBezTo>
                        <a:pt x="2302" y="1774"/>
                        <a:pt x="2340" y="1901"/>
                        <a:pt x="2316" y="202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b="1"/>
                </a:p>
              </p:txBody>
            </p:sp>
          </p:grpSp>
        </p:grp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2FB90F21-FAF2-45A9-95FE-02398DACD0E4}"/>
                </a:ext>
              </a:extLst>
            </p:cNvPr>
            <p:cNvSpPr txBox="1"/>
            <p:nvPr/>
          </p:nvSpPr>
          <p:spPr>
            <a:xfrm>
              <a:off x="6570194" y="4692938"/>
              <a:ext cx="22352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600" b="1" spc="400" noProof="0" dirty="0">
                  <a:solidFill>
                    <a:schemeClr val="bg1"/>
                  </a:solidFill>
                  <a:latin typeface="+mj-ea"/>
                  <a:ea typeface="+mj-ea"/>
                </a:rPr>
                <a:t>改正措施</a:t>
              </a:r>
              <a:endParaRPr kumimoji="0" lang="zh-CN" altLang="en-US" sz="3600" b="1" i="0" u="none" strike="noStrike" kern="1200" cap="none" spc="40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B3A94566-31E5-FBB4-5316-62048DC6E6DB}"/>
              </a:ext>
            </a:extLst>
          </p:cNvPr>
          <p:cNvGrpSpPr/>
          <p:nvPr/>
        </p:nvGrpSpPr>
        <p:grpSpPr>
          <a:xfrm>
            <a:off x="1115366" y="2459767"/>
            <a:ext cx="2263403" cy="2879502"/>
            <a:chOff x="1115366" y="2459767"/>
            <a:chExt cx="2263403" cy="2879502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4CC93140-FE06-6D6A-4C70-66A491187E0B}"/>
                </a:ext>
              </a:extLst>
            </p:cNvPr>
            <p:cNvGrpSpPr/>
            <p:nvPr/>
          </p:nvGrpSpPr>
          <p:grpSpPr>
            <a:xfrm>
              <a:off x="1117504" y="2459767"/>
              <a:ext cx="1860316" cy="1860316"/>
              <a:chOff x="1117504" y="2459767"/>
              <a:chExt cx="1860316" cy="1860316"/>
            </a:xfrm>
          </p:grpSpPr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92607054-099E-4876-9831-E3BFA4D3DB46}"/>
                  </a:ext>
                </a:extLst>
              </p:cNvPr>
              <p:cNvSpPr/>
              <p:nvPr/>
            </p:nvSpPr>
            <p:spPr>
              <a:xfrm>
                <a:off x="1117504" y="2459767"/>
                <a:ext cx="1860316" cy="1860316"/>
              </a:xfrm>
              <a:prstGeom prst="ellipse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id="{BBCEFC5E-8955-8F5B-AB6D-73190077D8FD}"/>
                  </a:ext>
                </a:extLst>
              </p:cNvPr>
              <p:cNvGrpSpPr/>
              <p:nvPr/>
            </p:nvGrpSpPr>
            <p:grpSpPr>
              <a:xfrm>
                <a:off x="1709560" y="3004388"/>
                <a:ext cx="868779" cy="858700"/>
                <a:chOff x="1709560" y="3004388"/>
                <a:chExt cx="868779" cy="858700"/>
              </a:xfrm>
            </p:grpSpPr>
            <p:sp>
              <p:nvSpPr>
                <p:cNvPr id="29" name="Freeform 24">
                  <a:extLst>
                    <a:ext uri="{FF2B5EF4-FFF2-40B4-BE49-F238E27FC236}">
                      <a16:creationId xmlns:a16="http://schemas.microsoft.com/office/drawing/2014/main" id="{9FC0ADB0-D8AA-4350-8B79-43D4B6A8211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709560" y="3004388"/>
                  <a:ext cx="594959" cy="858700"/>
                </a:xfrm>
                <a:custGeom>
                  <a:avLst/>
                  <a:gdLst>
                    <a:gd name="T0" fmla="*/ 1650 w 1689"/>
                    <a:gd name="T1" fmla="*/ 1609 h 2448"/>
                    <a:gd name="T2" fmla="*/ 1610 w 1689"/>
                    <a:gd name="T3" fmla="*/ 1648 h 2448"/>
                    <a:gd name="T4" fmla="*/ 1610 w 1689"/>
                    <a:gd name="T5" fmla="*/ 2369 h 2448"/>
                    <a:gd name="T6" fmla="*/ 447 w 1689"/>
                    <a:gd name="T7" fmla="*/ 2369 h 2448"/>
                    <a:gd name="T8" fmla="*/ 447 w 1689"/>
                    <a:gd name="T9" fmla="*/ 2040 h 2448"/>
                    <a:gd name="T10" fmla="*/ 408 w 1689"/>
                    <a:gd name="T11" fmla="*/ 2001 h 2448"/>
                    <a:gd name="T12" fmla="*/ 79 w 1689"/>
                    <a:gd name="T13" fmla="*/ 2001 h 2448"/>
                    <a:gd name="T14" fmla="*/ 79 w 1689"/>
                    <a:gd name="T15" fmla="*/ 79 h 2448"/>
                    <a:gd name="T16" fmla="*/ 1610 w 1689"/>
                    <a:gd name="T17" fmla="*/ 79 h 2448"/>
                    <a:gd name="T18" fmla="*/ 1610 w 1689"/>
                    <a:gd name="T19" fmla="*/ 800 h 2448"/>
                    <a:gd name="T20" fmla="*/ 1650 w 1689"/>
                    <a:gd name="T21" fmla="*/ 839 h 2448"/>
                    <a:gd name="T22" fmla="*/ 1689 w 1689"/>
                    <a:gd name="T23" fmla="*/ 800 h 2448"/>
                    <a:gd name="T24" fmla="*/ 1689 w 1689"/>
                    <a:gd name="T25" fmla="*/ 39 h 2448"/>
                    <a:gd name="T26" fmla="*/ 1650 w 1689"/>
                    <a:gd name="T27" fmla="*/ 0 h 2448"/>
                    <a:gd name="T28" fmla="*/ 39 w 1689"/>
                    <a:gd name="T29" fmla="*/ 0 h 2448"/>
                    <a:gd name="T30" fmla="*/ 0 w 1689"/>
                    <a:gd name="T31" fmla="*/ 39 h 2448"/>
                    <a:gd name="T32" fmla="*/ 0 w 1689"/>
                    <a:gd name="T33" fmla="*/ 2040 h 2448"/>
                    <a:gd name="T34" fmla="*/ 0 w 1689"/>
                    <a:gd name="T35" fmla="*/ 2044 h 2448"/>
                    <a:gd name="T36" fmla="*/ 1 w 1689"/>
                    <a:gd name="T37" fmla="*/ 2047 h 2448"/>
                    <a:gd name="T38" fmla="*/ 1 w 1689"/>
                    <a:gd name="T39" fmla="*/ 2048 h 2448"/>
                    <a:gd name="T40" fmla="*/ 2 w 1689"/>
                    <a:gd name="T41" fmla="*/ 2051 h 2448"/>
                    <a:gd name="T42" fmla="*/ 2 w 1689"/>
                    <a:gd name="T43" fmla="*/ 2052 h 2448"/>
                    <a:gd name="T44" fmla="*/ 3 w 1689"/>
                    <a:gd name="T45" fmla="*/ 2055 h 2448"/>
                    <a:gd name="T46" fmla="*/ 3 w 1689"/>
                    <a:gd name="T47" fmla="*/ 2055 h 2448"/>
                    <a:gd name="T48" fmla="*/ 4 w 1689"/>
                    <a:gd name="T49" fmla="*/ 2058 h 2448"/>
                    <a:gd name="T50" fmla="*/ 5 w 1689"/>
                    <a:gd name="T51" fmla="*/ 2059 h 2448"/>
                    <a:gd name="T52" fmla="*/ 6 w 1689"/>
                    <a:gd name="T53" fmla="*/ 2061 h 2448"/>
                    <a:gd name="T54" fmla="*/ 7 w 1689"/>
                    <a:gd name="T55" fmla="*/ 2062 h 2448"/>
                    <a:gd name="T56" fmla="*/ 8 w 1689"/>
                    <a:gd name="T57" fmla="*/ 2064 h 2448"/>
                    <a:gd name="T58" fmla="*/ 9 w 1689"/>
                    <a:gd name="T59" fmla="*/ 2065 h 2448"/>
                    <a:gd name="T60" fmla="*/ 12 w 1689"/>
                    <a:gd name="T61" fmla="*/ 2068 h 2448"/>
                    <a:gd name="T62" fmla="*/ 380 w 1689"/>
                    <a:gd name="T63" fmla="*/ 2436 h 2448"/>
                    <a:gd name="T64" fmla="*/ 383 w 1689"/>
                    <a:gd name="T65" fmla="*/ 2439 h 2448"/>
                    <a:gd name="T66" fmla="*/ 384 w 1689"/>
                    <a:gd name="T67" fmla="*/ 2440 h 2448"/>
                    <a:gd name="T68" fmla="*/ 386 w 1689"/>
                    <a:gd name="T69" fmla="*/ 2441 h 2448"/>
                    <a:gd name="T70" fmla="*/ 387 w 1689"/>
                    <a:gd name="T71" fmla="*/ 2442 h 2448"/>
                    <a:gd name="T72" fmla="*/ 389 w 1689"/>
                    <a:gd name="T73" fmla="*/ 2443 h 2448"/>
                    <a:gd name="T74" fmla="*/ 390 w 1689"/>
                    <a:gd name="T75" fmla="*/ 2444 h 2448"/>
                    <a:gd name="T76" fmla="*/ 393 w 1689"/>
                    <a:gd name="T77" fmla="*/ 2445 h 2448"/>
                    <a:gd name="T78" fmla="*/ 393 w 1689"/>
                    <a:gd name="T79" fmla="*/ 2445 h 2448"/>
                    <a:gd name="T80" fmla="*/ 396 w 1689"/>
                    <a:gd name="T81" fmla="*/ 2446 h 2448"/>
                    <a:gd name="T82" fmla="*/ 397 w 1689"/>
                    <a:gd name="T83" fmla="*/ 2446 h 2448"/>
                    <a:gd name="T84" fmla="*/ 400 w 1689"/>
                    <a:gd name="T85" fmla="*/ 2447 h 2448"/>
                    <a:gd name="T86" fmla="*/ 401 w 1689"/>
                    <a:gd name="T87" fmla="*/ 2447 h 2448"/>
                    <a:gd name="T88" fmla="*/ 404 w 1689"/>
                    <a:gd name="T89" fmla="*/ 2448 h 2448"/>
                    <a:gd name="T90" fmla="*/ 408 w 1689"/>
                    <a:gd name="T91" fmla="*/ 2448 h 2448"/>
                    <a:gd name="T92" fmla="*/ 1650 w 1689"/>
                    <a:gd name="T93" fmla="*/ 2448 h 2448"/>
                    <a:gd name="T94" fmla="*/ 1689 w 1689"/>
                    <a:gd name="T95" fmla="*/ 2409 h 2448"/>
                    <a:gd name="T96" fmla="*/ 1689 w 1689"/>
                    <a:gd name="T97" fmla="*/ 1648 h 2448"/>
                    <a:gd name="T98" fmla="*/ 1650 w 1689"/>
                    <a:gd name="T99" fmla="*/ 1609 h 2448"/>
                    <a:gd name="T100" fmla="*/ 369 w 1689"/>
                    <a:gd name="T101" fmla="*/ 2313 h 2448"/>
                    <a:gd name="T102" fmla="*/ 135 w 1689"/>
                    <a:gd name="T103" fmla="*/ 2079 h 2448"/>
                    <a:gd name="T104" fmla="*/ 369 w 1689"/>
                    <a:gd name="T105" fmla="*/ 2079 h 2448"/>
                    <a:gd name="T106" fmla="*/ 369 w 1689"/>
                    <a:gd name="T107" fmla="*/ 2313 h 24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689" h="2448">
                      <a:moveTo>
                        <a:pt x="1650" y="1609"/>
                      </a:moveTo>
                      <a:cubicBezTo>
                        <a:pt x="1628" y="1609"/>
                        <a:pt x="1610" y="1627"/>
                        <a:pt x="1610" y="1648"/>
                      </a:cubicBezTo>
                      <a:cubicBezTo>
                        <a:pt x="1610" y="2369"/>
                        <a:pt x="1610" y="2369"/>
                        <a:pt x="1610" y="2369"/>
                      </a:cubicBezTo>
                      <a:cubicBezTo>
                        <a:pt x="447" y="2369"/>
                        <a:pt x="447" y="2369"/>
                        <a:pt x="447" y="2369"/>
                      </a:cubicBezTo>
                      <a:cubicBezTo>
                        <a:pt x="447" y="2040"/>
                        <a:pt x="447" y="2040"/>
                        <a:pt x="447" y="2040"/>
                      </a:cubicBezTo>
                      <a:cubicBezTo>
                        <a:pt x="447" y="2018"/>
                        <a:pt x="430" y="2001"/>
                        <a:pt x="408" y="2001"/>
                      </a:cubicBezTo>
                      <a:cubicBezTo>
                        <a:pt x="79" y="2001"/>
                        <a:pt x="79" y="2001"/>
                        <a:pt x="79" y="2001"/>
                      </a:cubicBezTo>
                      <a:cubicBezTo>
                        <a:pt x="79" y="79"/>
                        <a:pt x="79" y="79"/>
                        <a:pt x="79" y="79"/>
                      </a:cubicBezTo>
                      <a:cubicBezTo>
                        <a:pt x="1610" y="79"/>
                        <a:pt x="1610" y="79"/>
                        <a:pt x="1610" y="79"/>
                      </a:cubicBezTo>
                      <a:cubicBezTo>
                        <a:pt x="1610" y="800"/>
                        <a:pt x="1610" y="800"/>
                        <a:pt x="1610" y="800"/>
                      </a:cubicBezTo>
                      <a:cubicBezTo>
                        <a:pt x="1610" y="821"/>
                        <a:pt x="1628" y="839"/>
                        <a:pt x="1650" y="839"/>
                      </a:cubicBezTo>
                      <a:cubicBezTo>
                        <a:pt x="1672" y="839"/>
                        <a:pt x="1689" y="821"/>
                        <a:pt x="1689" y="800"/>
                      </a:cubicBezTo>
                      <a:cubicBezTo>
                        <a:pt x="1689" y="39"/>
                        <a:pt x="1689" y="39"/>
                        <a:pt x="1689" y="39"/>
                      </a:cubicBezTo>
                      <a:cubicBezTo>
                        <a:pt x="1689" y="18"/>
                        <a:pt x="1672" y="0"/>
                        <a:pt x="1650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18" y="0"/>
                        <a:pt x="0" y="18"/>
                        <a:pt x="0" y="39"/>
                      </a:cubicBezTo>
                      <a:cubicBezTo>
                        <a:pt x="0" y="2040"/>
                        <a:pt x="0" y="2040"/>
                        <a:pt x="0" y="2040"/>
                      </a:cubicBezTo>
                      <a:cubicBezTo>
                        <a:pt x="0" y="2041"/>
                        <a:pt x="0" y="2043"/>
                        <a:pt x="0" y="2044"/>
                      </a:cubicBezTo>
                      <a:cubicBezTo>
                        <a:pt x="0" y="2045"/>
                        <a:pt x="0" y="2046"/>
                        <a:pt x="1" y="2047"/>
                      </a:cubicBezTo>
                      <a:cubicBezTo>
                        <a:pt x="1" y="2047"/>
                        <a:pt x="1" y="2047"/>
                        <a:pt x="1" y="2048"/>
                      </a:cubicBezTo>
                      <a:cubicBezTo>
                        <a:pt x="1" y="2049"/>
                        <a:pt x="1" y="2050"/>
                        <a:pt x="2" y="2051"/>
                      </a:cubicBezTo>
                      <a:cubicBezTo>
                        <a:pt x="2" y="2051"/>
                        <a:pt x="2" y="2051"/>
                        <a:pt x="2" y="2052"/>
                      </a:cubicBezTo>
                      <a:cubicBezTo>
                        <a:pt x="2" y="2053"/>
                        <a:pt x="2" y="2054"/>
                        <a:pt x="3" y="2055"/>
                      </a:cubicBezTo>
                      <a:cubicBezTo>
                        <a:pt x="3" y="2055"/>
                        <a:pt x="3" y="2055"/>
                        <a:pt x="3" y="2055"/>
                      </a:cubicBezTo>
                      <a:cubicBezTo>
                        <a:pt x="3" y="2056"/>
                        <a:pt x="4" y="2057"/>
                        <a:pt x="4" y="2058"/>
                      </a:cubicBezTo>
                      <a:cubicBezTo>
                        <a:pt x="5" y="2058"/>
                        <a:pt x="5" y="2058"/>
                        <a:pt x="5" y="2059"/>
                      </a:cubicBezTo>
                      <a:cubicBezTo>
                        <a:pt x="5" y="2060"/>
                        <a:pt x="6" y="2060"/>
                        <a:pt x="6" y="2061"/>
                      </a:cubicBezTo>
                      <a:cubicBezTo>
                        <a:pt x="6" y="2061"/>
                        <a:pt x="7" y="2062"/>
                        <a:pt x="7" y="2062"/>
                      </a:cubicBezTo>
                      <a:cubicBezTo>
                        <a:pt x="7" y="2063"/>
                        <a:pt x="8" y="2064"/>
                        <a:pt x="8" y="2064"/>
                      </a:cubicBezTo>
                      <a:cubicBezTo>
                        <a:pt x="9" y="2065"/>
                        <a:pt x="9" y="2065"/>
                        <a:pt x="9" y="2065"/>
                      </a:cubicBezTo>
                      <a:cubicBezTo>
                        <a:pt x="10" y="2066"/>
                        <a:pt x="11" y="2067"/>
                        <a:pt x="12" y="2068"/>
                      </a:cubicBezTo>
                      <a:cubicBezTo>
                        <a:pt x="380" y="2436"/>
                        <a:pt x="380" y="2436"/>
                        <a:pt x="380" y="2436"/>
                      </a:cubicBezTo>
                      <a:cubicBezTo>
                        <a:pt x="381" y="2437"/>
                        <a:pt x="382" y="2438"/>
                        <a:pt x="383" y="2439"/>
                      </a:cubicBezTo>
                      <a:cubicBezTo>
                        <a:pt x="383" y="2439"/>
                        <a:pt x="383" y="2439"/>
                        <a:pt x="384" y="2440"/>
                      </a:cubicBezTo>
                      <a:cubicBezTo>
                        <a:pt x="384" y="2440"/>
                        <a:pt x="385" y="2441"/>
                        <a:pt x="386" y="2441"/>
                      </a:cubicBezTo>
                      <a:cubicBezTo>
                        <a:pt x="386" y="2441"/>
                        <a:pt x="387" y="2442"/>
                        <a:pt x="387" y="2442"/>
                      </a:cubicBezTo>
                      <a:cubicBezTo>
                        <a:pt x="388" y="2442"/>
                        <a:pt x="388" y="2443"/>
                        <a:pt x="389" y="2443"/>
                      </a:cubicBezTo>
                      <a:cubicBezTo>
                        <a:pt x="390" y="2443"/>
                        <a:pt x="390" y="2444"/>
                        <a:pt x="390" y="2444"/>
                      </a:cubicBezTo>
                      <a:cubicBezTo>
                        <a:pt x="391" y="2444"/>
                        <a:pt x="392" y="2445"/>
                        <a:pt x="393" y="2445"/>
                      </a:cubicBezTo>
                      <a:cubicBezTo>
                        <a:pt x="393" y="2445"/>
                        <a:pt x="393" y="2445"/>
                        <a:pt x="393" y="2445"/>
                      </a:cubicBezTo>
                      <a:cubicBezTo>
                        <a:pt x="394" y="2446"/>
                        <a:pt x="395" y="2446"/>
                        <a:pt x="396" y="2446"/>
                      </a:cubicBezTo>
                      <a:cubicBezTo>
                        <a:pt x="397" y="2446"/>
                        <a:pt x="397" y="2446"/>
                        <a:pt x="397" y="2446"/>
                      </a:cubicBezTo>
                      <a:cubicBezTo>
                        <a:pt x="398" y="2447"/>
                        <a:pt x="399" y="2447"/>
                        <a:pt x="400" y="2447"/>
                      </a:cubicBezTo>
                      <a:cubicBezTo>
                        <a:pt x="401" y="2447"/>
                        <a:pt x="401" y="2447"/>
                        <a:pt x="401" y="2447"/>
                      </a:cubicBezTo>
                      <a:cubicBezTo>
                        <a:pt x="402" y="2448"/>
                        <a:pt x="403" y="2448"/>
                        <a:pt x="404" y="2448"/>
                      </a:cubicBezTo>
                      <a:cubicBezTo>
                        <a:pt x="405" y="2448"/>
                        <a:pt x="407" y="2448"/>
                        <a:pt x="408" y="2448"/>
                      </a:cubicBezTo>
                      <a:cubicBezTo>
                        <a:pt x="1650" y="2448"/>
                        <a:pt x="1650" y="2448"/>
                        <a:pt x="1650" y="2448"/>
                      </a:cubicBezTo>
                      <a:cubicBezTo>
                        <a:pt x="1672" y="2448"/>
                        <a:pt x="1689" y="2430"/>
                        <a:pt x="1689" y="2409"/>
                      </a:cubicBezTo>
                      <a:cubicBezTo>
                        <a:pt x="1689" y="1648"/>
                        <a:pt x="1689" y="1648"/>
                        <a:pt x="1689" y="1648"/>
                      </a:cubicBezTo>
                      <a:cubicBezTo>
                        <a:pt x="1689" y="1627"/>
                        <a:pt x="1672" y="1609"/>
                        <a:pt x="1650" y="1609"/>
                      </a:cubicBezTo>
                      <a:close/>
                      <a:moveTo>
                        <a:pt x="369" y="2313"/>
                      </a:moveTo>
                      <a:cubicBezTo>
                        <a:pt x="135" y="2079"/>
                        <a:pt x="135" y="2079"/>
                        <a:pt x="135" y="2079"/>
                      </a:cubicBezTo>
                      <a:cubicBezTo>
                        <a:pt x="369" y="2079"/>
                        <a:pt x="369" y="2079"/>
                        <a:pt x="369" y="2079"/>
                      </a:cubicBezTo>
                      <a:lnTo>
                        <a:pt x="369" y="231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b="1"/>
                </a:p>
              </p:txBody>
            </p:sp>
            <p:sp>
              <p:nvSpPr>
                <p:cNvPr id="30" name="Freeform 25">
                  <a:extLst>
                    <a:ext uri="{FF2B5EF4-FFF2-40B4-BE49-F238E27FC236}">
                      <a16:creationId xmlns:a16="http://schemas.microsoft.com/office/drawing/2014/main" id="{2AE08236-24AA-4A1C-A3F9-7D1D67FD95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64641" y="3724428"/>
                  <a:ext cx="147300" cy="27773"/>
                </a:xfrm>
                <a:custGeom>
                  <a:avLst/>
                  <a:gdLst>
                    <a:gd name="T0" fmla="*/ 379 w 418"/>
                    <a:gd name="T1" fmla="*/ 79 h 79"/>
                    <a:gd name="T2" fmla="*/ 418 w 418"/>
                    <a:gd name="T3" fmla="*/ 40 h 79"/>
                    <a:gd name="T4" fmla="*/ 379 w 418"/>
                    <a:gd name="T5" fmla="*/ 0 h 79"/>
                    <a:gd name="T6" fmla="*/ 40 w 418"/>
                    <a:gd name="T7" fmla="*/ 0 h 79"/>
                    <a:gd name="T8" fmla="*/ 0 w 418"/>
                    <a:gd name="T9" fmla="*/ 40 h 79"/>
                    <a:gd name="T10" fmla="*/ 40 w 418"/>
                    <a:gd name="T11" fmla="*/ 79 h 79"/>
                    <a:gd name="T12" fmla="*/ 379 w 418"/>
                    <a:gd name="T13" fmla="*/ 7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18" h="79">
                      <a:moveTo>
                        <a:pt x="379" y="79"/>
                      </a:moveTo>
                      <a:cubicBezTo>
                        <a:pt x="400" y="79"/>
                        <a:pt x="418" y="61"/>
                        <a:pt x="418" y="40"/>
                      </a:cubicBezTo>
                      <a:cubicBezTo>
                        <a:pt x="418" y="18"/>
                        <a:pt x="400" y="0"/>
                        <a:pt x="379" y="0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18" y="0"/>
                        <a:pt x="0" y="18"/>
                        <a:pt x="0" y="40"/>
                      </a:cubicBezTo>
                      <a:cubicBezTo>
                        <a:pt x="0" y="61"/>
                        <a:pt x="18" y="79"/>
                        <a:pt x="40" y="79"/>
                      </a:cubicBezTo>
                      <a:lnTo>
                        <a:pt x="379" y="7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b="1"/>
                </a:p>
              </p:txBody>
            </p:sp>
            <p:sp>
              <p:nvSpPr>
                <p:cNvPr id="31" name="Freeform 26">
                  <a:extLst>
                    <a:ext uri="{FF2B5EF4-FFF2-40B4-BE49-F238E27FC236}">
                      <a16:creationId xmlns:a16="http://schemas.microsoft.com/office/drawing/2014/main" id="{506B0C64-6B87-4E7A-94B5-BCEAA37459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02137" y="3133789"/>
                  <a:ext cx="409805" cy="27362"/>
                </a:xfrm>
                <a:custGeom>
                  <a:avLst/>
                  <a:gdLst>
                    <a:gd name="T0" fmla="*/ 1124 w 1163"/>
                    <a:gd name="T1" fmla="*/ 0 h 78"/>
                    <a:gd name="T2" fmla="*/ 40 w 1163"/>
                    <a:gd name="T3" fmla="*/ 0 h 78"/>
                    <a:gd name="T4" fmla="*/ 0 w 1163"/>
                    <a:gd name="T5" fmla="*/ 39 h 78"/>
                    <a:gd name="T6" fmla="*/ 40 w 1163"/>
                    <a:gd name="T7" fmla="*/ 78 h 78"/>
                    <a:gd name="T8" fmla="*/ 1124 w 1163"/>
                    <a:gd name="T9" fmla="*/ 78 h 78"/>
                    <a:gd name="T10" fmla="*/ 1163 w 1163"/>
                    <a:gd name="T11" fmla="*/ 39 h 78"/>
                    <a:gd name="T12" fmla="*/ 1124 w 1163"/>
                    <a:gd name="T13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63" h="78">
                      <a:moveTo>
                        <a:pt x="1124" y="0"/>
                      </a:move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18" y="0"/>
                        <a:pt x="0" y="17"/>
                        <a:pt x="0" y="39"/>
                      </a:cubicBezTo>
                      <a:cubicBezTo>
                        <a:pt x="0" y="61"/>
                        <a:pt x="18" y="78"/>
                        <a:pt x="40" y="78"/>
                      </a:cubicBezTo>
                      <a:cubicBezTo>
                        <a:pt x="1124" y="78"/>
                        <a:pt x="1124" y="78"/>
                        <a:pt x="1124" y="78"/>
                      </a:cubicBezTo>
                      <a:cubicBezTo>
                        <a:pt x="1145" y="78"/>
                        <a:pt x="1163" y="61"/>
                        <a:pt x="1163" y="39"/>
                      </a:cubicBezTo>
                      <a:cubicBezTo>
                        <a:pt x="1163" y="17"/>
                        <a:pt x="1145" y="0"/>
                        <a:pt x="112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b="1"/>
                </a:p>
              </p:txBody>
            </p:sp>
            <p:sp>
              <p:nvSpPr>
                <p:cNvPr id="32" name="Freeform 27">
                  <a:extLst>
                    <a:ext uri="{FF2B5EF4-FFF2-40B4-BE49-F238E27FC236}">
                      <a16:creationId xmlns:a16="http://schemas.microsoft.com/office/drawing/2014/main" id="{83AC52D5-183A-4428-B536-EA26BE2695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02137" y="3207439"/>
                  <a:ext cx="409805" cy="27773"/>
                </a:xfrm>
                <a:custGeom>
                  <a:avLst/>
                  <a:gdLst>
                    <a:gd name="T0" fmla="*/ 1124 w 1163"/>
                    <a:gd name="T1" fmla="*/ 0 h 79"/>
                    <a:gd name="T2" fmla="*/ 40 w 1163"/>
                    <a:gd name="T3" fmla="*/ 0 h 79"/>
                    <a:gd name="T4" fmla="*/ 0 w 1163"/>
                    <a:gd name="T5" fmla="*/ 40 h 79"/>
                    <a:gd name="T6" fmla="*/ 40 w 1163"/>
                    <a:gd name="T7" fmla="*/ 79 h 79"/>
                    <a:gd name="T8" fmla="*/ 1124 w 1163"/>
                    <a:gd name="T9" fmla="*/ 79 h 79"/>
                    <a:gd name="T10" fmla="*/ 1163 w 1163"/>
                    <a:gd name="T11" fmla="*/ 40 h 79"/>
                    <a:gd name="T12" fmla="*/ 1124 w 1163"/>
                    <a:gd name="T13" fmla="*/ 0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63" h="79">
                      <a:moveTo>
                        <a:pt x="1124" y="0"/>
                      </a:move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18" y="0"/>
                        <a:pt x="0" y="18"/>
                        <a:pt x="0" y="40"/>
                      </a:cubicBezTo>
                      <a:cubicBezTo>
                        <a:pt x="0" y="61"/>
                        <a:pt x="18" y="79"/>
                        <a:pt x="40" y="79"/>
                      </a:cubicBezTo>
                      <a:cubicBezTo>
                        <a:pt x="1124" y="79"/>
                        <a:pt x="1124" y="79"/>
                        <a:pt x="1124" y="79"/>
                      </a:cubicBezTo>
                      <a:cubicBezTo>
                        <a:pt x="1145" y="79"/>
                        <a:pt x="1163" y="61"/>
                        <a:pt x="1163" y="40"/>
                      </a:cubicBezTo>
                      <a:cubicBezTo>
                        <a:pt x="1163" y="18"/>
                        <a:pt x="1145" y="0"/>
                        <a:pt x="112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b="1"/>
                </a:p>
              </p:txBody>
            </p:sp>
            <p:sp>
              <p:nvSpPr>
                <p:cNvPr id="33" name="Freeform 28">
                  <a:extLst>
                    <a:ext uri="{FF2B5EF4-FFF2-40B4-BE49-F238E27FC236}">
                      <a16:creationId xmlns:a16="http://schemas.microsoft.com/office/drawing/2014/main" id="{36309706-6858-41B5-906A-0E489A1A4B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02137" y="3281500"/>
                  <a:ext cx="409805" cy="27567"/>
                </a:xfrm>
                <a:custGeom>
                  <a:avLst/>
                  <a:gdLst>
                    <a:gd name="T0" fmla="*/ 1124 w 1163"/>
                    <a:gd name="T1" fmla="*/ 0 h 79"/>
                    <a:gd name="T2" fmla="*/ 40 w 1163"/>
                    <a:gd name="T3" fmla="*/ 0 h 79"/>
                    <a:gd name="T4" fmla="*/ 0 w 1163"/>
                    <a:gd name="T5" fmla="*/ 39 h 79"/>
                    <a:gd name="T6" fmla="*/ 40 w 1163"/>
                    <a:gd name="T7" fmla="*/ 79 h 79"/>
                    <a:gd name="T8" fmla="*/ 1124 w 1163"/>
                    <a:gd name="T9" fmla="*/ 79 h 79"/>
                    <a:gd name="T10" fmla="*/ 1163 w 1163"/>
                    <a:gd name="T11" fmla="*/ 39 h 79"/>
                    <a:gd name="T12" fmla="*/ 1124 w 1163"/>
                    <a:gd name="T13" fmla="*/ 0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63" h="79">
                      <a:moveTo>
                        <a:pt x="1124" y="0"/>
                      </a:move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18" y="0"/>
                        <a:pt x="0" y="17"/>
                        <a:pt x="0" y="39"/>
                      </a:cubicBezTo>
                      <a:cubicBezTo>
                        <a:pt x="0" y="61"/>
                        <a:pt x="18" y="79"/>
                        <a:pt x="40" y="79"/>
                      </a:cubicBezTo>
                      <a:cubicBezTo>
                        <a:pt x="1124" y="79"/>
                        <a:pt x="1124" y="79"/>
                        <a:pt x="1124" y="79"/>
                      </a:cubicBezTo>
                      <a:cubicBezTo>
                        <a:pt x="1145" y="79"/>
                        <a:pt x="1163" y="61"/>
                        <a:pt x="1163" y="39"/>
                      </a:cubicBezTo>
                      <a:cubicBezTo>
                        <a:pt x="1163" y="17"/>
                        <a:pt x="1145" y="0"/>
                        <a:pt x="112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b="1"/>
                </a:p>
              </p:txBody>
            </p:sp>
            <p:sp>
              <p:nvSpPr>
                <p:cNvPr id="34" name="Freeform 29">
                  <a:extLst>
                    <a:ext uri="{FF2B5EF4-FFF2-40B4-BE49-F238E27FC236}">
                      <a16:creationId xmlns:a16="http://schemas.microsoft.com/office/drawing/2014/main" id="{AD2C3CAC-CBF5-463A-994E-899DCE25503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02137" y="3355151"/>
                  <a:ext cx="409805" cy="27567"/>
                </a:xfrm>
                <a:custGeom>
                  <a:avLst/>
                  <a:gdLst>
                    <a:gd name="T0" fmla="*/ 1163 w 1163"/>
                    <a:gd name="T1" fmla="*/ 40 h 79"/>
                    <a:gd name="T2" fmla="*/ 1124 w 1163"/>
                    <a:gd name="T3" fmla="*/ 0 h 79"/>
                    <a:gd name="T4" fmla="*/ 40 w 1163"/>
                    <a:gd name="T5" fmla="*/ 0 h 79"/>
                    <a:gd name="T6" fmla="*/ 0 w 1163"/>
                    <a:gd name="T7" fmla="*/ 40 h 79"/>
                    <a:gd name="T8" fmla="*/ 40 w 1163"/>
                    <a:gd name="T9" fmla="*/ 79 h 79"/>
                    <a:gd name="T10" fmla="*/ 1124 w 1163"/>
                    <a:gd name="T11" fmla="*/ 79 h 79"/>
                    <a:gd name="T12" fmla="*/ 1163 w 1163"/>
                    <a:gd name="T13" fmla="*/ 40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63" h="79">
                      <a:moveTo>
                        <a:pt x="1163" y="40"/>
                      </a:moveTo>
                      <a:cubicBezTo>
                        <a:pt x="1163" y="18"/>
                        <a:pt x="1145" y="0"/>
                        <a:pt x="1124" y="0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18" y="0"/>
                        <a:pt x="0" y="18"/>
                        <a:pt x="0" y="40"/>
                      </a:cubicBezTo>
                      <a:cubicBezTo>
                        <a:pt x="0" y="62"/>
                        <a:pt x="18" y="79"/>
                        <a:pt x="40" y="79"/>
                      </a:cubicBezTo>
                      <a:cubicBezTo>
                        <a:pt x="1124" y="79"/>
                        <a:pt x="1124" y="79"/>
                        <a:pt x="1124" y="79"/>
                      </a:cubicBezTo>
                      <a:cubicBezTo>
                        <a:pt x="1145" y="79"/>
                        <a:pt x="1163" y="62"/>
                        <a:pt x="1163" y="4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b="1"/>
                </a:p>
              </p:txBody>
            </p:sp>
            <p:sp>
              <p:nvSpPr>
                <p:cNvPr id="35" name="Freeform 30">
                  <a:extLst>
                    <a:ext uri="{FF2B5EF4-FFF2-40B4-BE49-F238E27FC236}">
                      <a16:creationId xmlns:a16="http://schemas.microsoft.com/office/drawing/2014/main" id="{09242E37-C18D-4DE6-AC0D-CBB18F06FEE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02137" y="3429211"/>
                  <a:ext cx="343768" cy="27567"/>
                </a:xfrm>
                <a:custGeom>
                  <a:avLst/>
                  <a:gdLst>
                    <a:gd name="T0" fmla="*/ 976 w 976"/>
                    <a:gd name="T1" fmla="*/ 39 h 79"/>
                    <a:gd name="T2" fmla="*/ 936 w 976"/>
                    <a:gd name="T3" fmla="*/ 0 h 79"/>
                    <a:gd name="T4" fmla="*/ 40 w 976"/>
                    <a:gd name="T5" fmla="*/ 0 h 79"/>
                    <a:gd name="T6" fmla="*/ 0 w 976"/>
                    <a:gd name="T7" fmla="*/ 39 h 79"/>
                    <a:gd name="T8" fmla="*/ 40 w 976"/>
                    <a:gd name="T9" fmla="*/ 79 h 79"/>
                    <a:gd name="T10" fmla="*/ 936 w 976"/>
                    <a:gd name="T11" fmla="*/ 79 h 79"/>
                    <a:gd name="T12" fmla="*/ 976 w 976"/>
                    <a:gd name="T13" fmla="*/ 3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76" h="79">
                      <a:moveTo>
                        <a:pt x="976" y="39"/>
                      </a:moveTo>
                      <a:cubicBezTo>
                        <a:pt x="976" y="18"/>
                        <a:pt x="958" y="0"/>
                        <a:pt x="936" y="0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18" y="0"/>
                        <a:pt x="0" y="18"/>
                        <a:pt x="0" y="39"/>
                      </a:cubicBezTo>
                      <a:cubicBezTo>
                        <a:pt x="0" y="61"/>
                        <a:pt x="18" y="79"/>
                        <a:pt x="40" y="79"/>
                      </a:cubicBezTo>
                      <a:cubicBezTo>
                        <a:pt x="936" y="79"/>
                        <a:pt x="936" y="79"/>
                        <a:pt x="936" y="79"/>
                      </a:cubicBezTo>
                      <a:cubicBezTo>
                        <a:pt x="958" y="79"/>
                        <a:pt x="976" y="61"/>
                        <a:pt x="976" y="3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b="1"/>
                </a:p>
              </p:txBody>
            </p:sp>
            <p:sp>
              <p:nvSpPr>
                <p:cNvPr id="36" name="Freeform 31">
                  <a:extLst>
                    <a:ext uri="{FF2B5EF4-FFF2-40B4-BE49-F238E27FC236}">
                      <a16:creationId xmlns:a16="http://schemas.microsoft.com/office/drawing/2014/main" id="{DEC5BE60-DC88-45D0-869D-123BC219363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02137" y="3502862"/>
                  <a:ext cx="218687" cy="27567"/>
                </a:xfrm>
                <a:custGeom>
                  <a:avLst/>
                  <a:gdLst>
                    <a:gd name="T0" fmla="*/ 40 w 621"/>
                    <a:gd name="T1" fmla="*/ 0 h 79"/>
                    <a:gd name="T2" fmla="*/ 0 w 621"/>
                    <a:gd name="T3" fmla="*/ 40 h 79"/>
                    <a:gd name="T4" fmla="*/ 40 w 621"/>
                    <a:gd name="T5" fmla="*/ 79 h 79"/>
                    <a:gd name="T6" fmla="*/ 582 w 621"/>
                    <a:gd name="T7" fmla="*/ 79 h 79"/>
                    <a:gd name="T8" fmla="*/ 621 w 621"/>
                    <a:gd name="T9" fmla="*/ 40 h 79"/>
                    <a:gd name="T10" fmla="*/ 582 w 621"/>
                    <a:gd name="T11" fmla="*/ 0 h 79"/>
                    <a:gd name="T12" fmla="*/ 40 w 621"/>
                    <a:gd name="T13" fmla="*/ 0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21" h="79">
                      <a:moveTo>
                        <a:pt x="40" y="0"/>
                      </a:moveTo>
                      <a:cubicBezTo>
                        <a:pt x="18" y="0"/>
                        <a:pt x="0" y="18"/>
                        <a:pt x="0" y="40"/>
                      </a:cubicBezTo>
                      <a:cubicBezTo>
                        <a:pt x="0" y="62"/>
                        <a:pt x="18" y="79"/>
                        <a:pt x="40" y="79"/>
                      </a:cubicBezTo>
                      <a:cubicBezTo>
                        <a:pt x="582" y="79"/>
                        <a:pt x="582" y="79"/>
                        <a:pt x="582" y="79"/>
                      </a:cubicBezTo>
                      <a:cubicBezTo>
                        <a:pt x="603" y="79"/>
                        <a:pt x="621" y="62"/>
                        <a:pt x="621" y="40"/>
                      </a:cubicBezTo>
                      <a:cubicBezTo>
                        <a:pt x="621" y="18"/>
                        <a:pt x="603" y="0"/>
                        <a:pt x="582" y="0"/>
                      </a:cubicBezTo>
                      <a:lnTo>
                        <a:pt x="4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b="1"/>
                </a:p>
              </p:txBody>
            </p:sp>
            <p:sp>
              <p:nvSpPr>
                <p:cNvPr id="37" name="Freeform 32">
                  <a:extLst>
                    <a:ext uri="{FF2B5EF4-FFF2-40B4-BE49-F238E27FC236}">
                      <a16:creationId xmlns:a16="http://schemas.microsoft.com/office/drawing/2014/main" id="{0BDBFE3E-F654-4CB4-83FF-B6998418875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009714" y="3153745"/>
                  <a:ext cx="568625" cy="559780"/>
                </a:xfrm>
                <a:custGeom>
                  <a:avLst/>
                  <a:gdLst>
                    <a:gd name="T0" fmla="*/ 1543 w 1614"/>
                    <a:gd name="T1" fmla="*/ 53 h 1596"/>
                    <a:gd name="T2" fmla="*/ 1414 w 1614"/>
                    <a:gd name="T3" fmla="*/ 0 h 1596"/>
                    <a:gd name="T4" fmla="*/ 1286 w 1614"/>
                    <a:gd name="T5" fmla="*/ 53 h 1596"/>
                    <a:gd name="T6" fmla="*/ 1163 w 1614"/>
                    <a:gd name="T7" fmla="*/ 176 h 1596"/>
                    <a:gd name="T8" fmla="*/ 1163 w 1614"/>
                    <a:gd name="T9" fmla="*/ 176 h 1596"/>
                    <a:gd name="T10" fmla="*/ 1163 w 1614"/>
                    <a:gd name="T11" fmla="*/ 176 h 1596"/>
                    <a:gd name="T12" fmla="*/ 1052 w 1614"/>
                    <a:gd name="T13" fmla="*/ 287 h 1596"/>
                    <a:gd name="T14" fmla="*/ 1051 w 1614"/>
                    <a:gd name="T15" fmla="*/ 287 h 1596"/>
                    <a:gd name="T16" fmla="*/ 1051 w 1614"/>
                    <a:gd name="T17" fmla="*/ 287 h 1596"/>
                    <a:gd name="T18" fmla="*/ 253 w 1614"/>
                    <a:gd name="T19" fmla="*/ 1086 h 1596"/>
                    <a:gd name="T20" fmla="*/ 250 w 1614"/>
                    <a:gd name="T21" fmla="*/ 1089 h 1596"/>
                    <a:gd name="T22" fmla="*/ 250 w 1614"/>
                    <a:gd name="T23" fmla="*/ 1090 h 1596"/>
                    <a:gd name="T24" fmla="*/ 248 w 1614"/>
                    <a:gd name="T25" fmla="*/ 1093 h 1596"/>
                    <a:gd name="T26" fmla="*/ 247 w 1614"/>
                    <a:gd name="T27" fmla="*/ 1093 h 1596"/>
                    <a:gd name="T28" fmla="*/ 15 w 1614"/>
                    <a:gd name="T29" fmla="*/ 1488 h 1596"/>
                    <a:gd name="T30" fmla="*/ 0 w 1614"/>
                    <a:gd name="T31" fmla="*/ 1530 h 1596"/>
                    <a:gd name="T32" fmla="*/ 19 w 1614"/>
                    <a:gd name="T33" fmla="*/ 1577 h 1596"/>
                    <a:gd name="T34" fmla="*/ 65 w 1614"/>
                    <a:gd name="T35" fmla="*/ 1596 h 1596"/>
                    <a:gd name="T36" fmla="*/ 107 w 1614"/>
                    <a:gd name="T37" fmla="*/ 1581 h 1596"/>
                    <a:gd name="T38" fmla="*/ 502 w 1614"/>
                    <a:gd name="T39" fmla="*/ 1349 h 1596"/>
                    <a:gd name="T40" fmla="*/ 503 w 1614"/>
                    <a:gd name="T41" fmla="*/ 1348 h 1596"/>
                    <a:gd name="T42" fmla="*/ 506 w 1614"/>
                    <a:gd name="T43" fmla="*/ 1346 h 1596"/>
                    <a:gd name="T44" fmla="*/ 507 w 1614"/>
                    <a:gd name="T45" fmla="*/ 1346 h 1596"/>
                    <a:gd name="T46" fmla="*/ 510 w 1614"/>
                    <a:gd name="T47" fmla="*/ 1342 h 1596"/>
                    <a:gd name="T48" fmla="*/ 1308 w 1614"/>
                    <a:gd name="T49" fmla="*/ 544 h 1596"/>
                    <a:gd name="T50" fmla="*/ 1308 w 1614"/>
                    <a:gd name="T51" fmla="*/ 544 h 1596"/>
                    <a:gd name="T52" fmla="*/ 1308 w 1614"/>
                    <a:gd name="T53" fmla="*/ 544 h 1596"/>
                    <a:gd name="T54" fmla="*/ 1420 w 1614"/>
                    <a:gd name="T55" fmla="*/ 433 h 1596"/>
                    <a:gd name="T56" fmla="*/ 1420 w 1614"/>
                    <a:gd name="T57" fmla="*/ 433 h 1596"/>
                    <a:gd name="T58" fmla="*/ 1420 w 1614"/>
                    <a:gd name="T59" fmla="*/ 433 h 1596"/>
                    <a:gd name="T60" fmla="*/ 1543 w 1614"/>
                    <a:gd name="T61" fmla="*/ 310 h 1596"/>
                    <a:gd name="T62" fmla="*/ 1543 w 1614"/>
                    <a:gd name="T63" fmla="*/ 53 h 1596"/>
                    <a:gd name="T64" fmla="*/ 1280 w 1614"/>
                    <a:gd name="T65" fmla="*/ 461 h 1596"/>
                    <a:gd name="T66" fmla="*/ 1135 w 1614"/>
                    <a:gd name="T67" fmla="*/ 315 h 1596"/>
                    <a:gd name="T68" fmla="*/ 1191 w 1614"/>
                    <a:gd name="T69" fmla="*/ 259 h 1596"/>
                    <a:gd name="T70" fmla="*/ 1336 w 1614"/>
                    <a:gd name="T71" fmla="*/ 405 h 1596"/>
                    <a:gd name="T72" fmla="*/ 1280 w 1614"/>
                    <a:gd name="T73" fmla="*/ 461 h 1596"/>
                    <a:gd name="T74" fmla="*/ 482 w 1614"/>
                    <a:gd name="T75" fmla="*/ 1259 h 1596"/>
                    <a:gd name="T76" fmla="*/ 337 w 1614"/>
                    <a:gd name="T77" fmla="*/ 1114 h 1596"/>
                    <a:gd name="T78" fmla="*/ 1079 w 1614"/>
                    <a:gd name="T79" fmla="*/ 371 h 1596"/>
                    <a:gd name="T80" fmla="*/ 1225 w 1614"/>
                    <a:gd name="T81" fmla="*/ 516 h 1596"/>
                    <a:gd name="T82" fmla="*/ 482 w 1614"/>
                    <a:gd name="T83" fmla="*/ 1259 h 1596"/>
                    <a:gd name="T84" fmla="*/ 254 w 1614"/>
                    <a:gd name="T85" fmla="*/ 1403 h 1596"/>
                    <a:gd name="T86" fmla="*/ 193 w 1614"/>
                    <a:gd name="T87" fmla="*/ 1342 h 1596"/>
                    <a:gd name="T88" fmla="*/ 289 w 1614"/>
                    <a:gd name="T89" fmla="*/ 1177 h 1596"/>
                    <a:gd name="T90" fmla="*/ 418 w 1614"/>
                    <a:gd name="T91" fmla="*/ 1306 h 1596"/>
                    <a:gd name="T92" fmla="*/ 254 w 1614"/>
                    <a:gd name="T93" fmla="*/ 1403 h 1596"/>
                    <a:gd name="T94" fmla="*/ 105 w 1614"/>
                    <a:gd name="T95" fmla="*/ 1491 h 1596"/>
                    <a:gd name="T96" fmla="*/ 151 w 1614"/>
                    <a:gd name="T97" fmla="*/ 1412 h 1596"/>
                    <a:gd name="T98" fmla="*/ 184 w 1614"/>
                    <a:gd name="T99" fmla="*/ 1444 h 1596"/>
                    <a:gd name="T100" fmla="*/ 105 w 1614"/>
                    <a:gd name="T101" fmla="*/ 1491 h 1596"/>
                    <a:gd name="T102" fmla="*/ 1487 w 1614"/>
                    <a:gd name="T103" fmla="*/ 254 h 1596"/>
                    <a:gd name="T104" fmla="*/ 1392 w 1614"/>
                    <a:gd name="T105" fmla="*/ 349 h 1596"/>
                    <a:gd name="T106" fmla="*/ 1247 w 1614"/>
                    <a:gd name="T107" fmla="*/ 204 h 1596"/>
                    <a:gd name="T108" fmla="*/ 1342 w 1614"/>
                    <a:gd name="T109" fmla="*/ 109 h 1596"/>
                    <a:gd name="T110" fmla="*/ 1414 w 1614"/>
                    <a:gd name="T111" fmla="*/ 79 h 1596"/>
                    <a:gd name="T112" fmla="*/ 1487 w 1614"/>
                    <a:gd name="T113" fmla="*/ 109 h 1596"/>
                    <a:gd name="T114" fmla="*/ 1517 w 1614"/>
                    <a:gd name="T115" fmla="*/ 181 h 1596"/>
                    <a:gd name="T116" fmla="*/ 1487 w 1614"/>
                    <a:gd name="T117" fmla="*/ 254 h 15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614" h="1596">
                      <a:moveTo>
                        <a:pt x="1543" y="53"/>
                      </a:moveTo>
                      <a:cubicBezTo>
                        <a:pt x="1509" y="19"/>
                        <a:pt x="1463" y="0"/>
                        <a:pt x="1414" y="0"/>
                      </a:cubicBezTo>
                      <a:cubicBezTo>
                        <a:pt x="1366" y="0"/>
                        <a:pt x="1320" y="19"/>
                        <a:pt x="1286" y="53"/>
                      </a:cubicBezTo>
                      <a:cubicBezTo>
                        <a:pt x="1163" y="176"/>
                        <a:pt x="1163" y="176"/>
                        <a:pt x="1163" y="176"/>
                      </a:cubicBezTo>
                      <a:cubicBezTo>
                        <a:pt x="1163" y="176"/>
                        <a:pt x="1163" y="176"/>
                        <a:pt x="1163" y="176"/>
                      </a:cubicBezTo>
                      <a:cubicBezTo>
                        <a:pt x="1163" y="176"/>
                        <a:pt x="1163" y="176"/>
                        <a:pt x="1163" y="176"/>
                      </a:cubicBezTo>
                      <a:cubicBezTo>
                        <a:pt x="1052" y="287"/>
                        <a:pt x="1052" y="287"/>
                        <a:pt x="1052" y="287"/>
                      </a:cubicBezTo>
                      <a:cubicBezTo>
                        <a:pt x="1051" y="287"/>
                        <a:pt x="1051" y="287"/>
                        <a:pt x="1051" y="287"/>
                      </a:cubicBezTo>
                      <a:cubicBezTo>
                        <a:pt x="1051" y="287"/>
                        <a:pt x="1051" y="287"/>
                        <a:pt x="1051" y="287"/>
                      </a:cubicBezTo>
                      <a:cubicBezTo>
                        <a:pt x="253" y="1086"/>
                        <a:pt x="253" y="1086"/>
                        <a:pt x="253" y="1086"/>
                      </a:cubicBezTo>
                      <a:cubicBezTo>
                        <a:pt x="252" y="1087"/>
                        <a:pt x="251" y="1088"/>
                        <a:pt x="250" y="1089"/>
                      </a:cubicBezTo>
                      <a:cubicBezTo>
                        <a:pt x="250" y="1089"/>
                        <a:pt x="250" y="1090"/>
                        <a:pt x="250" y="1090"/>
                      </a:cubicBezTo>
                      <a:cubicBezTo>
                        <a:pt x="249" y="1091"/>
                        <a:pt x="248" y="1092"/>
                        <a:pt x="248" y="1093"/>
                      </a:cubicBezTo>
                      <a:cubicBezTo>
                        <a:pt x="247" y="1093"/>
                        <a:pt x="247" y="1093"/>
                        <a:pt x="247" y="1093"/>
                      </a:cubicBezTo>
                      <a:cubicBezTo>
                        <a:pt x="15" y="1488"/>
                        <a:pt x="15" y="1488"/>
                        <a:pt x="15" y="1488"/>
                      </a:cubicBezTo>
                      <a:cubicBezTo>
                        <a:pt x="5" y="1500"/>
                        <a:pt x="0" y="1515"/>
                        <a:pt x="0" y="1530"/>
                      </a:cubicBezTo>
                      <a:cubicBezTo>
                        <a:pt x="0" y="1548"/>
                        <a:pt x="6" y="1565"/>
                        <a:pt x="19" y="1577"/>
                      </a:cubicBezTo>
                      <a:cubicBezTo>
                        <a:pt x="31" y="1589"/>
                        <a:pt x="48" y="1596"/>
                        <a:pt x="65" y="1596"/>
                      </a:cubicBezTo>
                      <a:cubicBezTo>
                        <a:pt x="81" y="1596"/>
                        <a:pt x="96" y="1591"/>
                        <a:pt x="107" y="1581"/>
                      </a:cubicBezTo>
                      <a:cubicBezTo>
                        <a:pt x="502" y="1349"/>
                        <a:pt x="502" y="1349"/>
                        <a:pt x="502" y="1349"/>
                      </a:cubicBezTo>
                      <a:cubicBezTo>
                        <a:pt x="502" y="1348"/>
                        <a:pt x="503" y="1348"/>
                        <a:pt x="503" y="1348"/>
                      </a:cubicBezTo>
                      <a:cubicBezTo>
                        <a:pt x="504" y="1348"/>
                        <a:pt x="505" y="1347"/>
                        <a:pt x="506" y="1346"/>
                      </a:cubicBezTo>
                      <a:cubicBezTo>
                        <a:pt x="506" y="1346"/>
                        <a:pt x="506" y="1346"/>
                        <a:pt x="507" y="1346"/>
                      </a:cubicBezTo>
                      <a:cubicBezTo>
                        <a:pt x="508" y="1345"/>
                        <a:pt x="509" y="1344"/>
                        <a:pt x="510" y="1342"/>
                      </a:cubicBezTo>
                      <a:cubicBezTo>
                        <a:pt x="1308" y="544"/>
                        <a:pt x="1308" y="544"/>
                        <a:pt x="1308" y="544"/>
                      </a:cubicBezTo>
                      <a:cubicBezTo>
                        <a:pt x="1308" y="544"/>
                        <a:pt x="1308" y="544"/>
                        <a:pt x="1308" y="544"/>
                      </a:cubicBezTo>
                      <a:cubicBezTo>
                        <a:pt x="1308" y="544"/>
                        <a:pt x="1308" y="544"/>
                        <a:pt x="1308" y="544"/>
                      </a:cubicBezTo>
                      <a:cubicBezTo>
                        <a:pt x="1420" y="433"/>
                        <a:pt x="1420" y="433"/>
                        <a:pt x="1420" y="433"/>
                      </a:cubicBezTo>
                      <a:cubicBezTo>
                        <a:pt x="1420" y="433"/>
                        <a:pt x="1420" y="433"/>
                        <a:pt x="1420" y="433"/>
                      </a:cubicBezTo>
                      <a:cubicBezTo>
                        <a:pt x="1420" y="433"/>
                        <a:pt x="1420" y="433"/>
                        <a:pt x="1420" y="433"/>
                      </a:cubicBezTo>
                      <a:cubicBezTo>
                        <a:pt x="1543" y="310"/>
                        <a:pt x="1543" y="310"/>
                        <a:pt x="1543" y="310"/>
                      </a:cubicBezTo>
                      <a:cubicBezTo>
                        <a:pt x="1614" y="239"/>
                        <a:pt x="1614" y="124"/>
                        <a:pt x="1543" y="53"/>
                      </a:cubicBezTo>
                      <a:close/>
                      <a:moveTo>
                        <a:pt x="1280" y="461"/>
                      </a:moveTo>
                      <a:cubicBezTo>
                        <a:pt x="1135" y="315"/>
                        <a:pt x="1135" y="315"/>
                        <a:pt x="1135" y="315"/>
                      </a:cubicBezTo>
                      <a:cubicBezTo>
                        <a:pt x="1191" y="259"/>
                        <a:pt x="1191" y="259"/>
                        <a:pt x="1191" y="259"/>
                      </a:cubicBezTo>
                      <a:cubicBezTo>
                        <a:pt x="1336" y="405"/>
                        <a:pt x="1336" y="405"/>
                        <a:pt x="1336" y="405"/>
                      </a:cubicBezTo>
                      <a:lnTo>
                        <a:pt x="1280" y="461"/>
                      </a:lnTo>
                      <a:close/>
                      <a:moveTo>
                        <a:pt x="482" y="1259"/>
                      </a:moveTo>
                      <a:cubicBezTo>
                        <a:pt x="337" y="1114"/>
                        <a:pt x="337" y="1114"/>
                        <a:pt x="337" y="1114"/>
                      </a:cubicBezTo>
                      <a:cubicBezTo>
                        <a:pt x="1079" y="371"/>
                        <a:pt x="1079" y="371"/>
                        <a:pt x="1079" y="371"/>
                      </a:cubicBezTo>
                      <a:cubicBezTo>
                        <a:pt x="1225" y="516"/>
                        <a:pt x="1225" y="516"/>
                        <a:pt x="1225" y="516"/>
                      </a:cubicBezTo>
                      <a:lnTo>
                        <a:pt x="482" y="1259"/>
                      </a:lnTo>
                      <a:close/>
                      <a:moveTo>
                        <a:pt x="254" y="1403"/>
                      </a:moveTo>
                      <a:cubicBezTo>
                        <a:pt x="193" y="1342"/>
                        <a:pt x="193" y="1342"/>
                        <a:pt x="193" y="1342"/>
                      </a:cubicBezTo>
                      <a:cubicBezTo>
                        <a:pt x="289" y="1177"/>
                        <a:pt x="289" y="1177"/>
                        <a:pt x="289" y="1177"/>
                      </a:cubicBezTo>
                      <a:cubicBezTo>
                        <a:pt x="418" y="1306"/>
                        <a:pt x="418" y="1306"/>
                        <a:pt x="418" y="1306"/>
                      </a:cubicBezTo>
                      <a:lnTo>
                        <a:pt x="254" y="1403"/>
                      </a:lnTo>
                      <a:close/>
                      <a:moveTo>
                        <a:pt x="105" y="1491"/>
                      </a:moveTo>
                      <a:cubicBezTo>
                        <a:pt x="151" y="1412"/>
                        <a:pt x="151" y="1412"/>
                        <a:pt x="151" y="1412"/>
                      </a:cubicBezTo>
                      <a:cubicBezTo>
                        <a:pt x="184" y="1444"/>
                        <a:pt x="184" y="1444"/>
                        <a:pt x="184" y="1444"/>
                      </a:cubicBezTo>
                      <a:lnTo>
                        <a:pt x="105" y="1491"/>
                      </a:lnTo>
                      <a:close/>
                      <a:moveTo>
                        <a:pt x="1487" y="254"/>
                      </a:moveTo>
                      <a:cubicBezTo>
                        <a:pt x="1392" y="349"/>
                        <a:pt x="1392" y="349"/>
                        <a:pt x="1392" y="349"/>
                      </a:cubicBezTo>
                      <a:cubicBezTo>
                        <a:pt x="1247" y="204"/>
                        <a:pt x="1247" y="204"/>
                        <a:pt x="1247" y="204"/>
                      </a:cubicBezTo>
                      <a:cubicBezTo>
                        <a:pt x="1342" y="109"/>
                        <a:pt x="1342" y="109"/>
                        <a:pt x="1342" y="109"/>
                      </a:cubicBezTo>
                      <a:cubicBezTo>
                        <a:pt x="1361" y="89"/>
                        <a:pt x="1387" y="79"/>
                        <a:pt x="1414" y="79"/>
                      </a:cubicBezTo>
                      <a:cubicBezTo>
                        <a:pt x="1442" y="79"/>
                        <a:pt x="1468" y="89"/>
                        <a:pt x="1487" y="109"/>
                      </a:cubicBezTo>
                      <a:cubicBezTo>
                        <a:pt x="1506" y="128"/>
                        <a:pt x="1517" y="154"/>
                        <a:pt x="1517" y="181"/>
                      </a:cubicBezTo>
                      <a:cubicBezTo>
                        <a:pt x="1517" y="209"/>
                        <a:pt x="1506" y="235"/>
                        <a:pt x="1487" y="25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b="1"/>
                </a:p>
              </p:txBody>
            </p:sp>
          </p:grpSp>
        </p:grp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7F04059B-F3B5-420A-98A9-E357946FFDE8}"/>
                </a:ext>
              </a:extLst>
            </p:cNvPr>
            <p:cNvSpPr txBox="1"/>
            <p:nvPr/>
          </p:nvSpPr>
          <p:spPr>
            <a:xfrm>
              <a:off x="1115366" y="4692938"/>
              <a:ext cx="22634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600" b="1" spc="400" dirty="0">
                  <a:solidFill>
                    <a:schemeClr val="bg1"/>
                  </a:solidFill>
                  <a:latin typeface="+mj-ea"/>
                  <a:ea typeface="+mj-ea"/>
                </a:rPr>
                <a:t>工作总结</a:t>
              </a:r>
              <a:endParaRPr kumimoji="0" lang="zh-CN" altLang="en-US" sz="3600" b="1" i="0" u="none" strike="noStrike" kern="1200" cap="none" spc="40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8175021-B1AA-5D55-0D33-7AAB2CD67C81}"/>
              </a:ext>
            </a:extLst>
          </p:cNvPr>
          <p:cNvGrpSpPr/>
          <p:nvPr/>
        </p:nvGrpSpPr>
        <p:grpSpPr>
          <a:xfrm>
            <a:off x="9217208" y="2472042"/>
            <a:ext cx="2235296" cy="2867227"/>
            <a:chOff x="9217208" y="2472042"/>
            <a:chExt cx="2235296" cy="2867227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F743A477-0E00-3292-F81A-3AB763039E2F}"/>
                </a:ext>
              </a:extLst>
            </p:cNvPr>
            <p:cNvGrpSpPr/>
            <p:nvPr/>
          </p:nvGrpSpPr>
          <p:grpSpPr>
            <a:xfrm>
              <a:off x="9255440" y="2472042"/>
              <a:ext cx="1860316" cy="1860316"/>
              <a:chOff x="9235013" y="2472042"/>
              <a:chExt cx="1860316" cy="1860316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318D3C80-E5D7-40EB-BC62-BAC914D7D1DF}"/>
                  </a:ext>
                </a:extLst>
              </p:cNvPr>
              <p:cNvSpPr/>
              <p:nvPr/>
            </p:nvSpPr>
            <p:spPr>
              <a:xfrm>
                <a:off x="9235013" y="2472042"/>
                <a:ext cx="1860316" cy="1860316"/>
              </a:xfrm>
              <a:prstGeom prst="ellipse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/>
              </a:p>
            </p:txBody>
          </p:sp>
          <p:sp>
            <p:nvSpPr>
              <p:cNvPr id="27" name="Freeform 12">
                <a:extLst>
                  <a:ext uri="{FF2B5EF4-FFF2-40B4-BE49-F238E27FC236}">
                    <a16:creationId xmlns:a16="http://schemas.microsoft.com/office/drawing/2014/main" id="{9A463104-5C4C-4CED-999B-1DC13D36192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725510" y="2883303"/>
                <a:ext cx="970004" cy="965842"/>
              </a:xfrm>
              <a:custGeom>
                <a:avLst/>
                <a:gdLst>
                  <a:gd name="T0" fmla="*/ 2403 w 2451"/>
                  <a:gd name="T1" fmla="*/ 224 h 2451"/>
                  <a:gd name="T2" fmla="*/ 2227 w 2451"/>
                  <a:gd name="T3" fmla="*/ 48 h 2451"/>
                  <a:gd name="T4" fmla="*/ 2160 w 2451"/>
                  <a:gd name="T5" fmla="*/ 14 h 2451"/>
                  <a:gd name="T6" fmla="*/ 1907 w 2451"/>
                  <a:gd name="T7" fmla="*/ 278 h 2451"/>
                  <a:gd name="T8" fmla="*/ 1730 w 2451"/>
                  <a:gd name="T9" fmla="*/ 665 h 2451"/>
                  <a:gd name="T10" fmla="*/ 302 w 2451"/>
                  <a:gd name="T11" fmla="*/ 692 h 2451"/>
                  <a:gd name="T12" fmla="*/ 302 w 2451"/>
                  <a:gd name="T13" fmla="*/ 2149 h 2451"/>
                  <a:gd name="T14" fmla="*/ 1759 w 2451"/>
                  <a:gd name="T15" fmla="*/ 2149 h 2451"/>
                  <a:gd name="T16" fmla="*/ 1864 w 2451"/>
                  <a:gd name="T17" fmla="*/ 816 h 2451"/>
                  <a:gd name="T18" fmla="*/ 1801 w 2451"/>
                  <a:gd name="T19" fmla="*/ 862 h 2451"/>
                  <a:gd name="T20" fmla="*/ 1030 w 2451"/>
                  <a:gd name="T21" fmla="*/ 2373 h 2451"/>
                  <a:gd name="T22" fmla="*/ 1030 w 2451"/>
                  <a:gd name="T23" fmla="*/ 469 h 2451"/>
                  <a:gd name="T24" fmla="*/ 1496 w 2451"/>
                  <a:gd name="T25" fmla="*/ 899 h 2451"/>
                  <a:gd name="T26" fmla="*/ 330 w 2451"/>
                  <a:gd name="T27" fmla="*/ 1421 h 2451"/>
                  <a:gd name="T28" fmla="*/ 1730 w 2451"/>
                  <a:gd name="T29" fmla="*/ 1421 h 2451"/>
                  <a:gd name="T30" fmla="*/ 1574 w 2451"/>
                  <a:gd name="T31" fmla="*/ 1044 h 2451"/>
                  <a:gd name="T32" fmla="*/ 1652 w 2451"/>
                  <a:gd name="T33" fmla="*/ 1421 h 2451"/>
                  <a:gd name="T34" fmla="*/ 408 w 2451"/>
                  <a:gd name="T35" fmla="*/ 1421 h 2451"/>
                  <a:gd name="T36" fmla="*/ 1441 w 2451"/>
                  <a:gd name="T37" fmla="*/ 955 h 2451"/>
                  <a:gd name="T38" fmla="*/ 1030 w 2451"/>
                  <a:gd name="T39" fmla="*/ 1052 h 2451"/>
                  <a:gd name="T40" fmla="*/ 1030 w 2451"/>
                  <a:gd name="T41" fmla="*/ 1790 h 2451"/>
                  <a:gd name="T42" fmla="*/ 1384 w 2451"/>
                  <a:gd name="T43" fmla="*/ 1314 h 2451"/>
                  <a:gd name="T44" fmla="*/ 1309 w 2451"/>
                  <a:gd name="T45" fmla="*/ 1337 h 2451"/>
                  <a:gd name="T46" fmla="*/ 1030 w 2451"/>
                  <a:gd name="T47" fmla="*/ 1712 h 2451"/>
                  <a:gd name="T48" fmla="*/ 1030 w 2451"/>
                  <a:gd name="T49" fmla="*/ 1130 h 2451"/>
                  <a:gd name="T50" fmla="*/ 1002 w 2451"/>
                  <a:gd name="T51" fmla="*/ 1393 h 2451"/>
                  <a:gd name="T52" fmla="*/ 1030 w 2451"/>
                  <a:gd name="T53" fmla="*/ 1460 h 2451"/>
                  <a:gd name="T54" fmla="*/ 1758 w 2451"/>
                  <a:gd name="T55" fmla="*/ 748 h 2451"/>
                  <a:gd name="T56" fmla="*/ 2173 w 2451"/>
                  <a:gd name="T57" fmla="*/ 544 h 2451"/>
                  <a:gd name="T58" fmla="*/ 2437 w 2451"/>
                  <a:gd name="T59" fmla="*/ 291 h 2451"/>
                  <a:gd name="T60" fmla="*/ 1983 w 2451"/>
                  <a:gd name="T61" fmla="*/ 303 h 2451"/>
                  <a:gd name="T62" fmla="*/ 2111 w 2451"/>
                  <a:gd name="T63" fmla="*/ 285 h 2451"/>
                  <a:gd name="T64" fmla="*/ 1983 w 2451"/>
                  <a:gd name="T65" fmla="*/ 303 h 2451"/>
                  <a:gd name="T66" fmla="*/ 2018 w 2451"/>
                  <a:gd name="T67" fmla="*/ 489 h 2451"/>
                  <a:gd name="T68" fmla="*/ 2297 w 2451"/>
                  <a:gd name="T69" fmla="*/ 320 h 2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451" h="2451">
                    <a:moveTo>
                      <a:pt x="2444" y="245"/>
                    </a:moveTo>
                    <a:cubicBezTo>
                      <a:pt x="2436" y="230"/>
                      <a:pt x="2420" y="222"/>
                      <a:pt x="2403" y="224"/>
                    </a:cubicBezTo>
                    <a:cubicBezTo>
                      <a:pt x="2194" y="257"/>
                      <a:pt x="2194" y="257"/>
                      <a:pt x="2194" y="257"/>
                    </a:cubicBezTo>
                    <a:cubicBezTo>
                      <a:pt x="2227" y="48"/>
                      <a:pt x="2227" y="48"/>
                      <a:pt x="2227" y="48"/>
                    </a:cubicBezTo>
                    <a:cubicBezTo>
                      <a:pt x="2229" y="31"/>
                      <a:pt x="2221" y="15"/>
                      <a:pt x="2206" y="7"/>
                    </a:cubicBezTo>
                    <a:cubicBezTo>
                      <a:pt x="2191" y="0"/>
                      <a:pt x="2172" y="2"/>
                      <a:pt x="2160" y="14"/>
                    </a:cubicBezTo>
                    <a:cubicBezTo>
                      <a:pt x="1918" y="257"/>
                      <a:pt x="1918" y="257"/>
                      <a:pt x="1918" y="257"/>
                    </a:cubicBezTo>
                    <a:cubicBezTo>
                      <a:pt x="1912" y="262"/>
                      <a:pt x="1909" y="270"/>
                      <a:pt x="1907" y="278"/>
                    </a:cubicBezTo>
                    <a:cubicBezTo>
                      <a:pt x="1869" y="527"/>
                      <a:pt x="1869" y="527"/>
                      <a:pt x="1869" y="527"/>
                    </a:cubicBezTo>
                    <a:cubicBezTo>
                      <a:pt x="1730" y="665"/>
                      <a:pt x="1730" y="665"/>
                      <a:pt x="1730" y="665"/>
                    </a:cubicBezTo>
                    <a:cubicBezTo>
                      <a:pt x="1539" y="488"/>
                      <a:pt x="1292" y="391"/>
                      <a:pt x="1030" y="391"/>
                    </a:cubicBezTo>
                    <a:cubicBezTo>
                      <a:pt x="755" y="391"/>
                      <a:pt x="496" y="498"/>
                      <a:pt x="302" y="692"/>
                    </a:cubicBezTo>
                    <a:cubicBezTo>
                      <a:pt x="107" y="887"/>
                      <a:pt x="0" y="1146"/>
                      <a:pt x="0" y="1421"/>
                    </a:cubicBezTo>
                    <a:cubicBezTo>
                      <a:pt x="0" y="1696"/>
                      <a:pt x="107" y="1955"/>
                      <a:pt x="302" y="2149"/>
                    </a:cubicBezTo>
                    <a:cubicBezTo>
                      <a:pt x="496" y="2344"/>
                      <a:pt x="755" y="2451"/>
                      <a:pt x="1030" y="2451"/>
                    </a:cubicBezTo>
                    <a:cubicBezTo>
                      <a:pt x="1305" y="2451"/>
                      <a:pt x="1564" y="2344"/>
                      <a:pt x="1759" y="2149"/>
                    </a:cubicBezTo>
                    <a:cubicBezTo>
                      <a:pt x="1953" y="1955"/>
                      <a:pt x="2060" y="1696"/>
                      <a:pt x="2060" y="1421"/>
                    </a:cubicBezTo>
                    <a:cubicBezTo>
                      <a:pt x="2060" y="1202"/>
                      <a:pt x="1992" y="993"/>
                      <a:pt x="1864" y="816"/>
                    </a:cubicBezTo>
                    <a:cubicBezTo>
                      <a:pt x="1852" y="799"/>
                      <a:pt x="1827" y="795"/>
                      <a:pt x="1810" y="808"/>
                    </a:cubicBezTo>
                    <a:cubicBezTo>
                      <a:pt x="1792" y="820"/>
                      <a:pt x="1788" y="845"/>
                      <a:pt x="1801" y="862"/>
                    </a:cubicBezTo>
                    <a:cubicBezTo>
                      <a:pt x="1919" y="1025"/>
                      <a:pt x="1982" y="1219"/>
                      <a:pt x="1982" y="1421"/>
                    </a:cubicBezTo>
                    <a:cubicBezTo>
                      <a:pt x="1982" y="1946"/>
                      <a:pt x="1555" y="2373"/>
                      <a:pt x="1030" y="2373"/>
                    </a:cubicBezTo>
                    <a:cubicBezTo>
                      <a:pt x="505" y="2373"/>
                      <a:pt x="78" y="1946"/>
                      <a:pt x="78" y="1421"/>
                    </a:cubicBezTo>
                    <a:cubicBezTo>
                      <a:pt x="78" y="896"/>
                      <a:pt x="505" y="469"/>
                      <a:pt x="1030" y="469"/>
                    </a:cubicBezTo>
                    <a:cubicBezTo>
                      <a:pt x="1271" y="469"/>
                      <a:pt x="1499" y="558"/>
                      <a:pt x="1675" y="721"/>
                    </a:cubicBezTo>
                    <a:cubicBezTo>
                      <a:pt x="1496" y="899"/>
                      <a:pt x="1496" y="899"/>
                      <a:pt x="1496" y="899"/>
                    </a:cubicBezTo>
                    <a:cubicBezTo>
                      <a:pt x="1368" y="784"/>
                      <a:pt x="1204" y="721"/>
                      <a:pt x="1030" y="721"/>
                    </a:cubicBezTo>
                    <a:cubicBezTo>
                      <a:pt x="644" y="721"/>
                      <a:pt x="330" y="1035"/>
                      <a:pt x="330" y="1421"/>
                    </a:cubicBezTo>
                    <a:cubicBezTo>
                      <a:pt x="330" y="1807"/>
                      <a:pt x="644" y="2121"/>
                      <a:pt x="1030" y="2121"/>
                    </a:cubicBezTo>
                    <a:cubicBezTo>
                      <a:pt x="1416" y="2121"/>
                      <a:pt x="1730" y="1807"/>
                      <a:pt x="1730" y="1421"/>
                    </a:cubicBezTo>
                    <a:cubicBezTo>
                      <a:pt x="1730" y="1292"/>
                      <a:pt x="1694" y="1166"/>
                      <a:pt x="1628" y="1057"/>
                    </a:cubicBezTo>
                    <a:cubicBezTo>
                      <a:pt x="1617" y="1039"/>
                      <a:pt x="1593" y="1033"/>
                      <a:pt x="1574" y="1044"/>
                    </a:cubicBezTo>
                    <a:cubicBezTo>
                      <a:pt x="1556" y="1055"/>
                      <a:pt x="1550" y="1079"/>
                      <a:pt x="1561" y="1098"/>
                    </a:cubicBezTo>
                    <a:cubicBezTo>
                      <a:pt x="1620" y="1195"/>
                      <a:pt x="1652" y="1307"/>
                      <a:pt x="1652" y="1421"/>
                    </a:cubicBezTo>
                    <a:cubicBezTo>
                      <a:pt x="1652" y="1764"/>
                      <a:pt x="1373" y="2043"/>
                      <a:pt x="1030" y="2043"/>
                    </a:cubicBezTo>
                    <a:cubicBezTo>
                      <a:pt x="687" y="2043"/>
                      <a:pt x="408" y="1764"/>
                      <a:pt x="408" y="1421"/>
                    </a:cubicBezTo>
                    <a:cubicBezTo>
                      <a:pt x="408" y="1078"/>
                      <a:pt x="687" y="799"/>
                      <a:pt x="1030" y="799"/>
                    </a:cubicBezTo>
                    <a:cubicBezTo>
                      <a:pt x="1183" y="799"/>
                      <a:pt x="1328" y="854"/>
                      <a:pt x="1441" y="955"/>
                    </a:cubicBezTo>
                    <a:cubicBezTo>
                      <a:pt x="1262" y="1134"/>
                      <a:pt x="1262" y="1134"/>
                      <a:pt x="1262" y="1134"/>
                    </a:cubicBezTo>
                    <a:cubicBezTo>
                      <a:pt x="1197" y="1081"/>
                      <a:pt x="1116" y="1052"/>
                      <a:pt x="1030" y="1052"/>
                    </a:cubicBezTo>
                    <a:cubicBezTo>
                      <a:pt x="826" y="1052"/>
                      <a:pt x="661" y="1217"/>
                      <a:pt x="661" y="1421"/>
                    </a:cubicBezTo>
                    <a:cubicBezTo>
                      <a:pt x="661" y="1625"/>
                      <a:pt x="826" y="1790"/>
                      <a:pt x="1030" y="1790"/>
                    </a:cubicBezTo>
                    <a:cubicBezTo>
                      <a:pt x="1234" y="1790"/>
                      <a:pt x="1399" y="1625"/>
                      <a:pt x="1399" y="1421"/>
                    </a:cubicBezTo>
                    <a:cubicBezTo>
                      <a:pt x="1399" y="1385"/>
                      <a:pt x="1394" y="1349"/>
                      <a:pt x="1384" y="1314"/>
                    </a:cubicBezTo>
                    <a:cubicBezTo>
                      <a:pt x="1378" y="1294"/>
                      <a:pt x="1356" y="1282"/>
                      <a:pt x="1335" y="1288"/>
                    </a:cubicBezTo>
                    <a:cubicBezTo>
                      <a:pt x="1314" y="1294"/>
                      <a:pt x="1303" y="1316"/>
                      <a:pt x="1309" y="1337"/>
                    </a:cubicBezTo>
                    <a:cubicBezTo>
                      <a:pt x="1317" y="1364"/>
                      <a:pt x="1321" y="1392"/>
                      <a:pt x="1321" y="1421"/>
                    </a:cubicBezTo>
                    <a:cubicBezTo>
                      <a:pt x="1321" y="1582"/>
                      <a:pt x="1191" y="1712"/>
                      <a:pt x="1030" y="1712"/>
                    </a:cubicBezTo>
                    <a:cubicBezTo>
                      <a:pt x="869" y="1712"/>
                      <a:pt x="739" y="1582"/>
                      <a:pt x="739" y="1421"/>
                    </a:cubicBezTo>
                    <a:cubicBezTo>
                      <a:pt x="739" y="1260"/>
                      <a:pt x="869" y="1130"/>
                      <a:pt x="1030" y="1130"/>
                    </a:cubicBezTo>
                    <a:cubicBezTo>
                      <a:pt x="1095" y="1130"/>
                      <a:pt x="1156" y="1151"/>
                      <a:pt x="1206" y="1189"/>
                    </a:cubicBezTo>
                    <a:cubicBezTo>
                      <a:pt x="1002" y="1393"/>
                      <a:pt x="1002" y="1393"/>
                      <a:pt x="1002" y="1393"/>
                    </a:cubicBezTo>
                    <a:cubicBezTo>
                      <a:pt x="987" y="1409"/>
                      <a:pt x="987" y="1433"/>
                      <a:pt x="1002" y="1449"/>
                    </a:cubicBezTo>
                    <a:cubicBezTo>
                      <a:pt x="1010" y="1456"/>
                      <a:pt x="1020" y="1460"/>
                      <a:pt x="1030" y="1460"/>
                    </a:cubicBezTo>
                    <a:cubicBezTo>
                      <a:pt x="1040" y="1460"/>
                      <a:pt x="1050" y="1456"/>
                      <a:pt x="1058" y="1449"/>
                    </a:cubicBezTo>
                    <a:cubicBezTo>
                      <a:pt x="1758" y="748"/>
                      <a:pt x="1758" y="748"/>
                      <a:pt x="1758" y="748"/>
                    </a:cubicBezTo>
                    <a:cubicBezTo>
                      <a:pt x="1759" y="748"/>
                      <a:pt x="1924" y="582"/>
                      <a:pt x="1924" y="582"/>
                    </a:cubicBezTo>
                    <a:cubicBezTo>
                      <a:pt x="2173" y="544"/>
                      <a:pt x="2173" y="544"/>
                      <a:pt x="2173" y="544"/>
                    </a:cubicBezTo>
                    <a:cubicBezTo>
                      <a:pt x="2181" y="543"/>
                      <a:pt x="2189" y="539"/>
                      <a:pt x="2194" y="533"/>
                    </a:cubicBezTo>
                    <a:cubicBezTo>
                      <a:pt x="2437" y="291"/>
                      <a:pt x="2437" y="291"/>
                      <a:pt x="2437" y="291"/>
                    </a:cubicBezTo>
                    <a:cubicBezTo>
                      <a:pt x="2449" y="279"/>
                      <a:pt x="2451" y="260"/>
                      <a:pt x="2444" y="245"/>
                    </a:cubicBezTo>
                    <a:close/>
                    <a:moveTo>
                      <a:pt x="1983" y="303"/>
                    </a:moveTo>
                    <a:cubicBezTo>
                      <a:pt x="2131" y="154"/>
                      <a:pt x="2131" y="154"/>
                      <a:pt x="2131" y="154"/>
                    </a:cubicBezTo>
                    <a:cubicBezTo>
                      <a:pt x="2111" y="285"/>
                      <a:pt x="2111" y="285"/>
                      <a:pt x="2111" y="285"/>
                    </a:cubicBezTo>
                    <a:cubicBezTo>
                      <a:pt x="1962" y="433"/>
                      <a:pt x="1962" y="433"/>
                      <a:pt x="1962" y="433"/>
                    </a:cubicBezTo>
                    <a:lnTo>
                      <a:pt x="1983" y="303"/>
                    </a:lnTo>
                    <a:close/>
                    <a:moveTo>
                      <a:pt x="2148" y="469"/>
                    </a:moveTo>
                    <a:cubicBezTo>
                      <a:pt x="2018" y="489"/>
                      <a:pt x="2018" y="489"/>
                      <a:pt x="2018" y="489"/>
                    </a:cubicBezTo>
                    <a:cubicBezTo>
                      <a:pt x="2166" y="340"/>
                      <a:pt x="2166" y="340"/>
                      <a:pt x="2166" y="340"/>
                    </a:cubicBezTo>
                    <a:cubicBezTo>
                      <a:pt x="2297" y="320"/>
                      <a:pt x="2297" y="320"/>
                      <a:pt x="2297" y="320"/>
                    </a:cubicBezTo>
                    <a:lnTo>
                      <a:pt x="2148" y="46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/>
              </a:p>
            </p:txBody>
          </p:sp>
        </p:grp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414234AE-74A6-4C2D-80A6-B809AB68E8C9}"/>
                </a:ext>
              </a:extLst>
            </p:cNvPr>
            <p:cNvSpPr txBox="1"/>
            <p:nvPr/>
          </p:nvSpPr>
          <p:spPr>
            <a:xfrm>
              <a:off x="9217208" y="4692938"/>
              <a:ext cx="22352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600" b="1" spc="400" dirty="0">
                  <a:solidFill>
                    <a:schemeClr val="bg1"/>
                  </a:solidFill>
                  <a:latin typeface="+mj-ea"/>
                  <a:ea typeface="+mj-ea"/>
                </a:rPr>
                <a:t>未来展望</a:t>
              </a:r>
              <a:endParaRPr kumimoji="0" lang="zh-CN" altLang="en-US" sz="3600" b="1" i="0" u="none" strike="noStrike" kern="1200" cap="none" spc="40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892B9BE-EA04-7EFC-FB53-547272C08D15}"/>
              </a:ext>
            </a:extLst>
          </p:cNvPr>
          <p:cNvGrpSpPr/>
          <p:nvPr/>
        </p:nvGrpSpPr>
        <p:grpSpPr>
          <a:xfrm>
            <a:off x="3759790" y="2464437"/>
            <a:ext cx="2282993" cy="2867227"/>
            <a:chOff x="3759790" y="2464437"/>
            <a:chExt cx="2282993" cy="2867227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8BD4B5BB-91F7-4F38-BC82-F54FD6294463}"/>
                </a:ext>
              </a:extLst>
            </p:cNvPr>
            <p:cNvGrpSpPr/>
            <p:nvPr/>
          </p:nvGrpSpPr>
          <p:grpSpPr>
            <a:xfrm>
              <a:off x="3759790" y="2464437"/>
              <a:ext cx="1860316" cy="1860316"/>
              <a:chOff x="3759790" y="2472042"/>
              <a:chExt cx="1860316" cy="1860316"/>
            </a:xfrm>
          </p:grpSpPr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73C6719F-D21A-4E70-9585-C11FB90EDC6C}"/>
                  </a:ext>
                </a:extLst>
              </p:cNvPr>
              <p:cNvSpPr/>
              <p:nvPr/>
            </p:nvSpPr>
            <p:spPr>
              <a:xfrm>
                <a:off x="3759790" y="2472042"/>
                <a:ext cx="1860316" cy="1860316"/>
              </a:xfrm>
              <a:prstGeom prst="ellipse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15593DCA-FFF5-036B-4D04-2E5A1EA5DAAB}"/>
                  </a:ext>
                </a:extLst>
              </p:cNvPr>
              <p:cNvGrpSpPr/>
              <p:nvPr/>
            </p:nvGrpSpPr>
            <p:grpSpPr>
              <a:xfrm>
                <a:off x="4257802" y="3010745"/>
                <a:ext cx="887413" cy="824329"/>
                <a:chOff x="4257802" y="3010745"/>
                <a:chExt cx="887413" cy="824329"/>
              </a:xfrm>
            </p:grpSpPr>
            <p:sp>
              <p:nvSpPr>
                <p:cNvPr id="42" name="Freeform 39">
                  <a:extLst>
                    <a:ext uri="{FF2B5EF4-FFF2-40B4-BE49-F238E27FC236}">
                      <a16:creationId xmlns:a16="http://schemas.microsoft.com/office/drawing/2014/main" id="{4C7341F4-07B3-4913-A9C0-35FD1B1B28C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257802" y="3010745"/>
                  <a:ext cx="887413" cy="824329"/>
                </a:xfrm>
                <a:custGeom>
                  <a:avLst/>
                  <a:gdLst>
                    <a:gd name="T0" fmla="*/ 2203 w 2448"/>
                    <a:gd name="T1" fmla="*/ 0 h 2284"/>
                    <a:gd name="T2" fmla="*/ 245 w 2448"/>
                    <a:gd name="T3" fmla="*/ 0 h 2284"/>
                    <a:gd name="T4" fmla="*/ 0 w 2448"/>
                    <a:gd name="T5" fmla="*/ 244 h 2284"/>
                    <a:gd name="T6" fmla="*/ 0 w 2448"/>
                    <a:gd name="T7" fmla="*/ 1591 h 2284"/>
                    <a:gd name="T8" fmla="*/ 245 w 2448"/>
                    <a:gd name="T9" fmla="*/ 1836 h 2284"/>
                    <a:gd name="T10" fmla="*/ 571 w 2448"/>
                    <a:gd name="T11" fmla="*/ 1836 h 2284"/>
                    <a:gd name="T12" fmla="*/ 571 w 2448"/>
                    <a:gd name="T13" fmla="*/ 2244 h 2284"/>
                    <a:gd name="T14" fmla="*/ 597 w 2448"/>
                    <a:gd name="T15" fmla="*/ 2282 h 2284"/>
                    <a:gd name="T16" fmla="*/ 612 w 2448"/>
                    <a:gd name="T17" fmla="*/ 2284 h 2284"/>
                    <a:gd name="T18" fmla="*/ 642 w 2448"/>
                    <a:gd name="T19" fmla="*/ 2271 h 2284"/>
                    <a:gd name="T20" fmla="*/ 1038 w 2448"/>
                    <a:gd name="T21" fmla="*/ 1836 h 2284"/>
                    <a:gd name="T22" fmla="*/ 2203 w 2448"/>
                    <a:gd name="T23" fmla="*/ 1836 h 2284"/>
                    <a:gd name="T24" fmla="*/ 2448 w 2448"/>
                    <a:gd name="T25" fmla="*/ 1591 h 2284"/>
                    <a:gd name="T26" fmla="*/ 2448 w 2448"/>
                    <a:gd name="T27" fmla="*/ 244 h 2284"/>
                    <a:gd name="T28" fmla="*/ 2203 w 2448"/>
                    <a:gd name="T29" fmla="*/ 0 h 2284"/>
                    <a:gd name="T30" fmla="*/ 2366 w 2448"/>
                    <a:gd name="T31" fmla="*/ 1591 h 2284"/>
                    <a:gd name="T32" fmla="*/ 2203 w 2448"/>
                    <a:gd name="T33" fmla="*/ 1754 h 2284"/>
                    <a:gd name="T34" fmla="*/ 1109 w 2448"/>
                    <a:gd name="T35" fmla="*/ 1754 h 2284"/>
                    <a:gd name="T36" fmla="*/ 1255 w 2448"/>
                    <a:gd name="T37" fmla="*/ 1584 h 2284"/>
                    <a:gd name="T38" fmla="*/ 1251 w 2448"/>
                    <a:gd name="T39" fmla="*/ 1527 h 2284"/>
                    <a:gd name="T40" fmla="*/ 1193 w 2448"/>
                    <a:gd name="T41" fmla="*/ 1531 h 2284"/>
                    <a:gd name="T42" fmla="*/ 990 w 2448"/>
                    <a:gd name="T43" fmla="*/ 1767 h 2284"/>
                    <a:gd name="T44" fmla="*/ 990 w 2448"/>
                    <a:gd name="T45" fmla="*/ 1767 h 2284"/>
                    <a:gd name="T46" fmla="*/ 653 w 2448"/>
                    <a:gd name="T47" fmla="*/ 2138 h 2284"/>
                    <a:gd name="T48" fmla="*/ 653 w 2448"/>
                    <a:gd name="T49" fmla="*/ 1795 h 2284"/>
                    <a:gd name="T50" fmla="*/ 612 w 2448"/>
                    <a:gd name="T51" fmla="*/ 1754 h 2284"/>
                    <a:gd name="T52" fmla="*/ 245 w 2448"/>
                    <a:gd name="T53" fmla="*/ 1754 h 2284"/>
                    <a:gd name="T54" fmla="*/ 82 w 2448"/>
                    <a:gd name="T55" fmla="*/ 1591 h 2284"/>
                    <a:gd name="T56" fmla="*/ 82 w 2448"/>
                    <a:gd name="T57" fmla="*/ 244 h 2284"/>
                    <a:gd name="T58" fmla="*/ 245 w 2448"/>
                    <a:gd name="T59" fmla="*/ 81 h 2284"/>
                    <a:gd name="T60" fmla="*/ 2203 w 2448"/>
                    <a:gd name="T61" fmla="*/ 81 h 2284"/>
                    <a:gd name="T62" fmla="*/ 2366 w 2448"/>
                    <a:gd name="T63" fmla="*/ 244 h 2284"/>
                    <a:gd name="T64" fmla="*/ 2366 w 2448"/>
                    <a:gd name="T65" fmla="*/ 1591 h 2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2448" h="2284">
                      <a:moveTo>
                        <a:pt x="2203" y="0"/>
                      </a:moveTo>
                      <a:cubicBezTo>
                        <a:pt x="245" y="0"/>
                        <a:pt x="245" y="0"/>
                        <a:pt x="245" y="0"/>
                      </a:cubicBezTo>
                      <a:cubicBezTo>
                        <a:pt x="112" y="0"/>
                        <a:pt x="0" y="112"/>
                        <a:pt x="0" y="244"/>
                      </a:cubicBezTo>
                      <a:cubicBezTo>
                        <a:pt x="0" y="1591"/>
                        <a:pt x="0" y="1591"/>
                        <a:pt x="0" y="1591"/>
                      </a:cubicBezTo>
                      <a:cubicBezTo>
                        <a:pt x="0" y="1723"/>
                        <a:pt x="112" y="1836"/>
                        <a:pt x="245" y="1836"/>
                      </a:cubicBezTo>
                      <a:cubicBezTo>
                        <a:pt x="571" y="1836"/>
                        <a:pt x="571" y="1836"/>
                        <a:pt x="571" y="1836"/>
                      </a:cubicBezTo>
                      <a:cubicBezTo>
                        <a:pt x="571" y="2244"/>
                        <a:pt x="571" y="2244"/>
                        <a:pt x="571" y="2244"/>
                      </a:cubicBezTo>
                      <a:cubicBezTo>
                        <a:pt x="571" y="2260"/>
                        <a:pt x="582" y="2276"/>
                        <a:pt x="597" y="2282"/>
                      </a:cubicBezTo>
                      <a:cubicBezTo>
                        <a:pt x="602" y="2284"/>
                        <a:pt x="607" y="2284"/>
                        <a:pt x="612" y="2284"/>
                      </a:cubicBezTo>
                      <a:cubicBezTo>
                        <a:pt x="623" y="2284"/>
                        <a:pt x="634" y="2280"/>
                        <a:pt x="642" y="2271"/>
                      </a:cubicBezTo>
                      <a:cubicBezTo>
                        <a:pt x="1038" y="1836"/>
                        <a:pt x="1038" y="1836"/>
                        <a:pt x="1038" y="1836"/>
                      </a:cubicBezTo>
                      <a:cubicBezTo>
                        <a:pt x="2203" y="1836"/>
                        <a:pt x="2203" y="1836"/>
                        <a:pt x="2203" y="1836"/>
                      </a:cubicBezTo>
                      <a:cubicBezTo>
                        <a:pt x="2336" y="1836"/>
                        <a:pt x="2448" y="1723"/>
                        <a:pt x="2448" y="1591"/>
                      </a:cubicBezTo>
                      <a:cubicBezTo>
                        <a:pt x="2448" y="244"/>
                        <a:pt x="2448" y="244"/>
                        <a:pt x="2448" y="244"/>
                      </a:cubicBezTo>
                      <a:cubicBezTo>
                        <a:pt x="2448" y="112"/>
                        <a:pt x="2336" y="0"/>
                        <a:pt x="2203" y="0"/>
                      </a:cubicBezTo>
                      <a:close/>
                      <a:moveTo>
                        <a:pt x="2366" y="1591"/>
                      </a:moveTo>
                      <a:cubicBezTo>
                        <a:pt x="2366" y="1679"/>
                        <a:pt x="2292" y="1754"/>
                        <a:pt x="2203" y="1754"/>
                      </a:cubicBezTo>
                      <a:cubicBezTo>
                        <a:pt x="1109" y="1754"/>
                        <a:pt x="1109" y="1754"/>
                        <a:pt x="1109" y="1754"/>
                      </a:cubicBezTo>
                      <a:cubicBezTo>
                        <a:pt x="1255" y="1584"/>
                        <a:pt x="1255" y="1584"/>
                        <a:pt x="1255" y="1584"/>
                      </a:cubicBezTo>
                      <a:cubicBezTo>
                        <a:pt x="1270" y="1567"/>
                        <a:pt x="1268" y="1541"/>
                        <a:pt x="1251" y="1527"/>
                      </a:cubicBezTo>
                      <a:cubicBezTo>
                        <a:pt x="1234" y="1512"/>
                        <a:pt x="1208" y="1514"/>
                        <a:pt x="1193" y="1531"/>
                      </a:cubicBezTo>
                      <a:cubicBezTo>
                        <a:pt x="990" y="1767"/>
                        <a:pt x="990" y="1767"/>
                        <a:pt x="990" y="1767"/>
                      </a:cubicBezTo>
                      <a:cubicBezTo>
                        <a:pt x="990" y="1767"/>
                        <a:pt x="990" y="1767"/>
                        <a:pt x="990" y="1767"/>
                      </a:cubicBezTo>
                      <a:cubicBezTo>
                        <a:pt x="653" y="2138"/>
                        <a:pt x="653" y="2138"/>
                        <a:pt x="653" y="2138"/>
                      </a:cubicBezTo>
                      <a:cubicBezTo>
                        <a:pt x="653" y="1795"/>
                        <a:pt x="653" y="1795"/>
                        <a:pt x="653" y="1795"/>
                      </a:cubicBezTo>
                      <a:cubicBezTo>
                        <a:pt x="653" y="1772"/>
                        <a:pt x="635" y="1754"/>
                        <a:pt x="612" y="1754"/>
                      </a:cubicBezTo>
                      <a:cubicBezTo>
                        <a:pt x="245" y="1754"/>
                        <a:pt x="245" y="1754"/>
                        <a:pt x="245" y="1754"/>
                      </a:cubicBezTo>
                      <a:cubicBezTo>
                        <a:pt x="156" y="1754"/>
                        <a:pt x="82" y="1679"/>
                        <a:pt x="82" y="1591"/>
                      </a:cubicBezTo>
                      <a:cubicBezTo>
                        <a:pt x="82" y="244"/>
                        <a:pt x="82" y="244"/>
                        <a:pt x="82" y="244"/>
                      </a:cubicBezTo>
                      <a:cubicBezTo>
                        <a:pt x="82" y="156"/>
                        <a:pt x="156" y="81"/>
                        <a:pt x="245" y="81"/>
                      </a:cubicBezTo>
                      <a:cubicBezTo>
                        <a:pt x="2203" y="81"/>
                        <a:pt x="2203" y="81"/>
                        <a:pt x="2203" y="81"/>
                      </a:cubicBezTo>
                      <a:cubicBezTo>
                        <a:pt x="2292" y="81"/>
                        <a:pt x="2366" y="156"/>
                        <a:pt x="2366" y="244"/>
                      </a:cubicBezTo>
                      <a:lnTo>
                        <a:pt x="2366" y="159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b="1"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endParaRPr>
                </a:p>
              </p:txBody>
            </p:sp>
            <p:sp>
              <p:nvSpPr>
                <p:cNvPr id="39" name="Freeform 36">
                  <a:extLst>
                    <a:ext uri="{FF2B5EF4-FFF2-40B4-BE49-F238E27FC236}">
                      <a16:creationId xmlns:a16="http://schemas.microsoft.com/office/drawing/2014/main" id="{5E6BE735-DA47-48B4-91AE-9AC790A217E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73810" y="3202115"/>
                  <a:ext cx="251067" cy="29636"/>
                </a:xfrm>
                <a:custGeom>
                  <a:avLst/>
                  <a:gdLst>
                    <a:gd name="T0" fmla="*/ 41 w 693"/>
                    <a:gd name="T1" fmla="*/ 82 h 82"/>
                    <a:gd name="T2" fmla="*/ 653 w 693"/>
                    <a:gd name="T3" fmla="*/ 82 h 82"/>
                    <a:gd name="T4" fmla="*/ 693 w 693"/>
                    <a:gd name="T5" fmla="*/ 41 h 82"/>
                    <a:gd name="T6" fmla="*/ 653 w 693"/>
                    <a:gd name="T7" fmla="*/ 0 h 82"/>
                    <a:gd name="T8" fmla="*/ 41 w 693"/>
                    <a:gd name="T9" fmla="*/ 0 h 82"/>
                    <a:gd name="T10" fmla="*/ 0 w 693"/>
                    <a:gd name="T11" fmla="*/ 41 h 82"/>
                    <a:gd name="T12" fmla="*/ 41 w 693"/>
                    <a:gd name="T13" fmla="*/ 82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93" h="82">
                      <a:moveTo>
                        <a:pt x="41" y="82"/>
                      </a:moveTo>
                      <a:cubicBezTo>
                        <a:pt x="653" y="82"/>
                        <a:pt x="653" y="82"/>
                        <a:pt x="653" y="82"/>
                      </a:cubicBezTo>
                      <a:cubicBezTo>
                        <a:pt x="675" y="82"/>
                        <a:pt x="693" y="63"/>
                        <a:pt x="693" y="41"/>
                      </a:cubicBezTo>
                      <a:cubicBezTo>
                        <a:pt x="693" y="18"/>
                        <a:pt x="675" y="0"/>
                        <a:pt x="653" y="0"/>
                      </a:cubicBez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18" y="0"/>
                        <a:pt x="0" y="18"/>
                        <a:pt x="0" y="41"/>
                      </a:cubicBezTo>
                      <a:cubicBezTo>
                        <a:pt x="0" y="63"/>
                        <a:pt x="18" y="82"/>
                        <a:pt x="41" y="8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b="1"/>
                </a:p>
              </p:txBody>
            </p:sp>
            <p:sp>
              <p:nvSpPr>
                <p:cNvPr id="40" name="Freeform 37">
                  <a:extLst>
                    <a:ext uri="{FF2B5EF4-FFF2-40B4-BE49-F238E27FC236}">
                      <a16:creationId xmlns:a16="http://schemas.microsoft.com/office/drawing/2014/main" id="{284920D4-C007-415F-BBEA-DC935772A3E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73810" y="3319815"/>
                  <a:ext cx="532406" cy="29426"/>
                </a:xfrm>
                <a:custGeom>
                  <a:avLst/>
                  <a:gdLst>
                    <a:gd name="T0" fmla="*/ 1428 w 1469"/>
                    <a:gd name="T1" fmla="*/ 0 h 82"/>
                    <a:gd name="T2" fmla="*/ 41 w 1469"/>
                    <a:gd name="T3" fmla="*/ 0 h 82"/>
                    <a:gd name="T4" fmla="*/ 0 w 1469"/>
                    <a:gd name="T5" fmla="*/ 41 h 82"/>
                    <a:gd name="T6" fmla="*/ 41 w 1469"/>
                    <a:gd name="T7" fmla="*/ 82 h 82"/>
                    <a:gd name="T8" fmla="*/ 1428 w 1469"/>
                    <a:gd name="T9" fmla="*/ 82 h 82"/>
                    <a:gd name="T10" fmla="*/ 1469 w 1469"/>
                    <a:gd name="T11" fmla="*/ 41 h 82"/>
                    <a:gd name="T12" fmla="*/ 1428 w 1469"/>
                    <a:gd name="T13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69" h="82">
                      <a:moveTo>
                        <a:pt x="1428" y="0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18" y="0"/>
                        <a:pt x="0" y="19"/>
                        <a:pt x="0" y="41"/>
                      </a:cubicBezTo>
                      <a:cubicBezTo>
                        <a:pt x="0" y="64"/>
                        <a:pt x="18" y="82"/>
                        <a:pt x="41" y="82"/>
                      </a:cubicBezTo>
                      <a:cubicBezTo>
                        <a:pt x="1428" y="82"/>
                        <a:pt x="1428" y="82"/>
                        <a:pt x="1428" y="82"/>
                      </a:cubicBezTo>
                      <a:cubicBezTo>
                        <a:pt x="1450" y="82"/>
                        <a:pt x="1469" y="64"/>
                        <a:pt x="1469" y="41"/>
                      </a:cubicBezTo>
                      <a:cubicBezTo>
                        <a:pt x="1469" y="19"/>
                        <a:pt x="1450" y="0"/>
                        <a:pt x="1428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b="1"/>
                </a:p>
              </p:txBody>
            </p:sp>
            <p:sp>
              <p:nvSpPr>
                <p:cNvPr id="41" name="Freeform 38">
                  <a:extLst>
                    <a:ext uri="{FF2B5EF4-FFF2-40B4-BE49-F238E27FC236}">
                      <a16:creationId xmlns:a16="http://schemas.microsoft.com/office/drawing/2014/main" id="{C600F368-996E-40D5-A396-B4827E5AD1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73810" y="3437729"/>
                  <a:ext cx="532406" cy="29214"/>
                </a:xfrm>
                <a:custGeom>
                  <a:avLst/>
                  <a:gdLst>
                    <a:gd name="T0" fmla="*/ 1428 w 1469"/>
                    <a:gd name="T1" fmla="*/ 0 h 81"/>
                    <a:gd name="T2" fmla="*/ 41 w 1469"/>
                    <a:gd name="T3" fmla="*/ 0 h 81"/>
                    <a:gd name="T4" fmla="*/ 0 w 1469"/>
                    <a:gd name="T5" fmla="*/ 41 h 81"/>
                    <a:gd name="T6" fmla="*/ 41 w 1469"/>
                    <a:gd name="T7" fmla="*/ 81 h 81"/>
                    <a:gd name="T8" fmla="*/ 1428 w 1469"/>
                    <a:gd name="T9" fmla="*/ 81 h 81"/>
                    <a:gd name="T10" fmla="*/ 1469 w 1469"/>
                    <a:gd name="T11" fmla="*/ 41 h 81"/>
                    <a:gd name="T12" fmla="*/ 1428 w 1469"/>
                    <a:gd name="T13" fmla="*/ 0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69" h="81">
                      <a:moveTo>
                        <a:pt x="1428" y="0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18" y="0"/>
                        <a:pt x="0" y="18"/>
                        <a:pt x="0" y="41"/>
                      </a:cubicBezTo>
                      <a:cubicBezTo>
                        <a:pt x="0" y="63"/>
                        <a:pt x="18" y="81"/>
                        <a:pt x="41" y="81"/>
                      </a:cubicBezTo>
                      <a:cubicBezTo>
                        <a:pt x="1428" y="81"/>
                        <a:pt x="1428" y="81"/>
                        <a:pt x="1428" y="81"/>
                      </a:cubicBezTo>
                      <a:cubicBezTo>
                        <a:pt x="1450" y="81"/>
                        <a:pt x="1469" y="63"/>
                        <a:pt x="1469" y="41"/>
                      </a:cubicBezTo>
                      <a:cubicBezTo>
                        <a:pt x="1469" y="18"/>
                        <a:pt x="1450" y="0"/>
                        <a:pt x="1428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b="1"/>
                </a:p>
              </p:txBody>
            </p:sp>
          </p:grpSp>
        </p:grp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AE557998-99F4-4B6B-A5AA-FBEACD3AB943}"/>
                </a:ext>
              </a:extLst>
            </p:cNvPr>
            <p:cNvSpPr txBox="1"/>
            <p:nvPr/>
          </p:nvSpPr>
          <p:spPr>
            <a:xfrm>
              <a:off x="3807487" y="4685333"/>
              <a:ext cx="22352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600" b="1" spc="400" dirty="0">
                  <a:solidFill>
                    <a:schemeClr val="bg1"/>
                  </a:solidFill>
                  <a:latin typeface="+mj-ea"/>
                  <a:ea typeface="+mj-ea"/>
                </a:rPr>
                <a:t>存在问题</a:t>
              </a:r>
              <a:endParaRPr kumimoji="0" lang="zh-CN" altLang="en-US" sz="3600" b="1" i="0" u="none" strike="noStrike" kern="1200" cap="none" spc="40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980886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A6509390-DD72-42E4-9B45-8A9A34B4FA44}"/>
              </a:ext>
            </a:extLst>
          </p:cNvPr>
          <p:cNvGrpSpPr/>
          <p:nvPr/>
        </p:nvGrpSpPr>
        <p:grpSpPr>
          <a:xfrm>
            <a:off x="347883" y="1028700"/>
            <a:ext cx="5960318" cy="7725192"/>
            <a:chOff x="570843" y="1119676"/>
            <a:chExt cx="5960318" cy="772519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ED46A4A-732C-4A30-9E10-C328C8546A48}"/>
                </a:ext>
              </a:extLst>
            </p:cNvPr>
            <p:cNvSpPr txBox="1"/>
            <p:nvPr/>
          </p:nvSpPr>
          <p:spPr>
            <a:xfrm>
              <a:off x="570843" y="1119676"/>
              <a:ext cx="1364343" cy="7725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9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</a:rPr>
                <a:t>壹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935EC16-AAA1-48A5-B9F6-CB08D1080EA5}"/>
                </a:ext>
              </a:extLst>
            </p:cNvPr>
            <p:cNvSpPr txBox="1"/>
            <p:nvPr/>
          </p:nvSpPr>
          <p:spPr>
            <a:xfrm>
              <a:off x="4533805" y="1592191"/>
              <a:ext cx="1997356" cy="307777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u="none" strike="noStrike" kern="1200" cap="none" spc="40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 PART ONE</a:t>
              </a:r>
              <a:endParaRPr kumimoji="0" lang="zh-CN" altLang="en-US" sz="1400" b="1" u="none" strike="noStrike" kern="1200" cap="none" spc="40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7742CDC-E4EA-42DF-B6FA-6A7352295A75}"/>
              </a:ext>
            </a:extLst>
          </p:cNvPr>
          <p:cNvGrpSpPr/>
          <p:nvPr/>
        </p:nvGrpSpPr>
        <p:grpSpPr>
          <a:xfrm>
            <a:off x="7421884" y="2174344"/>
            <a:ext cx="3958880" cy="1488350"/>
            <a:chOff x="6297934" y="2849019"/>
            <a:chExt cx="3958880" cy="1488350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16E0F5BB-E1AF-427E-AAB9-A398B4D59624}"/>
                </a:ext>
              </a:extLst>
            </p:cNvPr>
            <p:cNvGrpSpPr/>
            <p:nvPr/>
          </p:nvGrpSpPr>
          <p:grpSpPr>
            <a:xfrm>
              <a:off x="6297934" y="2849019"/>
              <a:ext cx="3958880" cy="1488350"/>
              <a:chOff x="4827844" y="2878377"/>
              <a:chExt cx="3958880" cy="1488350"/>
            </a:xfrm>
          </p:grpSpPr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113AB49B-BC51-4252-9438-DAE4E8C624E0}"/>
                  </a:ext>
                </a:extLst>
              </p:cNvPr>
              <p:cNvSpPr/>
              <p:nvPr/>
            </p:nvSpPr>
            <p:spPr>
              <a:xfrm>
                <a:off x="4827844" y="2878377"/>
                <a:ext cx="3958880" cy="830997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4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微软雅黑"/>
                  </a:rPr>
                  <a:t>工作总结</a:t>
                </a:r>
                <a:endParaRPr kumimoji="0" lang="zh-CN" altLang="en-US" sz="1800" b="1" i="0" u="none" strike="noStrike" kern="1200" cap="none" spc="5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FD24C0F9-E230-4D0F-AE35-90A4A8718DEF}"/>
                  </a:ext>
                </a:extLst>
              </p:cNvPr>
              <p:cNvCxnSpPr/>
              <p:nvPr/>
            </p:nvCxnSpPr>
            <p:spPr>
              <a:xfrm>
                <a:off x="4970208" y="4366727"/>
                <a:ext cx="265469" cy="0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F3B5C44-ACA4-4DEB-96DA-AA0EF22B3ABA}"/>
                </a:ext>
              </a:extLst>
            </p:cNvPr>
            <p:cNvSpPr txBox="1"/>
            <p:nvPr/>
          </p:nvSpPr>
          <p:spPr>
            <a:xfrm>
              <a:off x="6338736" y="3642607"/>
              <a:ext cx="254237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5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+mj-ea"/>
                  <a:cs typeface="+mn-cs"/>
                </a:rPr>
                <a:t>WORK SUMMARY</a:t>
              </a:r>
              <a:endParaRPr kumimoji="0" lang="zh-CN" altLang="en-US" sz="1400" b="1" i="0" u="none" strike="noStrike" kern="1200" cap="none" spc="5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498945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988809-B67D-82C8-297E-2DFEF9D79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请输入标题</a:t>
            </a: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C7A5D082-619A-5FD1-CFE4-64077C0CD6D6}"/>
              </a:ext>
            </a:extLst>
          </p:cNvPr>
          <p:cNvGrpSpPr/>
          <p:nvPr/>
        </p:nvGrpSpPr>
        <p:grpSpPr>
          <a:xfrm>
            <a:off x="-6350" y="1130300"/>
            <a:ext cx="12198350" cy="4999038"/>
            <a:chOff x="-6350" y="1130300"/>
            <a:chExt cx="12198350" cy="4999038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681FBF9C-7053-F6C4-7061-2A6F7910FC4C}"/>
                </a:ext>
              </a:extLst>
            </p:cNvPr>
            <p:cNvSpPr/>
            <p:nvPr/>
          </p:nvSpPr>
          <p:spPr>
            <a:xfrm>
              <a:off x="0" y="1140038"/>
              <a:ext cx="12192000" cy="2522642"/>
            </a:xfrm>
            <a:prstGeom prst="rect">
              <a:avLst/>
            </a:prstGeom>
            <a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3B802956-0AC4-D50F-A1FA-5B595085B63E}"/>
                </a:ext>
              </a:extLst>
            </p:cNvPr>
            <p:cNvGrpSpPr/>
            <p:nvPr/>
          </p:nvGrpSpPr>
          <p:grpSpPr>
            <a:xfrm>
              <a:off x="-6350" y="1130300"/>
              <a:ext cx="12192000" cy="4999038"/>
              <a:chOff x="-6350" y="500984"/>
              <a:chExt cx="12192000" cy="4999038"/>
            </a:xfrm>
          </p:grpSpPr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2455276D-2832-BAA1-A64D-A9389DE65F6A}"/>
                  </a:ext>
                </a:extLst>
              </p:cNvPr>
              <p:cNvSpPr/>
              <p:nvPr/>
            </p:nvSpPr>
            <p:spPr>
              <a:xfrm>
                <a:off x="-6350" y="500984"/>
                <a:ext cx="12192000" cy="2522642"/>
              </a:xfrm>
              <a:prstGeom prst="rect">
                <a:avLst/>
              </a:prstGeom>
              <a:solidFill>
                <a:schemeClr val="tx1">
                  <a:alpha val="1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78C48D2A-DA2B-7DAA-AB1E-815502AB4500}"/>
                  </a:ext>
                </a:extLst>
              </p:cNvPr>
              <p:cNvSpPr/>
              <p:nvPr/>
            </p:nvSpPr>
            <p:spPr>
              <a:xfrm>
                <a:off x="660400" y="500984"/>
                <a:ext cx="4000135" cy="4999038"/>
              </a:xfrm>
              <a:prstGeom prst="rect">
                <a:avLst/>
              </a:prstGeom>
              <a:gradFill>
                <a:gsLst>
                  <a:gs pos="30000">
                    <a:schemeClr val="bg1">
                      <a:alpha val="81000"/>
                    </a:schemeClr>
                  </a:gs>
                  <a:gs pos="66000">
                    <a:schemeClr val="bg1">
                      <a:alpha val="63000"/>
                    </a:schemeClr>
                  </a:gs>
                  <a:gs pos="0">
                    <a:schemeClr val="bg1">
                      <a:alpha val="90000"/>
                    </a:schemeClr>
                  </a:gs>
                  <a:gs pos="100000">
                    <a:schemeClr val="bg1">
                      <a:alpha val="1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7F7E91BB-A1B9-0E38-3205-B8B6D5711403}"/>
              </a:ext>
            </a:extLst>
          </p:cNvPr>
          <p:cNvGrpSpPr/>
          <p:nvPr/>
        </p:nvGrpSpPr>
        <p:grpSpPr>
          <a:xfrm>
            <a:off x="1395700" y="1282259"/>
            <a:ext cx="2430085" cy="2146741"/>
            <a:chOff x="2206675" y="1520808"/>
            <a:chExt cx="2430085" cy="2146741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E15265C1-A5DE-9DD4-2BF6-3EFB2E0E1D8A}"/>
                </a:ext>
              </a:extLst>
            </p:cNvPr>
            <p:cNvGrpSpPr/>
            <p:nvPr/>
          </p:nvGrpSpPr>
          <p:grpSpPr>
            <a:xfrm>
              <a:off x="2206675" y="1520808"/>
              <a:ext cx="2430085" cy="2146741"/>
              <a:chOff x="1596250" y="2155986"/>
              <a:chExt cx="2430085" cy="2146741"/>
            </a:xfrm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1918C808-23B9-AA7E-C05C-48B9E02D9024}"/>
                  </a:ext>
                </a:extLst>
              </p:cNvPr>
              <p:cNvGrpSpPr/>
              <p:nvPr/>
            </p:nvGrpSpPr>
            <p:grpSpPr>
              <a:xfrm>
                <a:off x="1596250" y="3171182"/>
                <a:ext cx="2430085" cy="1131545"/>
                <a:chOff x="1596250" y="3171182"/>
                <a:chExt cx="2430085" cy="1131545"/>
              </a:xfrm>
            </p:grpSpPr>
            <p:sp>
              <p:nvSpPr>
                <p:cNvPr id="18" name="文本框 17">
                  <a:extLst>
                    <a:ext uri="{FF2B5EF4-FFF2-40B4-BE49-F238E27FC236}">
                      <a16:creationId xmlns:a16="http://schemas.microsoft.com/office/drawing/2014/main" id="{F88272A9-6A49-60B4-C4AE-8326F6E00026}"/>
                    </a:ext>
                  </a:extLst>
                </p:cNvPr>
                <p:cNvSpPr txBox="1"/>
                <p:nvPr/>
              </p:nvSpPr>
              <p:spPr>
                <a:xfrm>
                  <a:off x="1596250" y="3171182"/>
                  <a:ext cx="2082492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000" b="1" dirty="0">
                      <a:latin typeface="+mj-ea"/>
                      <a:ea typeface="+mj-ea"/>
                    </a:rPr>
                    <a:t>此处请输入标题</a:t>
                  </a:r>
                </a:p>
              </p:txBody>
            </p:sp>
            <p:sp>
              <p:nvSpPr>
                <p:cNvPr id="19" name="文本框 18">
                  <a:extLst>
                    <a:ext uri="{FF2B5EF4-FFF2-40B4-BE49-F238E27FC236}">
                      <a16:creationId xmlns:a16="http://schemas.microsoft.com/office/drawing/2014/main" id="{9E2F1E28-931D-9D02-CC39-C33929769DD4}"/>
                    </a:ext>
                  </a:extLst>
                </p:cNvPr>
                <p:cNvSpPr txBox="1"/>
                <p:nvPr/>
              </p:nvSpPr>
              <p:spPr>
                <a:xfrm>
                  <a:off x="1596250" y="3717952"/>
                  <a:ext cx="2430085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latin typeface="+mn-ea"/>
                    </a:rPr>
                    <a:t>请在此处输入文本</a:t>
                  </a:r>
                  <a:endParaRPr lang="en-US" altLang="zh-CN" sz="1600" dirty="0">
                    <a:latin typeface="+mn-ea"/>
                  </a:endParaRPr>
                </a:p>
                <a:p>
                  <a:r>
                    <a:rPr lang="zh-CN" altLang="en-US" sz="1600" dirty="0">
                      <a:latin typeface="+mn-ea"/>
                    </a:rPr>
                    <a:t>请在此处输入文本</a:t>
                  </a:r>
                </a:p>
              </p:txBody>
            </p:sp>
          </p:grp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ABE77D28-174E-CA52-DB60-7AC4B8F0129A}"/>
                  </a:ext>
                </a:extLst>
              </p:cNvPr>
              <p:cNvSpPr/>
              <p:nvPr/>
            </p:nvSpPr>
            <p:spPr>
              <a:xfrm>
                <a:off x="1985996" y="2155986"/>
                <a:ext cx="920187" cy="920187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9" name="Shape 2536">
              <a:extLst>
                <a:ext uri="{FF2B5EF4-FFF2-40B4-BE49-F238E27FC236}">
                  <a16:creationId xmlns:a16="http://schemas.microsoft.com/office/drawing/2014/main" id="{DAE8CD2C-E633-C40F-F66F-FFA5ECA279CB}"/>
                </a:ext>
              </a:extLst>
            </p:cNvPr>
            <p:cNvSpPr/>
            <p:nvPr/>
          </p:nvSpPr>
          <p:spPr>
            <a:xfrm>
              <a:off x="2766395" y="1717726"/>
              <a:ext cx="524952" cy="5249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18" y="11782"/>
                  </a:moveTo>
                  <a:lnTo>
                    <a:pt x="14236" y="11782"/>
                  </a:lnTo>
                  <a:cubicBezTo>
                    <a:pt x="14507" y="11782"/>
                    <a:pt x="14727" y="11562"/>
                    <a:pt x="14727" y="11291"/>
                  </a:cubicBezTo>
                  <a:cubicBezTo>
                    <a:pt x="14727" y="11020"/>
                    <a:pt x="14507" y="10800"/>
                    <a:pt x="14236" y="10800"/>
                  </a:cubicBezTo>
                  <a:lnTo>
                    <a:pt x="4418" y="10800"/>
                  </a:lnTo>
                  <a:cubicBezTo>
                    <a:pt x="4147" y="10800"/>
                    <a:pt x="3927" y="11020"/>
                    <a:pt x="3927" y="11291"/>
                  </a:cubicBezTo>
                  <a:cubicBezTo>
                    <a:pt x="3927" y="11562"/>
                    <a:pt x="4147" y="11782"/>
                    <a:pt x="4418" y="11782"/>
                  </a:cubicBezTo>
                  <a:moveTo>
                    <a:pt x="20618" y="20618"/>
                  </a:moveTo>
                  <a:lnTo>
                    <a:pt x="5891" y="20618"/>
                  </a:lnTo>
                  <a:lnTo>
                    <a:pt x="5891" y="16200"/>
                  </a:lnTo>
                  <a:cubicBezTo>
                    <a:pt x="5891" y="15929"/>
                    <a:pt x="5671" y="15709"/>
                    <a:pt x="5400" y="15709"/>
                  </a:cubicBezTo>
                  <a:lnTo>
                    <a:pt x="982" y="15709"/>
                  </a:lnTo>
                  <a:lnTo>
                    <a:pt x="982" y="982"/>
                  </a:lnTo>
                  <a:lnTo>
                    <a:pt x="20618" y="982"/>
                  </a:lnTo>
                  <a:cubicBezTo>
                    <a:pt x="20618" y="982"/>
                    <a:pt x="20618" y="20618"/>
                    <a:pt x="20618" y="20618"/>
                  </a:cubicBezTo>
                  <a:close/>
                  <a:moveTo>
                    <a:pt x="4909" y="20127"/>
                  </a:moveTo>
                  <a:lnTo>
                    <a:pt x="1473" y="16691"/>
                  </a:lnTo>
                  <a:lnTo>
                    <a:pt x="4909" y="16691"/>
                  </a:lnTo>
                  <a:cubicBezTo>
                    <a:pt x="4909" y="16691"/>
                    <a:pt x="4909" y="20127"/>
                    <a:pt x="4909" y="20127"/>
                  </a:cubicBezTo>
                  <a:close/>
                  <a:moveTo>
                    <a:pt x="20618" y="0"/>
                  </a:moveTo>
                  <a:lnTo>
                    <a:pt x="982" y="0"/>
                  </a:lnTo>
                  <a:cubicBezTo>
                    <a:pt x="440" y="0"/>
                    <a:pt x="0" y="440"/>
                    <a:pt x="0" y="982"/>
                  </a:cubicBezTo>
                  <a:lnTo>
                    <a:pt x="0" y="16691"/>
                  </a:lnTo>
                  <a:lnTo>
                    <a:pt x="4909" y="21600"/>
                  </a:lnTo>
                  <a:lnTo>
                    <a:pt x="20618" y="21600"/>
                  </a:lnTo>
                  <a:cubicBezTo>
                    <a:pt x="21160" y="21600"/>
                    <a:pt x="21600" y="21161"/>
                    <a:pt x="21600" y="20618"/>
                  </a:cubicBezTo>
                  <a:lnTo>
                    <a:pt x="21600" y="982"/>
                  </a:lnTo>
                  <a:cubicBezTo>
                    <a:pt x="21600" y="440"/>
                    <a:pt x="21160" y="0"/>
                    <a:pt x="20618" y="0"/>
                  </a:cubicBezTo>
                  <a:moveTo>
                    <a:pt x="4418" y="8836"/>
                  </a:moveTo>
                  <a:lnTo>
                    <a:pt x="17182" y="8836"/>
                  </a:lnTo>
                  <a:cubicBezTo>
                    <a:pt x="17453" y="8836"/>
                    <a:pt x="17673" y="8617"/>
                    <a:pt x="17673" y="8345"/>
                  </a:cubicBezTo>
                  <a:cubicBezTo>
                    <a:pt x="17673" y="8075"/>
                    <a:pt x="17453" y="7855"/>
                    <a:pt x="17182" y="7855"/>
                  </a:cubicBezTo>
                  <a:lnTo>
                    <a:pt x="4418" y="7855"/>
                  </a:lnTo>
                  <a:cubicBezTo>
                    <a:pt x="4147" y="7855"/>
                    <a:pt x="3927" y="8075"/>
                    <a:pt x="3927" y="8345"/>
                  </a:cubicBezTo>
                  <a:cubicBezTo>
                    <a:pt x="3927" y="8617"/>
                    <a:pt x="4147" y="8836"/>
                    <a:pt x="4418" y="8836"/>
                  </a:cubicBezTo>
                  <a:moveTo>
                    <a:pt x="4418" y="5891"/>
                  </a:moveTo>
                  <a:lnTo>
                    <a:pt x="10309" y="5891"/>
                  </a:lnTo>
                  <a:cubicBezTo>
                    <a:pt x="10580" y="5891"/>
                    <a:pt x="10800" y="5672"/>
                    <a:pt x="10800" y="5400"/>
                  </a:cubicBezTo>
                  <a:cubicBezTo>
                    <a:pt x="10800" y="5129"/>
                    <a:pt x="10580" y="4909"/>
                    <a:pt x="10309" y="4909"/>
                  </a:cubicBezTo>
                  <a:lnTo>
                    <a:pt x="4418" y="4909"/>
                  </a:lnTo>
                  <a:cubicBezTo>
                    <a:pt x="4147" y="4909"/>
                    <a:pt x="3927" y="5129"/>
                    <a:pt x="3927" y="5400"/>
                  </a:cubicBezTo>
                  <a:cubicBezTo>
                    <a:pt x="3927" y="5672"/>
                    <a:pt x="4147" y="5891"/>
                    <a:pt x="4418" y="5891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E6080AAC-0616-F970-3159-9FBDEC2734B0}"/>
              </a:ext>
            </a:extLst>
          </p:cNvPr>
          <p:cNvGrpSpPr/>
          <p:nvPr/>
        </p:nvGrpSpPr>
        <p:grpSpPr>
          <a:xfrm>
            <a:off x="1395701" y="3814684"/>
            <a:ext cx="2082491" cy="2162227"/>
            <a:chOff x="1565180" y="3862336"/>
            <a:chExt cx="2082491" cy="2162227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607F9495-783B-11A5-96CF-01CFD97C117B}"/>
                </a:ext>
              </a:extLst>
            </p:cNvPr>
            <p:cNvGrpSpPr/>
            <p:nvPr/>
          </p:nvGrpSpPr>
          <p:grpSpPr>
            <a:xfrm>
              <a:off x="1565180" y="3862336"/>
              <a:ext cx="2082491" cy="2162227"/>
              <a:chOff x="6830042" y="3249801"/>
              <a:chExt cx="2159753" cy="2242448"/>
            </a:xfrm>
          </p:grpSpPr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89658524-CF9B-74F8-E1C4-59D0E3E2D5FF}"/>
                  </a:ext>
                </a:extLst>
              </p:cNvPr>
              <p:cNvGrpSpPr/>
              <p:nvPr/>
            </p:nvGrpSpPr>
            <p:grpSpPr>
              <a:xfrm>
                <a:off x="6830042" y="4347829"/>
                <a:ext cx="2159753" cy="1144420"/>
                <a:chOff x="1222293" y="3271138"/>
                <a:chExt cx="2159753" cy="947409"/>
              </a:xfrm>
            </p:grpSpPr>
            <p:sp>
              <p:nvSpPr>
                <p:cNvPr id="56" name="文本框 55">
                  <a:extLst>
                    <a:ext uri="{FF2B5EF4-FFF2-40B4-BE49-F238E27FC236}">
                      <a16:creationId xmlns:a16="http://schemas.microsoft.com/office/drawing/2014/main" id="{798D04E2-BD0E-D89D-68BF-CB827E89DA01}"/>
                    </a:ext>
                  </a:extLst>
                </p:cNvPr>
                <p:cNvSpPr txBox="1"/>
                <p:nvPr/>
              </p:nvSpPr>
              <p:spPr>
                <a:xfrm>
                  <a:off x="1280777" y="3271138"/>
                  <a:ext cx="2101269" cy="3435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000" b="1" dirty="0">
                      <a:latin typeface="+mj-ea"/>
                      <a:ea typeface="+mj-ea"/>
                    </a:rPr>
                    <a:t>此处请输入标题</a:t>
                  </a:r>
                </a:p>
              </p:txBody>
            </p:sp>
            <p:sp>
              <p:nvSpPr>
                <p:cNvPr id="57" name="文本框 56">
                  <a:extLst>
                    <a:ext uri="{FF2B5EF4-FFF2-40B4-BE49-F238E27FC236}">
                      <a16:creationId xmlns:a16="http://schemas.microsoft.com/office/drawing/2014/main" id="{BCE19DC6-8A68-1DF8-2D45-A6E609A2C616}"/>
                    </a:ext>
                  </a:extLst>
                </p:cNvPr>
                <p:cNvSpPr txBox="1"/>
                <p:nvPr/>
              </p:nvSpPr>
              <p:spPr>
                <a:xfrm>
                  <a:off x="1222293" y="3716479"/>
                  <a:ext cx="1898294" cy="50206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/>
                    <a:t>请在此处输入文本</a:t>
                  </a:r>
                  <a:endParaRPr lang="en-US" altLang="zh-CN" sz="1600" dirty="0"/>
                </a:p>
                <a:p>
                  <a:r>
                    <a:rPr lang="zh-CN" altLang="en-US" sz="1600" dirty="0"/>
                    <a:t>请在此处输入文本</a:t>
                  </a:r>
                </a:p>
              </p:txBody>
            </p:sp>
          </p:grp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2AAEEE73-D4EF-B43F-25E6-3FD0886333BC}"/>
                  </a:ext>
                </a:extLst>
              </p:cNvPr>
              <p:cNvSpPr/>
              <p:nvPr/>
            </p:nvSpPr>
            <p:spPr>
              <a:xfrm>
                <a:off x="7234248" y="3249801"/>
                <a:ext cx="920188" cy="92018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1" name="Shape 2550">
              <a:extLst>
                <a:ext uri="{FF2B5EF4-FFF2-40B4-BE49-F238E27FC236}">
                  <a16:creationId xmlns:a16="http://schemas.microsoft.com/office/drawing/2014/main" id="{864EE7AB-E75F-2221-6D99-97C473992B2E}"/>
                </a:ext>
              </a:extLst>
            </p:cNvPr>
            <p:cNvSpPr/>
            <p:nvPr/>
          </p:nvSpPr>
          <p:spPr>
            <a:xfrm>
              <a:off x="2110059" y="4046633"/>
              <a:ext cx="531542" cy="5315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09" y="7364"/>
                  </a:moveTo>
                  <a:cubicBezTo>
                    <a:pt x="20838" y="7364"/>
                    <a:pt x="20618" y="7584"/>
                    <a:pt x="20618" y="7855"/>
                  </a:cubicBezTo>
                  <a:lnTo>
                    <a:pt x="20618" y="18655"/>
                  </a:lnTo>
                  <a:cubicBezTo>
                    <a:pt x="20618" y="19739"/>
                    <a:pt x="19739" y="20618"/>
                    <a:pt x="18655" y="20618"/>
                  </a:cubicBezTo>
                  <a:lnTo>
                    <a:pt x="2945" y="20618"/>
                  </a:lnTo>
                  <a:cubicBezTo>
                    <a:pt x="1861" y="20618"/>
                    <a:pt x="982" y="19739"/>
                    <a:pt x="982" y="18655"/>
                  </a:cubicBezTo>
                  <a:lnTo>
                    <a:pt x="982" y="2945"/>
                  </a:lnTo>
                  <a:cubicBezTo>
                    <a:pt x="982" y="1861"/>
                    <a:pt x="1861" y="982"/>
                    <a:pt x="2945" y="982"/>
                  </a:cubicBezTo>
                  <a:lnTo>
                    <a:pt x="13745" y="982"/>
                  </a:lnTo>
                  <a:cubicBezTo>
                    <a:pt x="14017" y="982"/>
                    <a:pt x="14236" y="762"/>
                    <a:pt x="14236" y="491"/>
                  </a:cubicBezTo>
                  <a:cubicBezTo>
                    <a:pt x="14236" y="220"/>
                    <a:pt x="14017" y="0"/>
                    <a:pt x="13745" y="0"/>
                  </a:cubicBezTo>
                  <a:lnTo>
                    <a:pt x="2945" y="0"/>
                  </a:lnTo>
                  <a:cubicBezTo>
                    <a:pt x="1318" y="0"/>
                    <a:pt x="0" y="1319"/>
                    <a:pt x="0" y="2945"/>
                  </a:cubicBezTo>
                  <a:lnTo>
                    <a:pt x="0" y="18655"/>
                  </a:lnTo>
                  <a:cubicBezTo>
                    <a:pt x="0" y="20282"/>
                    <a:pt x="1318" y="21600"/>
                    <a:pt x="2945" y="21600"/>
                  </a:cubicBezTo>
                  <a:lnTo>
                    <a:pt x="18655" y="21600"/>
                  </a:lnTo>
                  <a:cubicBezTo>
                    <a:pt x="20282" y="21600"/>
                    <a:pt x="21600" y="20282"/>
                    <a:pt x="21600" y="18655"/>
                  </a:cubicBezTo>
                  <a:lnTo>
                    <a:pt x="21600" y="7855"/>
                  </a:lnTo>
                  <a:cubicBezTo>
                    <a:pt x="21600" y="7584"/>
                    <a:pt x="21380" y="7364"/>
                    <a:pt x="21109" y="7364"/>
                  </a:cubicBezTo>
                  <a:moveTo>
                    <a:pt x="7006" y="12764"/>
                  </a:moveTo>
                  <a:lnTo>
                    <a:pt x="8836" y="12764"/>
                  </a:lnTo>
                  <a:lnTo>
                    <a:pt x="8836" y="14594"/>
                  </a:lnTo>
                  <a:lnTo>
                    <a:pt x="6627" y="14973"/>
                  </a:lnTo>
                  <a:cubicBezTo>
                    <a:pt x="6627" y="14973"/>
                    <a:pt x="7006" y="12764"/>
                    <a:pt x="7006" y="12764"/>
                  </a:cubicBezTo>
                  <a:close/>
                  <a:moveTo>
                    <a:pt x="16775" y="2742"/>
                  </a:moveTo>
                  <a:lnTo>
                    <a:pt x="18858" y="4825"/>
                  </a:lnTo>
                  <a:lnTo>
                    <a:pt x="9818" y="13865"/>
                  </a:lnTo>
                  <a:lnTo>
                    <a:pt x="9818" y="11782"/>
                  </a:lnTo>
                  <a:lnTo>
                    <a:pt x="7736" y="11782"/>
                  </a:lnTo>
                  <a:cubicBezTo>
                    <a:pt x="7736" y="11782"/>
                    <a:pt x="16775" y="2742"/>
                    <a:pt x="16775" y="2742"/>
                  </a:cubicBezTo>
                  <a:close/>
                  <a:moveTo>
                    <a:pt x="18104" y="1414"/>
                  </a:moveTo>
                  <a:cubicBezTo>
                    <a:pt x="18371" y="1147"/>
                    <a:pt x="18739" y="982"/>
                    <a:pt x="19145" y="982"/>
                  </a:cubicBezTo>
                  <a:cubicBezTo>
                    <a:pt x="19959" y="982"/>
                    <a:pt x="20618" y="1642"/>
                    <a:pt x="20618" y="2455"/>
                  </a:cubicBezTo>
                  <a:cubicBezTo>
                    <a:pt x="20618" y="2861"/>
                    <a:pt x="20453" y="3230"/>
                    <a:pt x="20187" y="3496"/>
                  </a:cubicBezTo>
                  <a:lnTo>
                    <a:pt x="19552" y="4131"/>
                  </a:lnTo>
                  <a:lnTo>
                    <a:pt x="17469" y="2048"/>
                  </a:lnTo>
                  <a:cubicBezTo>
                    <a:pt x="17469" y="2048"/>
                    <a:pt x="18104" y="1414"/>
                    <a:pt x="18104" y="1414"/>
                  </a:cubicBezTo>
                  <a:close/>
                  <a:moveTo>
                    <a:pt x="5400" y="16200"/>
                  </a:moveTo>
                  <a:lnTo>
                    <a:pt x="9590" y="15481"/>
                  </a:lnTo>
                  <a:lnTo>
                    <a:pt x="20881" y="4190"/>
                  </a:lnTo>
                  <a:cubicBezTo>
                    <a:pt x="21325" y="3746"/>
                    <a:pt x="21600" y="3133"/>
                    <a:pt x="21600" y="2455"/>
                  </a:cubicBezTo>
                  <a:cubicBezTo>
                    <a:pt x="21600" y="1099"/>
                    <a:pt x="20501" y="0"/>
                    <a:pt x="19145" y="0"/>
                  </a:cubicBezTo>
                  <a:cubicBezTo>
                    <a:pt x="18468" y="0"/>
                    <a:pt x="17854" y="275"/>
                    <a:pt x="17410" y="719"/>
                  </a:cubicBezTo>
                  <a:lnTo>
                    <a:pt x="6119" y="12010"/>
                  </a:lnTo>
                  <a:cubicBezTo>
                    <a:pt x="6119" y="12010"/>
                    <a:pt x="5400" y="16200"/>
                    <a:pt x="5400" y="1620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546535F1-46AD-1E14-EC5B-1360A04707E7}"/>
              </a:ext>
            </a:extLst>
          </p:cNvPr>
          <p:cNvGrpSpPr/>
          <p:nvPr/>
        </p:nvGrpSpPr>
        <p:grpSpPr>
          <a:xfrm>
            <a:off x="7450997" y="3882000"/>
            <a:ext cx="2309423" cy="1821145"/>
            <a:chOff x="7450997" y="3882000"/>
            <a:chExt cx="2309423" cy="1821145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434B939B-76BA-5AD5-FAFA-6096FB4897A5}"/>
                </a:ext>
              </a:extLst>
            </p:cNvPr>
            <p:cNvGrpSpPr/>
            <p:nvPr/>
          </p:nvGrpSpPr>
          <p:grpSpPr>
            <a:xfrm>
              <a:off x="7450997" y="4666919"/>
              <a:ext cx="2309423" cy="1036226"/>
              <a:chOff x="5179113" y="4922475"/>
              <a:chExt cx="2309423" cy="1036226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7C0E16A5-9437-4BF6-B261-39D898AE748E}"/>
                  </a:ext>
                </a:extLst>
              </p:cNvPr>
              <p:cNvSpPr txBox="1"/>
              <p:nvPr/>
            </p:nvSpPr>
            <p:spPr>
              <a:xfrm>
                <a:off x="5206948" y="5373926"/>
                <a:ext cx="228158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/>
                  <a:t>请在此处输入文本</a:t>
                </a:r>
                <a:endParaRPr lang="en-US" altLang="zh-CN" sz="1600" dirty="0"/>
              </a:p>
              <a:p>
                <a:r>
                  <a:rPr lang="zh-CN" altLang="en-US" sz="1600" dirty="0"/>
                  <a:t>请在此处输入文本</a:t>
                </a:r>
                <a:endParaRPr lang="en-US" altLang="zh-CN" sz="1600" dirty="0"/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711F2FE4-19B9-753E-01A9-72A756AC8BA8}"/>
                  </a:ext>
                </a:extLst>
              </p:cNvPr>
              <p:cNvSpPr txBox="1"/>
              <p:nvPr/>
            </p:nvSpPr>
            <p:spPr>
              <a:xfrm>
                <a:off x="5179113" y="4922475"/>
                <a:ext cx="228158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latin typeface="+mj-ea"/>
                    <a:ea typeface="+mj-ea"/>
                  </a:rPr>
                  <a:t>请输入标题</a:t>
                </a:r>
              </a:p>
            </p:txBody>
          </p:sp>
        </p:grpSp>
        <p:sp>
          <p:nvSpPr>
            <p:cNvPr id="64" name="Shape 2572">
              <a:extLst>
                <a:ext uri="{FF2B5EF4-FFF2-40B4-BE49-F238E27FC236}">
                  <a16:creationId xmlns:a16="http://schemas.microsoft.com/office/drawing/2014/main" id="{92CE037A-7CA5-4132-F595-02143FF169D3}"/>
                </a:ext>
              </a:extLst>
            </p:cNvPr>
            <p:cNvSpPr/>
            <p:nvPr/>
          </p:nvSpPr>
          <p:spPr>
            <a:xfrm>
              <a:off x="7478832" y="3882000"/>
              <a:ext cx="669514" cy="6695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27" y="17673"/>
                  </a:moveTo>
                  <a:cubicBezTo>
                    <a:pt x="4718" y="17673"/>
                    <a:pt x="982" y="13936"/>
                    <a:pt x="982" y="9327"/>
                  </a:cubicBezTo>
                  <a:cubicBezTo>
                    <a:pt x="982" y="4718"/>
                    <a:pt x="4718" y="982"/>
                    <a:pt x="9327" y="982"/>
                  </a:cubicBezTo>
                  <a:cubicBezTo>
                    <a:pt x="13936" y="982"/>
                    <a:pt x="17673" y="4718"/>
                    <a:pt x="17673" y="9327"/>
                  </a:cubicBezTo>
                  <a:cubicBezTo>
                    <a:pt x="17673" y="13936"/>
                    <a:pt x="13936" y="17673"/>
                    <a:pt x="9327" y="17673"/>
                  </a:cubicBezTo>
                  <a:moveTo>
                    <a:pt x="21456" y="20762"/>
                  </a:moveTo>
                  <a:lnTo>
                    <a:pt x="16253" y="15559"/>
                  </a:lnTo>
                  <a:cubicBezTo>
                    <a:pt x="17741" y="13907"/>
                    <a:pt x="18655" y="11726"/>
                    <a:pt x="18655" y="9327"/>
                  </a:cubicBezTo>
                  <a:cubicBezTo>
                    <a:pt x="18655" y="4176"/>
                    <a:pt x="14479" y="0"/>
                    <a:pt x="9327" y="0"/>
                  </a:cubicBezTo>
                  <a:cubicBezTo>
                    <a:pt x="4176" y="0"/>
                    <a:pt x="0" y="4176"/>
                    <a:pt x="0" y="9327"/>
                  </a:cubicBezTo>
                  <a:cubicBezTo>
                    <a:pt x="0" y="14479"/>
                    <a:pt x="4176" y="18655"/>
                    <a:pt x="9327" y="18655"/>
                  </a:cubicBezTo>
                  <a:cubicBezTo>
                    <a:pt x="11726" y="18655"/>
                    <a:pt x="13907" y="17742"/>
                    <a:pt x="15559" y="16253"/>
                  </a:cubicBezTo>
                  <a:lnTo>
                    <a:pt x="20762" y="21456"/>
                  </a:lnTo>
                  <a:cubicBezTo>
                    <a:pt x="20851" y="21546"/>
                    <a:pt x="20973" y="21600"/>
                    <a:pt x="21109" y="21600"/>
                  </a:cubicBezTo>
                  <a:cubicBezTo>
                    <a:pt x="21380" y="21600"/>
                    <a:pt x="21600" y="21381"/>
                    <a:pt x="21600" y="21109"/>
                  </a:cubicBezTo>
                  <a:cubicBezTo>
                    <a:pt x="21600" y="20974"/>
                    <a:pt x="21545" y="20851"/>
                    <a:pt x="21456" y="20762"/>
                  </a:cubicBezTo>
                  <a:moveTo>
                    <a:pt x="13745" y="8836"/>
                  </a:moveTo>
                  <a:lnTo>
                    <a:pt x="9818" y="8836"/>
                  </a:lnTo>
                  <a:lnTo>
                    <a:pt x="9818" y="4909"/>
                  </a:lnTo>
                  <a:cubicBezTo>
                    <a:pt x="9818" y="4638"/>
                    <a:pt x="9599" y="4418"/>
                    <a:pt x="9327" y="4418"/>
                  </a:cubicBezTo>
                  <a:cubicBezTo>
                    <a:pt x="9056" y="4418"/>
                    <a:pt x="8836" y="4638"/>
                    <a:pt x="8836" y="4909"/>
                  </a:cubicBezTo>
                  <a:lnTo>
                    <a:pt x="8836" y="8836"/>
                  </a:lnTo>
                  <a:lnTo>
                    <a:pt x="4909" y="8836"/>
                  </a:lnTo>
                  <a:cubicBezTo>
                    <a:pt x="4638" y="8836"/>
                    <a:pt x="4418" y="9056"/>
                    <a:pt x="4418" y="9327"/>
                  </a:cubicBezTo>
                  <a:cubicBezTo>
                    <a:pt x="4418" y="9599"/>
                    <a:pt x="4638" y="9818"/>
                    <a:pt x="4909" y="9818"/>
                  </a:cubicBezTo>
                  <a:lnTo>
                    <a:pt x="8836" y="9818"/>
                  </a:lnTo>
                  <a:lnTo>
                    <a:pt x="8836" y="13745"/>
                  </a:lnTo>
                  <a:cubicBezTo>
                    <a:pt x="8836" y="14017"/>
                    <a:pt x="9056" y="14236"/>
                    <a:pt x="9327" y="14236"/>
                  </a:cubicBezTo>
                  <a:cubicBezTo>
                    <a:pt x="9599" y="14236"/>
                    <a:pt x="9818" y="14017"/>
                    <a:pt x="9818" y="13745"/>
                  </a:cubicBezTo>
                  <a:lnTo>
                    <a:pt x="9818" y="9818"/>
                  </a:lnTo>
                  <a:lnTo>
                    <a:pt x="13745" y="9818"/>
                  </a:lnTo>
                  <a:cubicBezTo>
                    <a:pt x="14017" y="9818"/>
                    <a:pt x="14236" y="9599"/>
                    <a:pt x="14236" y="9327"/>
                  </a:cubicBezTo>
                  <a:cubicBezTo>
                    <a:pt x="14236" y="9056"/>
                    <a:pt x="14017" y="8836"/>
                    <a:pt x="13745" y="8836"/>
                  </a:cubicBezTo>
                </a:path>
              </a:pathLst>
            </a:custGeom>
            <a:solidFill>
              <a:schemeClr val="accent1">
                <a:lumMod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1FC2EE38-3D18-D74C-8FF8-6C9AADCDB94B}"/>
              </a:ext>
            </a:extLst>
          </p:cNvPr>
          <p:cNvGrpSpPr/>
          <p:nvPr/>
        </p:nvGrpSpPr>
        <p:grpSpPr>
          <a:xfrm>
            <a:off x="9732585" y="3914370"/>
            <a:ext cx="2309423" cy="1788775"/>
            <a:chOff x="9732585" y="3914370"/>
            <a:chExt cx="2309423" cy="1788775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39154F09-7A0A-A247-B416-FE87B4CE9EBA}"/>
                </a:ext>
              </a:extLst>
            </p:cNvPr>
            <p:cNvGrpSpPr/>
            <p:nvPr/>
          </p:nvGrpSpPr>
          <p:grpSpPr>
            <a:xfrm>
              <a:off x="9732585" y="4666919"/>
              <a:ext cx="2309423" cy="1036226"/>
              <a:chOff x="5179113" y="4922475"/>
              <a:chExt cx="2309423" cy="1036226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263DE921-AE25-569C-261B-3C70FB9B1B84}"/>
                  </a:ext>
                </a:extLst>
              </p:cNvPr>
              <p:cNvSpPr txBox="1"/>
              <p:nvPr/>
            </p:nvSpPr>
            <p:spPr>
              <a:xfrm>
                <a:off x="5206948" y="5373926"/>
                <a:ext cx="228158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/>
                  <a:t>请在此处输入文本</a:t>
                </a:r>
                <a:endParaRPr lang="en-US" altLang="zh-CN" sz="1600" dirty="0"/>
              </a:p>
              <a:p>
                <a:r>
                  <a:rPr lang="zh-CN" altLang="en-US" sz="1600" dirty="0"/>
                  <a:t>请在此处输入文本</a:t>
                </a:r>
                <a:endParaRPr lang="en-US" altLang="zh-CN" sz="1600" dirty="0"/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C37B5A4E-EF46-F267-7384-D1B7929926FB}"/>
                  </a:ext>
                </a:extLst>
              </p:cNvPr>
              <p:cNvSpPr txBox="1"/>
              <p:nvPr/>
            </p:nvSpPr>
            <p:spPr>
              <a:xfrm>
                <a:off x="5179113" y="4922475"/>
                <a:ext cx="228158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latin typeface="+mj-ea"/>
                    <a:ea typeface="+mj-ea"/>
                  </a:rPr>
                  <a:t>请输入标题</a:t>
                </a:r>
              </a:p>
            </p:txBody>
          </p:sp>
        </p:grpSp>
        <p:sp>
          <p:nvSpPr>
            <p:cNvPr id="65" name="Shape 2608">
              <a:extLst>
                <a:ext uri="{FF2B5EF4-FFF2-40B4-BE49-F238E27FC236}">
                  <a16:creationId xmlns:a16="http://schemas.microsoft.com/office/drawing/2014/main" id="{559EAF4E-1397-780B-AD66-4A95D96990A2}"/>
                </a:ext>
              </a:extLst>
            </p:cNvPr>
            <p:cNvSpPr/>
            <p:nvPr/>
          </p:nvSpPr>
          <p:spPr>
            <a:xfrm>
              <a:off x="9836180" y="3914370"/>
              <a:ext cx="669514" cy="5477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4" y="3600"/>
                  </a:moveTo>
                  <a:cubicBezTo>
                    <a:pt x="1422" y="3600"/>
                    <a:pt x="982" y="3063"/>
                    <a:pt x="982" y="2400"/>
                  </a:cubicBezTo>
                  <a:cubicBezTo>
                    <a:pt x="982" y="1738"/>
                    <a:pt x="1422" y="1200"/>
                    <a:pt x="1964" y="1200"/>
                  </a:cubicBezTo>
                  <a:cubicBezTo>
                    <a:pt x="2506" y="1200"/>
                    <a:pt x="2945" y="1738"/>
                    <a:pt x="2945" y="2400"/>
                  </a:cubicBezTo>
                  <a:cubicBezTo>
                    <a:pt x="2945" y="3063"/>
                    <a:pt x="2506" y="3600"/>
                    <a:pt x="1964" y="3600"/>
                  </a:cubicBezTo>
                  <a:moveTo>
                    <a:pt x="1964" y="0"/>
                  </a:moveTo>
                  <a:cubicBezTo>
                    <a:pt x="879" y="0"/>
                    <a:pt x="0" y="1075"/>
                    <a:pt x="0" y="2400"/>
                  </a:cubicBezTo>
                  <a:cubicBezTo>
                    <a:pt x="0" y="3726"/>
                    <a:pt x="879" y="4800"/>
                    <a:pt x="1964" y="4800"/>
                  </a:cubicBezTo>
                  <a:cubicBezTo>
                    <a:pt x="3048" y="4800"/>
                    <a:pt x="3927" y="3726"/>
                    <a:pt x="3927" y="2400"/>
                  </a:cubicBezTo>
                  <a:cubicBezTo>
                    <a:pt x="3927" y="1075"/>
                    <a:pt x="3048" y="0"/>
                    <a:pt x="1964" y="0"/>
                  </a:cubicBezTo>
                  <a:moveTo>
                    <a:pt x="1964" y="12000"/>
                  </a:moveTo>
                  <a:cubicBezTo>
                    <a:pt x="1422" y="12000"/>
                    <a:pt x="982" y="11463"/>
                    <a:pt x="982" y="10800"/>
                  </a:cubicBezTo>
                  <a:cubicBezTo>
                    <a:pt x="982" y="10138"/>
                    <a:pt x="1422" y="9600"/>
                    <a:pt x="1964" y="9600"/>
                  </a:cubicBezTo>
                  <a:cubicBezTo>
                    <a:pt x="2506" y="9600"/>
                    <a:pt x="2945" y="10138"/>
                    <a:pt x="2945" y="10800"/>
                  </a:cubicBezTo>
                  <a:cubicBezTo>
                    <a:pt x="2945" y="11463"/>
                    <a:pt x="2506" y="12000"/>
                    <a:pt x="1964" y="12000"/>
                  </a:cubicBezTo>
                  <a:moveTo>
                    <a:pt x="1964" y="8401"/>
                  </a:moveTo>
                  <a:cubicBezTo>
                    <a:pt x="879" y="8401"/>
                    <a:pt x="0" y="9475"/>
                    <a:pt x="0" y="10800"/>
                  </a:cubicBezTo>
                  <a:cubicBezTo>
                    <a:pt x="0" y="12126"/>
                    <a:pt x="879" y="13200"/>
                    <a:pt x="1964" y="13200"/>
                  </a:cubicBezTo>
                  <a:cubicBezTo>
                    <a:pt x="3048" y="13200"/>
                    <a:pt x="3927" y="12126"/>
                    <a:pt x="3927" y="10800"/>
                  </a:cubicBezTo>
                  <a:cubicBezTo>
                    <a:pt x="3927" y="9475"/>
                    <a:pt x="3048" y="8401"/>
                    <a:pt x="1964" y="8401"/>
                  </a:cubicBezTo>
                  <a:moveTo>
                    <a:pt x="19636" y="12000"/>
                  </a:moveTo>
                  <a:lnTo>
                    <a:pt x="7855" y="12000"/>
                  </a:lnTo>
                  <a:cubicBezTo>
                    <a:pt x="7313" y="12000"/>
                    <a:pt x="6873" y="11463"/>
                    <a:pt x="6873" y="10801"/>
                  </a:cubicBezTo>
                  <a:cubicBezTo>
                    <a:pt x="6873" y="10138"/>
                    <a:pt x="7313" y="9600"/>
                    <a:pt x="7855" y="9600"/>
                  </a:cubicBezTo>
                  <a:lnTo>
                    <a:pt x="19636" y="9600"/>
                  </a:lnTo>
                  <a:cubicBezTo>
                    <a:pt x="20178" y="9600"/>
                    <a:pt x="20618" y="10138"/>
                    <a:pt x="20618" y="10801"/>
                  </a:cubicBezTo>
                  <a:cubicBezTo>
                    <a:pt x="20618" y="11463"/>
                    <a:pt x="20178" y="12000"/>
                    <a:pt x="19636" y="12000"/>
                  </a:cubicBezTo>
                  <a:moveTo>
                    <a:pt x="19636" y="8401"/>
                  </a:moveTo>
                  <a:lnTo>
                    <a:pt x="7855" y="8401"/>
                  </a:lnTo>
                  <a:cubicBezTo>
                    <a:pt x="6770" y="8401"/>
                    <a:pt x="5891" y="9475"/>
                    <a:pt x="5891" y="10801"/>
                  </a:cubicBezTo>
                  <a:cubicBezTo>
                    <a:pt x="5891" y="12126"/>
                    <a:pt x="6770" y="13200"/>
                    <a:pt x="7855" y="13200"/>
                  </a:cubicBezTo>
                  <a:lnTo>
                    <a:pt x="19636" y="13200"/>
                  </a:lnTo>
                  <a:cubicBezTo>
                    <a:pt x="20721" y="13200"/>
                    <a:pt x="21600" y="12126"/>
                    <a:pt x="21600" y="10801"/>
                  </a:cubicBezTo>
                  <a:cubicBezTo>
                    <a:pt x="21600" y="9475"/>
                    <a:pt x="20721" y="8401"/>
                    <a:pt x="19636" y="8401"/>
                  </a:cubicBezTo>
                  <a:moveTo>
                    <a:pt x="19636" y="20400"/>
                  </a:moveTo>
                  <a:lnTo>
                    <a:pt x="7855" y="20400"/>
                  </a:lnTo>
                  <a:cubicBezTo>
                    <a:pt x="7313" y="20400"/>
                    <a:pt x="6873" y="19862"/>
                    <a:pt x="6873" y="19200"/>
                  </a:cubicBezTo>
                  <a:cubicBezTo>
                    <a:pt x="6873" y="18538"/>
                    <a:pt x="7313" y="18000"/>
                    <a:pt x="7855" y="18000"/>
                  </a:cubicBezTo>
                  <a:lnTo>
                    <a:pt x="19636" y="18000"/>
                  </a:lnTo>
                  <a:cubicBezTo>
                    <a:pt x="20178" y="18000"/>
                    <a:pt x="20618" y="18538"/>
                    <a:pt x="20618" y="19200"/>
                  </a:cubicBezTo>
                  <a:cubicBezTo>
                    <a:pt x="20618" y="19862"/>
                    <a:pt x="20178" y="20400"/>
                    <a:pt x="19636" y="20400"/>
                  </a:cubicBezTo>
                  <a:moveTo>
                    <a:pt x="19636" y="16800"/>
                  </a:moveTo>
                  <a:lnTo>
                    <a:pt x="7855" y="16800"/>
                  </a:lnTo>
                  <a:cubicBezTo>
                    <a:pt x="6770" y="16800"/>
                    <a:pt x="5891" y="17875"/>
                    <a:pt x="5891" y="19200"/>
                  </a:cubicBezTo>
                  <a:cubicBezTo>
                    <a:pt x="5891" y="20526"/>
                    <a:pt x="6770" y="21600"/>
                    <a:pt x="7855" y="21600"/>
                  </a:cubicBezTo>
                  <a:lnTo>
                    <a:pt x="19636" y="21600"/>
                  </a:lnTo>
                  <a:cubicBezTo>
                    <a:pt x="20721" y="21600"/>
                    <a:pt x="21600" y="20526"/>
                    <a:pt x="21600" y="19200"/>
                  </a:cubicBezTo>
                  <a:cubicBezTo>
                    <a:pt x="21600" y="17875"/>
                    <a:pt x="20721" y="16800"/>
                    <a:pt x="19636" y="16800"/>
                  </a:cubicBezTo>
                  <a:moveTo>
                    <a:pt x="7855" y="1201"/>
                  </a:moveTo>
                  <a:lnTo>
                    <a:pt x="19636" y="1201"/>
                  </a:lnTo>
                  <a:cubicBezTo>
                    <a:pt x="20178" y="1201"/>
                    <a:pt x="20618" y="1738"/>
                    <a:pt x="20618" y="2400"/>
                  </a:cubicBezTo>
                  <a:cubicBezTo>
                    <a:pt x="20618" y="3063"/>
                    <a:pt x="20178" y="3600"/>
                    <a:pt x="19636" y="3600"/>
                  </a:cubicBezTo>
                  <a:lnTo>
                    <a:pt x="7855" y="3600"/>
                  </a:lnTo>
                  <a:cubicBezTo>
                    <a:pt x="7313" y="3600"/>
                    <a:pt x="6873" y="3063"/>
                    <a:pt x="6873" y="2400"/>
                  </a:cubicBezTo>
                  <a:cubicBezTo>
                    <a:pt x="6873" y="1738"/>
                    <a:pt x="7313" y="1201"/>
                    <a:pt x="7855" y="1201"/>
                  </a:cubicBezTo>
                  <a:moveTo>
                    <a:pt x="7855" y="4800"/>
                  </a:moveTo>
                  <a:lnTo>
                    <a:pt x="19636" y="4800"/>
                  </a:lnTo>
                  <a:cubicBezTo>
                    <a:pt x="20721" y="4800"/>
                    <a:pt x="21600" y="3726"/>
                    <a:pt x="21600" y="2400"/>
                  </a:cubicBezTo>
                  <a:cubicBezTo>
                    <a:pt x="21600" y="1075"/>
                    <a:pt x="20721" y="1"/>
                    <a:pt x="19636" y="1"/>
                  </a:cubicBezTo>
                  <a:lnTo>
                    <a:pt x="7855" y="1"/>
                  </a:lnTo>
                  <a:cubicBezTo>
                    <a:pt x="6770" y="1"/>
                    <a:pt x="5891" y="1075"/>
                    <a:pt x="5891" y="2400"/>
                  </a:cubicBezTo>
                  <a:cubicBezTo>
                    <a:pt x="5891" y="3726"/>
                    <a:pt x="6770" y="4800"/>
                    <a:pt x="7855" y="4800"/>
                  </a:cubicBezTo>
                  <a:moveTo>
                    <a:pt x="1964" y="20400"/>
                  </a:moveTo>
                  <a:cubicBezTo>
                    <a:pt x="1422" y="20400"/>
                    <a:pt x="982" y="19862"/>
                    <a:pt x="982" y="19200"/>
                  </a:cubicBezTo>
                  <a:cubicBezTo>
                    <a:pt x="982" y="18538"/>
                    <a:pt x="1422" y="18000"/>
                    <a:pt x="1964" y="18000"/>
                  </a:cubicBezTo>
                  <a:cubicBezTo>
                    <a:pt x="2506" y="18000"/>
                    <a:pt x="2945" y="18538"/>
                    <a:pt x="2945" y="19200"/>
                  </a:cubicBezTo>
                  <a:cubicBezTo>
                    <a:pt x="2945" y="19862"/>
                    <a:pt x="2506" y="20400"/>
                    <a:pt x="1964" y="20400"/>
                  </a:cubicBezTo>
                  <a:moveTo>
                    <a:pt x="1964" y="16800"/>
                  </a:moveTo>
                  <a:cubicBezTo>
                    <a:pt x="879" y="16800"/>
                    <a:pt x="0" y="17875"/>
                    <a:pt x="0" y="19200"/>
                  </a:cubicBezTo>
                  <a:cubicBezTo>
                    <a:pt x="0" y="20526"/>
                    <a:pt x="879" y="21600"/>
                    <a:pt x="1964" y="21600"/>
                  </a:cubicBezTo>
                  <a:cubicBezTo>
                    <a:pt x="3048" y="21600"/>
                    <a:pt x="3927" y="20526"/>
                    <a:pt x="3927" y="19200"/>
                  </a:cubicBezTo>
                  <a:cubicBezTo>
                    <a:pt x="3927" y="17875"/>
                    <a:pt x="3048" y="16800"/>
                    <a:pt x="1964" y="16800"/>
                  </a:cubicBezTo>
                </a:path>
              </a:pathLst>
            </a:custGeom>
            <a:solidFill>
              <a:schemeClr val="accent1">
                <a:lumMod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DE50A79B-40A9-2635-842C-32DFFF2358F5}"/>
              </a:ext>
            </a:extLst>
          </p:cNvPr>
          <p:cNvGrpSpPr/>
          <p:nvPr/>
        </p:nvGrpSpPr>
        <p:grpSpPr>
          <a:xfrm>
            <a:off x="5094545" y="3998981"/>
            <a:ext cx="2309423" cy="1697044"/>
            <a:chOff x="5094545" y="3998981"/>
            <a:chExt cx="2309423" cy="1697044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3A4DB743-310F-8E1C-D16E-55C8076FE00E}"/>
                </a:ext>
              </a:extLst>
            </p:cNvPr>
            <p:cNvGrpSpPr/>
            <p:nvPr/>
          </p:nvGrpSpPr>
          <p:grpSpPr>
            <a:xfrm>
              <a:off x="5094545" y="4659799"/>
              <a:ext cx="2309423" cy="1036226"/>
              <a:chOff x="5179113" y="4922475"/>
              <a:chExt cx="2309423" cy="1036226"/>
            </a:xfrm>
          </p:grpSpPr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68A2BF26-79BB-6618-41F8-5313CB49568A}"/>
                  </a:ext>
                </a:extLst>
              </p:cNvPr>
              <p:cNvSpPr txBox="1"/>
              <p:nvPr/>
            </p:nvSpPr>
            <p:spPr>
              <a:xfrm>
                <a:off x="5206948" y="5373926"/>
                <a:ext cx="228158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/>
                  <a:t>请在此处输入文本</a:t>
                </a:r>
                <a:endParaRPr lang="en-US" altLang="zh-CN" sz="1600" dirty="0"/>
              </a:p>
              <a:p>
                <a:r>
                  <a:rPr lang="zh-CN" altLang="en-US" sz="1600" dirty="0"/>
                  <a:t>请在此处输入文本</a:t>
                </a:r>
                <a:endParaRPr lang="en-US" altLang="zh-CN" sz="1600" dirty="0"/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1ED976D9-986F-6231-5B6D-6B10B47D8EC4}"/>
                  </a:ext>
                </a:extLst>
              </p:cNvPr>
              <p:cNvSpPr txBox="1"/>
              <p:nvPr/>
            </p:nvSpPr>
            <p:spPr>
              <a:xfrm>
                <a:off x="5179113" y="4922475"/>
                <a:ext cx="228158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latin typeface="+mj-ea"/>
                    <a:ea typeface="+mj-ea"/>
                  </a:rPr>
                  <a:t>请输入标题</a:t>
                </a:r>
              </a:p>
            </p:txBody>
          </p:sp>
        </p:grpSp>
        <p:sp>
          <p:nvSpPr>
            <p:cNvPr id="66" name="Shape 2836">
              <a:extLst>
                <a:ext uri="{FF2B5EF4-FFF2-40B4-BE49-F238E27FC236}">
                  <a16:creationId xmlns:a16="http://schemas.microsoft.com/office/drawing/2014/main" id="{994B299F-79BA-5365-1C12-9E948AA68A59}"/>
                </a:ext>
              </a:extLst>
            </p:cNvPr>
            <p:cNvSpPr/>
            <p:nvPr/>
          </p:nvSpPr>
          <p:spPr>
            <a:xfrm>
              <a:off x="5227201" y="3998981"/>
              <a:ext cx="669514" cy="486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8900"/>
                  </a:moveTo>
                  <a:cubicBezTo>
                    <a:pt x="20618" y="18980"/>
                    <a:pt x="20611" y="19058"/>
                    <a:pt x="20601" y="19135"/>
                  </a:cubicBezTo>
                  <a:lnTo>
                    <a:pt x="14539" y="10800"/>
                  </a:lnTo>
                  <a:lnTo>
                    <a:pt x="20601" y="2465"/>
                  </a:lnTo>
                  <a:cubicBezTo>
                    <a:pt x="20611" y="2542"/>
                    <a:pt x="20618" y="2620"/>
                    <a:pt x="20618" y="2700"/>
                  </a:cubicBezTo>
                  <a:cubicBezTo>
                    <a:pt x="20618" y="2700"/>
                    <a:pt x="20618" y="18900"/>
                    <a:pt x="20618" y="18900"/>
                  </a:cubicBezTo>
                  <a:close/>
                  <a:moveTo>
                    <a:pt x="19636" y="20250"/>
                  </a:moveTo>
                  <a:lnTo>
                    <a:pt x="1964" y="20250"/>
                  </a:lnTo>
                  <a:cubicBezTo>
                    <a:pt x="1849" y="20250"/>
                    <a:pt x="1739" y="20218"/>
                    <a:pt x="1637" y="20168"/>
                  </a:cubicBezTo>
                  <a:lnTo>
                    <a:pt x="7755" y="11754"/>
                  </a:lnTo>
                  <a:lnTo>
                    <a:pt x="9440" y="14072"/>
                  </a:lnTo>
                  <a:cubicBezTo>
                    <a:pt x="9816" y="14589"/>
                    <a:pt x="10308" y="14847"/>
                    <a:pt x="10800" y="14847"/>
                  </a:cubicBezTo>
                  <a:cubicBezTo>
                    <a:pt x="11292" y="14847"/>
                    <a:pt x="11784" y="14589"/>
                    <a:pt x="12159" y="14072"/>
                  </a:cubicBezTo>
                  <a:lnTo>
                    <a:pt x="13845" y="11754"/>
                  </a:lnTo>
                  <a:lnTo>
                    <a:pt x="19964" y="20168"/>
                  </a:lnTo>
                  <a:cubicBezTo>
                    <a:pt x="19861" y="20218"/>
                    <a:pt x="19752" y="20250"/>
                    <a:pt x="19636" y="20250"/>
                  </a:cubicBezTo>
                  <a:moveTo>
                    <a:pt x="982" y="18900"/>
                  </a:moveTo>
                  <a:lnTo>
                    <a:pt x="982" y="2700"/>
                  </a:lnTo>
                  <a:cubicBezTo>
                    <a:pt x="982" y="2620"/>
                    <a:pt x="989" y="2542"/>
                    <a:pt x="999" y="2465"/>
                  </a:cubicBezTo>
                  <a:lnTo>
                    <a:pt x="7061" y="10800"/>
                  </a:lnTo>
                  <a:lnTo>
                    <a:pt x="999" y="19135"/>
                  </a:lnTo>
                  <a:cubicBezTo>
                    <a:pt x="989" y="19058"/>
                    <a:pt x="982" y="18980"/>
                    <a:pt x="982" y="18900"/>
                  </a:cubicBezTo>
                  <a:moveTo>
                    <a:pt x="1964" y="1350"/>
                  </a:moveTo>
                  <a:lnTo>
                    <a:pt x="19636" y="1350"/>
                  </a:lnTo>
                  <a:cubicBezTo>
                    <a:pt x="19752" y="1350"/>
                    <a:pt x="19861" y="1382"/>
                    <a:pt x="19964" y="1433"/>
                  </a:cubicBezTo>
                  <a:lnTo>
                    <a:pt x="11465" y="13118"/>
                  </a:lnTo>
                  <a:cubicBezTo>
                    <a:pt x="11288" y="13362"/>
                    <a:pt x="11051" y="13497"/>
                    <a:pt x="10800" y="13497"/>
                  </a:cubicBezTo>
                  <a:cubicBezTo>
                    <a:pt x="10549" y="13497"/>
                    <a:pt x="10312" y="13362"/>
                    <a:pt x="10134" y="13118"/>
                  </a:cubicBezTo>
                  <a:lnTo>
                    <a:pt x="1637" y="1433"/>
                  </a:lnTo>
                  <a:cubicBezTo>
                    <a:pt x="1739" y="1382"/>
                    <a:pt x="1849" y="1350"/>
                    <a:pt x="1964" y="1350"/>
                  </a:cubicBezTo>
                  <a:moveTo>
                    <a:pt x="19636" y="0"/>
                  </a:moveTo>
                  <a:lnTo>
                    <a:pt x="1964" y="0"/>
                  </a:lnTo>
                  <a:cubicBezTo>
                    <a:pt x="879" y="0"/>
                    <a:pt x="0" y="1209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879" y="21600"/>
                    <a:pt x="1964" y="21600"/>
                  </a:cubicBezTo>
                  <a:lnTo>
                    <a:pt x="19636" y="21600"/>
                  </a:lnTo>
                  <a:cubicBezTo>
                    <a:pt x="20721" y="21600"/>
                    <a:pt x="21600" y="20391"/>
                    <a:pt x="21600" y="18900"/>
                  </a:cubicBezTo>
                  <a:lnTo>
                    <a:pt x="21600" y="2700"/>
                  </a:lnTo>
                  <a:cubicBezTo>
                    <a:pt x="21600" y="1209"/>
                    <a:pt x="20721" y="0"/>
                    <a:pt x="19636" y="0"/>
                  </a:cubicBezTo>
                </a:path>
              </a:pathLst>
            </a:custGeom>
            <a:solidFill>
              <a:schemeClr val="accent1">
                <a:lumMod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3711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988809-B67D-82C8-297E-2DFEF9D79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请输入标题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C5CB3CB-11DE-8509-BFA2-5126CA7E0480}"/>
              </a:ext>
            </a:extLst>
          </p:cNvPr>
          <p:cNvGrpSpPr/>
          <p:nvPr/>
        </p:nvGrpSpPr>
        <p:grpSpPr>
          <a:xfrm>
            <a:off x="2011680" y="2438400"/>
            <a:ext cx="8534400" cy="3797300"/>
            <a:chOff x="2011680" y="2438400"/>
            <a:chExt cx="8534400" cy="3797300"/>
          </a:xfrm>
        </p:grpSpPr>
        <p:sp>
          <p:nvSpPr>
            <p:cNvPr id="14" name="等腰三角形 13">
              <a:extLst>
                <a:ext uri="{FF2B5EF4-FFF2-40B4-BE49-F238E27FC236}">
                  <a16:creationId xmlns:a16="http://schemas.microsoft.com/office/drawing/2014/main" id="{3A5EEB51-0792-44C8-EC07-01068A2D7989}"/>
                </a:ext>
              </a:extLst>
            </p:cNvPr>
            <p:cNvSpPr/>
            <p:nvPr/>
          </p:nvSpPr>
          <p:spPr>
            <a:xfrm>
              <a:off x="3419809" y="4516210"/>
              <a:ext cx="1552581" cy="1719489"/>
            </a:xfrm>
            <a:prstGeom prst="triangle">
              <a:avLst>
                <a:gd name="adj" fmla="val 48650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id="{1BA08612-C012-4281-E026-414D5D2F0225}"/>
                </a:ext>
              </a:extLst>
            </p:cNvPr>
            <p:cNvSpPr/>
            <p:nvPr/>
          </p:nvSpPr>
          <p:spPr>
            <a:xfrm>
              <a:off x="6954540" y="3383279"/>
              <a:ext cx="2575540" cy="2852420"/>
            </a:xfrm>
            <a:prstGeom prst="triangle">
              <a:avLst>
                <a:gd name="adj" fmla="val 48650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27C04106-5F2C-57A5-3381-9F1D20B28C40}"/>
                </a:ext>
              </a:extLst>
            </p:cNvPr>
            <p:cNvGrpSpPr/>
            <p:nvPr/>
          </p:nvGrpSpPr>
          <p:grpSpPr>
            <a:xfrm>
              <a:off x="2011680" y="3402023"/>
              <a:ext cx="2477718" cy="2833677"/>
              <a:chOff x="2011680" y="3402023"/>
              <a:chExt cx="2477718" cy="2833677"/>
            </a:xfrm>
          </p:grpSpPr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1068F737-8B50-F6DF-318D-B7E1325BE026}"/>
                  </a:ext>
                </a:extLst>
              </p:cNvPr>
              <p:cNvGrpSpPr/>
              <p:nvPr/>
            </p:nvGrpSpPr>
            <p:grpSpPr>
              <a:xfrm>
                <a:off x="2011680" y="3402023"/>
                <a:ext cx="2477718" cy="2833677"/>
                <a:chOff x="2011680" y="3402023"/>
                <a:chExt cx="2477718" cy="2833677"/>
              </a:xfrm>
              <a:solidFill>
                <a:schemeClr val="accent1">
                  <a:lumMod val="75000"/>
                </a:schemeClr>
              </a:solidFill>
            </p:grpSpPr>
            <p:sp>
              <p:nvSpPr>
                <p:cNvPr id="5" name="等腰三角形 4">
                  <a:extLst>
                    <a:ext uri="{FF2B5EF4-FFF2-40B4-BE49-F238E27FC236}">
                      <a16:creationId xmlns:a16="http://schemas.microsoft.com/office/drawing/2014/main" id="{F4B54727-D54C-0C4D-6BA7-A8D1B83A2889}"/>
                    </a:ext>
                  </a:extLst>
                </p:cNvPr>
                <p:cNvSpPr/>
                <p:nvPr/>
              </p:nvSpPr>
              <p:spPr>
                <a:xfrm>
                  <a:off x="2011680" y="3655674"/>
                  <a:ext cx="2477718" cy="2580026"/>
                </a:xfrm>
                <a:prstGeom prst="triangle">
                  <a:avLst>
                    <a:gd name="adj" fmla="val 52402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椭圆 8">
                  <a:extLst>
                    <a:ext uri="{FF2B5EF4-FFF2-40B4-BE49-F238E27FC236}">
                      <a16:creationId xmlns:a16="http://schemas.microsoft.com/office/drawing/2014/main" id="{F064F03B-B0BA-DD27-271B-3C6B3ABB3448}"/>
                    </a:ext>
                  </a:extLst>
                </p:cNvPr>
                <p:cNvSpPr/>
                <p:nvPr/>
              </p:nvSpPr>
              <p:spPr>
                <a:xfrm>
                  <a:off x="2994660" y="3402023"/>
                  <a:ext cx="635000" cy="635000"/>
                </a:xfrm>
                <a:prstGeom prst="ellipse">
                  <a:avLst/>
                </a:prstGeom>
                <a:grpFill/>
                <a:ln w="254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5" name="Shape 2688">
                <a:extLst>
                  <a:ext uri="{FF2B5EF4-FFF2-40B4-BE49-F238E27FC236}">
                    <a16:creationId xmlns:a16="http://schemas.microsoft.com/office/drawing/2014/main" id="{596EDA45-B753-D697-AB3F-8E7840123C68}"/>
                  </a:ext>
                </a:extLst>
              </p:cNvPr>
              <p:cNvSpPr/>
              <p:nvPr/>
            </p:nvSpPr>
            <p:spPr>
              <a:xfrm>
                <a:off x="3136418" y="3543781"/>
                <a:ext cx="351484" cy="3514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618" y="10309"/>
                    </a:moveTo>
                    <a:cubicBezTo>
                      <a:pt x="20618" y="10851"/>
                      <a:pt x="20178" y="11291"/>
                      <a:pt x="19636" y="11291"/>
                    </a:cubicBezTo>
                    <a:lnTo>
                      <a:pt x="19636" y="7364"/>
                    </a:lnTo>
                    <a:cubicBezTo>
                      <a:pt x="20178" y="7364"/>
                      <a:pt x="20618" y="7804"/>
                      <a:pt x="20618" y="8345"/>
                    </a:cubicBezTo>
                    <a:cubicBezTo>
                      <a:pt x="20618" y="8345"/>
                      <a:pt x="20618" y="10309"/>
                      <a:pt x="20618" y="10309"/>
                    </a:cubicBezTo>
                    <a:close/>
                    <a:moveTo>
                      <a:pt x="18655" y="17182"/>
                    </a:moveTo>
                    <a:cubicBezTo>
                      <a:pt x="18655" y="17453"/>
                      <a:pt x="18434" y="17673"/>
                      <a:pt x="18164" y="17673"/>
                    </a:cubicBezTo>
                    <a:cubicBezTo>
                      <a:pt x="17893" y="17673"/>
                      <a:pt x="17673" y="17453"/>
                      <a:pt x="17673" y="17182"/>
                    </a:cubicBezTo>
                    <a:lnTo>
                      <a:pt x="17673" y="1473"/>
                    </a:lnTo>
                    <a:cubicBezTo>
                      <a:pt x="17673" y="1202"/>
                      <a:pt x="17893" y="982"/>
                      <a:pt x="18164" y="982"/>
                    </a:cubicBezTo>
                    <a:cubicBezTo>
                      <a:pt x="18434" y="982"/>
                      <a:pt x="18655" y="1202"/>
                      <a:pt x="18655" y="1473"/>
                    </a:cubicBezTo>
                    <a:cubicBezTo>
                      <a:pt x="18655" y="1473"/>
                      <a:pt x="18655" y="17182"/>
                      <a:pt x="18655" y="17182"/>
                    </a:cubicBezTo>
                    <a:close/>
                    <a:moveTo>
                      <a:pt x="16691" y="15788"/>
                    </a:moveTo>
                    <a:lnTo>
                      <a:pt x="2945" y="11745"/>
                    </a:lnTo>
                    <a:lnTo>
                      <a:pt x="2945" y="6910"/>
                    </a:lnTo>
                    <a:lnTo>
                      <a:pt x="16691" y="2867"/>
                    </a:lnTo>
                    <a:cubicBezTo>
                      <a:pt x="16691" y="2867"/>
                      <a:pt x="16691" y="15788"/>
                      <a:pt x="16691" y="15788"/>
                    </a:cubicBezTo>
                    <a:close/>
                    <a:moveTo>
                      <a:pt x="8251" y="18655"/>
                    </a:moveTo>
                    <a:lnTo>
                      <a:pt x="5357" y="18655"/>
                    </a:lnTo>
                    <a:lnTo>
                      <a:pt x="4126" y="13116"/>
                    </a:lnTo>
                    <a:lnTo>
                      <a:pt x="7167" y="14010"/>
                    </a:lnTo>
                    <a:cubicBezTo>
                      <a:pt x="7167" y="14010"/>
                      <a:pt x="8251" y="18655"/>
                      <a:pt x="8251" y="18655"/>
                    </a:cubicBezTo>
                    <a:close/>
                    <a:moveTo>
                      <a:pt x="8709" y="20618"/>
                    </a:moveTo>
                    <a:lnTo>
                      <a:pt x="5794" y="20618"/>
                    </a:lnTo>
                    <a:lnTo>
                      <a:pt x="5576" y="19636"/>
                    </a:lnTo>
                    <a:lnTo>
                      <a:pt x="8479" y="19636"/>
                    </a:lnTo>
                    <a:cubicBezTo>
                      <a:pt x="8479" y="19636"/>
                      <a:pt x="8709" y="20618"/>
                      <a:pt x="8709" y="20618"/>
                    </a:cubicBezTo>
                    <a:close/>
                    <a:moveTo>
                      <a:pt x="1964" y="11782"/>
                    </a:moveTo>
                    <a:lnTo>
                      <a:pt x="982" y="11782"/>
                    </a:lnTo>
                    <a:lnTo>
                      <a:pt x="982" y="6873"/>
                    </a:lnTo>
                    <a:lnTo>
                      <a:pt x="1964" y="6873"/>
                    </a:lnTo>
                    <a:cubicBezTo>
                      <a:pt x="1964" y="6873"/>
                      <a:pt x="1964" y="11782"/>
                      <a:pt x="1964" y="11782"/>
                    </a:cubicBezTo>
                    <a:close/>
                    <a:moveTo>
                      <a:pt x="19636" y="6382"/>
                    </a:moveTo>
                    <a:lnTo>
                      <a:pt x="19636" y="1473"/>
                    </a:lnTo>
                    <a:cubicBezTo>
                      <a:pt x="19636" y="659"/>
                      <a:pt x="18977" y="0"/>
                      <a:pt x="18164" y="0"/>
                    </a:cubicBezTo>
                    <a:cubicBezTo>
                      <a:pt x="17350" y="0"/>
                      <a:pt x="16691" y="659"/>
                      <a:pt x="16691" y="1473"/>
                    </a:cubicBezTo>
                    <a:lnTo>
                      <a:pt x="16691" y="1844"/>
                    </a:lnTo>
                    <a:lnTo>
                      <a:pt x="2459" y="6029"/>
                    </a:lnTo>
                    <a:cubicBezTo>
                      <a:pt x="2313" y="5944"/>
                      <a:pt x="2145" y="5891"/>
                      <a:pt x="1964" y="5891"/>
                    </a:cubicBezTo>
                    <a:lnTo>
                      <a:pt x="982" y="5891"/>
                    </a:lnTo>
                    <a:cubicBezTo>
                      <a:pt x="440" y="5891"/>
                      <a:pt x="0" y="6331"/>
                      <a:pt x="0" y="6873"/>
                    </a:cubicBezTo>
                    <a:lnTo>
                      <a:pt x="0" y="11782"/>
                    </a:lnTo>
                    <a:cubicBezTo>
                      <a:pt x="0" y="12324"/>
                      <a:pt x="440" y="12764"/>
                      <a:pt x="982" y="12764"/>
                    </a:cubicBezTo>
                    <a:lnTo>
                      <a:pt x="1964" y="12764"/>
                    </a:lnTo>
                    <a:cubicBezTo>
                      <a:pt x="2145" y="12764"/>
                      <a:pt x="2313" y="12711"/>
                      <a:pt x="2458" y="12626"/>
                    </a:cubicBezTo>
                    <a:lnTo>
                      <a:pt x="3050" y="12799"/>
                    </a:lnTo>
                    <a:lnTo>
                      <a:pt x="4921" y="21216"/>
                    </a:lnTo>
                    <a:lnTo>
                      <a:pt x="4930" y="21214"/>
                    </a:lnTo>
                    <a:cubicBezTo>
                      <a:pt x="4979" y="21433"/>
                      <a:pt x="5166" y="21600"/>
                      <a:pt x="5400" y="21600"/>
                    </a:cubicBezTo>
                    <a:lnTo>
                      <a:pt x="9327" y="21600"/>
                    </a:lnTo>
                    <a:cubicBezTo>
                      <a:pt x="9598" y="21600"/>
                      <a:pt x="9818" y="21381"/>
                      <a:pt x="9818" y="21109"/>
                    </a:cubicBezTo>
                    <a:cubicBezTo>
                      <a:pt x="9818" y="21072"/>
                      <a:pt x="9805" y="21039"/>
                      <a:pt x="9797" y="21005"/>
                    </a:cubicBezTo>
                    <a:lnTo>
                      <a:pt x="9806" y="21003"/>
                    </a:lnTo>
                    <a:lnTo>
                      <a:pt x="8249" y="14329"/>
                    </a:lnTo>
                    <a:lnTo>
                      <a:pt x="16691" y="16811"/>
                    </a:lnTo>
                    <a:lnTo>
                      <a:pt x="16691" y="17182"/>
                    </a:lnTo>
                    <a:cubicBezTo>
                      <a:pt x="16691" y="17995"/>
                      <a:pt x="17350" y="18655"/>
                      <a:pt x="18164" y="18655"/>
                    </a:cubicBezTo>
                    <a:cubicBezTo>
                      <a:pt x="18977" y="18655"/>
                      <a:pt x="19636" y="17995"/>
                      <a:pt x="19636" y="17182"/>
                    </a:cubicBezTo>
                    <a:lnTo>
                      <a:pt x="19636" y="12273"/>
                    </a:lnTo>
                    <a:cubicBezTo>
                      <a:pt x="20721" y="12273"/>
                      <a:pt x="21600" y="11394"/>
                      <a:pt x="21600" y="10309"/>
                    </a:cubicBezTo>
                    <a:lnTo>
                      <a:pt x="21600" y="8345"/>
                    </a:lnTo>
                    <a:cubicBezTo>
                      <a:pt x="21600" y="7261"/>
                      <a:pt x="20721" y="6382"/>
                      <a:pt x="19636" y="6382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600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76D7C2C8-EC51-F5C5-00E4-83AC0646FB53}"/>
                </a:ext>
              </a:extLst>
            </p:cNvPr>
            <p:cNvGrpSpPr/>
            <p:nvPr/>
          </p:nvGrpSpPr>
          <p:grpSpPr>
            <a:xfrm>
              <a:off x="7680960" y="3018245"/>
              <a:ext cx="2865120" cy="3217454"/>
              <a:chOff x="7680960" y="3018245"/>
              <a:chExt cx="2865120" cy="3217454"/>
            </a:xfrm>
          </p:grpSpPr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4FAA2EBB-94DB-F509-8581-040A6EDE53ED}"/>
                  </a:ext>
                </a:extLst>
              </p:cNvPr>
              <p:cNvGrpSpPr/>
              <p:nvPr/>
            </p:nvGrpSpPr>
            <p:grpSpPr>
              <a:xfrm>
                <a:off x="7680960" y="3018245"/>
                <a:ext cx="2865120" cy="3217454"/>
                <a:chOff x="2011680" y="3453288"/>
                <a:chExt cx="2477718" cy="2782412"/>
              </a:xfrm>
              <a:solidFill>
                <a:schemeClr val="accent1">
                  <a:lumMod val="75000"/>
                </a:schemeClr>
              </a:solidFill>
            </p:grpSpPr>
            <p:sp>
              <p:nvSpPr>
                <p:cNvPr id="12" name="等腰三角形 11">
                  <a:extLst>
                    <a:ext uri="{FF2B5EF4-FFF2-40B4-BE49-F238E27FC236}">
                      <a16:creationId xmlns:a16="http://schemas.microsoft.com/office/drawing/2014/main" id="{9F0F544D-E22B-083A-C81F-5CC3C155090F}"/>
                    </a:ext>
                  </a:extLst>
                </p:cNvPr>
                <p:cNvSpPr/>
                <p:nvPr/>
              </p:nvSpPr>
              <p:spPr>
                <a:xfrm>
                  <a:off x="2011680" y="3655674"/>
                  <a:ext cx="2477718" cy="2580026"/>
                </a:xfrm>
                <a:prstGeom prst="triangle">
                  <a:avLst>
                    <a:gd name="adj" fmla="val 52402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椭圆 12">
                  <a:extLst>
                    <a:ext uri="{FF2B5EF4-FFF2-40B4-BE49-F238E27FC236}">
                      <a16:creationId xmlns:a16="http://schemas.microsoft.com/office/drawing/2014/main" id="{40DF9995-44AA-AB4F-7FE9-9E928B1B27A3}"/>
                    </a:ext>
                  </a:extLst>
                </p:cNvPr>
                <p:cNvSpPr/>
                <p:nvPr/>
              </p:nvSpPr>
              <p:spPr>
                <a:xfrm>
                  <a:off x="2994660" y="3453288"/>
                  <a:ext cx="583735" cy="583735"/>
                </a:xfrm>
                <a:prstGeom prst="ellipse">
                  <a:avLst/>
                </a:prstGeom>
                <a:grpFill/>
                <a:ln w="254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6" name="Shape 2693">
                <a:extLst>
                  <a:ext uri="{FF2B5EF4-FFF2-40B4-BE49-F238E27FC236}">
                    <a16:creationId xmlns:a16="http://schemas.microsoft.com/office/drawing/2014/main" id="{6D9203B9-CC6D-3732-C396-30CEE32F9F1E}"/>
                  </a:ext>
                </a:extLst>
              </p:cNvPr>
              <p:cNvSpPr/>
              <p:nvPr/>
            </p:nvSpPr>
            <p:spPr>
              <a:xfrm>
                <a:off x="8918903" y="3137941"/>
                <a:ext cx="435611" cy="4356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782" y="11782"/>
                    </a:moveTo>
                    <a:lnTo>
                      <a:pt x="9818" y="11782"/>
                    </a:lnTo>
                    <a:lnTo>
                      <a:pt x="9818" y="13745"/>
                    </a:lnTo>
                    <a:lnTo>
                      <a:pt x="11782" y="13745"/>
                    </a:lnTo>
                    <a:cubicBezTo>
                      <a:pt x="11782" y="13745"/>
                      <a:pt x="11782" y="11782"/>
                      <a:pt x="11782" y="11782"/>
                    </a:cubicBezTo>
                    <a:close/>
                    <a:moveTo>
                      <a:pt x="7855" y="17673"/>
                    </a:moveTo>
                    <a:lnTo>
                      <a:pt x="9818" y="17673"/>
                    </a:lnTo>
                    <a:lnTo>
                      <a:pt x="9818" y="16691"/>
                    </a:lnTo>
                    <a:lnTo>
                      <a:pt x="7855" y="16691"/>
                    </a:lnTo>
                    <a:cubicBezTo>
                      <a:pt x="7855" y="16691"/>
                      <a:pt x="7855" y="17673"/>
                      <a:pt x="7855" y="17673"/>
                    </a:cubicBezTo>
                    <a:close/>
                    <a:moveTo>
                      <a:pt x="11782" y="17673"/>
                    </a:moveTo>
                    <a:lnTo>
                      <a:pt x="13745" y="17673"/>
                    </a:lnTo>
                    <a:lnTo>
                      <a:pt x="13745" y="16691"/>
                    </a:lnTo>
                    <a:lnTo>
                      <a:pt x="11782" y="16691"/>
                    </a:lnTo>
                    <a:cubicBezTo>
                      <a:pt x="11782" y="16691"/>
                      <a:pt x="11782" y="17673"/>
                      <a:pt x="11782" y="17673"/>
                    </a:cubicBezTo>
                    <a:close/>
                    <a:moveTo>
                      <a:pt x="12764" y="8836"/>
                    </a:moveTo>
                    <a:cubicBezTo>
                      <a:pt x="12492" y="8836"/>
                      <a:pt x="12273" y="9056"/>
                      <a:pt x="12273" y="9327"/>
                    </a:cubicBezTo>
                    <a:cubicBezTo>
                      <a:pt x="12273" y="9599"/>
                      <a:pt x="12492" y="9818"/>
                      <a:pt x="12764" y="9818"/>
                    </a:cubicBezTo>
                    <a:cubicBezTo>
                      <a:pt x="13035" y="9818"/>
                      <a:pt x="13255" y="9599"/>
                      <a:pt x="13255" y="9327"/>
                    </a:cubicBezTo>
                    <a:cubicBezTo>
                      <a:pt x="13255" y="9056"/>
                      <a:pt x="13035" y="8836"/>
                      <a:pt x="12764" y="8836"/>
                    </a:cubicBezTo>
                    <a:moveTo>
                      <a:pt x="3927" y="12764"/>
                    </a:moveTo>
                    <a:cubicBezTo>
                      <a:pt x="3927" y="11679"/>
                      <a:pt x="4806" y="10800"/>
                      <a:pt x="5891" y="10800"/>
                    </a:cubicBezTo>
                    <a:cubicBezTo>
                      <a:pt x="6975" y="10800"/>
                      <a:pt x="7855" y="11679"/>
                      <a:pt x="7855" y="12764"/>
                    </a:cubicBezTo>
                    <a:cubicBezTo>
                      <a:pt x="7855" y="13848"/>
                      <a:pt x="6975" y="14727"/>
                      <a:pt x="5891" y="14727"/>
                    </a:cubicBezTo>
                    <a:cubicBezTo>
                      <a:pt x="4806" y="14727"/>
                      <a:pt x="3927" y="13848"/>
                      <a:pt x="3927" y="12764"/>
                    </a:cubicBezTo>
                    <a:moveTo>
                      <a:pt x="17673" y="12764"/>
                    </a:moveTo>
                    <a:cubicBezTo>
                      <a:pt x="17673" y="13848"/>
                      <a:pt x="16794" y="14727"/>
                      <a:pt x="15709" y="14727"/>
                    </a:cubicBezTo>
                    <a:cubicBezTo>
                      <a:pt x="14625" y="14727"/>
                      <a:pt x="13745" y="13848"/>
                      <a:pt x="13745" y="12764"/>
                    </a:cubicBezTo>
                    <a:cubicBezTo>
                      <a:pt x="13745" y="11679"/>
                      <a:pt x="14625" y="10800"/>
                      <a:pt x="15709" y="10800"/>
                    </a:cubicBezTo>
                    <a:cubicBezTo>
                      <a:pt x="16794" y="10800"/>
                      <a:pt x="17673" y="11679"/>
                      <a:pt x="17673" y="12764"/>
                    </a:cubicBezTo>
                    <a:moveTo>
                      <a:pt x="20618" y="8836"/>
                    </a:moveTo>
                    <a:lnTo>
                      <a:pt x="19145" y="8836"/>
                    </a:lnTo>
                    <a:cubicBezTo>
                      <a:pt x="18874" y="8836"/>
                      <a:pt x="18655" y="9056"/>
                      <a:pt x="18655" y="9327"/>
                    </a:cubicBezTo>
                    <a:cubicBezTo>
                      <a:pt x="18655" y="9599"/>
                      <a:pt x="18874" y="9818"/>
                      <a:pt x="19145" y="9818"/>
                    </a:cubicBezTo>
                    <a:lnTo>
                      <a:pt x="20618" y="9818"/>
                    </a:lnTo>
                    <a:lnTo>
                      <a:pt x="20618" y="12273"/>
                    </a:lnTo>
                    <a:lnTo>
                      <a:pt x="18605" y="12273"/>
                    </a:lnTo>
                    <a:cubicBezTo>
                      <a:pt x="18370" y="10881"/>
                      <a:pt x="17167" y="9818"/>
                      <a:pt x="15709" y="9818"/>
                    </a:cubicBezTo>
                    <a:cubicBezTo>
                      <a:pt x="14082" y="9818"/>
                      <a:pt x="12764" y="11137"/>
                      <a:pt x="12764" y="12764"/>
                    </a:cubicBezTo>
                    <a:cubicBezTo>
                      <a:pt x="12764" y="14390"/>
                      <a:pt x="14082" y="15709"/>
                      <a:pt x="15709" y="15709"/>
                    </a:cubicBezTo>
                    <a:cubicBezTo>
                      <a:pt x="17167" y="15709"/>
                      <a:pt x="18370" y="14646"/>
                      <a:pt x="18605" y="13255"/>
                    </a:cubicBezTo>
                    <a:lnTo>
                      <a:pt x="20618" y="13255"/>
                    </a:lnTo>
                    <a:lnTo>
                      <a:pt x="20618" y="18655"/>
                    </a:lnTo>
                    <a:lnTo>
                      <a:pt x="982" y="18655"/>
                    </a:lnTo>
                    <a:lnTo>
                      <a:pt x="982" y="13255"/>
                    </a:lnTo>
                    <a:lnTo>
                      <a:pt x="2995" y="13255"/>
                    </a:lnTo>
                    <a:cubicBezTo>
                      <a:pt x="3230" y="14646"/>
                      <a:pt x="4433" y="15709"/>
                      <a:pt x="5891" y="15709"/>
                    </a:cubicBezTo>
                    <a:cubicBezTo>
                      <a:pt x="7517" y="15709"/>
                      <a:pt x="8836" y="14390"/>
                      <a:pt x="8836" y="12764"/>
                    </a:cubicBezTo>
                    <a:cubicBezTo>
                      <a:pt x="8836" y="11137"/>
                      <a:pt x="7517" y="9818"/>
                      <a:pt x="5891" y="9818"/>
                    </a:cubicBezTo>
                    <a:cubicBezTo>
                      <a:pt x="4433" y="9818"/>
                      <a:pt x="3230" y="10881"/>
                      <a:pt x="2995" y="12273"/>
                    </a:cubicBezTo>
                    <a:lnTo>
                      <a:pt x="982" y="12273"/>
                    </a:lnTo>
                    <a:lnTo>
                      <a:pt x="982" y="9818"/>
                    </a:lnTo>
                    <a:lnTo>
                      <a:pt x="2455" y="9818"/>
                    </a:lnTo>
                    <a:cubicBezTo>
                      <a:pt x="2726" y="9818"/>
                      <a:pt x="2945" y="9599"/>
                      <a:pt x="2945" y="9327"/>
                    </a:cubicBezTo>
                    <a:cubicBezTo>
                      <a:pt x="2945" y="9056"/>
                      <a:pt x="2726" y="8836"/>
                      <a:pt x="2455" y="8836"/>
                    </a:cubicBezTo>
                    <a:lnTo>
                      <a:pt x="982" y="8836"/>
                    </a:lnTo>
                    <a:lnTo>
                      <a:pt x="982" y="7855"/>
                    </a:lnTo>
                    <a:cubicBezTo>
                      <a:pt x="982" y="7313"/>
                      <a:pt x="1421" y="6873"/>
                      <a:pt x="1964" y="6873"/>
                    </a:cubicBezTo>
                    <a:lnTo>
                      <a:pt x="19636" y="6873"/>
                    </a:lnTo>
                    <a:cubicBezTo>
                      <a:pt x="20178" y="6873"/>
                      <a:pt x="20618" y="7313"/>
                      <a:pt x="20618" y="7855"/>
                    </a:cubicBezTo>
                    <a:cubicBezTo>
                      <a:pt x="20618" y="7855"/>
                      <a:pt x="20618" y="8836"/>
                      <a:pt x="20618" y="8836"/>
                    </a:cubicBezTo>
                    <a:close/>
                    <a:moveTo>
                      <a:pt x="19636" y="20618"/>
                    </a:moveTo>
                    <a:lnTo>
                      <a:pt x="1964" y="20618"/>
                    </a:lnTo>
                    <a:cubicBezTo>
                      <a:pt x="1421" y="20618"/>
                      <a:pt x="982" y="20178"/>
                      <a:pt x="982" y="19636"/>
                    </a:cubicBezTo>
                    <a:lnTo>
                      <a:pt x="20618" y="19636"/>
                    </a:lnTo>
                    <a:cubicBezTo>
                      <a:pt x="20618" y="20178"/>
                      <a:pt x="20178" y="20618"/>
                      <a:pt x="19636" y="20618"/>
                    </a:cubicBezTo>
                    <a:moveTo>
                      <a:pt x="5891" y="4909"/>
                    </a:moveTo>
                    <a:lnTo>
                      <a:pt x="15709" y="4909"/>
                    </a:lnTo>
                    <a:lnTo>
                      <a:pt x="15709" y="5891"/>
                    </a:lnTo>
                    <a:lnTo>
                      <a:pt x="5891" y="5891"/>
                    </a:lnTo>
                    <a:cubicBezTo>
                      <a:pt x="5891" y="5891"/>
                      <a:pt x="5891" y="4909"/>
                      <a:pt x="5891" y="4909"/>
                    </a:cubicBezTo>
                    <a:close/>
                    <a:moveTo>
                      <a:pt x="19636" y="5891"/>
                    </a:moveTo>
                    <a:lnTo>
                      <a:pt x="19636" y="2855"/>
                    </a:lnTo>
                    <a:cubicBezTo>
                      <a:pt x="20207" y="2653"/>
                      <a:pt x="20618" y="2113"/>
                      <a:pt x="20618" y="1473"/>
                    </a:cubicBezTo>
                    <a:cubicBezTo>
                      <a:pt x="20618" y="659"/>
                      <a:pt x="19959" y="0"/>
                      <a:pt x="19145" y="0"/>
                    </a:cubicBezTo>
                    <a:cubicBezTo>
                      <a:pt x="18332" y="0"/>
                      <a:pt x="17673" y="659"/>
                      <a:pt x="17673" y="1473"/>
                    </a:cubicBezTo>
                    <a:cubicBezTo>
                      <a:pt x="17673" y="2113"/>
                      <a:pt x="18084" y="2653"/>
                      <a:pt x="18655" y="2855"/>
                    </a:cubicBezTo>
                    <a:lnTo>
                      <a:pt x="18655" y="5891"/>
                    </a:lnTo>
                    <a:lnTo>
                      <a:pt x="16691" y="5891"/>
                    </a:lnTo>
                    <a:lnTo>
                      <a:pt x="16691" y="4909"/>
                    </a:lnTo>
                    <a:cubicBezTo>
                      <a:pt x="16691" y="4367"/>
                      <a:pt x="16251" y="3927"/>
                      <a:pt x="15709" y="3927"/>
                    </a:cubicBezTo>
                    <a:lnTo>
                      <a:pt x="5891" y="3927"/>
                    </a:lnTo>
                    <a:cubicBezTo>
                      <a:pt x="5348" y="3927"/>
                      <a:pt x="4909" y="4367"/>
                      <a:pt x="4909" y="4909"/>
                    </a:cubicBezTo>
                    <a:lnTo>
                      <a:pt x="4909" y="5891"/>
                    </a:lnTo>
                    <a:lnTo>
                      <a:pt x="1964" y="5891"/>
                    </a:lnTo>
                    <a:cubicBezTo>
                      <a:pt x="879" y="5891"/>
                      <a:pt x="0" y="6770"/>
                      <a:pt x="0" y="7855"/>
                    </a:cubicBezTo>
                    <a:lnTo>
                      <a:pt x="0" y="19636"/>
                    </a:lnTo>
                    <a:cubicBezTo>
                      <a:pt x="0" y="20721"/>
                      <a:pt x="879" y="21600"/>
                      <a:pt x="1964" y="21600"/>
                    </a:cubicBezTo>
                    <a:lnTo>
                      <a:pt x="19636" y="21600"/>
                    </a:lnTo>
                    <a:cubicBezTo>
                      <a:pt x="20721" y="21600"/>
                      <a:pt x="21600" y="20721"/>
                      <a:pt x="21600" y="19636"/>
                    </a:cubicBezTo>
                    <a:lnTo>
                      <a:pt x="21600" y="7855"/>
                    </a:lnTo>
                    <a:cubicBezTo>
                      <a:pt x="21600" y="6770"/>
                      <a:pt x="20721" y="5891"/>
                      <a:pt x="19636" y="5891"/>
                    </a:cubicBezTo>
                    <a:moveTo>
                      <a:pt x="10800" y="9818"/>
                    </a:moveTo>
                    <a:cubicBezTo>
                      <a:pt x="11071" y="9818"/>
                      <a:pt x="11291" y="9599"/>
                      <a:pt x="11291" y="9327"/>
                    </a:cubicBezTo>
                    <a:cubicBezTo>
                      <a:pt x="11291" y="9056"/>
                      <a:pt x="11071" y="8836"/>
                      <a:pt x="10800" y="8836"/>
                    </a:cubicBezTo>
                    <a:cubicBezTo>
                      <a:pt x="10529" y="8836"/>
                      <a:pt x="10309" y="9056"/>
                      <a:pt x="10309" y="9327"/>
                    </a:cubicBezTo>
                    <a:cubicBezTo>
                      <a:pt x="10309" y="9599"/>
                      <a:pt x="10529" y="9818"/>
                      <a:pt x="10800" y="9818"/>
                    </a:cubicBezTo>
                    <a:moveTo>
                      <a:pt x="9327" y="9327"/>
                    </a:moveTo>
                    <a:cubicBezTo>
                      <a:pt x="9327" y="9056"/>
                      <a:pt x="9108" y="8836"/>
                      <a:pt x="8836" y="8836"/>
                    </a:cubicBezTo>
                    <a:cubicBezTo>
                      <a:pt x="8565" y="8836"/>
                      <a:pt x="8345" y="9056"/>
                      <a:pt x="8345" y="9327"/>
                    </a:cubicBezTo>
                    <a:cubicBezTo>
                      <a:pt x="8345" y="9599"/>
                      <a:pt x="8565" y="9818"/>
                      <a:pt x="8836" y="9818"/>
                    </a:cubicBezTo>
                    <a:cubicBezTo>
                      <a:pt x="9108" y="9818"/>
                      <a:pt x="9327" y="9599"/>
                      <a:pt x="9327" y="9327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600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78F9CACC-28AB-BEAB-1EE4-4F0FDE691E1E}"/>
                </a:ext>
              </a:extLst>
            </p:cNvPr>
            <p:cNvGrpSpPr/>
            <p:nvPr/>
          </p:nvGrpSpPr>
          <p:grpSpPr>
            <a:xfrm>
              <a:off x="4404360" y="2438400"/>
              <a:ext cx="3383280" cy="3797300"/>
              <a:chOff x="4404360" y="2438400"/>
              <a:chExt cx="3383280" cy="379730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AB11C29C-8531-6CE5-DA73-42841042C4F2}"/>
                  </a:ext>
                </a:extLst>
              </p:cNvPr>
              <p:cNvGrpSpPr/>
              <p:nvPr/>
            </p:nvGrpSpPr>
            <p:grpSpPr>
              <a:xfrm>
                <a:off x="4404360" y="2438400"/>
                <a:ext cx="3383280" cy="3797300"/>
                <a:chOff x="4404360" y="2438400"/>
                <a:chExt cx="3383280" cy="3797300"/>
              </a:xfrm>
              <a:solidFill>
                <a:schemeClr val="accent4"/>
              </a:solidFill>
            </p:grpSpPr>
            <p:sp>
              <p:nvSpPr>
                <p:cNvPr id="3" name="等腰三角形 2">
                  <a:extLst>
                    <a:ext uri="{FF2B5EF4-FFF2-40B4-BE49-F238E27FC236}">
                      <a16:creationId xmlns:a16="http://schemas.microsoft.com/office/drawing/2014/main" id="{EE9E38D1-A1F9-A954-203E-83EDD29DD169}"/>
                    </a:ext>
                  </a:extLst>
                </p:cNvPr>
                <p:cNvSpPr/>
                <p:nvPr/>
              </p:nvSpPr>
              <p:spPr>
                <a:xfrm>
                  <a:off x="4404360" y="2712720"/>
                  <a:ext cx="3383280" cy="352298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" name="椭圆 6">
                  <a:extLst>
                    <a:ext uri="{FF2B5EF4-FFF2-40B4-BE49-F238E27FC236}">
                      <a16:creationId xmlns:a16="http://schemas.microsoft.com/office/drawing/2014/main" id="{C6C3670D-A3B1-2857-55E3-492BF28298C8}"/>
                    </a:ext>
                  </a:extLst>
                </p:cNvPr>
                <p:cNvSpPr/>
                <p:nvPr/>
              </p:nvSpPr>
              <p:spPr>
                <a:xfrm>
                  <a:off x="5778500" y="2438400"/>
                  <a:ext cx="635000" cy="635000"/>
                </a:xfrm>
                <a:prstGeom prst="ellipse">
                  <a:avLst/>
                </a:prstGeom>
                <a:grpFill/>
                <a:ln w="254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7" name="Shape 2702">
                <a:extLst>
                  <a:ext uri="{FF2B5EF4-FFF2-40B4-BE49-F238E27FC236}">
                    <a16:creationId xmlns:a16="http://schemas.microsoft.com/office/drawing/2014/main" id="{29B1703F-9D76-C536-B874-D579E65482D5}"/>
                  </a:ext>
                </a:extLst>
              </p:cNvPr>
              <p:cNvSpPr/>
              <p:nvPr/>
            </p:nvSpPr>
            <p:spPr>
              <a:xfrm>
                <a:off x="5879533" y="2564884"/>
                <a:ext cx="420234" cy="3820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0520"/>
                    </a:moveTo>
                    <a:cubicBezTo>
                      <a:pt x="7396" y="20520"/>
                      <a:pt x="4399" y="18805"/>
                      <a:pt x="2638" y="16200"/>
                    </a:cubicBezTo>
                    <a:lnTo>
                      <a:pt x="9966" y="16200"/>
                    </a:lnTo>
                    <a:cubicBezTo>
                      <a:pt x="10478" y="17309"/>
                      <a:pt x="12251" y="18900"/>
                      <a:pt x="13500" y="18900"/>
                    </a:cubicBezTo>
                    <a:cubicBezTo>
                      <a:pt x="14973" y="18900"/>
                      <a:pt x="16200" y="17820"/>
                      <a:pt x="16200" y="15660"/>
                    </a:cubicBezTo>
                    <a:cubicBezTo>
                      <a:pt x="16200" y="13500"/>
                      <a:pt x="14973" y="12420"/>
                      <a:pt x="13500" y="12420"/>
                    </a:cubicBezTo>
                    <a:cubicBezTo>
                      <a:pt x="12241" y="12420"/>
                      <a:pt x="10447" y="13973"/>
                      <a:pt x="9953" y="15120"/>
                    </a:cubicBezTo>
                    <a:lnTo>
                      <a:pt x="2014" y="15120"/>
                    </a:lnTo>
                    <a:cubicBezTo>
                      <a:pt x="1359" y="13817"/>
                      <a:pt x="982" y="12354"/>
                      <a:pt x="982" y="10800"/>
                    </a:cubicBezTo>
                    <a:cubicBezTo>
                      <a:pt x="982" y="9246"/>
                      <a:pt x="1359" y="7783"/>
                      <a:pt x="2014" y="6480"/>
                    </a:cubicBezTo>
                    <a:lnTo>
                      <a:pt x="9966" y="6480"/>
                    </a:lnTo>
                    <a:cubicBezTo>
                      <a:pt x="10478" y="7589"/>
                      <a:pt x="12252" y="9180"/>
                      <a:pt x="13500" y="9180"/>
                    </a:cubicBezTo>
                    <a:cubicBezTo>
                      <a:pt x="14973" y="9180"/>
                      <a:pt x="16200" y="8100"/>
                      <a:pt x="16200" y="5940"/>
                    </a:cubicBezTo>
                    <a:cubicBezTo>
                      <a:pt x="16200" y="3780"/>
                      <a:pt x="14973" y="2700"/>
                      <a:pt x="13500" y="2700"/>
                    </a:cubicBezTo>
                    <a:cubicBezTo>
                      <a:pt x="12241" y="2700"/>
                      <a:pt x="10447" y="4253"/>
                      <a:pt x="9953" y="5400"/>
                    </a:cubicBezTo>
                    <a:lnTo>
                      <a:pt x="2638" y="5400"/>
                    </a:lnTo>
                    <a:cubicBezTo>
                      <a:pt x="4399" y="2796"/>
                      <a:pt x="7396" y="1080"/>
                      <a:pt x="10800" y="1080"/>
                    </a:cubicBezTo>
                    <a:cubicBezTo>
                      <a:pt x="16038" y="1080"/>
                      <a:pt x="20306" y="5145"/>
                      <a:pt x="20590" y="10260"/>
                    </a:cubicBezTo>
                    <a:lnTo>
                      <a:pt x="10652" y="10260"/>
                    </a:lnTo>
                    <a:cubicBezTo>
                      <a:pt x="10140" y="9151"/>
                      <a:pt x="8367" y="7560"/>
                      <a:pt x="7118" y="7560"/>
                    </a:cubicBezTo>
                    <a:cubicBezTo>
                      <a:pt x="5645" y="7560"/>
                      <a:pt x="4418" y="8640"/>
                      <a:pt x="4418" y="10800"/>
                    </a:cubicBezTo>
                    <a:cubicBezTo>
                      <a:pt x="4418" y="12960"/>
                      <a:pt x="5645" y="14040"/>
                      <a:pt x="7118" y="14040"/>
                    </a:cubicBezTo>
                    <a:cubicBezTo>
                      <a:pt x="8377" y="14040"/>
                      <a:pt x="10171" y="12488"/>
                      <a:pt x="10665" y="11340"/>
                    </a:cubicBezTo>
                    <a:lnTo>
                      <a:pt x="20590" y="11340"/>
                    </a:lnTo>
                    <a:cubicBezTo>
                      <a:pt x="20306" y="16456"/>
                      <a:pt x="16038" y="20520"/>
                      <a:pt x="10800" y="20520"/>
                    </a:cubicBezTo>
                    <a:moveTo>
                      <a:pt x="10800" y="0"/>
                    </a:move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5"/>
                      <a:pt x="4835" y="21600"/>
                      <a:pt x="10800" y="21600"/>
                    </a:cubicBezTo>
                    <a:cubicBezTo>
                      <a:pt x="16765" y="21600"/>
                      <a:pt x="21600" y="16765"/>
                      <a:pt x="21600" y="10800"/>
                    </a:cubicBezTo>
                    <a:cubicBezTo>
                      <a:pt x="21600" y="4835"/>
                      <a:pt x="16765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600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endParaRPr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5F60FC9-8CC3-2CBF-2922-2860174BFC22}"/>
              </a:ext>
            </a:extLst>
          </p:cNvPr>
          <p:cNvGrpSpPr/>
          <p:nvPr/>
        </p:nvGrpSpPr>
        <p:grpSpPr>
          <a:xfrm>
            <a:off x="2109684" y="2101715"/>
            <a:ext cx="2309423" cy="1036226"/>
            <a:chOff x="5179113" y="4922475"/>
            <a:chExt cx="2309423" cy="1036226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8859185-5615-B93E-BFFD-94CD938C5742}"/>
                </a:ext>
              </a:extLst>
            </p:cNvPr>
            <p:cNvSpPr txBox="1"/>
            <p:nvPr/>
          </p:nvSpPr>
          <p:spPr>
            <a:xfrm>
              <a:off x="5206948" y="5373926"/>
              <a:ext cx="22815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/>
                <a:t>请在此处输入文本</a:t>
              </a:r>
              <a:endParaRPr lang="en-US" altLang="zh-CN" sz="1600" dirty="0"/>
            </a:p>
            <a:p>
              <a:r>
                <a:rPr lang="zh-CN" altLang="en-US" sz="1600" dirty="0"/>
                <a:t>请在此处输入文本</a:t>
              </a:r>
              <a:endParaRPr lang="en-US" altLang="zh-CN" sz="1600" dirty="0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ABF93C6-3387-F3D4-7DF4-683423456E1C}"/>
                </a:ext>
              </a:extLst>
            </p:cNvPr>
            <p:cNvSpPr txBox="1"/>
            <p:nvPr/>
          </p:nvSpPr>
          <p:spPr>
            <a:xfrm>
              <a:off x="5179113" y="4922475"/>
              <a:ext cx="22815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latin typeface="+mj-ea"/>
                  <a:ea typeface="+mj-ea"/>
                </a:rPr>
                <a:t>01</a:t>
              </a:r>
              <a:r>
                <a:rPr lang="zh-CN" altLang="en-US" sz="2000" b="1" dirty="0">
                  <a:latin typeface="+mj-ea"/>
                  <a:ea typeface="+mj-ea"/>
                </a:rPr>
                <a:t>请输入标题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6927EAE-4AAE-FD43-4958-47B425A2C3A1}"/>
              </a:ext>
            </a:extLst>
          </p:cNvPr>
          <p:cNvGrpSpPr/>
          <p:nvPr/>
        </p:nvGrpSpPr>
        <p:grpSpPr>
          <a:xfrm>
            <a:off x="5335646" y="1305960"/>
            <a:ext cx="2309423" cy="1036226"/>
            <a:chOff x="5179113" y="4922475"/>
            <a:chExt cx="2309423" cy="1036226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73319DC-37CB-F67D-6DA9-DE6E9FCD9EC5}"/>
                </a:ext>
              </a:extLst>
            </p:cNvPr>
            <p:cNvSpPr txBox="1"/>
            <p:nvPr/>
          </p:nvSpPr>
          <p:spPr>
            <a:xfrm>
              <a:off x="5206948" y="5373926"/>
              <a:ext cx="22815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/>
                <a:t>请在此处输入文本</a:t>
              </a:r>
              <a:endParaRPr lang="en-US" altLang="zh-CN" sz="1600" dirty="0"/>
            </a:p>
            <a:p>
              <a:r>
                <a:rPr lang="zh-CN" altLang="en-US" sz="1600" dirty="0"/>
                <a:t>请在此处输入文本</a:t>
              </a:r>
              <a:endParaRPr lang="en-US" altLang="zh-CN" sz="1600" dirty="0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FEF16FD-6A9B-4F8F-0EEC-C5A06E22DC7C}"/>
                </a:ext>
              </a:extLst>
            </p:cNvPr>
            <p:cNvSpPr txBox="1"/>
            <p:nvPr/>
          </p:nvSpPr>
          <p:spPr>
            <a:xfrm>
              <a:off x="5179113" y="4922475"/>
              <a:ext cx="22815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latin typeface="+mj-ea"/>
                  <a:ea typeface="+mj-ea"/>
                </a:rPr>
                <a:t>02</a:t>
              </a:r>
              <a:r>
                <a:rPr lang="zh-CN" altLang="en-US" sz="2000" b="1" dirty="0">
                  <a:latin typeface="+mj-ea"/>
                  <a:ea typeface="+mj-ea"/>
                </a:rPr>
                <a:t>请输入标题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AFB9CCF-D807-FFC0-C040-F99614799668}"/>
              </a:ext>
            </a:extLst>
          </p:cNvPr>
          <p:cNvGrpSpPr/>
          <p:nvPr/>
        </p:nvGrpSpPr>
        <p:grpSpPr>
          <a:xfrm>
            <a:off x="8673327" y="1854537"/>
            <a:ext cx="2309423" cy="1036226"/>
            <a:chOff x="5179113" y="4922475"/>
            <a:chExt cx="2309423" cy="1036226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6649D20-6696-37D0-6434-53AE869290BD}"/>
                </a:ext>
              </a:extLst>
            </p:cNvPr>
            <p:cNvSpPr txBox="1"/>
            <p:nvPr/>
          </p:nvSpPr>
          <p:spPr>
            <a:xfrm>
              <a:off x="5206948" y="5373926"/>
              <a:ext cx="22815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/>
                <a:t>请在此处输入文本</a:t>
              </a:r>
              <a:endParaRPr lang="en-US" altLang="zh-CN" sz="1600" dirty="0"/>
            </a:p>
            <a:p>
              <a:r>
                <a:rPr lang="zh-CN" altLang="en-US" sz="1600" dirty="0"/>
                <a:t>请在此处输入文本</a:t>
              </a:r>
              <a:endParaRPr lang="en-US" altLang="zh-CN" sz="1600" dirty="0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79DE28B4-5218-8274-C3F0-474944FB9202}"/>
                </a:ext>
              </a:extLst>
            </p:cNvPr>
            <p:cNvSpPr txBox="1"/>
            <p:nvPr/>
          </p:nvSpPr>
          <p:spPr>
            <a:xfrm>
              <a:off x="5179113" y="4922475"/>
              <a:ext cx="22815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latin typeface="+mj-ea"/>
                  <a:ea typeface="+mj-ea"/>
                </a:rPr>
                <a:t>03</a:t>
              </a:r>
              <a:r>
                <a:rPr lang="zh-CN" altLang="en-US" sz="2000" b="1" dirty="0">
                  <a:latin typeface="+mj-ea"/>
                  <a:ea typeface="+mj-ea"/>
                </a:rPr>
                <a:t>请输入标题</a:t>
              </a: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228B61B7-66CB-743F-8582-7EB3CB74833B}"/>
              </a:ext>
            </a:extLst>
          </p:cNvPr>
          <p:cNvSpPr txBox="1"/>
          <p:nvPr/>
        </p:nvSpPr>
        <p:spPr>
          <a:xfrm>
            <a:off x="2515592" y="5273534"/>
            <a:ext cx="1497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FFFFF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8944616B-6DF4-7D1E-0B83-D108E88C9603}"/>
              </a:ext>
            </a:extLst>
          </p:cNvPr>
          <p:cNvSpPr txBox="1"/>
          <p:nvPr/>
        </p:nvSpPr>
        <p:spPr>
          <a:xfrm>
            <a:off x="5347196" y="5273534"/>
            <a:ext cx="1497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FFFFF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7C76D3B-8DED-C0C3-9A72-09896A684669}"/>
              </a:ext>
            </a:extLst>
          </p:cNvPr>
          <p:cNvSpPr txBox="1"/>
          <p:nvPr/>
        </p:nvSpPr>
        <p:spPr>
          <a:xfrm>
            <a:off x="8417580" y="5273534"/>
            <a:ext cx="1497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FFFFF"/>
                </a:solidFill>
                <a:latin typeface="+mj-ea"/>
                <a:ea typeface="+mj-ea"/>
              </a:rPr>
              <a:t>关键词</a:t>
            </a:r>
          </a:p>
        </p:txBody>
      </p:sp>
    </p:spTree>
    <p:extLst>
      <p:ext uri="{BB962C8B-B14F-4D97-AF65-F5344CB8AC3E}">
        <p14:creationId xmlns:p14="http://schemas.microsoft.com/office/powerpoint/2010/main" val="33394981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988809-B67D-82C8-297E-2DFEF9D79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请输入标题</a:t>
            </a: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C8194381-2D45-169C-6E8B-03A4C107AA16}"/>
              </a:ext>
            </a:extLst>
          </p:cNvPr>
          <p:cNvSpPr/>
          <p:nvPr/>
        </p:nvSpPr>
        <p:spPr>
          <a:xfrm rot="10800000">
            <a:off x="10551886" y="5307750"/>
            <a:ext cx="1640114" cy="1550250"/>
          </a:xfrm>
          <a:custGeom>
            <a:avLst/>
            <a:gdLst>
              <a:gd name="connsiteX0" fmla="*/ 0 w 1041460"/>
              <a:gd name="connsiteY0" fmla="*/ 0 h 984397"/>
              <a:gd name="connsiteX1" fmla="*/ 1029896 w 1041460"/>
              <a:gd name="connsiteY1" fmla="*/ 0 h 984397"/>
              <a:gd name="connsiteX2" fmla="*/ 1041460 w 1041460"/>
              <a:gd name="connsiteY2" fmla="*/ 114712 h 984397"/>
              <a:gd name="connsiteX3" fmla="*/ 171775 w 1041460"/>
              <a:gd name="connsiteY3" fmla="*/ 984397 h 984397"/>
              <a:gd name="connsiteX4" fmla="*/ 82855 w 1041460"/>
              <a:gd name="connsiteY4" fmla="*/ 979907 h 984397"/>
              <a:gd name="connsiteX5" fmla="*/ 0 w 1041460"/>
              <a:gd name="connsiteY5" fmla="*/ 967262 h 984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41460" h="984397">
                <a:moveTo>
                  <a:pt x="0" y="0"/>
                </a:moveTo>
                <a:lnTo>
                  <a:pt x="1029896" y="0"/>
                </a:lnTo>
                <a:lnTo>
                  <a:pt x="1041460" y="114712"/>
                </a:lnTo>
                <a:cubicBezTo>
                  <a:pt x="1041460" y="595026"/>
                  <a:pt x="652089" y="984397"/>
                  <a:pt x="171775" y="984397"/>
                </a:cubicBezTo>
                <a:cubicBezTo>
                  <a:pt x="141756" y="984397"/>
                  <a:pt x="112091" y="982876"/>
                  <a:pt x="82855" y="979907"/>
                </a:cubicBezTo>
                <a:lnTo>
                  <a:pt x="0" y="9672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C1016F7F-9A41-33A1-C3A3-7051137828DA}"/>
              </a:ext>
            </a:extLst>
          </p:cNvPr>
          <p:cNvSpPr/>
          <p:nvPr/>
        </p:nvSpPr>
        <p:spPr>
          <a:xfrm rot="5400000">
            <a:off x="10596818" y="44932"/>
            <a:ext cx="1640114" cy="1550250"/>
          </a:xfrm>
          <a:custGeom>
            <a:avLst/>
            <a:gdLst>
              <a:gd name="connsiteX0" fmla="*/ 0 w 1041460"/>
              <a:gd name="connsiteY0" fmla="*/ 0 h 984397"/>
              <a:gd name="connsiteX1" fmla="*/ 1029896 w 1041460"/>
              <a:gd name="connsiteY1" fmla="*/ 0 h 984397"/>
              <a:gd name="connsiteX2" fmla="*/ 1041460 w 1041460"/>
              <a:gd name="connsiteY2" fmla="*/ 114712 h 984397"/>
              <a:gd name="connsiteX3" fmla="*/ 171775 w 1041460"/>
              <a:gd name="connsiteY3" fmla="*/ 984397 h 984397"/>
              <a:gd name="connsiteX4" fmla="*/ 82855 w 1041460"/>
              <a:gd name="connsiteY4" fmla="*/ 979907 h 984397"/>
              <a:gd name="connsiteX5" fmla="*/ 0 w 1041460"/>
              <a:gd name="connsiteY5" fmla="*/ 967262 h 984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41460" h="984397">
                <a:moveTo>
                  <a:pt x="0" y="0"/>
                </a:moveTo>
                <a:lnTo>
                  <a:pt x="1029896" y="0"/>
                </a:lnTo>
                <a:lnTo>
                  <a:pt x="1041460" y="114712"/>
                </a:lnTo>
                <a:cubicBezTo>
                  <a:pt x="1041460" y="595026"/>
                  <a:pt x="652089" y="984397"/>
                  <a:pt x="171775" y="984397"/>
                </a:cubicBezTo>
                <a:cubicBezTo>
                  <a:pt x="141756" y="984397"/>
                  <a:pt x="112091" y="982876"/>
                  <a:pt x="82855" y="979907"/>
                </a:cubicBezTo>
                <a:lnTo>
                  <a:pt x="0" y="9672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AA8D21E-CE39-F41F-068F-F3B557F63ED1}"/>
              </a:ext>
            </a:extLst>
          </p:cNvPr>
          <p:cNvGrpSpPr/>
          <p:nvPr/>
        </p:nvGrpSpPr>
        <p:grpSpPr>
          <a:xfrm>
            <a:off x="924560" y="4413504"/>
            <a:ext cx="1859280" cy="1036226"/>
            <a:chOff x="5179113" y="4922475"/>
            <a:chExt cx="1859280" cy="1036226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A18C9081-B7BD-AA88-BCC2-F97FF7211A5C}"/>
                </a:ext>
              </a:extLst>
            </p:cNvPr>
            <p:cNvSpPr txBox="1"/>
            <p:nvPr/>
          </p:nvSpPr>
          <p:spPr>
            <a:xfrm>
              <a:off x="5206948" y="5373926"/>
              <a:ext cx="183144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/>
                <a:t>请在此处输入文本</a:t>
              </a:r>
              <a:endParaRPr lang="en-US" altLang="zh-CN" sz="1600" dirty="0"/>
            </a:p>
            <a:p>
              <a:r>
                <a:rPr lang="zh-CN" altLang="en-US" sz="1600" dirty="0"/>
                <a:t>请在此处输入文本</a:t>
              </a:r>
              <a:endParaRPr lang="en-US" altLang="zh-CN" sz="1600" dirty="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17F7DB1-90B1-9931-0F3F-71F1C4ADB91E}"/>
                </a:ext>
              </a:extLst>
            </p:cNvPr>
            <p:cNvSpPr txBox="1"/>
            <p:nvPr/>
          </p:nvSpPr>
          <p:spPr>
            <a:xfrm>
              <a:off x="5179113" y="4922475"/>
              <a:ext cx="18592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latin typeface="+mj-ea"/>
                  <a:ea typeface="+mj-ea"/>
                </a:rPr>
                <a:t>01</a:t>
              </a:r>
              <a:r>
                <a:rPr lang="zh-CN" altLang="en-US" sz="2000" b="1" dirty="0">
                  <a:latin typeface="+mj-ea"/>
                  <a:ea typeface="+mj-ea"/>
                </a:rPr>
                <a:t>请输入标题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5812B20D-DA7C-B7CF-64BC-D95631B677FA}"/>
              </a:ext>
            </a:extLst>
          </p:cNvPr>
          <p:cNvGrpSpPr/>
          <p:nvPr/>
        </p:nvGrpSpPr>
        <p:grpSpPr>
          <a:xfrm>
            <a:off x="797560" y="3041205"/>
            <a:ext cx="10622280" cy="972946"/>
            <a:chOff x="797560" y="3041205"/>
            <a:chExt cx="10622280" cy="972946"/>
          </a:xfrm>
        </p:grpSpPr>
        <p:sp>
          <p:nvSpPr>
            <p:cNvPr id="6" name="箭头: 右 5">
              <a:extLst>
                <a:ext uri="{FF2B5EF4-FFF2-40B4-BE49-F238E27FC236}">
                  <a16:creationId xmlns:a16="http://schemas.microsoft.com/office/drawing/2014/main" id="{08F48D3A-D534-9BA2-8530-AC5BEB14DA48}"/>
                </a:ext>
              </a:extLst>
            </p:cNvPr>
            <p:cNvSpPr/>
            <p:nvPr/>
          </p:nvSpPr>
          <p:spPr>
            <a:xfrm>
              <a:off x="797560" y="3476741"/>
              <a:ext cx="10622280" cy="180859"/>
            </a:xfrm>
            <a:prstGeom prst="rightArrow">
              <a:avLst>
                <a:gd name="adj1" fmla="val 100000"/>
                <a:gd name="adj2" fmla="val 73822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1FEE1502-A846-854C-DDFB-A786CB6F90F7}"/>
                </a:ext>
              </a:extLst>
            </p:cNvPr>
            <p:cNvGrpSpPr/>
            <p:nvPr/>
          </p:nvGrpSpPr>
          <p:grpSpPr>
            <a:xfrm>
              <a:off x="1361440" y="3046410"/>
              <a:ext cx="967741" cy="967741"/>
              <a:chOff x="1361440" y="3046410"/>
              <a:chExt cx="967741" cy="967741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D9B086BA-07B6-DF99-3C31-97C2002B0219}"/>
                  </a:ext>
                </a:extLst>
              </p:cNvPr>
              <p:cNvSpPr/>
              <p:nvPr/>
            </p:nvSpPr>
            <p:spPr>
              <a:xfrm>
                <a:off x="1361440" y="3046410"/>
                <a:ext cx="967741" cy="967741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Shape 2666">
                <a:extLst>
                  <a:ext uri="{FF2B5EF4-FFF2-40B4-BE49-F238E27FC236}">
                    <a16:creationId xmlns:a16="http://schemas.microsoft.com/office/drawing/2014/main" id="{3354EF43-4702-1187-BFD1-C701854E9FA3}"/>
                  </a:ext>
                </a:extLst>
              </p:cNvPr>
              <p:cNvSpPr/>
              <p:nvPr/>
            </p:nvSpPr>
            <p:spPr>
              <a:xfrm>
                <a:off x="1577134" y="3355346"/>
                <a:ext cx="554132" cy="3022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636" y="18000"/>
                    </a:moveTo>
                    <a:cubicBezTo>
                      <a:pt x="19636" y="18995"/>
                      <a:pt x="19196" y="19800"/>
                      <a:pt x="18655" y="19800"/>
                    </a:cubicBezTo>
                    <a:lnTo>
                      <a:pt x="1964" y="19800"/>
                    </a:lnTo>
                    <a:cubicBezTo>
                      <a:pt x="1422" y="19800"/>
                      <a:pt x="982" y="18995"/>
                      <a:pt x="982" y="18000"/>
                    </a:cubicBezTo>
                    <a:lnTo>
                      <a:pt x="982" y="3600"/>
                    </a:lnTo>
                    <a:cubicBezTo>
                      <a:pt x="982" y="2607"/>
                      <a:pt x="1422" y="1800"/>
                      <a:pt x="1964" y="1800"/>
                    </a:cubicBezTo>
                    <a:lnTo>
                      <a:pt x="18655" y="1800"/>
                    </a:lnTo>
                    <a:cubicBezTo>
                      <a:pt x="19196" y="1800"/>
                      <a:pt x="19636" y="2607"/>
                      <a:pt x="19636" y="3600"/>
                    </a:cubicBezTo>
                    <a:cubicBezTo>
                      <a:pt x="19636" y="3600"/>
                      <a:pt x="19636" y="18000"/>
                      <a:pt x="19636" y="18000"/>
                    </a:cubicBezTo>
                    <a:close/>
                    <a:moveTo>
                      <a:pt x="20618" y="7200"/>
                    </a:moveTo>
                    <a:lnTo>
                      <a:pt x="20618" y="3600"/>
                    </a:lnTo>
                    <a:cubicBezTo>
                      <a:pt x="20618" y="1612"/>
                      <a:pt x="19739" y="0"/>
                      <a:pt x="18655" y="0"/>
                    </a:cubicBezTo>
                    <a:lnTo>
                      <a:pt x="1964" y="0"/>
                    </a:lnTo>
                    <a:cubicBezTo>
                      <a:pt x="879" y="0"/>
                      <a:pt x="0" y="1612"/>
                      <a:pt x="0" y="3600"/>
                    </a:cubicBezTo>
                    <a:lnTo>
                      <a:pt x="0" y="18000"/>
                    </a:lnTo>
                    <a:cubicBezTo>
                      <a:pt x="0" y="19989"/>
                      <a:pt x="879" y="21600"/>
                      <a:pt x="1964" y="21600"/>
                    </a:cubicBezTo>
                    <a:lnTo>
                      <a:pt x="18655" y="21600"/>
                    </a:lnTo>
                    <a:cubicBezTo>
                      <a:pt x="19739" y="21600"/>
                      <a:pt x="20618" y="19989"/>
                      <a:pt x="20618" y="18000"/>
                    </a:cubicBezTo>
                    <a:lnTo>
                      <a:pt x="20618" y="14400"/>
                    </a:lnTo>
                    <a:cubicBezTo>
                      <a:pt x="21160" y="14400"/>
                      <a:pt x="21600" y="13595"/>
                      <a:pt x="21600" y="12600"/>
                    </a:cubicBezTo>
                    <a:lnTo>
                      <a:pt x="21600" y="9000"/>
                    </a:lnTo>
                    <a:cubicBezTo>
                      <a:pt x="21600" y="8007"/>
                      <a:pt x="21160" y="7200"/>
                      <a:pt x="20618" y="7200"/>
                    </a:cubicBezTo>
                    <a:moveTo>
                      <a:pt x="1964" y="18000"/>
                    </a:moveTo>
                    <a:lnTo>
                      <a:pt x="10800" y="18000"/>
                    </a:lnTo>
                    <a:lnTo>
                      <a:pt x="10800" y="3600"/>
                    </a:lnTo>
                    <a:lnTo>
                      <a:pt x="1964" y="3600"/>
                    </a:lnTo>
                    <a:cubicBezTo>
                      <a:pt x="1964" y="3600"/>
                      <a:pt x="1964" y="18000"/>
                      <a:pt x="1964" y="1800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600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endParaRPr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D5D744B1-70C2-67CD-30A3-705213EFAFA5}"/>
                </a:ext>
              </a:extLst>
            </p:cNvPr>
            <p:cNvGrpSpPr/>
            <p:nvPr/>
          </p:nvGrpSpPr>
          <p:grpSpPr>
            <a:xfrm>
              <a:off x="7653019" y="3046410"/>
              <a:ext cx="967741" cy="967741"/>
              <a:chOff x="7653019" y="3046410"/>
              <a:chExt cx="967741" cy="967741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5B561F0A-A576-5F8E-42D4-F28FA800FAF7}"/>
                  </a:ext>
                </a:extLst>
              </p:cNvPr>
              <p:cNvSpPr/>
              <p:nvPr/>
            </p:nvSpPr>
            <p:spPr>
              <a:xfrm>
                <a:off x="7653019" y="3046410"/>
                <a:ext cx="967741" cy="967741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Shape 2700">
                <a:extLst>
                  <a:ext uri="{FF2B5EF4-FFF2-40B4-BE49-F238E27FC236}">
                    <a16:creationId xmlns:a16="http://schemas.microsoft.com/office/drawing/2014/main" id="{11C0A9DC-28FA-E203-F524-9504D99DAEDC}"/>
                  </a:ext>
                </a:extLst>
              </p:cNvPr>
              <p:cNvSpPr/>
              <p:nvPr/>
            </p:nvSpPr>
            <p:spPr>
              <a:xfrm>
                <a:off x="7840429" y="3253214"/>
                <a:ext cx="554132" cy="5541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4" y="20618"/>
                    </a:moveTo>
                    <a:lnTo>
                      <a:pt x="15069" y="13232"/>
                    </a:lnTo>
                    <a:lnTo>
                      <a:pt x="15063" y="13228"/>
                    </a:lnTo>
                    <a:cubicBezTo>
                      <a:pt x="15472" y="12512"/>
                      <a:pt x="15709" y="11684"/>
                      <a:pt x="15709" y="10800"/>
                    </a:cubicBezTo>
                    <a:cubicBezTo>
                      <a:pt x="15709" y="9192"/>
                      <a:pt x="14932" y="7768"/>
                      <a:pt x="13737" y="6873"/>
                    </a:cubicBezTo>
                    <a:lnTo>
                      <a:pt x="19796" y="6873"/>
                    </a:lnTo>
                    <a:cubicBezTo>
                      <a:pt x="20322" y="8076"/>
                      <a:pt x="20618" y="9403"/>
                      <a:pt x="20618" y="10800"/>
                    </a:cubicBezTo>
                    <a:cubicBezTo>
                      <a:pt x="20618" y="16221"/>
                      <a:pt x="16225" y="20615"/>
                      <a:pt x="10804" y="20618"/>
                    </a:cubicBezTo>
                    <a:moveTo>
                      <a:pt x="9708" y="20554"/>
                    </a:moveTo>
                    <a:cubicBezTo>
                      <a:pt x="4800" y="20010"/>
                      <a:pt x="982" y="15853"/>
                      <a:pt x="982" y="10800"/>
                    </a:cubicBezTo>
                    <a:cubicBezTo>
                      <a:pt x="982" y="9010"/>
                      <a:pt x="1468" y="7337"/>
                      <a:pt x="2305" y="5892"/>
                    </a:cubicBezTo>
                    <a:lnTo>
                      <a:pt x="6452" y="13076"/>
                    </a:lnTo>
                    <a:cubicBezTo>
                      <a:pt x="7273" y="14640"/>
                      <a:pt x="8911" y="15709"/>
                      <a:pt x="10800" y="15709"/>
                    </a:cubicBezTo>
                    <a:cubicBezTo>
                      <a:pt x="11487" y="15709"/>
                      <a:pt x="12141" y="15567"/>
                      <a:pt x="12734" y="15312"/>
                    </a:cubicBezTo>
                    <a:cubicBezTo>
                      <a:pt x="12734" y="15312"/>
                      <a:pt x="9708" y="20554"/>
                      <a:pt x="9708" y="20554"/>
                    </a:cubicBezTo>
                    <a:close/>
                    <a:moveTo>
                      <a:pt x="7315" y="12607"/>
                    </a:moveTo>
                    <a:cubicBezTo>
                      <a:pt x="7034" y="12065"/>
                      <a:pt x="6873" y="11452"/>
                      <a:pt x="6873" y="10800"/>
                    </a:cubicBezTo>
                    <a:cubicBezTo>
                      <a:pt x="6873" y="8631"/>
                      <a:pt x="8631" y="6873"/>
                      <a:pt x="10800" y="6873"/>
                    </a:cubicBezTo>
                    <a:cubicBezTo>
                      <a:pt x="12969" y="6873"/>
                      <a:pt x="14727" y="8631"/>
                      <a:pt x="14727" y="10800"/>
                    </a:cubicBezTo>
                    <a:cubicBezTo>
                      <a:pt x="14727" y="12969"/>
                      <a:pt x="12969" y="14727"/>
                      <a:pt x="10800" y="14727"/>
                    </a:cubicBezTo>
                    <a:cubicBezTo>
                      <a:pt x="9318" y="14727"/>
                      <a:pt x="8029" y="13906"/>
                      <a:pt x="7360" y="12694"/>
                    </a:cubicBezTo>
                    <a:lnTo>
                      <a:pt x="7364" y="12691"/>
                    </a:lnTo>
                    <a:cubicBezTo>
                      <a:pt x="7364" y="12691"/>
                      <a:pt x="7315" y="12607"/>
                      <a:pt x="7315" y="12607"/>
                    </a:cubicBezTo>
                    <a:close/>
                    <a:moveTo>
                      <a:pt x="10800" y="982"/>
                    </a:moveTo>
                    <a:cubicBezTo>
                      <a:pt x="14432" y="982"/>
                      <a:pt x="17596" y="2959"/>
                      <a:pt x="19294" y="5891"/>
                    </a:cubicBezTo>
                    <a:lnTo>
                      <a:pt x="10800" y="5891"/>
                    </a:lnTo>
                    <a:cubicBezTo>
                      <a:pt x="8290" y="5891"/>
                      <a:pt x="6223" y="7776"/>
                      <a:pt x="5930" y="10207"/>
                    </a:cubicBezTo>
                    <a:lnTo>
                      <a:pt x="2909" y="4975"/>
                    </a:lnTo>
                    <a:cubicBezTo>
                      <a:pt x="4697" y="2557"/>
                      <a:pt x="7561" y="982"/>
                      <a:pt x="10800" y="982"/>
                    </a:cubicBezTo>
                    <a:moveTo>
                      <a:pt x="10800" y="0"/>
                    </a:moveTo>
                    <a:cubicBezTo>
                      <a:pt x="4835" y="0"/>
                      <a:pt x="0" y="4836"/>
                      <a:pt x="0" y="10800"/>
                    </a:cubicBezTo>
                    <a:cubicBezTo>
                      <a:pt x="0" y="16765"/>
                      <a:pt x="4835" y="21600"/>
                      <a:pt x="10800" y="21600"/>
                    </a:cubicBezTo>
                    <a:cubicBezTo>
                      <a:pt x="16765" y="21600"/>
                      <a:pt x="21600" y="16765"/>
                      <a:pt x="21600" y="10800"/>
                    </a:cubicBezTo>
                    <a:cubicBezTo>
                      <a:pt x="21600" y="4836"/>
                      <a:pt x="16765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600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endParaRPr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B7F4B798-779C-89D3-DD03-3B83DED7383B}"/>
                </a:ext>
              </a:extLst>
            </p:cNvPr>
            <p:cNvGrpSpPr/>
            <p:nvPr/>
          </p:nvGrpSpPr>
          <p:grpSpPr>
            <a:xfrm>
              <a:off x="5669280" y="3046410"/>
              <a:ext cx="967741" cy="967741"/>
              <a:chOff x="5669280" y="3046410"/>
              <a:chExt cx="967741" cy="967741"/>
            </a:xfrm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125438B5-8E4F-2C27-FD66-87C190896803}"/>
                  </a:ext>
                </a:extLst>
              </p:cNvPr>
              <p:cNvSpPr/>
              <p:nvPr/>
            </p:nvSpPr>
            <p:spPr>
              <a:xfrm>
                <a:off x="5669280" y="3046410"/>
                <a:ext cx="967741" cy="967741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Shape 2705">
                <a:extLst>
                  <a:ext uri="{FF2B5EF4-FFF2-40B4-BE49-F238E27FC236}">
                    <a16:creationId xmlns:a16="http://schemas.microsoft.com/office/drawing/2014/main" id="{3E71EB48-F7FF-42E3-EA70-ED08D27FD125}"/>
                  </a:ext>
                </a:extLst>
              </p:cNvPr>
              <p:cNvSpPr/>
              <p:nvPr/>
            </p:nvSpPr>
            <p:spPr>
              <a:xfrm>
                <a:off x="5856911" y="3252809"/>
                <a:ext cx="553997" cy="5545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82" y="3820"/>
                    </a:moveTo>
                    <a:lnTo>
                      <a:pt x="7853" y="2877"/>
                    </a:lnTo>
                    <a:lnTo>
                      <a:pt x="7853" y="8838"/>
                    </a:lnTo>
                    <a:lnTo>
                      <a:pt x="982" y="8838"/>
                    </a:lnTo>
                    <a:cubicBezTo>
                      <a:pt x="982" y="8838"/>
                      <a:pt x="982" y="3820"/>
                      <a:pt x="982" y="3820"/>
                    </a:cubicBezTo>
                    <a:close/>
                    <a:moveTo>
                      <a:pt x="0" y="9819"/>
                    </a:moveTo>
                    <a:lnTo>
                      <a:pt x="8835" y="9819"/>
                    </a:lnTo>
                    <a:lnTo>
                      <a:pt x="8835" y="1752"/>
                    </a:lnTo>
                    <a:lnTo>
                      <a:pt x="0" y="2964"/>
                    </a:lnTo>
                    <a:cubicBezTo>
                      <a:pt x="0" y="2964"/>
                      <a:pt x="0" y="9819"/>
                      <a:pt x="0" y="9819"/>
                    </a:cubicBezTo>
                    <a:close/>
                    <a:moveTo>
                      <a:pt x="20618" y="8838"/>
                    </a:moveTo>
                    <a:lnTo>
                      <a:pt x="11771" y="8838"/>
                    </a:lnTo>
                    <a:lnTo>
                      <a:pt x="11771" y="2339"/>
                    </a:lnTo>
                    <a:lnTo>
                      <a:pt x="20618" y="1125"/>
                    </a:lnTo>
                    <a:cubicBezTo>
                      <a:pt x="20618" y="1125"/>
                      <a:pt x="20618" y="8838"/>
                      <a:pt x="20618" y="8838"/>
                    </a:cubicBezTo>
                    <a:close/>
                    <a:moveTo>
                      <a:pt x="10789" y="1484"/>
                    </a:moveTo>
                    <a:lnTo>
                      <a:pt x="10789" y="9819"/>
                    </a:lnTo>
                    <a:lnTo>
                      <a:pt x="21600" y="9819"/>
                    </a:lnTo>
                    <a:lnTo>
                      <a:pt x="21600" y="0"/>
                    </a:lnTo>
                    <a:cubicBezTo>
                      <a:pt x="21600" y="0"/>
                      <a:pt x="10789" y="1484"/>
                      <a:pt x="10789" y="1484"/>
                    </a:cubicBezTo>
                    <a:close/>
                    <a:moveTo>
                      <a:pt x="982" y="12763"/>
                    </a:moveTo>
                    <a:lnTo>
                      <a:pt x="7853" y="12763"/>
                    </a:lnTo>
                    <a:lnTo>
                      <a:pt x="7853" y="18722"/>
                    </a:lnTo>
                    <a:lnTo>
                      <a:pt x="982" y="17780"/>
                    </a:lnTo>
                    <a:cubicBezTo>
                      <a:pt x="982" y="17780"/>
                      <a:pt x="982" y="12763"/>
                      <a:pt x="982" y="12763"/>
                    </a:cubicBezTo>
                    <a:close/>
                    <a:moveTo>
                      <a:pt x="0" y="18635"/>
                    </a:moveTo>
                    <a:lnTo>
                      <a:pt x="8835" y="19848"/>
                    </a:lnTo>
                    <a:lnTo>
                      <a:pt x="8835" y="11782"/>
                    </a:lnTo>
                    <a:lnTo>
                      <a:pt x="0" y="11782"/>
                    </a:lnTo>
                    <a:cubicBezTo>
                      <a:pt x="0" y="11782"/>
                      <a:pt x="0" y="18635"/>
                      <a:pt x="0" y="18635"/>
                    </a:cubicBezTo>
                    <a:close/>
                    <a:moveTo>
                      <a:pt x="11771" y="12763"/>
                    </a:moveTo>
                    <a:lnTo>
                      <a:pt x="20618" y="12763"/>
                    </a:lnTo>
                    <a:lnTo>
                      <a:pt x="20618" y="20475"/>
                    </a:lnTo>
                    <a:lnTo>
                      <a:pt x="11771" y="19261"/>
                    </a:lnTo>
                    <a:cubicBezTo>
                      <a:pt x="11771" y="19261"/>
                      <a:pt x="11771" y="12763"/>
                      <a:pt x="11771" y="12763"/>
                    </a:cubicBezTo>
                    <a:close/>
                    <a:moveTo>
                      <a:pt x="10789" y="20116"/>
                    </a:moveTo>
                    <a:lnTo>
                      <a:pt x="21600" y="21600"/>
                    </a:lnTo>
                    <a:lnTo>
                      <a:pt x="21600" y="11782"/>
                    </a:lnTo>
                    <a:lnTo>
                      <a:pt x="10789" y="11782"/>
                    </a:lnTo>
                    <a:cubicBezTo>
                      <a:pt x="10789" y="11782"/>
                      <a:pt x="10789" y="20116"/>
                      <a:pt x="10789" y="20116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600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endParaRPr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6701BA3E-D80B-9212-82DF-4E98372FBE43}"/>
                </a:ext>
              </a:extLst>
            </p:cNvPr>
            <p:cNvGrpSpPr/>
            <p:nvPr/>
          </p:nvGrpSpPr>
          <p:grpSpPr>
            <a:xfrm>
              <a:off x="3550920" y="3046410"/>
              <a:ext cx="967741" cy="967741"/>
              <a:chOff x="3550920" y="3046410"/>
              <a:chExt cx="967741" cy="967741"/>
            </a:xfrm>
          </p:grpSpPr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BB580CC5-E3E5-6290-7564-82F440A2C9A5}"/>
                  </a:ext>
                </a:extLst>
              </p:cNvPr>
              <p:cNvSpPr/>
              <p:nvPr/>
            </p:nvSpPr>
            <p:spPr>
              <a:xfrm>
                <a:off x="3550920" y="3046410"/>
                <a:ext cx="967741" cy="967741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Shape 2748">
                <a:extLst>
                  <a:ext uri="{FF2B5EF4-FFF2-40B4-BE49-F238E27FC236}">
                    <a16:creationId xmlns:a16="http://schemas.microsoft.com/office/drawing/2014/main" id="{D307D948-99FC-1C47-9C3A-445339506933}"/>
                  </a:ext>
                </a:extLst>
              </p:cNvPr>
              <p:cNvSpPr/>
              <p:nvPr/>
            </p:nvSpPr>
            <p:spPr>
              <a:xfrm>
                <a:off x="3757724" y="3253214"/>
                <a:ext cx="554132" cy="5541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0618"/>
                    </a:moveTo>
                    <a:cubicBezTo>
                      <a:pt x="5377" y="20618"/>
                      <a:pt x="982" y="16223"/>
                      <a:pt x="982" y="10800"/>
                    </a:cubicBezTo>
                    <a:cubicBezTo>
                      <a:pt x="982" y="5377"/>
                      <a:pt x="5377" y="982"/>
                      <a:pt x="10800" y="982"/>
                    </a:cubicBezTo>
                    <a:cubicBezTo>
                      <a:pt x="16223" y="982"/>
                      <a:pt x="20618" y="5377"/>
                      <a:pt x="20618" y="10800"/>
                    </a:cubicBezTo>
                    <a:cubicBezTo>
                      <a:pt x="20618" y="16223"/>
                      <a:pt x="16223" y="20618"/>
                      <a:pt x="10800" y="20618"/>
                    </a:cubicBezTo>
                    <a:moveTo>
                      <a:pt x="18280" y="18579"/>
                    </a:moveTo>
                    <a:cubicBezTo>
                      <a:pt x="20323" y="16614"/>
                      <a:pt x="21600" y="13859"/>
                      <a:pt x="21600" y="10800"/>
                    </a:cubicBez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6" y="0"/>
                      <a:pt x="0" y="4835"/>
                      <a:pt x="0" y="10800"/>
                    </a:cubicBezTo>
                    <a:cubicBezTo>
                      <a:pt x="0" y="13859"/>
                      <a:pt x="1277" y="16614"/>
                      <a:pt x="3320" y="18579"/>
                    </a:cubicBezTo>
                    <a:lnTo>
                      <a:pt x="2107" y="20762"/>
                    </a:lnTo>
                    <a:cubicBezTo>
                      <a:pt x="2019" y="20851"/>
                      <a:pt x="1964" y="20974"/>
                      <a:pt x="1964" y="21109"/>
                    </a:cubicBezTo>
                    <a:cubicBezTo>
                      <a:pt x="1964" y="21380"/>
                      <a:pt x="2184" y="21600"/>
                      <a:pt x="2455" y="21600"/>
                    </a:cubicBezTo>
                    <a:cubicBezTo>
                      <a:pt x="2590" y="21600"/>
                      <a:pt x="2713" y="21545"/>
                      <a:pt x="2802" y="21456"/>
                    </a:cubicBezTo>
                    <a:cubicBezTo>
                      <a:pt x="2858" y="21400"/>
                      <a:pt x="2894" y="21327"/>
                      <a:pt x="2917" y="21248"/>
                    </a:cubicBezTo>
                    <a:lnTo>
                      <a:pt x="4044" y="19219"/>
                    </a:lnTo>
                    <a:cubicBezTo>
                      <a:pt x="5895" y="20706"/>
                      <a:pt x="8242" y="21600"/>
                      <a:pt x="10800" y="21600"/>
                    </a:cubicBezTo>
                    <a:cubicBezTo>
                      <a:pt x="13358" y="21600"/>
                      <a:pt x="15705" y="20706"/>
                      <a:pt x="17555" y="19219"/>
                    </a:cubicBezTo>
                    <a:lnTo>
                      <a:pt x="18683" y="21248"/>
                    </a:lnTo>
                    <a:cubicBezTo>
                      <a:pt x="18743" y="21450"/>
                      <a:pt x="18923" y="21600"/>
                      <a:pt x="19145" y="21600"/>
                    </a:cubicBezTo>
                    <a:cubicBezTo>
                      <a:pt x="19416" y="21600"/>
                      <a:pt x="19636" y="21380"/>
                      <a:pt x="19636" y="21109"/>
                    </a:cubicBezTo>
                    <a:cubicBezTo>
                      <a:pt x="19636" y="20974"/>
                      <a:pt x="19581" y="20851"/>
                      <a:pt x="19493" y="20762"/>
                    </a:cubicBezTo>
                    <a:cubicBezTo>
                      <a:pt x="19493" y="20762"/>
                      <a:pt x="18280" y="18579"/>
                      <a:pt x="18280" y="18579"/>
                    </a:cubicBezTo>
                    <a:close/>
                    <a:moveTo>
                      <a:pt x="10800" y="16691"/>
                    </a:moveTo>
                    <a:cubicBezTo>
                      <a:pt x="7547" y="16691"/>
                      <a:pt x="4909" y="14053"/>
                      <a:pt x="4909" y="10800"/>
                    </a:cubicBezTo>
                    <a:cubicBezTo>
                      <a:pt x="4909" y="7547"/>
                      <a:pt x="7547" y="4909"/>
                      <a:pt x="10800" y="4909"/>
                    </a:cubicBezTo>
                    <a:cubicBezTo>
                      <a:pt x="14053" y="4909"/>
                      <a:pt x="16691" y="7547"/>
                      <a:pt x="16691" y="10800"/>
                    </a:cubicBezTo>
                    <a:cubicBezTo>
                      <a:pt x="16691" y="14053"/>
                      <a:pt x="14053" y="16691"/>
                      <a:pt x="10800" y="16691"/>
                    </a:cubicBezTo>
                    <a:moveTo>
                      <a:pt x="10800" y="3927"/>
                    </a:moveTo>
                    <a:cubicBezTo>
                      <a:pt x="7004" y="3927"/>
                      <a:pt x="3927" y="7004"/>
                      <a:pt x="3927" y="10800"/>
                    </a:cubicBezTo>
                    <a:cubicBezTo>
                      <a:pt x="3927" y="14596"/>
                      <a:pt x="7004" y="17673"/>
                      <a:pt x="10800" y="17673"/>
                    </a:cubicBezTo>
                    <a:cubicBezTo>
                      <a:pt x="14596" y="17673"/>
                      <a:pt x="17673" y="14596"/>
                      <a:pt x="17673" y="10800"/>
                    </a:cubicBezTo>
                    <a:cubicBezTo>
                      <a:pt x="17673" y="7004"/>
                      <a:pt x="14596" y="3927"/>
                      <a:pt x="10800" y="3927"/>
                    </a:cubicBezTo>
                    <a:moveTo>
                      <a:pt x="10800" y="12764"/>
                    </a:moveTo>
                    <a:cubicBezTo>
                      <a:pt x="9716" y="12764"/>
                      <a:pt x="8836" y="11884"/>
                      <a:pt x="8836" y="10800"/>
                    </a:cubicBezTo>
                    <a:cubicBezTo>
                      <a:pt x="8836" y="9716"/>
                      <a:pt x="9716" y="8836"/>
                      <a:pt x="10800" y="8836"/>
                    </a:cubicBezTo>
                    <a:cubicBezTo>
                      <a:pt x="11884" y="8836"/>
                      <a:pt x="12764" y="9716"/>
                      <a:pt x="12764" y="10800"/>
                    </a:cubicBezTo>
                    <a:cubicBezTo>
                      <a:pt x="12764" y="11884"/>
                      <a:pt x="11884" y="12764"/>
                      <a:pt x="10800" y="12764"/>
                    </a:cubicBezTo>
                    <a:moveTo>
                      <a:pt x="10800" y="7855"/>
                    </a:moveTo>
                    <a:cubicBezTo>
                      <a:pt x="9173" y="7855"/>
                      <a:pt x="7855" y="9173"/>
                      <a:pt x="7855" y="10800"/>
                    </a:cubicBezTo>
                    <a:cubicBezTo>
                      <a:pt x="7855" y="12427"/>
                      <a:pt x="9173" y="13745"/>
                      <a:pt x="10800" y="13745"/>
                    </a:cubicBezTo>
                    <a:cubicBezTo>
                      <a:pt x="12427" y="13745"/>
                      <a:pt x="13745" y="12427"/>
                      <a:pt x="13745" y="10800"/>
                    </a:cubicBezTo>
                    <a:cubicBezTo>
                      <a:pt x="13745" y="9173"/>
                      <a:pt x="12427" y="7855"/>
                      <a:pt x="10800" y="7855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600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endParaRPr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32112877-7B46-0FD7-7617-836F7DB51F5C}"/>
                </a:ext>
              </a:extLst>
            </p:cNvPr>
            <p:cNvGrpSpPr/>
            <p:nvPr/>
          </p:nvGrpSpPr>
          <p:grpSpPr>
            <a:xfrm>
              <a:off x="9674009" y="3041205"/>
              <a:ext cx="967741" cy="967741"/>
              <a:chOff x="9862819" y="3046410"/>
              <a:chExt cx="967741" cy="967741"/>
            </a:xfrm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D7B48542-9D35-FDE5-40A3-82BBD1D3A3DF}"/>
                  </a:ext>
                </a:extLst>
              </p:cNvPr>
              <p:cNvSpPr/>
              <p:nvPr/>
            </p:nvSpPr>
            <p:spPr>
              <a:xfrm>
                <a:off x="9862819" y="3046410"/>
                <a:ext cx="967741" cy="967741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Shape 2759">
                <a:extLst>
                  <a:ext uri="{FF2B5EF4-FFF2-40B4-BE49-F238E27FC236}">
                    <a16:creationId xmlns:a16="http://schemas.microsoft.com/office/drawing/2014/main" id="{26D39ABA-3505-C11A-4590-B31F4235BE08}"/>
                  </a:ext>
                </a:extLst>
              </p:cNvPr>
              <p:cNvSpPr/>
              <p:nvPr/>
            </p:nvSpPr>
            <p:spPr>
              <a:xfrm>
                <a:off x="10081054" y="3264111"/>
                <a:ext cx="554132" cy="5541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618" y="2945"/>
                    </a:moveTo>
                    <a:lnTo>
                      <a:pt x="982" y="2945"/>
                    </a:lnTo>
                    <a:lnTo>
                      <a:pt x="982" y="982"/>
                    </a:lnTo>
                    <a:lnTo>
                      <a:pt x="20618" y="982"/>
                    </a:lnTo>
                    <a:cubicBezTo>
                      <a:pt x="20618" y="982"/>
                      <a:pt x="20618" y="2945"/>
                      <a:pt x="20618" y="2945"/>
                    </a:cubicBezTo>
                    <a:close/>
                    <a:moveTo>
                      <a:pt x="20618" y="0"/>
                    </a:moveTo>
                    <a:lnTo>
                      <a:pt x="982" y="0"/>
                    </a:lnTo>
                    <a:cubicBezTo>
                      <a:pt x="440" y="0"/>
                      <a:pt x="0" y="440"/>
                      <a:pt x="0" y="982"/>
                    </a:cubicBezTo>
                    <a:lnTo>
                      <a:pt x="0" y="2945"/>
                    </a:lnTo>
                    <a:cubicBezTo>
                      <a:pt x="0" y="3487"/>
                      <a:pt x="440" y="3927"/>
                      <a:pt x="982" y="3927"/>
                    </a:cubicBezTo>
                    <a:lnTo>
                      <a:pt x="20618" y="3927"/>
                    </a:lnTo>
                    <a:cubicBezTo>
                      <a:pt x="21160" y="3927"/>
                      <a:pt x="21600" y="3487"/>
                      <a:pt x="21600" y="2945"/>
                    </a:cubicBezTo>
                    <a:lnTo>
                      <a:pt x="21600" y="982"/>
                    </a:lnTo>
                    <a:cubicBezTo>
                      <a:pt x="21600" y="440"/>
                      <a:pt x="21160" y="0"/>
                      <a:pt x="20618" y="0"/>
                    </a:cubicBezTo>
                    <a:moveTo>
                      <a:pt x="20618" y="14727"/>
                    </a:moveTo>
                    <a:lnTo>
                      <a:pt x="982" y="14727"/>
                    </a:lnTo>
                    <a:lnTo>
                      <a:pt x="982" y="12764"/>
                    </a:lnTo>
                    <a:lnTo>
                      <a:pt x="20618" y="12764"/>
                    </a:lnTo>
                    <a:cubicBezTo>
                      <a:pt x="20618" y="12764"/>
                      <a:pt x="20618" y="14727"/>
                      <a:pt x="20618" y="14727"/>
                    </a:cubicBezTo>
                    <a:close/>
                    <a:moveTo>
                      <a:pt x="20618" y="11782"/>
                    </a:moveTo>
                    <a:lnTo>
                      <a:pt x="982" y="11782"/>
                    </a:lnTo>
                    <a:cubicBezTo>
                      <a:pt x="440" y="11782"/>
                      <a:pt x="0" y="12222"/>
                      <a:pt x="0" y="12764"/>
                    </a:cubicBezTo>
                    <a:lnTo>
                      <a:pt x="0" y="14727"/>
                    </a:lnTo>
                    <a:cubicBezTo>
                      <a:pt x="0" y="15270"/>
                      <a:pt x="440" y="15709"/>
                      <a:pt x="982" y="15709"/>
                    </a:cubicBezTo>
                    <a:lnTo>
                      <a:pt x="20618" y="15709"/>
                    </a:lnTo>
                    <a:cubicBezTo>
                      <a:pt x="21160" y="15709"/>
                      <a:pt x="21600" y="15270"/>
                      <a:pt x="21600" y="14727"/>
                    </a:cubicBezTo>
                    <a:lnTo>
                      <a:pt x="21600" y="12764"/>
                    </a:lnTo>
                    <a:cubicBezTo>
                      <a:pt x="21600" y="12222"/>
                      <a:pt x="21160" y="11782"/>
                      <a:pt x="20618" y="11782"/>
                    </a:cubicBezTo>
                    <a:moveTo>
                      <a:pt x="3927" y="6873"/>
                    </a:moveTo>
                    <a:lnTo>
                      <a:pt x="17673" y="6873"/>
                    </a:lnTo>
                    <a:lnTo>
                      <a:pt x="17673" y="8836"/>
                    </a:lnTo>
                    <a:lnTo>
                      <a:pt x="3927" y="8836"/>
                    </a:lnTo>
                    <a:cubicBezTo>
                      <a:pt x="3927" y="8836"/>
                      <a:pt x="3927" y="6873"/>
                      <a:pt x="3927" y="6873"/>
                    </a:cubicBezTo>
                    <a:close/>
                    <a:moveTo>
                      <a:pt x="17673" y="9818"/>
                    </a:moveTo>
                    <a:cubicBezTo>
                      <a:pt x="18215" y="9818"/>
                      <a:pt x="18655" y="9378"/>
                      <a:pt x="18655" y="8836"/>
                    </a:cubicBezTo>
                    <a:lnTo>
                      <a:pt x="18655" y="6873"/>
                    </a:lnTo>
                    <a:cubicBezTo>
                      <a:pt x="18655" y="6331"/>
                      <a:pt x="18215" y="5891"/>
                      <a:pt x="17673" y="5891"/>
                    </a:cubicBezTo>
                    <a:lnTo>
                      <a:pt x="3927" y="5891"/>
                    </a:lnTo>
                    <a:cubicBezTo>
                      <a:pt x="3385" y="5891"/>
                      <a:pt x="2945" y="6331"/>
                      <a:pt x="2945" y="6873"/>
                    </a:cubicBezTo>
                    <a:lnTo>
                      <a:pt x="2945" y="8836"/>
                    </a:lnTo>
                    <a:cubicBezTo>
                      <a:pt x="2945" y="9378"/>
                      <a:pt x="3385" y="9818"/>
                      <a:pt x="3927" y="9818"/>
                    </a:cubicBezTo>
                    <a:cubicBezTo>
                      <a:pt x="3927" y="9818"/>
                      <a:pt x="17673" y="9818"/>
                      <a:pt x="17673" y="9818"/>
                    </a:cubicBezTo>
                    <a:close/>
                    <a:moveTo>
                      <a:pt x="17673" y="20618"/>
                    </a:moveTo>
                    <a:lnTo>
                      <a:pt x="3927" y="20618"/>
                    </a:lnTo>
                    <a:lnTo>
                      <a:pt x="3927" y="18655"/>
                    </a:lnTo>
                    <a:lnTo>
                      <a:pt x="17673" y="18655"/>
                    </a:lnTo>
                    <a:cubicBezTo>
                      <a:pt x="17673" y="18655"/>
                      <a:pt x="17673" y="20618"/>
                      <a:pt x="17673" y="20618"/>
                    </a:cubicBezTo>
                    <a:close/>
                    <a:moveTo>
                      <a:pt x="17673" y="17673"/>
                    </a:moveTo>
                    <a:lnTo>
                      <a:pt x="3927" y="17673"/>
                    </a:lnTo>
                    <a:cubicBezTo>
                      <a:pt x="3385" y="17673"/>
                      <a:pt x="2945" y="18113"/>
                      <a:pt x="2945" y="18655"/>
                    </a:cubicBezTo>
                    <a:lnTo>
                      <a:pt x="2945" y="20618"/>
                    </a:lnTo>
                    <a:cubicBezTo>
                      <a:pt x="2945" y="21160"/>
                      <a:pt x="3385" y="21600"/>
                      <a:pt x="3927" y="21600"/>
                    </a:cubicBezTo>
                    <a:lnTo>
                      <a:pt x="17673" y="21600"/>
                    </a:lnTo>
                    <a:cubicBezTo>
                      <a:pt x="18215" y="21600"/>
                      <a:pt x="18655" y="21160"/>
                      <a:pt x="18655" y="20618"/>
                    </a:cubicBezTo>
                    <a:lnTo>
                      <a:pt x="18655" y="18655"/>
                    </a:lnTo>
                    <a:cubicBezTo>
                      <a:pt x="18655" y="18113"/>
                      <a:pt x="18215" y="17673"/>
                      <a:pt x="17673" y="17673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600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endParaRP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99D9BE34-3BB4-15F4-E1D1-228FAB3CEF55}"/>
              </a:ext>
            </a:extLst>
          </p:cNvPr>
          <p:cNvGrpSpPr/>
          <p:nvPr/>
        </p:nvGrpSpPr>
        <p:grpSpPr>
          <a:xfrm>
            <a:off x="5286252" y="4413504"/>
            <a:ext cx="1859280" cy="1036226"/>
            <a:chOff x="5179113" y="4922475"/>
            <a:chExt cx="1859280" cy="1036226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B24D45E-04F1-C90C-C950-37E86A227177}"/>
                </a:ext>
              </a:extLst>
            </p:cNvPr>
            <p:cNvSpPr txBox="1"/>
            <p:nvPr/>
          </p:nvSpPr>
          <p:spPr>
            <a:xfrm>
              <a:off x="5206948" y="5373926"/>
              <a:ext cx="183144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/>
                <a:t>请在此处输入文本</a:t>
              </a:r>
              <a:endParaRPr lang="en-US" altLang="zh-CN" sz="1600" dirty="0"/>
            </a:p>
            <a:p>
              <a:r>
                <a:rPr lang="zh-CN" altLang="en-US" sz="1600" dirty="0"/>
                <a:t>请在此处输入文本</a:t>
              </a:r>
              <a:endParaRPr lang="en-US" altLang="zh-CN" sz="1600" dirty="0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4FF2A5D-F3D0-8200-12EC-FA3B126A052D}"/>
                </a:ext>
              </a:extLst>
            </p:cNvPr>
            <p:cNvSpPr txBox="1"/>
            <p:nvPr/>
          </p:nvSpPr>
          <p:spPr>
            <a:xfrm>
              <a:off x="5179113" y="4922475"/>
              <a:ext cx="18592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latin typeface="+mj-ea"/>
                  <a:ea typeface="+mj-ea"/>
                </a:rPr>
                <a:t>03</a:t>
              </a:r>
              <a:r>
                <a:rPr lang="zh-CN" altLang="en-US" sz="2000" b="1" dirty="0">
                  <a:latin typeface="+mj-ea"/>
                  <a:ea typeface="+mj-ea"/>
                </a:rPr>
                <a:t>请输入标题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5BCC06E-0868-8CED-3FFD-64BBCD926B53}"/>
              </a:ext>
            </a:extLst>
          </p:cNvPr>
          <p:cNvGrpSpPr/>
          <p:nvPr/>
        </p:nvGrpSpPr>
        <p:grpSpPr>
          <a:xfrm>
            <a:off x="9296879" y="4413504"/>
            <a:ext cx="1859280" cy="1036226"/>
            <a:chOff x="5179113" y="4922475"/>
            <a:chExt cx="1859280" cy="1036226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5A431007-33E7-E373-AD40-8279E9B011EE}"/>
                </a:ext>
              </a:extLst>
            </p:cNvPr>
            <p:cNvSpPr txBox="1"/>
            <p:nvPr/>
          </p:nvSpPr>
          <p:spPr>
            <a:xfrm>
              <a:off x="5206948" y="5373926"/>
              <a:ext cx="183144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/>
                <a:t>请在此处输入文本</a:t>
              </a:r>
              <a:endParaRPr lang="en-US" altLang="zh-CN" sz="1600" dirty="0"/>
            </a:p>
            <a:p>
              <a:r>
                <a:rPr lang="zh-CN" altLang="en-US" sz="1600" dirty="0"/>
                <a:t>请在此处输入文本</a:t>
              </a:r>
              <a:endParaRPr lang="en-US" altLang="zh-CN" sz="1600" dirty="0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978CF1A-D280-D65E-B058-F5EC7720DEEC}"/>
                </a:ext>
              </a:extLst>
            </p:cNvPr>
            <p:cNvSpPr txBox="1"/>
            <p:nvPr/>
          </p:nvSpPr>
          <p:spPr>
            <a:xfrm>
              <a:off x="5179113" y="4922475"/>
              <a:ext cx="18592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latin typeface="+mj-ea"/>
                  <a:ea typeface="+mj-ea"/>
                </a:rPr>
                <a:t>05</a:t>
              </a:r>
              <a:r>
                <a:rPr lang="zh-CN" altLang="en-US" sz="2000" b="1" dirty="0">
                  <a:latin typeface="+mj-ea"/>
                  <a:ea typeface="+mj-ea"/>
                </a:rPr>
                <a:t>请输入标题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29E15B64-C30E-845A-3F97-4A91444FB587}"/>
              </a:ext>
            </a:extLst>
          </p:cNvPr>
          <p:cNvGrpSpPr/>
          <p:nvPr/>
        </p:nvGrpSpPr>
        <p:grpSpPr>
          <a:xfrm>
            <a:off x="2990641" y="1684611"/>
            <a:ext cx="1859280" cy="1036226"/>
            <a:chOff x="5179113" y="4922475"/>
            <a:chExt cx="1859280" cy="1036226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D30D0828-5D98-AE4A-EA18-5E2E1CC9140F}"/>
                </a:ext>
              </a:extLst>
            </p:cNvPr>
            <p:cNvSpPr txBox="1"/>
            <p:nvPr/>
          </p:nvSpPr>
          <p:spPr>
            <a:xfrm>
              <a:off x="5206948" y="5373926"/>
              <a:ext cx="183144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/>
                <a:t>请在此处输入文本</a:t>
              </a:r>
              <a:endParaRPr lang="en-US" altLang="zh-CN" sz="1600" dirty="0"/>
            </a:p>
            <a:p>
              <a:r>
                <a:rPr lang="zh-CN" altLang="en-US" sz="1600" dirty="0"/>
                <a:t>请在此处输入文本</a:t>
              </a:r>
              <a:endParaRPr lang="en-US" altLang="zh-CN" sz="1600" dirty="0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CC0915A9-EBF8-FB30-20EF-F86EBB2DE7CB}"/>
                </a:ext>
              </a:extLst>
            </p:cNvPr>
            <p:cNvSpPr txBox="1"/>
            <p:nvPr/>
          </p:nvSpPr>
          <p:spPr>
            <a:xfrm>
              <a:off x="5179113" y="4922475"/>
              <a:ext cx="18592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latin typeface="+mj-ea"/>
                  <a:ea typeface="+mj-ea"/>
                </a:rPr>
                <a:t>02</a:t>
              </a:r>
              <a:r>
                <a:rPr lang="zh-CN" altLang="en-US" sz="2000" b="1" dirty="0">
                  <a:latin typeface="+mj-ea"/>
                  <a:ea typeface="+mj-ea"/>
                </a:rPr>
                <a:t>请输入标题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4E3429C3-A238-CEB1-21DA-E6D487D7128E}"/>
              </a:ext>
            </a:extLst>
          </p:cNvPr>
          <p:cNvGrpSpPr/>
          <p:nvPr/>
        </p:nvGrpSpPr>
        <p:grpSpPr>
          <a:xfrm>
            <a:off x="7352333" y="1684611"/>
            <a:ext cx="1859280" cy="1036226"/>
            <a:chOff x="5179113" y="4922475"/>
            <a:chExt cx="1859280" cy="1036226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250E7431-0D39-DEB9-8753-9167E6A2803B}"/>
                </a:ext>
              </a:extLst>
            </p:cNvPr>
            <p:cNvSpPr txBox="1"/>
            <p:nvPr/>
          </p:nvSpPr>
          <p:spPr>
            <a:xfrm>
              <a:off x="5206948" y="5373926"/>
              <a:ext cx="183144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/>
                <a:t>请在此处输入文本</a:t>
              </a:r>
              <a:endParaRPr lang="en-US" altLang="zh-CN" sz="1600" dirty="0"/>
            </a:p>
            <a:p>
              <a:r>
                <a:rPr lang="zh-CN" altLang="en-US" sz="1600" dirty="0"/>
                <a:t>请在此处输入文本</a:t>
              </a:r>
              <a:endParaRPr lang="en-US" altLang="zh-CN" sz="1600" dirty="0"/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BEA2BA57-2D8C-89F3-FC51-00B84A273112}"/>
                </a:ext>
              </a:extLst>
            </p:cNvPr>
            <p:cNvSpPr txBox="1"/>
            <p:nvPr/>
          </p:nvSpPr>
          <p:spPr>
            <a:xfrm>
              <a:off x="5179113" y="4922475"/>
              <a:ext cx="18592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latin typeface="+mj-ea"/>
                  <a:ea typeface="+mj-ea"/>
                </a:rPr>
                <a:t>04</a:t>
              </a:r>
              <a:r>
                <a:rPr lang="zh-CN" altLang="en-US" sz="2000" b="1" dirty="0">
                  <a:latin typeface="+mj-ea"/>
                  <a:ea typeface="+mj-ea"/>
                </a:rPr>
                <a:t>请输入标题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59489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A6509390-DD72-42E4-9B45-8A9A34B4FA44}"/>
              </a:ext>
            </a:extLst>
          </p:cNvPr>
          <p:cNvGrpSpPr/>
          <p:nvPr/>
        </p:nvGrpSpPr>
        <p:grpSpPr>
          <a:xfrm>
            <a:off x="5396766" y="593194"/>
            <a:ext cx="7473333" cy="7725192"/>
            <a:chOff x="570843" y="1119676"/>
            <a:chExt cx="7473333" cy="772519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ED46A4A-732C-4A30-9E10-C328C8546A48}"/>
                </a:ext>
              </a:extLst>
            </p:cNvPr>
            <p:cNvSpPr txBox="1"/>
            <p:nvPr/>
          </p:nvSpPr>
          <p:spPr>
            <a:xfrm>
              <a:off x="570843" y="1119676"/>
              <a:ext cx="7473333" cy="7725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9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</a:rPr>
                <a:t>贰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935EC16-AAA1-48A5-B9F6-CB08D1080EA5}"/>
                </a:ext>
              </a:extLst>
            </p:cNvPr>
            <p:cNvSpPr txBox="1"/>
            <p:nvPr/>
          </p:nvSpPr>
          <p:spPr>
            <a:xfrm>
              <a:off x="1029918" y="2164379"/>
              <a:ext cx="1765138" cy="33855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u="none" strike="noStrike" kern="1200" cap="none" spc="40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等线 Light" panose="02010600030101010101" pitchFamily="2" charset="-122"/>
                  <a:cs typeface="+mn-cs"/>
                </a:rPr>
                <a:t>PART TWO</a:t>
              </a:r>
              <a:endParaRPr kumimoji="0" lang="zh-CN" altLang="en-US" sz="1600" b="1" u="none" strike="noStrike" kern="1200" cap="none" spc="40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等线 Light" panose="02010600030101010101" pitchFamily="2" charset="-122"/>
                <a:cs typeface="+mn-cs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7742CDC-E4EA-42DF-B6FA-6A7352295A75}"/>
              </a:ext>
            </a:extLst>
          </p:cNvPr>
          <p:cNvGrpSpPr/>
          <p:nvPr/>
        </p:nvGrpSpPr>
        <p:grpSpPr>
          <a:xfrm>
            <a:off x="1040185" y="2531060"/>
            <a:ext cx="3958880" cy="1488350"/>
            <a:chOff x="6297934" y="2849019"/>
            <a:chExt cx="3958880" cy="1488350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16E0F5BB-E1AF-427E-AAB9-A398B4D59624}"/>
                </a:ext>
              </a:extLst>
            </p:cNvPr>
            <p:cNvGrpSpPr/>
            <p:nvPr/>
          </p:nvGrpSpPr>
          <p:grpSpPr>
            <a:xfrm>
              <a:off x="6297934" y="2849019"/>
              <a:ext cx="3958880" cy="1488350"/>
              <a:chOff x="4827844" y="2878377"/>
              <a:chExt cx="3958880" cy="1488350"/>
            </a:xfrm>
          </p:grpSpPr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113AB49B-BC51-4252-9438-DAE4E8C624E0}"/>
                  </a:ext>
                </a:extLst>
              </p:cNvPr>
              <p:cNvSpPr/>
              <p:nvPr/>
            </p:nvSpPr>
            <p:spPr>
              <a:xfrm>
                <a:off x="4827844" y="2878377"/>
                <a:ext cx="3958880" cy="830997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lvl="0">
                  <a:defRPr/>
                </a:pPr>
                <a:r>
                  <a:rPr lang="zh-CN" altLang="en-US" sz="4800" b="1" spc="400" dirty="0">
                    <a:solidFill>
                      <a:prstClr val="white"/>
                    </a:solidFill>
                    <a:latin typeface="+mj-ea"/>
                    <a:ea typeface="+mj-ea"/>
                  </a:rPr>
                  <a:t>存在问题</a:t>
                </a:r>
                <a:endParaRPr lang="en-US" altLang="zh-CN" sz="4800" b="1" spc="400" dirty="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FD24C0F9-E230-4D0F-AE35-90A4A8718DEF}"/>
                  </a:ext>
                </a:extLst>
              </p:cNvPr>
              <p:cNvCxnSpPr/>
              <p:nvPr/>
            </p:nvCxnSpPr>
            <p:spPr>
              <a:xfrm>
                <a:off x="4970208" y="4366727"/>
                <a:ext cx="265469" cy="0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F3B5C44-ACA4-4DEB-96DA-AA0EF22B3ABA}"/>
                </a:ext>
              </a:extLst>
            </p:cNvPr>
            <p:cNvSpPr txBox="1"/>
            <p:nvPr/>
          </p:nvSpPr>
          <p:spPr>
            <a:xfrm>
              <a:off x="6338736" y="3642607"/>
              <a:ext cx="27202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>
                <a:defRPr/>
              </a:pPr>
              <a:r>
                <a:rPr lang="en-US" altLang="zh-CN" sz="1400" b="1" spc="200" dirty="0">
                  <a:solidFill>
                    <a:schemeClr val="bg1"/>
                  </a:solidFill>
                  <a:latin typeface="+mj-lt"/>
                  <a:ea typeface="+mj-ea"/>
                </a:rPr>
                <a:t>EXISTING PROBLEM</a:t>
              </a:r>
              <a:endParaRPr lang="zh-CN" altLang="en-US" sz="1400" b="1" spc="200" dirty="0">
                <a:solidFill>
                  <a:schemeClr val="bg1"/>
                </a:solidFill>
                <a:latin typeface="+mj-lt"/>
                <a:ea typeface="+mj-ea"/>
              </a:endParaRPr>
            </a:p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571613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988809-B67D-82C8-297E-2DFEF9D79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请输入标题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61CB4DF-3D34-8995-A61C-5913C0053DF8}"/>
              </a:ext>
            </a:extLst>
          </p:cNvPr>
          <p:cNvSpPr/>
          <p:nvPr/>
        </p:nvSpPr>
        <p:spPr>
          <a:xfrm>
            <a:off x="767080" y="1130300"/>
            <a:ext cx="5224466" cy="4999038"/>
          </a:xfrm>
          <a:prstGeom prst="rect">
            <a:avLst/>
          </a:prstGeom>
          <a:gradFill>
            <a:gsLst>
              <a:gs pos="72000">
                <a:schemeClr val="accent2">
                  <a:lumMod val="40000"/>
                  <a:lumOff val="60000"/>
                </a:schemeClr>
              </a:gs>
              <a:gs pos="32000">
                <a:schemeClr val="accent2">
                  <a:lumMod val="40000"/>
                  <a:lumOff val="60000"/>
                </a:schemeClr>
              </a:gs>
              <a:gs pos="0">
                <a:schemeClr val="accent2">
                  <a:lumMod val="20000"/>
                  <a:lumOff val="8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2A76D0F3-5EF1-53B7-628F-A133EC8611F4}"/>
              </a:ext>
            </a:extLst>
          </p:cNvPr>
          <p:cNvGrpSpPr/>
          <p:nvPr/>
        </p:nvGrpSpPr>
        <p:grpSpPr>
          <a:xfrm>
            <a:off x="932007" y="1630297"/>
            <a:ext cx="4996353" cy="1018883"/>
            <a:chOff x="1954926" y="3849672"/>
            <a:chExt cx="4996353" cy="1018883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EF9A66E0-3DAA-57F6-5B5E-421BF62508A6}"/>
                </a:ext>
              </a:extLst>
            </p:cNvPr>
            <p:cNvGrpSpPr/>
            <p:nvPr/>
          </p:nvGrpSpPr>
          <p:grpSpPr>
            <a:xfrm>
              <a:off x="1954926" y="3849672"/>
              <a:ext cx="4996353" cy="1018883"/>
              <a:chOff x="7234249" y="3236659"/>
              <a:chExt cx="5181723" cy="1056682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05006AB0-BCE4-7F8B-DBDB-5A5C06BAFFC6}"/>
                  </a:ext>
                </a:extLst>
              </p:cNvPr>
              <p:cNvGrpSpPr/>
              <p:nvPr/>
            </p:nvGrpSpPr>
            <p:grpSpPr>
              <a:xfrm>
                <a:off x="8256839" y="3236659"/>
                <a:ext cx="4159133" cy="1056682"/>
                <a:chOff x="2649090" y="2351255"/>
                <a:chExt cx="4159133" cy="874775"/>
              </a:xfrm>
            </p:grpSpPr>
            <p:sp>
              <p:nvSpPr>
                <p:cNvPr id="10" name="文本框 9">
                  <a:extLst>
                    <a:ext uri="{FF2B5EF4-FFF2-40B4-BE49-F238E27FC236}">
                      <a16:creationId xmlns:a16="http://schemas.microsoft.com/office/drawing/2014/main" id="{161F1FBD-0554-5A9C-C643-A6F602646211}"/>
                    </a:ext>
                  </a:extLst>
                </p:cNvPr>
                <p:cNvSpPr txBox="1"/>
                <p:nvPr/>
              </p:nvSpPr>
              <p:spPr>
                <a:xfrm>
                  <a:off x="2707575" y="2351255"/>
                  <a:ext cx="4100648" cy="3435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000" b="1" dirty="0">
                      <a:latin typeface="+mj-ea"/>
                      <a:ea typeface="+mj-ea"/>
                    </a:rPr>
                    <a:t>此处请输入标题</a:t>
                  </a: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7C6DD51E-6CC9-100F-1D0D-F4FE11E1DDD2}"/>
                    </a:ext>
                  </a:extLst>
                </p:cNvPr>
                <p:cNvSpPr txBox="1"/>
                <p:nvPr/>
              </p:nvSpPr>
              <p:spPr>
                <a:xfrm>
                  <a:off x="2649090" y="2723964"/>
                  <a:ext cx="4159133" cy="50206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/>
                    <a:t>请在此处输入文本，请在此处输入文本，请在此处输入文本</a:t>
                  </a:r>
                </a:p>
              </p:txBody>
            </p:sp>
          </p:grpSp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D5041350-8FD4-BB76-0EBE-B767A745F682}"/>
                  </a:ext>
                </a:extLst>
              </p:cNvPr>
              <p:cNvSpPr/>
              <p:nvPr/>
            </p:nvSpPr>
            <p:spPr>
              <a:xfrm>
                <a:off x="7234249" y="3249801"/>
                <a:ext cx="803623" cy="80362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Shape 2550">
              <a:extLst>
                <a:ext uri="{FF2B5EF4-FFF2-40B4-BE49-F238E27FC236}">
                  <a16:creationId xmlns:a16="http://schemas.microsoft.com/office/drawing/2014/main" id="{D251D38F-D6E9-106F-6935-57EA25C2459B}"/>
                </a:ext>
              </a:extLst>
            </p:cNvPr>
            <p:cNvSpPr/>
            <p:nvPr/>
          </p:nvSpPr>
          <p:spPr>
            <a:xfrm>
              <a:off x="2155779" y="4066953"/>
              <a:ext cx="370820" cy="3708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09" y="7364"/>
                  </a:moveTo>
                  <a:cubicBezTo>
                    <a:pt x="20838" y="7364"/>
                    <a:pt x="20618" y="7584"/>
                    <a:pt x="20618" y="7855"/>
                  </a:cubicBezTo>
                  <a:lnTo>
                    <a:pt x="20618" y="18655"/>
                  </a:lnTo>
                  <a:cubicBezTo>
                    <a:pt x="20618" y="19739"/>
                    <a:pt x="19739" y="20618"/>
                    <a:pt x="18655" y="20618"/>
                  </a:cubicBezTo>
                  <a:lnTo>
                    <a:pt x="2945" y="20618"/>
                  </a:lnTo>
                  <a:cubicBezTo>
                    <a:pt x="1861" y="20618"/>
                    <a:pt x="982" y="19739"/>
                    <a:pt x="982" y="18655"/>
                  </a:cubicBezTo>
                  <a:lnTo>
                    <a:pt x="982" y="2945"/>
                  </a:lnTo>
                  <a:cubicBezTo>
                    <a:pt x="982" y="1861"/>
                    <a:pt x="1861" y="982"/>
                    <a:pt x="2945" y="982"/>
                  </a:cubicBezTo>
                  <a:lnTo>
                    <a:pt x="13745" y="982"/>
                  </a:lnTo>
                  <a:cubicBezTo>
                    <a:pt x="14017" y="982"/>
                    <a:pt x="14236" y="762"/>
                    <a:pt x="14236" y="491"/>
                  </a:cubicBezTo>
                  <a:cubicBezTo>
                    <a:pt x="14236" y="220"/>
                    <a:pt x="14017" y="0"/>
                    <a:pt x="13745" y="0"/>
                  </a:cubicBezTo>
                  <a:lnTo>
                    <a:pt x="2945" y="0"/>
                  </a:lnTo>
                  <a:cubicBezTo>
                    <a:pt x="1318" y="0"/>
                    <a:pt x="0" y="1319"/>
                    <a:pt x="0" y="2945"/>
                  </a:cubicBezTo>
                  <a:lnTo>
                    <a:pt x="0" y="18655"/>
                  </a:lnTo>
                  <a:cubicBezTo>
                    <a:pt x="0" y="20282"/>
                    <a:pt x="1318" y="21600"/>
                    <a:pt x="2945" y="21600"/>
                  </a:cubicBezTo>
                  <a:lnTo>
                    <a:pt x="18655" y="21600"/>
                  </a:lnTo>
                  <a:cubicBezTo>
                    <a:pt x="20282" y="21600"/>
                    <a:pt x="21600" y="20282"/>
                    <a:pt x="21600" y="18655"/>
                  </a:cubicBezTo>
                  <a:lnTo>
                    <a:pt x="21600" y="7855"/>
                  </a:lnTo>
                  <a:cubicBezTo>
                    <a:pt x="21600" y="7584"/>
                    <a:pt x="21380" y="7364"/>
                    <a:pt x="21109" y="7364"/>
                  </a:cubicBezTo>
                  <a:moveTo>
                    <a:pt x="7006" y="12764"/>
                  </a:moveTo>
                  <a:lnTo>
                    <a:pt x="8836" y="12764"/>
                  </a:lnTo>
                  <a:lnTo>
                    <a:pt x="8836" y="14594"/>
                  </a:lnTo>
                  <a:lnTo>
                    <a:pt x="6627" y="14973"/>
                  </a:lnTo>
                  <a:cubicBezTo>
                    <a:pt x="6627" y="14973"/>
                    <a:pt x="7006" y="12764"/>
                    <a:pt x="7006" y="12764"/>
                  </a:cubicBezTo>
                  <a:close/>
                  <a:moveTo>
                    <a:pt x="16775" y="2742"/>
                  </a:moveTo>
                  <a:lnTo>
                    <a:pt x="18858" y="4825"/>
                  </a:lnTo>
                  <a:lnTo>
                    <a:pt x="9818" y="13865"/>
                  </a:lnTo>
                  <a:lnTo>
                    <a:pt x="9818" y="11782"/>
                  </a:lnTo>
                  <a:lnTo>
                    <a:pt x="7736" y="11782"/>
                  </a:lnTo>
                  <a:cubicBezTo>
                    <a:pt x="7736" y="11782"/>
                    <a:pt x="16775" y="2742"/>
                    <a:pt x="16775" y="2742"/>
                  </a:cubicBezTo>
                  <a:close/>
                  <a:moveTo>
                    <a:pt x="18104" y="1414"/>
                  </a:moveTo>
                  <a:cubicBezTo>
                    <a:pt x="18371" y="1147"/>
                    <a:pt x="18739" y="982"/>
                    <a:pt x="19145" y="982"/>
                  </a:cubicBezTo>
                  <a:cubicBezTo>
                    <a:pt x="19959" y="982"/>
                    <a:pt x="20618" y="1642"/>
                    <a:pt x="20618" y="2455"/>
                  </a:cubicBezTo>
                  <a:cubicBezTo>
                    <a:pt x="20618" y="2861"/>
                    <a:pt x="20453" y="3230"/>
                    <a:pt x="20187" y="3496"/>
                  </a:cubicBezTo>
                  <a:lnTo>
                    <a:pt x="19552" y="4131"/>
                  </a:lnTo>
                  <a:lnTo>
                    <a:pt x="17469" y="2048"/>
                  </a:lnTo>
                  <a:cubicBezTo>
                    <a:pt x="17469" y="2048"/>
                    <a:pt x="18104" y="1414"/>
                    <a:pt x="18104" y="1414"/>
                  </a:cubicBezTo>
                  <a:close/>
                  <a:moveTo>
                    <a:pt x="5400" y="16200"/>
                  </a:moveTo>
                  <a:lnTo>
                    <a:pt x="9590" y="15481"/>
                  </a:lnTo>
                  <a:lnTo>
                    <a:pt x="20881" y="4190"/>
                  </a:lnTo>
                  <a:cubicBezTo>
                    <a:pt x="21325" y="3746"/>
                    <a:pt x="21600" y="3133"/>
                    <a:pt x="21600" y="2455"/>
                  </a:cubicBezTo>
                  <a:cubicBezTo>
                    <a:pt x="21600" y="1099"/>
                    <a:pt x="20501" y="0"/>
                    <a:pt x="19145" y="0"/>
                  </a:cubicBezTo>
                  <a:cubicBezTo>
                    <a:pt x="18468" y="0"/>
                    <a:pt x="17854" y="275"/>
                    <a:pt x="17410" y="719"/>
                  </a:cubicBezTo>
                  <a:lnTo>
                    <a:pt x="6119" y="12010"/>
                  </a:lnTo>
                  <a:cubicBezTo>
                    <a:pt x="6119" y="12010"/>
                    <a:pt x="5400" y="16200"/>
                    <a:pt x="5400" y="1620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endParaRPr>
            </a:p>
          </p:txBody>
        </p:sp>
      </p:grp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D3B74CB0-26B0-7F3C-0DC0-94CC2E7C677A}"/>
              </a:ext>
            </a:extLst>
          </p:cNvPr>
          <p:cNvSpPr/>
          <p:nvPr/>
        </p:nvSpPr>
        <p:spPr>
          <a:xfrm>
            <a:off x="6096001" y="2903587"/>
            <a:ext cx="2758440" cy="1842356"/>
          </a:xfrm>
          <a:prstGeom prst="round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85A010D6-617B-B37E-AC37-AEE6DCB158F9}"/>
              </a:ext>
            </a:extLst>
          </p:cNvPr>
          <p:cNvGrpSpPr/>
          <p:nvPr/>
        </p:nvGrpSpPr>
        <p:grpSpPr>
          <a:xfrm>
            <a:off x="932007" y="3220337"/>
            <a:ext cx="4996353" cy="1018883"/>
            <a:chOff x="1954926" y="3849672"/>
            <a:chExt cx="4996353" cy="1018883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94294B68-4B1C-5E4C-E363-2B2A82A05883}"/>
                </a:ext>
              </a:extLst>
            </p:cNvPr>
            <p:cNvGrpSpPr/>
            <p:nvPr/>
          </p:nvGrpSpPr>
          <p:grpSpPr>
            <a:xfrm>
              <a:off x="1954926" y="3849672"/>
              <a:ext cx="4996353" cy="1018883"/>
              <a:chOff x="7234249" y="3236659"/>
              <a:chExt cx="5181723" cy="1056682"/>
            </a:xfrm>
          </p:grpSpPr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734AE63B-038B-9FAC-F996-72702775E626}"/>
                  </a:ext>
                </a:extLst>
              </p:cNvPr>
              <p:cNvGrpSpPr/>
              <p:nvPr/>
            </p:nvGrpSpPr>
            <p:grpSpPr>
              <a:xfrm>
                <a:off x="8256839" y="3236659"/>
                <a:ext cx="4159133" cy="1056682"/>
                <a:chOff x="2649090" y="2351255"/>
                <a:chExt cx="4159133" cy="874775"/>
              </a:xfrm>
            </p:grpSpPr>
            <p:sp>
              <p:nvSpPr>
                <p:cNvPr id="44" name="文本框 43">
                  <a:extLst>
                    <a:ext uri="{FF2B5EF4-FFF2-40B4-BE49-F238E27FC236}">
                      <a16:creationId xmlns:a16="http://schemas.microsoft.com/office/drawing/2014/main" id="{927DE1FE-B35E-F7E5-D842-40E2CF2CA812}"/>
                    </a:ext>
                  </a:extLst>
                </p:cNvPr>
                <p:cNvSpPr txBox="1"/>
                <p:nvPr/>
              </p:nvSpPr>
              <p:spPr>
                <a:xfrm>
                  <a:off x="2707575" y="2351255"/>
                  <a:ext cx="4100648" cy="3435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000" b="1" dirty="0">
                      <a:latin typeface="+mj-ea"/>
                      <a:ea typeface="+mj-ea"/>
                    </a:rPr>
                    <a:t>此处请输入标题</a:t>
                  </a:r>
                </a:p>
              </p:txBody>
            </p:sp>
            <p:sp>
              <p:nvSpPr>
                <p:cNvPr id="45" name="文本框 44">
                  <a:extLst>
                    <a:ext uri="{FF2B5EF4-FFF2-40B4-BE49-F238E27FC236}">
                      <a16:creationId xmlns:a16="http://schemas.microsoft.com/office/drawing/2014/main" id="{866BF93E-281A-9AAA-BDD6-8F4FD38795A7}"/>
                    </a:ext>
                  </a:extLst>
                </p:cNvPr>
                <p:cNvSpPr txBox="1"/>
                <p:nvPr/>
              </p:nvSpPr>
              <p:spPr>
                <a:xfrm>
                  <a:off x="2649090" y="2723964"/>
                  <a:ext cx="4159133" cy="50206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/>
                    <a:t>请在此处输入文本，请在此处输入文本，请在此处输入文本</a:t>
                  </a:r>
                </a:p>
              </p:txBody>
            </p:sp>
          </p:grp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DE16269D-E984-86DB-96DF-15EF42BDB337}"/>
                  </a:ext>
                </a:extLst>
              </p:cNvPr>
              <p:cNvSpPr/>
              <p:nvPr/>
            </p:nvSpPr>
            <p:spPr>
              <a:xfrm>
                <a:off x="7234249" y="3249801"/>
                <a:ext cx="803623" cy="80362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Shape 2550">
              <a:extLst>
                <a:ext uri="{FF2B5EF4-FFF2-40B4-BE49-F238E27FC236}">
                  <a16:creationId xmlns:a16="http://schemas.microsoft.com/office/drawing/2014/main" id="{51E1B484-884E-2A8B-66BD-80DC2B37253B}"/>
                </a:ext>
              </a:extLst>
            </p:cNvPr>
            <p:cNvSpPr/>
            <p:nvPr/>
          </p:nvSpPr>
          <p:spPr>
            <a:xfrm>
              <a:off x="2155779" y="4066953"/>
              <a:ext cx="370820" cy="3708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09" y="7364"/>
                  </a:moveTo>
                  <a:cubicBezTo>
                    <a:pt x="20838" y="7364"/>
                    <a:pt x="20618" y="7584"/>
                    <a:pt x="20618" y="7855"/>
                  </a:cubicBezTo>
                  <a:lnTo>
                    <a:pt x="20618" y="18655"/>
                  </a:lnTo>
                  <a:cubicBezTo>
                    <a:pt x="20618" y="19739"/>
                    <a:pt x="19739" y="20618"/>
                    <a:pt x="18655" y="20618"/>
                  </a:cubicBezTo>
                  <a:lnTo>
                    <a:pt x="2945" y="20618"/>
                  </a:lnTo>
                  <a:cubicBezTo>
                    <a:pt x="1861" y="20618"/>
                    <a:pt x="982" y="19739"/>
                    <a:pt x="982" y="18655"/>
                  </a:cubicBezTo>
                  <a:lnTo>
                    <a:pt x="982" y="2945"/>
                  </a:lnTo>
                  <a:cubicBezTo>
                    <a:pt x="982" y="1861"/>
                    <a:pt x="1861" y="982"/>
                    <a:pt x="2945" y="982"/>
                  </a:cubicBezTo>
                  <a:lnTo>
                    <a:pt x="13745" y="982"/>
                  </a:lnTo>
                  <a:cubicBezTo>
                    <a:pt x="14017" y="982"/>
                    <a:pt x="14236" y="762"/>
                    <a:pt x="14236" y="491"/>
                  </a:cubicBezTo>
                  <a:cubicBezTo>
                    <a:pt x="14236" y="220"/>
                    <a:pt x="14017" y="0"/>
                    <a:pt x="13745" y="0"/>
                  </a:cubicBezTo>
                  <a:lnTo>
                    <a:pt x="2945" y="0"/>
                  </a:lnTo>
                  <a:cubicBezTo>
                    <a:pt x="1318" y="0"/>
                    <a:pt x="0" y="1319"/>
                    <a:pt x="0" y="2945"/>
                  </a:cubicBezTo>
                  <a:lnTo>
                    <a:pt x="0" y="18655"/>
                  </a:lnTo>
                  <a:cubicBezTo>
                    <a:pt x="0" y="20282"/>
                    <a:pt x="1318" y="21600"/>
                    <a:pt x="2945" y="21600"/>
                  </a:cubicBezTo>
                  <a:lnTo>
                    <a:pt x="18655" y="21600"/>
                  </a:lnTo>
                  <a:cubicBezTo>
                    <a:pt x="20282" y="21600"/>
                    <a:pt x="21600" y="20282"/>
                    <a:pt x="21600" y="18655"/>
                  </a:cubicBezTo>
                  <a:lnTo>
                    <a:pt x="21600" y="7855"/>
                  </a:lnTo>
                  <a:cubicBezTo>
                    <a:pt x="21600" y="7584"/>
                    <a:pt x="21380" y="7364"/>
                    <a:pt x="21109" y="7364"/>
                  </a:cubicBezTo>
                  <a:moveTo>
                    <a:pt x="7006" y="12764"/>
                  </a:moveTo>
                  <a:lnTo>
                    <a:pt x="8836" y="12764"/>
                  </a:lnTo>
                  <a:lnTo>
                    <a:pt x="8836" y="14594"/>
                  </a:lnTo>
                  <a:lnTo>
                    <a:pt x="6627" y="14973"/>
                  </a:lnTo>
                  <a:cubicBezTo>
                    <a:pt x="6627" y="14973"/>
                    <a:pt x="7006" y="12764"/>
                    <a:pt x="7006" y="12764"/>
                  </a:cubicBezTo>
                  <a:close/>
                  <a:moveTo>
                    <a:pt x="16775" y="2742"/>
                  </a:moveTo>
                  <a:lnTo>
                    <a:pt x="18858" y="4825"/>
                  </a:lnTo>
                  <a:lnTo>
                    <a:pt x="9818" y="13865"/>
                  </a:lnTo>
                  <a:lnTo>
                    <a:pt x="9818" y="11782"/>
                  </a:lnTo>
                  <a:lnTo>
                    <a:pt x="7736" y="11782"/>
                  </a:lnTo>
                  <a:cubicBezTo>
                    <a:pt x="7736" y="11782"/>
                    <a:pt x="16775" y="2742"/>
                    <a:pt x="16775" y="2742"/>
                  </a:cubicBezTo>
                  <a:close/>
                  <a:moveTo>
                    <a:pt x="18104" y="1414"/>
                  </a:moveTo>
                  <a:cubicBezTo>
                    <a:pt x="18371" y="1147"/>
                    <a:pt x="18739" y="982"/>
                    <a:pt x="19145" y="982"/>
                  </a:cubicBezTo>
                  <a:cubicBezTo>
                    <a:pt x="19959" y="982"/>
                    <a:pt x="20618" y="1642"/>
                    <a:pt x="20618" y="2455"/>
                  </a:cubicBezTo>
                  <a:cubicBezTo>
                    <a:pt x="20618" y="2861"/>
                    <a:pt x="20453" y="3230"/>
                    <a:pt x="20187" y="3496"/>
                  </a:cubicBezTo>
                  <a:lnTo>
                    <a:pt x="19552" y="4131"/>
                  </a:lnTo>
                  <a:lnTo>
                    <a:pt x="17469" y="2048"/>
                  </a:lnTo>
                  <a:cubicBezTo>
                    <a:pt x="17469" y="2048"/>
                    <a:pt x="18104" y="1414"/>
                    <a:pt x="18104" y="1414"/>
                  </a:cubicBezTo>
                  <a:close/>
                  <a:moveTo>
                    <a:pt x="5400" y="16200"/>
                  </a:moveTo>
                  <a:lnTo>
                    <a:pt x="9590" y="15481"/>
                  </a:lnTo>
                  <a:lnTo>
                    <a:pt x="20881" y="4190"/>
                  </a:lnTo>
                  <a:cubicBezTo>
                    <a:pt x="21325" y="3746"/>
                    <a:pt x="21600" y="3133"/>
                    <a:pt x="21600" y="2455"/>
                  </a:cubicBezTo>
                  <a:cubicBezTo>
                    <a:pt x="21600" y="1099"/>
                    <a:pt x="20501" y="0"/>
                    <a:pt x="19145" y="0"/>
                  </a:cubicBezTo>
                  <a:cubicBezTo>
                    <a:pt x="18468" y="0"/>
                    <a:pt x="17854" y="275"/>
                    <a:pt x="17410" y="719"/>
                  </a:cubicBezTo>
                  <a:lnTo>
                    <a:pt x="6119" y="12010"/>
                  </a:lnTo>
                  <a:cubicBezTo>
                    <a:pt x="6119" y="12010"/>
                    <a:pt x="5400" y="16200"/>
                    <a:pt x="5400" y="1620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03FA5C62-2478-39F2-F4A4-720E1073EDE3}"/>
              </a:ext>
            </a:extLst>
          </p:cNvPr>
          <p:cNvGrpSpPr/>
          <p:nvPr/>
        </p:nvGrpSpPr>
        <p:grpSpPr>
          <a:xfrm>
            <a:off x="932007" y="4895506"/>
            <a:ext cx="4996353" cy="1018883"/>
            <a:chOff x="1954926" y="3849672"/>
            <a:chExt cx="4996353" cy="1018883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F8BCDF71-A940-48DC-B073-C29BB79F9936}"/>
                </a:ext>
              </a:extLst>
            </p:cNvPr>
            <p:cNvGrpSpPr/>
            <p:nvPr/>
          </p:nvGrpSpPr>
          <p:grpSpPr>
            <a:xfrm>
              <a:off x="1954926" y="3849672"/>
              <a:ext cx="4996353" cy="1018883"/>
              <a:chOff x="7234249" y="3236659"/>
              <a:chExt cx="5181723" cy="1056682"/>
            </a:xfrm>
          </p:grpSpPr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0C1D05D7-70BE-2D99-0BD3-BAC499AAD807}"/>
                  </a:ext>
                </a:extLst>
              </p:cNvPr>
              <p:cNvGrpSpPr/>
              <p:nvPr/>
            </p:nvGrpSpPr>
            <p:grpSpPr>
              <a:xfrm>
                <a:off x="8256839" y="3236659"/>
                <a:ext cx="4159133" cy="1056682"/>
                <a:chOff x="2649090" y="2351255"/>
                <a:chExt cx="4159133" cy="874775"/>
              </a:xfrm>
            </p:grpSpPr>
            <p:sp>
              <p:nvSpPr>
                <p:cNvPr id="51" name="文本框 50">
                  <a:extLst>
                    <a:ext uri="{FF2B5EF4-FFF2-40B4-BE49-F238E27FC236}">
                      <a16:creationId xmlns:a16="http://schemas.microsoft.com/office/drawing/2014/main" id="{6F5AFFB8-0BCB-F758-C57C-487C7595F9EC}"/>
                    </a:ext>
                  </a:extLst>
                </p:cNvPr>
                <p:cNvSpPr txBox="1"/>
                <p:nvPr/>
              </p:nvSpPr>
              <p:spPr>
                <a:xfrm>
                  <a:off x="2707575" y="2351255"/>
                  <a:ext cx="4100648" cy="3435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000" b="1" dirty="0">
                      <a:latin typeface="+mj-ea"/>
                      <a:ea typeface="+mj-ea"/>
                    </a:rPr>
                    <a:t>此处请输入标题</a:t>
                  </a:r>
                </a:p>
              </p:txBody>
            </p:sp>
            <p:sp>
              <p:nvSpPr>
                <p:cNvPr id="52" name="文本框 51">
                  <a:extLst>
                    <a:ext uri="{FF2B5EF4-FFF2-40B4-BE49-F238E27FC236}">
                      <a16:creationId xmlns:a16="http://schemas.microsoft.com/office/drawing/2014/main" id="{EEA0D2C5-0281-7240-F74E-614C28B34C63}"/>
                    </a:ext>
                  </a:extLst>
                </p:cNvPr>
                <p:cNvSpPr txBox="1"/>
                <p:nvPr/>
              </p:nvSpPr>
              <p:spPr>
                <a:xfrm>
                  <a:off x="2649090" y="2723964"/>
                  <a:ext cx="4159133" cy="50206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/>
                    <a:t>请在此处输入文本，请在此处输入文本，请在此处输入文本</a:t>
                  </a:r>
                </a:p>
              </p:txBody>
            </p:sp>
          </p:grp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E9E7D215-488A-D46C-ED92-6992CECF5E26}"/>
                  </a:ext>
                </a:extLst>
              </p:cNvPr>
              <p:cNvSpPr/>
              <p:nvPr/>
            </p:nvSpPr>
            <p:spPr>
              <a:xfrm>
                <a:off x="7234249" y="3249801"/>
                <a:ext cx="803623" cy="80362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" name="Shape 2550">
              <a:extLst>
                <a:ext uri="{FF2B5EF4-FFF2-40B4-BE49-F238E27FC236}">
                  <a16:creationId xmlns:a16="http://schemas.microsoft.com/office/drawing/2014/main" id="{9CE1D724-97F5-62FF-E923-28568C8AFC3D}"/>
                </a:ext>
              </a:extLst>
            </p:cNvPr>
            <p:cNvSpPr/>
            <p:nvPr/>
          </p:nvSpPr>
          <p:spPr>
            <a:xfrm>
              <a:off x="2155779" y="4066953"/>
              <a:ext cx="370820" cy="3708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09" y="7364"/>
                  </a:moveTo>
                  <a:cubicBezTo>
                    <a:pt x="20838" y="7364"/>
                    <a:pt x="20618" y="7584"/>
                    <a:pt x="20618" y="7855"/>
                  </a:cubicBezTo>
                  <a:lnTo>
                    <a:pt x="20618" y="18655"/>
                  </a:lnTo>
                  <a:cubicBezTo>
                    <a:pt x="20618" y="19739"/>
                    <a:pt x="19739" y="20618"/>
                    <a:pt x="18655" y="20618"/>
                  </a:cubicBezTo>
                  <a:lnTo>
                    <a:pt x="2945" y="20618"/>
                  </a:lnTo>
                  <a:cubicBezTo>
                    <a:pt x="1861" y="20618"/>
                    <a:pt x="982" y="19739"/>
                    <a:pt x="982" y="18655"/>
                  </a:cubicBezTo>
                  <a:lnTo>
                    <a:pt x="982" y="2945"/>
                  </a:lnTo>
                  <a:cubicBezTo>
                    <a:pt x="982" y="1861"/>
                    <a:pt x="1861" y="982"/>
                    <a:pt x="2945" y="982"/>
                  </a:cubicBezTo>
                  <a:lnTo>
                    <a:pt x="13745" y="982"/>
                  </a:lnTo>
                  <a:cubicBezTo>
                    <a:pt x="14017" y="982"/>
                    <a:pt x="14236" y="762"/>
                    <a:pt x="14236" y="491"/>
                  </a:cubicBezTo>
                  <a:cubicBezTo>
                    <a:pt x="14236" y="220"/>
                    <a:pt x="14017" y="0"/>
                    <a:pt x="13745" y="0"/>
                  </a:cubicBezTo>
                  <a:lnTo>
                    <a:pt x="2945" y="0"/>
                  </a:lnTo>
                  <a:cubicBezTo>
                    <a:pt x="1318" y="0"/>
                    <a:pt x="0" y="1319"/>
                    <a:pt x="0" y="2945"/>
                  </a:cubicBezTo>
                  <a:lnTo>
                    <a:pt x="0" y="18655"/>
                  </a:lnTo>
                  <a:cubicBezTo>
                    <a:pt x="0" y="20282"/>
                    <a:pt x="1318" y="21600"/>
                    <a:pt x="2945" y="21600"/>
                  </a:cubicBezTo>
                  <a:lnTo>
                    <a:pt x="18655" y="21600"/>
                  </a:lnTo>
                  <a:cubicBezTo>
                    <a:pt x="20282" y="21600"/>
                    <a:pt x="21600" y="20282"/>
                    <a:pt x="21600" y="18655"/>
                  </a:cubicBezTo>
                  <a:lnTo>
                    <a:pt x="21600" y="7855"/>
                  </a:lnTo>
                  <a:cubicBezTo>
                    <a:pt x="21600" y="7584"/>
                    <a:pt x="21380" y="7364"/>
                    <a:pt x="21109" y="7364"/>
                  </a:cubicBezTo>
                  <a:moveTo>
                    <a:pt x="7006" y="12764"/>
                  </a:moveTo>
                  <a:lnTo>
                    <a:pt x="8836" y="12764"/>
                  </a:lnTo>
                  <a:lnTo>
                    <a:pt x="8836" y="14594"/>
                  </a:lnTo>
                  <a:lnTo>
                    <a:pt x="6627" y="14973"/>
                  </a:lnTo>
                  <a:cubicBezTo>
                    <a:pt x="6627" y="14973"/>
                    <a:pt x="7006" y="12764"/>
                    <a:pt x="7006" y="12764"/>
                  </a:cubicBezTo>
                  <a:close/>
                  <a:moveTo>
                    <a:pt x="16775" y="2742"/>
                  </a:moveTo>
                  <a:lnTo>
                    <a:pt x="18858" y="4825"/>
                  </a:lnTo>
                  <a:lnTo>
                    <a:pt x="9818" y="13865"/>
                  </a:lnTo>
                  <a:lnTo>
                    <a:pt x="9818" y="11782"/>
                  </a:lnTo>
                  <a:lnTo>
                    <a:pt x="7736" y="11782"/>
                  </a:lnTo>
                  <a:cubicBezTo>
                    <a:pt x="7736" y="11782"/>
                    <a:pt x="16775" y="2742"/>
                    <a:pt x="16775" y="2742"/>
                  </a:cubicBezTo>
                  <a:close/>
                  <a:moveTo>
                    <a:pt x="18104" y="1414"/>
                  </a:moveTo>
                  <a:cubicBezTo>
                    <a:pt x="18371" y="1147"/>
                    <a:pt x="18739" y="982"/>
                    <a:pt x="19145" y="982"/>
                  </a:cubicBezTo>
                  <a:cubicBezTo>
                    <a:pt x="19959" y="982"/>
                    <a:pt x="20618" y="1642"/>
                    <a:pt x="20618" y="2455"/>
                  </a:cubicBezTo>
                  <a:cubicBezTo>
                    <a:pt x="20618" y="2861"/>
                    <a:pt x="20453" y="3230"/>
                    <a:pt x="20187" y="3496"/>
                  </a:cubicBezTo>
                  <a:lnTo>
                    <a:pt x="19552" y="4131"/>
                  </a:lnTo>
                  <a:lnTo>
                    <a:pt x="17469" y="2048"/>
                  </a:lnTo>
                  <a:cubicBezTo>
                    <a:pt x="17469" y="2048"/>
                    <a:pt x="18104" y="1414"/>
                    <a:pt x="18104" y="1414"/>
                  </a:cubicBezTo>
                  <a:close/>
                  <a:moveTo>
                    <a:pt x="5400" y="16200"/>
                  </a:moveTo>
                  <a:lnTo>
                    <a:pt x="9590" y="15481"/>
                  </a:lnTo>
                  <a:lnTo>
                    <a:pt x="20881" y="4190"/>
                  </a:lnTo>
                  <a:cubicBezTo>
                    <a:pt x="21325" y="3746"/>
                    <a:pt x="21600" y="3133"/>
                    <a:pt x="21600" y="2455"/>
                  </a:cubicBezTo>
                  <a:cubicBezTo>
                    <a:pt x="21600" y="1099"/>
                    <a:pt x="20501" y="0"/>
                    <a:pt x="19145" y="0"/>
                  </a:cubicBezTo>
                  <a:cubicBezTo>
                    <a:pt x="18468" y="0"/>
                    <a:pt x="17854" y="275"/>
                    <a:pt x="17410" y="719"/>
                  </a:cubicBezTo>
                  <a:lnTo>
                    <a:pt x="6119" y="12010"/>
                  </a:lnTo>
                  <a:cubicBezTo>
                    <a:pt x="6119" y="12010"/>
                    <a:pt x="5400" y="16200"/>
                    <a:pt x="5400" y="1620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endParaRPr>
            </a:p>
          </p:txBody>
        </p:sp>
      </p:grpSp>
      <p:sp>
        <p:nvSpPr>
          <p:cNvPr id="55" name="矩形: 圆角 54">
            <a:extLst>
              <a:ext uri="{FF2B5EF4-FFF2-40B4-BE49-F238E27FC236}">
                <a16:creationId xmlns:a16="http://schemas.microsoft.com/office/drawing/2014/main" id="{C665C7EB-78B1-7B71-9D2B-6E7E6C8D824A}"/>
              </a:ext>
            </a:extLst>
          </p:cNvPr>
          <p:cNvSpPr/>
          <p:nvPr/>
        </p:nvSpPr>
        <p:spPr>
          <a:xfrm>
            <a:off x="8996680" y="1237646"/>
            <a:ext cx="2522220" cy="4891692"/>
          </a:xfrm>
          <a:prstGeom prst="round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: 圆角 57">
            <a:extLst>
              <a:ext uri="{FF2B5EF4-FFF2-40B4-BE49-F238E27FC236}">
                <a16:creationId xmlns:a16="http://schemas.microsoft.com/office/drawing/2014/main" id="{D3A5F6C3-1541-9CAC-95CA-CC5C17F73D42}"/>
              </a:ext>
            </a:extLst>
          </p:cNvPr>
          <p:cNvSpPr/>
          <p:nvPr/>
        </p:nvSpPr>
        <p:spPr>
          <a:xfrm>
            <a:off x="6082214" y="4895506"/>
            <a:ext cx="2758440" cy="1229992"/>
          </a:xfrm>
          <a:prstGeom prst="round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BD245A79-35EC-EF5B-04B0-2690C5B3CCAF}"/>
              </a:ext>
            </a:extLst>
          </p:cNvPr>
          <p:cNvSpPr txBox="1"/>
          <p:nvPr/>
        </p:nvSpPr>
        <p:spPr>
          <a:xfrm>
            <a:off x="6156473" y="1695073"/>
            <a:ext cx="29297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此处请输入标题</a:t>
            </a:r>
            <a:endParaRPr lang="en-US" altLang="zh-CN" sz="2800" b="1" dirty="0">
              <a:latin typeface="+mj-ea"/>
              <a:ea typeface="+mj-ea"/>
            </a:endParaRPr>
          </a:p>
          <a:p>
            <a:r>
              <a:rPr lang="zh-CN" altLang="en-US" sz="2800" b="1" dirty="0">
                <a:latin typeface="+mj-ea"/>
                <a:ea typeface="+mj-ea"/>
              </a:rPr>
              <a:t>输入标题</a:t>
            </a:r>
            <a:endParaRPr lang="en-US" altLang="zh-CN" sz="28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8494443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988809-B67D-82C8-297E-2DFEF9D79B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62045"/>
            <a:ext cx="10858500" cy="866653"/>
          </a:xfrm>
        </p:spPr>
        <p:txBody>
          <a:bodyPr/>
          <a:lstStyle/>
          <a:p>
            <a:r>
              <a:rPr lang="zh-CN" altLang="en-US" dirty="0"/>
              <a:t>请输入标题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AFB51BE-691A-1D0A-E59A-47F04E1D6E74}"/>
              </a:ext>
            </a:extLst>
          </p:cNvPr>
          <p:cNvGrpSpPr/>
          <p:nvPr/>
        </p:nvGrpSpPr>
        <p:grpSpPr>
          <a:xfrm>
            <a:off x="1966038" y="4442199"/>
            <a:ext cx="2309423" cy="1036226"/>
            <a:chOff x="5179113" y="4922475"/>
            <a:chExt cx="2309423" cy="1036226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EE429B2-C502-56FB-D56B-1372FF037222}"/>
                </a:ext>
              </a:extLst>
            </p:cNvPr>
            <p:cNvSpPr txBox="1"/>
            <p:nvPr/>
          </p:nvSpPr>
          <p:spPr>
            <a:xfrm>
              <a:off x="5206948" y="5373926"/>
              <a:ext cx="22815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/>
                <a:t>请在此处输入文本</a:t>
              </a:r>
              <a:endParaRPr lang="en-US" altLang="zh-CN" sz="1600" dirty="0"/>
            </a:p>
            <a:p>
              <a:r>
                <a:rPr lang="zh-CN" altLang="en-US" sz="1600" dirty="0"/>
                <a:t>请在此处输入文本</a:t>
              </a:r>
              <a:endParaRPr lang="en-US" altLang="zh-CN" sz="1600" dirty="0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48DB025-42CC-0F25-CA99-A1AEC4D94647}"/>
                </a:ext>
              </a:extLst>
            </p:cNvPr>
            <p:cNvSpPr txBox="1"/>
            <p:nvPr/>
          </p:nvSpPr>
          <p:spPr>
            <a:xfrm>
              <a:off x="5179113" y="4922475"/>
              <a:ext cx="22815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latin typeface="+mj-ea"/>
                  <a:ea typeface="+mj-ea"/>
                </a:rPr>
                <a:t>02</a:t>
              </a:r>
              <a:r>
                <a:rPr lang="zh-CN" altLang="en-US" sz="2000" b="1" dirty="0">
                  <a:latin typeface="+mj-ea"/>
                  <a:ea typeface="+mj-ea"/>
                </a:rPr>
                <a:t>请输入标题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9620E3FE-9BB6-E8E8-0605-E617F6ECC4B4}"/>
              </a:ext>
            </a:extLst>
          </p:cNvPr>
          <p:cNvGrpSpPr/>
          <p:nvPr/>
        </p:nvGrpSpPr>
        <p:grpSpPr>
          <a:xfrm>
            <a:off x="3777919" y="1510890"/>
            <a:ext cx="4724810" cy="4724809"/>
            <a:chOff x="3777919" y="1510890"/>
            <a:chExt cx="4724810" cy="4724809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32FC3DEA-C87E-E789-FEC5-295D3FCD501E}"/>
                </a:ext>
              </a:extLst>
            </p:cNvPr>
            <p:cNvGrpSpPr/>
            <p:nvPr/>
          </p:nvGrpSpPr>
          <p:grpSpPr>
            <a:xfrm>
              <a:off x="3777919" y="1510890"/>
              <a:ext cx="4724810" cy="4724809"/>
              <a:chOff x="3777919" y="1510890"/>
              <a:chExt cx="4724810" cy="4724809"/>
            </a:xfrm>
          </p:grpSpPr>
          <p:sp>
            <p:nvSpPr>
              <p:cNvPr id="4" name="圆: 空心 3">
                <a:extLst>
                  <a:ext uri="{FF2B5EF4-FFF2-40B4-BE49-F238E27FC236}">
                    <a16:creationId xmlns:a16="http://schemas.microsoft.com/office/drawing/2014/main" id="{BB09D55E-0261-206A-510D-32F12E85FD31}"/>
                  </a:ext>
                </a:extLst>
              </p:cNvPr>
              <p:cNvSpPr/>
              <p:nvPr/>
            </p:nvSpPr>
            <p:spPr>
              <a:xfrm>
                <a:off x="4123055" y="1778354"/>
                <a:ext cx="3979022" cy="3979022"/>
              </a:xfrm>
              <a:prstGeom prst="donut">
                <a:avLst>
                  <a:gd name="adj" fmla="val 5775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35366E31-19EA-BE08-089B-7EE6E46F3DDB}"/>
                  </a:ext>
                </a:extLst>
              </p:cNvPr>
              <p:cNvGrpSpPr/>
              <p:nvPr/>
            </p:nvGrpSpPr>
            <p:grpSpPr>
              <a:xfrm rot="2813699">
                <a:off x="3777919" y="1510890"/>
                <a:ext cx="4724809" cy="4724810"/>
                <a:chOff x="3724683" y="1510890"/>
                <a:chExt cx="4724809" cy="4724810"/>
              </a:xfrm>
            </p:grpSpPr>
            <p:sp>
              <p:nvSpPr>
                <p:cNvPr id="10" name="加号 9">
                  <a:extLst>
                    <a:ext uri="{FF2B5EF4-FFF2-40B4-BE49-F238E27FC236}">
                      <a16:creationId xmlns:a16="http://schemas.microsoft.com/office/drawing/2014/main" id="{62EF4BCA-6895-6147-E5B6-15AE5E823E7B}"/>
                    </a:ext>
                  </a:extLst>
                </p:cNvPr>
                <p:cNvSpPr/>
                <p:nvPr/>
              </p:nvSpPr>
              <p:spPr>
                <a:xfrm>
                  <a:off x="3724683" y="1510890"/>
                  <a:ext cx="4724809" cy="4724810"/>
                </a:xfrm>
                <a:prstGeom prst="mathPlus">
                  <a:avLst>
                    <a:gd name="adj1" fmla="val 0"/>
                  </a:avLst>
                </a:prstGeom>
                <a:no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4" name="组合 43">
                  <a:extLst>
                    <a:ext uri="{FF2B5EF4-FFF2-40B4-BE49-F238E27FC236}">
                      <a16:creationId xmlns:a16="http://schemas.microsoft.com/office/drawing/2014/main" id="{CCF1FF2F-9259-4454-7FAB-8869A411F474}"/>
                    </a:ext>
                  </a:extLst>
                </p:cNvPr>
                <p:cNvGrpSpPr/>
                <p:nvPr/>
              </p:nvGrpSpPr>
              <p:grpSpPr>
                <a:xfrm>
                  <a:off x="5083364" y="2797995"/>
                  <a:ext cx="1927475" cy="1927475"/>
                  <a:chOff x="5083364" y="2797995"/>
                  <a:chExt cx="1927475" cy="1927475"/>
                </a:xfrm>
              </p:grpSpPr>
              <p:sp>
                <p:nvSpPr>
                  <p:cNvPr id="3" name="椭圆 2">
                    <a:extLst>
                      <a:ext uri="{FF2B5EF4-FFF2-40B4-BE49-F238E27FC236}">
                        <a16:creationId xmlns:a16="http://schemas.microsoft.com/office/drawing/2014/main" id="{D5C795D7-F3C3-1A56-ACE5-3A84D77BFE0C}"/>
                      </a:ext>
                    </a:extLst>
                  </p:cNvPr>
                  <p:cNvSpPr/>
                  <p:nvPr/>
                </p:nvSpPr>
                <p:spPr>
                  <a:xfrm rot="16193879">
                    <a:off x="5083364" y="2797995"/>
                    <a:ext cx="1927475" cy="1927475"/>
                  </a:xfrm>
                  <a:prstGeom prst="ellipse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8" name="文本框 17">
                    <a:extLst>
                      <a:ext uri="{FF2B5EF4-FFF2-40B4-BE49-F238E27FC236}">
                        <a16:creationId xmlns:a16="http://schemas.microsoft.com/office/drawing/2014/main" id="{AA44F401-F035-B36A-4507-DB82ED084C51}"/>
                      </a:ext>
                    </a:extLst>
                  </p:cNvPr>
                  <p:cNvSpPr txBox="1"/>
                  <p:nvPr/>
                </p:nvSpPr>
                <p:spPr>
                  <a:xfrm rot="18786301">
                    <a:off x="5150000" y="3537032"/>
                    <a:ext cx="1874174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400" b="1" dirty="0">
                        <a:latin typeface="+mj-ea"/>
                        <a:ea typeface="+mj-ea"/>
                      </a:rPr>
                      <a:t>请输入标题</a:t>
                    </a:r>
                  </a:p>
                </p:txBody>
              </p:sp>
            </p:grpSp>
          </p:grp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1E17D1D6-BA33-3820-95D2-3996CCF02A7F}"/>
                </a:ext>
              </a:extLst>
            </p:cNvPr>
            <p:cNvGrpSpPr/>
            <p:nvPr/>
          </p:nvGrpSpPr>
          <p:grpSpPr>
            <a:xfrm>
              <a:off x="7005789" y="4615329"/>
              <a:ext cx="989173" cy="989173"/>
              <a:chOff x="7489347" y="3368176"/>
              <a:chExt cx="989173" cy="989173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A750D1B8-F783-B002-6DB1-5DFB30234626}"/>
                  </a:ext>
                </a:extLst>
              </p:cNvPr>
              <p:cNvSpPr/>
              <p:nvPr/>
            </p:nvSpPr>
            <p:spPr>
              <a:xfrm>
                <a:off x="7489347" y="3368176"/>
                <a:ext cx="989173" cy="9891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Shape 2553">
                <a:extLst>
                  <a:ext uri="{FF2B5EF4-FFF2-40B4-BE49-F238E27FC236}">
                    <a16:creationId xmlns:a16="http://schemas.microsoft.com/office/drawing/2014/main" id="{B8A785D0-9261-373B-DEF7-0AC6929536ED}"/>
                  </a:ext>
                </a:extLst>
              </p:cNvPr>
              <p:cNvSpPr/>
              <p:nvPr/>
            </p:nvSpPr>
            <p:spPr>
              <a:xfrm>
                <a:off x="7672675" y="3622464"/>
                <a:ext cx="622515" cy="5659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709" y="8100"/>
                    </a:moveTo>
                    <a:cubicBezTo>
                      <a:pt x="14896" y="8100"/>
                      <a:pt x="14236" y="8826"/>
                      <a:pt x="14236" y="9720"/>
                    </a:cubicBezTo>
                    <a:cubicBezTo>
                      <a:pt x="14236" y="10615"/>
                      <a:pt x="14896" y="11340"/>
                      <a:pt x="15709" y="11340"/>
                    </a:cubicBezTo>
                    <a:cubicBezTo>
                      <a:pt x="16522" y="11340"/>
                      <a:pt x="17182" y="10615"/>
                      <a:pt x="17182" y="9720"/>
                    </a:cubicBezTo>
                    <a:cubicBezTo>
                      <a:pt x="17182" y="8826"/>
                      <a:pt x="16522" y="8100"/>
                      <a:pt x="15709" y="8100"/>
                    </a:cubicBezTo>
                    <a:moveTo>
                      <a:pt x="10800" y="18360"/>
                    </a:moveTo>
                    <a:cubicBezTo>
                      <a:pt x="9864" y="18360"/>
                      <a:pt x="8922" y="18237"/>
                      <a:pt x="7998" y="17995"/>
                    </a:cubicBezTo>
                    <a:cubicBezTo>
                      <a:pt x="7923" y="17975"/>
                      <a:pt x="7846" y="17965"/>
                      <a:pt x="7770" y="17965"/>
                    </a:cubicBezTo>
                    <a:cubicBezTo>
                      <a:pt x="7646" y="17965"/>
                      <a:pt x="7522" y="17991"/>
                      <a:pt x="7406" y="18043"/>
                    </a:cubicBezTo>
                    <a:lnTo>
                      <a:pt x="3352" y="19826"/>
                    </a:lnTo>
                    <a:lnTo>
                      <a:pt x="4013" y="16735"/>
                    </a:lnTo>
                    <a:cubicBezTo>
                      <a:pt x="4098" y="16339"/>
                      <a:pt x="3972" y="15924"/>
                      <a:pt x="3689" y="15662"/>
                    </a:cubicBezTo>
                    <a:cubicBezTo>
                      <a:pt x="1944" y="14045"/>
                      <a:pt x="982" y="11934"/>
                      <a:pt x="982" y="9720"/>
                    </a:cubicBezTo>
                    <a:cubicBezTo>
                      <a:pt x="982" y="4956"/>
                      <a:pt x="5387" y="1080"/>
                      <a:pt x="10800" y="1080"/>
                    </a:cubicBezTo>
                    <a:cubicBezTo>
                      <a:pt x="16214" y="1080"/>
                      <a:pt x="20618" y="4956"/>
                      <a:pt x="20618" y="9720"/>
                    </a:cubicBezTo>
                    <a:cubicBezTo>
                      <a:pt x="20618" y="14484"/>
                      <a:pt x="16214" y="18360"/>
                      <a:pt x="10800" y="18360"/>
                    </a:cubicBezTo>
                    <a:moveTo>
                      <a:pt x="10800" y="0"/>
                    </a:moveTo>
                    <a:cubicBezTo>
                      <a:pt x="4835" y="0"/>
                      <a:pt x="0" y="4352"/>
                      <a:pt x="0" y="9720"/>
                    </a:cubicBezTo>
                    <a:cubicBezTo>
                      <a:pt x="0" y="12353"/>
                      <a:pt x="1168" y="14738"/>
                      <a:pt x="3057" y="16488"/>
                    </a:cubicBezTo>
                    <a:lnTo>
                      <a:pt x="1964" y="21600"/>
                    </a:lnTo>
                    <a:lnTo>
                      <a:pt x="7770" y="19046"/>
                    </a:lnTo>
                    <a:cubicBezTo>
                      <a:pt x="8732" y="19298"/>
                      <a:pt x="9747" y="19440"/>
                      <a:pt x="10800" y="19440"/>
                    </a:cubicBezTo>
                    <a:cubicBezTo>
                      <a:pt x="16765" y="19440"/>
                      <a:pt x="21600" y="15089"/>
                      <a:pt x="21600" y="9720"/>
                    </a:cubicBezTo>
                    <a:cubicBezTo>
                      <a:pt x="21600" y="4352"/>
                      <a:pt x="16765" y="0"/>
                      <a:pt x="10800" y="0"/>
                    </a:cubicBezTo>
                    <a:moveTo>
                      <a:pt x="10800" y="8100"/>
                    </a:moveTo>
                    <a:cubicBezTo>
                      <a:pt x="9987" y="8100"/>
                      <a:pt x="9327" y="8826"/>
                      <a:pt x="9327" y="9720"/>
                    </a:cubicBezTo>
                    <a:cubicBezTo>
                      <a:pt x="9327" y="10615"/>
                      <a:pt x="9987" y="11340"/>
                      <a:pt x="10800" y="11340"/>
                    </a:cubicBezTo>
                    <a:cubicBezTo>
                      <a:pt x="11613" y="11340"/>
                      <a:pt x="12273" y="10615"/>
                      <a:pt x="12273" y="9720"/>
                    </a:cubicBezTo>
                    <a:cubicBezTo>
                      <a:pt x="12273" y="8826"/>
                      <a:pt x="11613" y="8100"/>
                      <a:pt x="10800" y="8100"/>
                    </a:cubicBezTo>
                    <a:moveTo>
                      <a:pt x="5891" y="8100"/>
                    </a:moveTo>
                    <a:cubicBezTo>
                      <a:pt x="5078" y="8100"/>
                      <a:pt x="4418" y="8826"/>
                      <a:pt x="4418" y="9720"/>
                    </a:cubicBezTo>
                    <a:cubicBezTo>
                      <a:pt x="4418" y="10615"/>
                      <a:pt x="5078" y="11340"/>
                      <a:pt x="5891" y="11340"/>
                    </a:cubicBezTo>
                    <a:cubicBezTo>
                      <a:pt x="6704" y="11340"/>
                      <a:pt x="7364" y="10615"/>
                      <a:pt x="7364" y="9720"/>
                    </a:cubicBezTo>
                    <a:cubicBezTo>
                      <a:pt x="7364" y="8826"/>
                      <a:pt x="6704" y="8100"/>
                      <a:pt x="5891" y="8100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600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endParaRPr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2BBD9B5A-A06F-6258-6011-231E5CF2B35D}"/>
                </a:ext>
              </a:extLst>
            </p:cNvPr>
            <p:cNvGrpSpPr/>
            <p:nvPr/>
          </p:nvGrpSpPr>
          <p:grpSpPr>
            <a:xfrm>
              <a:off x="4192940" y="4580654"/>
              <a:ext cx="989173" cy="989173"/>
              <a:chOff x="5601412" y="5079646"/>
              <a:chExt cx="989173" cy="989173"/>
            </a:xfrm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15F8D013-6053-14BB-9206-08C2D2DC3BB9}"/>
                  </a:ext>
                </a:extLst>
              </p:cNvPr>
              <p:cNvSpPr/>
              <p:nvPr/>
            </p:nvSpPr>
            <p:spPr>
              <a:xfrm>
                <a:off x="5601412" y="5079646"/>
                <a:ext cx="989173" cy="9891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Shape 2559">
                <a:extLst>
                  <a:ext uri="{FF2B5EF4-FFF2-40B4-BE49-F238E27FC236}">
                    <a16:creationId xmlns:a16="http://schemas.microsoft.com/office/drawing/2014/main" id="{553B3CDA-DB5C-470C-5633-23EBF2E4FD88}"/>
                  </a:ext>
                </a:extLst>
              </p:cNvPr>
              <p:cNvSpPr/>
              <p:nvPr/>
            </p:nvSpPr>
            <p:spPr>
              <a:xfrm>
                <a:off x="5784742" y="5354243"/>
                <a:ext cx="622515" cy="5093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455" y="15600"/>
                    </a:moveTo>
                    <a:lnTo>
                      <a:pt x="982" y="15600"/>
                    </a:lnTo>
                    <a:lnTo>
                      <a:pt x="982" y="1200"/>
                    </a:lnTo>
                    <a:lnTo>
                      <a:pt x="16691" y="1200"/>
                    </a:lnTo>
                    <a:lnTo>
                      <a:pt x="16691" y="3000"/>
                    </a:lnTo>
                    <a:cubicBezTo>
                      <a:pt x="16691" y="3332"/>
                      <a:pt x="16911" y="3600"/>
                      <a:pt x="17182" y="3600"/>
                    </a:cubicBezTo>
                    <a:cubicBezTo>
                      <a:pt x="17453" y="3600"/>
                      <a:pt x="17673" y="3332"/>
                      <a:pt x="17673" y="3000"/>
                    </a:cubicBezTo>
                    <a:lnTo>
                      <a:pt x="17673" y="1200"/>
                    </a:lnTo>
                    <a:cubicBezTo>
                      <a:pt x="17673" y="538"/>
                      <a:pt x="17233" y="0"/>
                      <a:pt x="16691" y="0"/>
                    </a:cubicBezTo>
                    <a:lnTo>
                      <a:pt x="982" y="0"/>
                    </a:lnTo>
                    <a:cubicBezTo>
                      <a:pt x="440" y="0"/>
                      <a:pt x="0" y="538"/>
                      <a:pt x="0" y="1200"/>
                    </a:cubicBezTo>
                    <a:lnTo>
                      <a:pt x="0" y="15600"/>
                    </a:lnTo>
                    <a:cubicBezTo>
                      <a:pt x="0" y="16262"/>
                      <a:pt x="440" y="16800"/>
                      <a:pt x="982" y="16800"/>
                    </a:cubicBezTo>
                    <a:lnTo>
                      <a:pt x="2455" y="16800"/>
                    </a:lnTo>
                    <a:cubicBezTo>
                      <a:pt x="2725" y="16800"/>
                      <a:pt x="2945" y="16532"/>
                      <a:pt x="2945" y="16200"/>
                    </a:cubicBezTo>
                    <a:cubicBezTo>
                      <a:pt x="2945" y="15869"/>
                      <a:pt x="2725" y="15600"/>
                      <a:pt x="2455" y="15600"/>
                    </a:cubicBezTo>
                    <a:moveTo>
                      <a:pt x="20618" y="20400"/>
                    </a:moveTo>
                    <a:lnTo>
                      <a:pt x="4909" y="20400"/>
                    </a:lnTo>
                    <a:lnTo>
                      <a:pt x="4909" y="6000"/>
                    </a:lnTo>
                    <a:lnTo>
                      <a:pt x="20618" y="6000"/>
                    </a:lnTo>
                    <a:cubicBezTo>
                      <a:pt x="20618" y="6000"/>
                      <a:pt x="20618" y="20400"/>
                      <a:pt x="20618" y="20400"/>
                    </a:cubicBezTo>
                    <a:close/>
                    <a:moveTo>
                      <a:pt x="20618" y="4800"/>
                    </a:moveTo>
                    <a:lnTo>
                      <a:pt x="4909" y="4800"/>
                    </a:lnTo>
                    <a:cubicBezTo>
                      <a:pt x="4367" y="4800"/>
                      <a:pt x="3927" y="5338"/>
                      <a:pt x="3927" y="6000"/>
                    </a:cubicBezTo>
                    <a:lnTo>
                      <a:pt x="3927" y="20400"/>
                    </a:lnTo>
                    <a:cubicBezTo>
                      <a:pt x="3927" y="21062"/>
                      <a:pt x="4367" y="21600"/>
                      <a:pt x="4909" y="21600"/>
                    </a:cubicBezTo>
                    <a:lnTo>
                      <a:pt x="20618" y="21600"/>
                    </a:lnTo>
                    <a:cubicBezTo>
                      <a:pt x="21160" y="21600"/>
                      <a:pt x="21600" y="21062"/>
                      <a:pt x="21600" y="20400"/>
                    </a:cubicBezTo>
                    <a:lnTo>
                      <a:pt x="21600" y="6000"/>
                    </a:lnTo>
                    <a:cubicBezTo>
                      <a:pt x="21600" y="5338"/>
                      <a:pt x="21160" y="4800"/>
                      <a:pt x="20618" y="4800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600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endParaRPr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8790B73D-D42B-1763-4CAC-38B78481B97E}"/>
                </a:ext>
              </a:extLst>
            </p:cNvPr>
            <p:cNvGrpSpPr/>
            <p:nvPr/>
          </p:nvGrpSpPr>
          <p:grpSpPr>
            <a:xfrm>
              <a:off x="4218123" y="1863184"/>
              <a:ext cx="989173" cy="989173"/>
              <a:chOff x="3602990" y="3304053"/>
              <a:chExt cx="989173" cy="989173"/>
            </a:xfrm>
          </p:grpSpPr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654421E8-2483-EF81-5D74-73939109CEE1}"/>
                  </a:ext>
                </a:extLst>
              </p:cNvPr>
              <p:cNvSpPr/>
              <p:nvPr/>
            </p:nvSpPr>
            <p:spPr>
              <a:xfrm>
                <a:off x="3602990" y="3304053"/>
                <a:ext cx="989173" cy="9891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Shape 2566">
                <a:extLst>
                  <a:ext uri="{FF2B5EF4-FFF2-40B4-BE49-F238E27FC236}">
                    <a16:creationId xmlns:a16="http://schemas.microsoft.com/office/drawing/2014/main" id="{6E745537-BF52-8C21-C301-51C991F86F70}"/>
                  </a:ext>
                </a:extLst>
              </p:cNvPr>
              <p:cNvSpPr/>
              <p:nvPr/>
            </p:nvSpPr>
            <p:spPr>
              <a:xfrm>
                <a:off x="3786318" y="3582297"/>
                <a:ext cx="622515" cy="5093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382" y="12000"/>
                    </a:moveTo>
                    <a:cubicBezTo>
                      <a:pt x="6653" y="12000"/>
                      <a:pt x="6873" y="12268"/>
                      <a:pt x="6873" y="12599"/>
                    </a:cubicBezTo>
                    <a:cubicBezTo>
                      <a:pt x="6873" y="12931"/>
                      <a:pt x="6653" y="13199"/>
                      <a:pt x="6382" y="13199"/>
                    </a:cubicBezTo>
                    <a:cubicBezTo>
                      <a:pt x="6111" y="13199"/>
                      <a:pt x="5891" y="12931"/>
                      <a:pt x="5891" y="12599"/>
                    </a:cubicBezTo>
                    <a:cubicBezTo>
                      <a:pt x="5891" y="12268"/>
                      <a:pt x="6111" y="12000"/>
                      <a:pt x="6382" y="12000"/>
                    </a:cubicBezTo>
                    <a:moveTo>
                      <a:pt x="6382" y="14399"/>
                    </a:moveTo>
                    <a:cubicBezTo>
                      <a:pt x="7195" y="14399"/>
                      <a:pt x="7855" y="13594"/>
                      <a:pt x="7855" y="12599"/>
                    </a:cubicBezTo>
                    <a:cubicBezTo>
                      <a:pt x="7855" y="11606"/>
                      <a:pt x="7195" y="10800"/>
                      <a:pt x="6382" y="10800"/>
                    </a:cubicBezTo>
                    <a:cubicBezTo>
                      <a:pt x="5568" y="10800"/>
                      <a:pt x="4909" y="11606"/>
                      <a:pt x="4909" y="12599"/>
                    </a:cubicBezTo>
                    <a:cubicBezTo>
                      <a:pt x="4909" y="13594"/>
                      <a:pt x="5568" y="14399"/>
                      <a:pt x="6382" y="14399"/>
                    </a:cubicBezTo>
                    <a:moveTo>
                      <a:pt x="20618" y="3600"/>
                    </a:moveTo>
                    <a:lnTo>
                      <a:pt x="982" y="3600"/>
                    </a:lnTo>
                    <a:lnTo>
                      <a:pt x="982" y="1200"/>
                    </a:lnTo>
                    <a:lnTo>
                      <a:pt x="20618" y="1200"/>
                    </a:lnTo>
                    <a:cubicBezTo>
                      <a:pt x="20618" y="1200"/>
                      <a:pt x="20618" y="3600"/>
                      <a:pt x="20618" y="3600"/>
                    </a:cubicBezTo>
                    <a:close/>
                    <a:moveTo>
                      <a:pt x="18655" y="20399"/>
                    </a:moveTo>
                    <a:lnTo>
                      <a:pt x="2945" y="20399"/>
                    </a:lnTo>
                    <a:lnTo>
                      <a:pt x="2945" y="4800"/>
                    </a:lnTo>
                    <a:lnTo>
                      <a:pt x="18655" y="4800"/>
                    </a:lnTo>
                    <a:cubicBezTo>
                      <a:pt x="18655" y="4800"/>
                      <a:pt x="18655" y="20399"/>
                      <a:pt x="18655" y="20399"/>
                    </a:cubicBezTo>
                    <a:close/>
                    <a:moveTo>
                      <a:pt x="20618" y="0"/>
                    </a:moveTo>
                    <a:lnTo>
                      <a:pt x="982" y="0"/>
                    </a:lnTo>
                    <a:cubicBezTo>
                      <a:pt x="440" y="0"/>
                      <a:pt x="0" y="538"/>
                      <a:pt x="0" y="1200"/>
                    </a:cubicBezTo>
                    <a:lnTo>
                      <a:pt x="0" y="3600"/>
                    </a:lnTo>
                    <a:cubicBezTo>
                      <a:pt x="0" y="4263"/>
                      <a:pt x="440" y="4800"/>
                      <a:pt x="982" y="4800"/>
                    </a:cubicBezTo>
                    <a:lnTo>
                      <a:pt x="1964" y="4800"/>
                    </a:lnTo>
                    <a:lnTo>
                      <a:pt x="1964" y="20399"/>
                    </a:lnTo>
                    <a:cubicBezTo>
                      <a:pt x="1964" y="21062"/>
                      <a:pt x="2403" y="21600"/>
                      <a:pt x="2945" y="21600"/>
                    </a:cubicBezTo>
                    <a:lnTo>
                      <a:pt x="18655" y="21600"/>
                    </a:lnTo>
                    <a:cubicBezTo>
                      <a:pt x="19197" y="21600"/>
                      <a:pt x="19636" y="21062"/>
                      <a:pt x="19636" y="20399"/>
                    </a:cubicBezTo>
                    <a:lnTo>
                      <a:pt x="19636" y="4800"/>
                    </a:lnTo>
                    <a:lnTo>
                      <a:pt x="20618" y="4800"/>
                    </a:lnTo>
                    <a:cubicBezTo>
                      <a:pt x="21160" y="4800"/>
                      <a:pt x="21600" y="4263"/>
                      <a:pt x="21600" y="3600"/>
                    </a:cubicBezTo>
                    <a:lnTo>
                      <a:pt x="21600" y="1200"/>
                    </a:lnTo>
                    <a:cubicBezTo>
                      <a:pt x="21600" y="538"/>
                      <a:pt x="21160" y="0"/>
                      <a:pt x="20618" y="0"/>
                    </a:cubicBezTo>
                    <a:moveTo>
                      <a:pt x="10800" y="12000"/>
                    </a:moveTo>
                    <a:cubicBezTo>
                      <a:pt x="11071" y="12000"/>
                      <a:pt x="11291" y="12268"/>
                      <a:pt x="11291" y="12599"/>
                    </a:cubicBezTo>
                    <a:cubicBezTo>
                      <a:pt x="11291" y="12931"/>
                      <a:pt x="11071" y="13199"/>
                      <a:pt x="10800" y="13199"/>
                    </a:cubicBezTo>
                    <a:cubicBezTo>
                      <a:pt x="10529" y="13199"/>
                      <a:pt x="10309" y="12931"/>
                      <a:pt x="10309" y="12599"/>
                    </a:cubicBezTo>
                    <a:cubicBezTo>
                      <a:pt x="10309" y="12268"/>
                      <a:pt x="10529" y="12000"/>
                      <a:pt x="10800" y="12000"/>
                    </a:cubicBezTo>
                    <a:moveTo>
                      <a:pt x="10800" y="14399"/>
                    </a:moveTo>
                    <a:cubicBezTo>
                      <a:pt x="11614" y="14399"/>
                      <a:pt x="12273" y="13594"/>
                      <a:pt x="12273" y="12599"/>
                    </a:cubicBezTo>
                    <a:cubicBezTo>
                      <a:pt x="12273" y="11606"/>
                      <a:pt x="11614" y="10800"/>
                      <a:pt x="10800" y="10800"/>
                    </a:cubicBezTo>
                    <a:cubicBezTo>
                      <a:pt x="9986" y="10800"/>
                      <a:pt x="9327" y="11606"/>
                      <a:pt x="9327" y="12599"/>
                    </a:cubicBezTo>
                    <a:cubicBezTo>
                      <a:pt x="9327" y="13594"/>
                      <a:pt x="9986" y="14399"/>
                      <a:pt x="10800" y="14399"/>
                    </a:cubicBezTo>
                    <a:moveTo>
                      <a:pt x="15218" y="12000"/>
                    </a:moveTo>
                    <a:cubicBezTo>
                      <a:pt x="15489" y="12000"/>
                      <a:pt x="15709" y="12268"/>
                      <a:pt x="15709" y="12599"/>
                    </a:cubicBezTo>
                    <a:cubicBezTo>
                      <a:pt x="15709" y="12931"/>
                      <a:pt x="15489" y="13199"/>
                      <a:pt x="15218" y="13199"/>
                    </a:cubicBezTo>
                    <a:cubicBezTo>
                      <a:pt x="14947" y="13199"/>
                      <a:pt x="14727" y="12931"/>
                      <a:pt x="14727" y="12599"/>
                    </a:cubicBezTo>
                    <a:cubicBezTo>
                      <a:pt x="14727" y="12268"/>
                      <a:pt x="14947" y="12000"/>
                      <a:pt x="15218" y="12000"/>
                    </a:cubicBezTo>
                    <a:moveTo>
                      <a:pt x="15218" y="14399"/>
                    </a:moveTo>
                    <a:cubicBezTo>
                      <a:pt x="16032" y="14399"/>
                      <a:pt x="16691" y="13594"/>
                      <a:pt x="16691" y="12599"/>
                    </a:cubicBezTo>
                    <a:cubicBezTo>
                      <a:pt x="16691" y="11606"/>
                      <a:pt x="16032" y="10800"/>
                      <a:pt x="15218" y="10800"/>
                    </a:cubicBezTo>
                    <a:cubicBezTo>
                      <a:pt x="14405" y="10800"/>
                      <a:pt x="13745" y="11606"/>
                      <a:pt x="13745" y="12599"/>
                    </a:cubicBezTo>
                    <a:cubicBezTo>
                      <a:pt x="13745" y="13594"/>
                      <a:pt x="14405" y="14399"/>
                      <a:pt x="15218" y="14399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600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endParaRPr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8D3F5206-3924-D5C9-EEC5-6A35653F99B0}"/>
                </a:ext>
              </a:extLst>
            </p:cNvPr>
            <p:cNvGrpSpPr/>
            <p:nvPr/>
          </p:nvGrpSpPr>
          <p:grpSpPr>
            <a:xfrm>
              <a:off x="7196626" y="1868835"/>
              <a:ext cx="989173" cy="989173"/>
              <a:chOff x="5585802" y="1283767"/>
              <a:chExt cx="989173" cy="989173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EED4DDA4-3A2D-FC37-8C30-EBCAC1421735}"/>
                  </a:ext>
                </a:extLst>
              </p:cNvPr>
              <p:cNvSpPr/>
              <p:nvPr/>
            </p:nvSpPr>
            <p:spPr>
              <a:xfrm>
                <a:off x="5585802" y="1283767"/>
                <a:ext cx="989173" cy="98917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Shape 2591">
                <a:extLst>
                  <a:ext uri="{FF2B5EF4-FFF2-40B4-BE49-F238E27FC236}">
                    <a16:creationId xmlns:a16="http://schemas.microsoft.com/office/drawing/2014/main" id="{C891DEB1-89C8-1670-40F8-984457B8936F}"/>
                  </a:ext>
                </a:extLst>
              </p:cNvPr>
              <p:cNvSpPr/>
              <p:nvPr/>
            </p:nvSpPr>
            <p:spPr>
              <a:xfrm>
                <a:off x="5761623" y="1459464"/>
                <a:ext cx="622515" cy="6225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4727"/>
                    </a:moveTo>
                    <a:cubicBezTo>
                      <a:pt x="8631" y="14727"/>
                      <a:pt x="6873" y="12969"/>
                      <a:pt x="6873" y="10800"/>
                    </a:cubicBezTo>
                    <a:cubicBezTo>
                      <a:pt x="6873" y="8631"/>
                      <a:pt x="8631" y="6873"/>
                      <a:pt x="10800" y="6873"/>
                    </a:cubicBezTo>
                    <a:cubicBezTo>
                      <a:pt x="12969" y="6873"/>
                      <a:pt x="14727" y="8631"/>
                      <a:pt x="14727" y="10800"/>
                    </a:cubicBezTo>
                    <a:cubicBezTo>
                      <a:pt x="14727" y="12969"/>
                      <a:pt x="12969" y="14727"/>
                      <a:pt x="10800" y="14727"/>
                    </a:cubicBezTo>
                    <a:moveTo>
                      <a:pt x="10800" y="5891"/>
                    </a:moveTo>
                    <a:cubicBezTo>
                      <a:pt x="8088" y="5891"/>
                      <a:pt x="5891" y="8089"/>
                      <a:pt x="5891" y="10800"/>
                    </a:cubicBezTo>
                    <a:cubicBezTo>
                      <a:pt x="5891" y="13512"/>
                      <a:pt x="8088" y="15709"/>
                      <a:pt x="10800" y="15709"/>
                    </a:cubicBezTo>
                    <a:cubicBezTo>
                      <a:pt x="13512" y="15709"/>
                      <a:pt x="15709" y="13512"/>
                      <a:pt x="15709" y="10800"/>
                    </a:cubicBezTo>
                    <a:cubicBezTo>
                      <a:pt x="15709" y="8089"/>
                      <a:pt x="13512" y="5891"/>
                      <a:pt x="10800" y="5891"/>
                    </a:cubicBezTo>
                    <a:moveTo>
                      <a:pt x="20618" y="12013"/>
                    </a:moveTo>
                    <a:cubicBezTo>
                      <a:pt x="20614" y="12014"/>
                      <a:pt x="20611" y="12016"/>
                      <a:pt x="20607" y="12016"/>
                    </a:cubicBezTo>
                    <a:lnTo>
                      <a:pt x="19602" y="12268"/>
                    </a:lnTo>
                    <a:cubicBezTo>
                      <a:pt x="19256" y="12354"/>
                      <a:pt x="18984" y="12622"/>
                      <a:pt x="18892" y="12966"/>
                    </a:cubicBezTo>
                    <a:cubicBezTo>
                      <a:pt x="18703" y="13672"/>
                      <a:pt x="18421" y="14351"/>
                      <a:pt x="18053" y="14986"/>
                    </a:cubicBezTo>
                    <a:cubicBezTo>
                      <a:pt x="17873" y="15295"/>
                      <a:pt x="17876" y="15677"/>
                      <a:pt x="18060" y="15984"/>
                    </a:cubicBezTo>
                    <a:lnTo>
                      <a:pt x="18601" y="16885"/>
                    </a:lnTo>
                    <a:lnTo>
                      <a:pt x="16886" y="18600"/>
                    </a:lnTo>
                    <a:cubicBezTo>
                      <a:pt x="16882" y="18599"/>
                      <a:pt x="16878" y="18597"/>
                      <a:pt x="16875" y="18595"/>
                    </a:cubicBezTo>
                    <a:lnTo>
                      <a:pt x="15978" y="18057"/>
                    </a:lnTo>
                    <a:cubicBezTo>
                      <a:pt x="15822" y="17964"/>
                      <a:pt x="15648" y="17917"/>
                      <a:pt x="15473" y="17917"/>
                    </a:cubicBezTo>
                    <a:cubicBezTo>
                      <a:pt x="15304" y="17917"/>
                      <a:pt x="15134" y="17961"/>
                      <a:pt x="14982" y="18049"/>
                    </a:cubicBezTo>
                    <a:cubicBezTo>
                      <a:pt x="14348" y="18415"/>
                      <a:pt x="13671" y="18696"/>
                      <a:pt x="12968" y="18884"/>
                    </a:cubicBezTo>
                    <a:cubicBezTo>
                      <a:pt x="12624" y="18976"/>
                      <a:pt x="12356" y="19248"/>
                      <a:pt x="12269" y="19594"/>
                    </a:cubicBezTo>
                    <a:lnTo>
                      <a:pt x="12016" y="20607"/>
                    </a:lnTo>
                    <a:cubicBezTo>
                      <a:pt x="12015" y="20611"/>
                      <a:pt x="12014" y="20614"/>
                      <a:pt x="12012" y="20619"/>
                    </a:cubicBezTo>
                    <a:lnTo>
                      <a:pt x="9587" y="20619"/>
                    </a:lnTo>
                    <a:lnTo>
                      <a:pt x="9331" y="19594"/>
                    </a:lnTo>
                    <a:cubicBezTo>
                      <a:pt x="9244" y="19248"/>
                      <a:pt x="8976" y="18976"/>
                      <a:pt x="8632" y="18884"/>
                    </a:cubicBezTo>
                    <a:cubicBezTo>
                      <a:pt x="7929" y="18696"/>
                      <a:pt x="7251" y="18415"/>
                      <a:pt x="6617" y="18049"/>
                    </a:cubicBezTo>
                    <a:cubicBezTo>
                      <a:pt x="6465" y="17961"/>
                      <a:pt x="6296" y="17917"/>
                      <a:pt x="6127" y="17917"/>
                    </a:cubicBezTo>
                    <a:cubicBezTo>
                      <a:pt x="5951" y="17917"/>
                      <a:pt x="5777" y="17964"/>
                      <a:pt x="5621" y="18057"/>
                    </a:cubicBezTo>
                    <a:lnTo>
                      <a:pt x="4725" y="18595"/>
                    </a:lnTo>
                    <a:cubicBezTo>
                      <a:pt x="4722" y="18597"/>
                      <a:pt x="4718" y="18599"/>
                      <a:pt x="4714" y="18600"/>
                    </a:cubicBezTo>
                    <a:lnTo>
                      <a:pt x="3000" y="16885"/>
                    </a:lnTo>
                    <a:lnTo>
                      <a:pt x="3540" y="15984"/>
                    </a:lnTo>
                    <a:cubicBezTo>
                      <a:pt x="3724" y="15677"/>
                      <a:pt x="3727" y="15295"/>
                      <a:pt x="3548" y="14986"/>
                    </a:cubicBezTo>
                    <a:cubicBezTo>
                      <a:pt x="3179" y="14351"/>
                      <a:pt x="2897" y="13672"/>
                      <a:pt x="2708" y="12966"/>
                    </a:cubicBezTo>
                    <a:cubicBezTo>
                      <a:pt x="2616" y="12622"/>
                      <a:pt x="2343" y="12354"/>
                      <a:pt x="1998" y="12268"/>
                    </a:cubicBezTo>
                    <a:lnTo>
                      <a:pt x="993" y="12016"/>
                    </a:lnTo>
                    <a:cubicBezTo>
                      <a:pt x="989" y="12016"/>
                      <a:pt x="986" y="12014"/>
                      <a:pt x="982" y="12013"/>
                    </a:cubicBezTo>
                    <a:lnTo>
                      <a:pt x="982" y="9587"/>
                    </a:lnTo>
                    <a:lnTo>
                      <a:pt x="1998" y="9333"/>
                    </a:lnTo>
                    <a:cubicBezTo>
                      <a:pt x="2343" y="9246"/>
                      <a:pt x="2616" y="8979"/>
                      <a:pt x="2708" y="8634"/>
                    </a:cubicBezTo>
                    <a:cubicBezTo>
                      <a:pt x="2897" y="7928"/>
                      <a:pt x="3179" y="7249"/>
                      <a:pt x="3548" y="6615"/>
                    </a:cubicBezTo>
                    <a:cubicBezTo>
                      <a:pt x="3727" y="6305"/>
                      <a:pt x="3724" y="5923"/>
                      <a:pt x="3540" y="5617"/>
                    </a:cubicBezTo>
                    <a:lnTo>
                      <a:pt x="3005" y="4725"/>
                    </a:lnTo>
                    <a:cubicBezTo>
                      <a:pt x="3004" y="4722"/>
                      <a:pt x="3002" y="4718"/>
                      <a:pt x="3000" y="4715"/>
                    </a:cubicBezTo>
                    <a:lnTo>
                      <a:pt x="4715" y="3000"/>
                    </a:lnTo>
                    <a:lnTo>
                      <a:pt x="5621" y="3544"/>
                    </a:lnTo>
                    <a:cubicBezTo>
                      <a:pt x="5777" y="3636"/>
                      <a:pt x="5951" y="3683"/>
                      <a:pt x="6127" y="3683"/>
                    </a:cubicBezTo>
                    <a:cubicBezTo>
                      <a:pt x="6296" y="3683"/>
                      <a:pt x="6465" y="3639"/>
                      <a:pt x="6618" y="3551"/>
                    </a:cubicBezTo>
                    <a:cubicBezTo>
                      <a:pt x="7251" y="3185"/>
                      <a:pt x="7929" y="2904"/>
                      <a:pt x="8632" y="2717"/>
                    </a:cubicBezTo>
                    <a:cubicBezTo>
                      <a:pt x="8976" y="2624"/>
                      <a:pt x="9244" y="2353"/>
                      <a:pt x="9331" y="2007"/>
                    </a:cubicBezTo>
                    <a:lnTo>
                      <a:pt x="9587" y="982"/>
                    </a:lnTo>
                    <a:lnTo>
                      <a:pt x="12012" y="982"/>
                    </a:lnTo>
                    <a:cubicBezTo>
                      <a:pt x="12014" y="986"/>
                      <a:pt x="12015" y="989"/>
                      <a:pt x="12016" y="993"/>
                    </a:cubicBezTo>
                    <a:lnTo>
                      <a:pt x="12269" y="2007"/>
                    </a:lnTo>
                    <a:cubicBezTo>
                      <a:pt x="12356" y="2353"/>
                      <a:pt x="12624" y="2624"/>
                      <a:pt x="12968" y="2717"/>
                    </a:cubicBezTo>
                    <a:cubicBezTo>
                      <a:pt x="13671" y="2904"/>
                      <a:pt x="14348" y="3185"/>
                      <a:pt x="14982" y="3551"/>
                    </a:cubicBezTo>
                    <a:cubicBezTo>
                      <a:pt x="15134" y="3639"/>
                      <a:pt x="15304" y="3683"/>
                      <a:pt x="15473" y="3683"/>
                    </a:cubicBezTo>
                    <a:cubicBezTo>
                      <a:pt x="15648" y="3683"/>
                      <a:pt x="15822" y="3636"/>
                      <a:pt x="15978" y="3544"/>
                    </a:cubicBezTo>
                    <a:lnTo>
                      <a:pt x="16884" y="3000"/>
                    </a:lnTo>
                    <a:lnTo>
                      <a:pt x="18600" y="4715"/>
                    </a:lnTo>
                    <a:cubicBezTo>
                      <a:pt x="18598" y="4718"/>
                      <a:pt x="18597" y="4722"/>
                      <a:pt x="18595" y="4726"/>
                    </a:cubicBezTo>
                    <a:lnTo>
                      <a:pt x="18060" y="5616"/>
                    </a:lnTo>
                    <a:cubicBezTo>
                      <a:pt x="17876" y="5923"/>
                      <a:pt x="17873" y="6305"/>
                      <a:pt x="18053" y="6615"/>
                    </a:cubicBezTo>
                    <a:cubicBezTo>
                      <a:pt x="18421" y="7249"/>
                      <a:pt x="18703" y="7928"/>
                      <a:pt x="18892" y="8634"/>
                    </a:cubicBezTo>
                    <a:cubicBezTo>
                      <a:pt x="18984" y="8979"/>
                      <a:pt x="19256" y="9246"/>
                      <a:pt x="19602" y="9333"/>
                    </a:cubicBezTo>
                    <a:lnTo>
                      <a:pt x="20618" y="9587"/>
                    </a:lnTo>
                    <a:cubicBezTo>
                      <a:pt x="20618" y="9587"/>
                      <a:pt x="20618" y="12013"/>
                      <a:pt x="20618" y="12013"/>
                    </a:cubicBezTo>
                    <a:close/>
                    <a:moveTo>
                      <a:pt x="20880" y="8641"/>
                    </a:moveTo>
                    <a:lnTo>
                      <a:pt x="19841" y="8380"/>
                    </a:lnTo>
                    <a:cubicBezTo>
                      <a:pt x="19626" y="7580"/>
                      <a:pt x="19308" y="6822"/>
                      <a:pt x="18902" y="6122"/>
                    </a:cubicBezTo>
                    <a:lnTo>
                      <a:pt x="19455" y="5200"/>
                    </a:lnTo>
                    <a:cubicBezTo>
                      <a:pt x="19625" y="4871"/>
                      <a:pt x="19736" y="4463"/>
                      <a:pt x="19455" y="4182"/>
                    </a:cubicBezTo>
                    <a:lnTo>
                      <a:pt x="17419" y="2145"/>
                    </a:lnTo>
                    <a:cubicBezTo>
                      <a:pt x="17292" y="2018"/>
                      <a:pt x="17136" y="1969"/>
                      <a:pt x="16975" y="1969"/>
                    </a:cubicBezTo>
                    <a:cubicBezTo>
                      <a:pt x="16778" y="1969"/>
                      <a:pt x="16572" y="2043"/>
                      <a:pt x="16400" y="2145"/>
                    </a:cubicBezTo>
                    <a:lnTo>
                      <a:pt x="15473" y="2702"/>
                    </a:lnTo>
                    <a:cubicBezTo>
                      <a:pt x="14775" y="2298"/>
                      <a:pt x="14020" y="1982"/>
                      <a:pt x="13222" y="1768"/>
                    </a:cubicBezTo>
                    <a:lnTo>
                      <a:pt x="12960" y="720"/>
                    </a:lnTo>
                    <a:cubicBezTo>
                      <a:pt x="12848" y="367"/>
                      <a:pt x="12638" y="0"/>
                      <a:pt x="12240" y="0"/>
                    </a:cubicBezTo>
                    <a:lnTo>
                      <a:pt x="9360" y="0"/>
                    </a:lnTo>
                    <a:cubicBezTo>
                      <a:pt x="8962" y="0"/>
                      <a:pt x="8730" y="367"/>
                      <a:pt x="8640" y="720"/>
                    </a:cubicBezTo>
                    <a:lnTo>
                      <a:pt x="8378" y="1768"/>
                    </a:lnTo>
                    <a:cubicBezTo>
                      <a:pt x="7580" y="1982"/>
                      <a:pt x="6825" y="2298"/>
                      <a:pt x="6127" y="2702"/>
                    </a:cubicBezTo>
                    <a:lnTo>
                      <a:pt x="5200" y="2145"/>
                    </a:lnTo>
                    <a:cubicBezTo>
                      <a:pt x="5028" y="2043"/>
                      <a:pt x="4822" y="1969"/>
                      <a:pt x="4625" y="1969"/>
                    </a:cubicBezTo>
                    <a:cubicBezTo>
                      <a:pt x="4464" y="1969"/>
                      <a:pt x="4308" y="2018"/>
                      <a:pt x="4181" y="2145"/>
                    </a:cubicBezTo>
                    <a:lnTo>
                      <a:pt x="2145" y="4182"/>
                    </a:lnTo>
                    <a:cubicBezTo>
                      <a:pt x="1864" y="4463"/>
                      <a:pt x="1975" y="4871"/>
                      <a:pt x="2145" y="5200"/>
                    </a:cubicBezTo>
                    <a:lnTo>
                      <a:pt x="2698" y="6122"/>
                    </a:lnTo>
                    <a:cubicBezTo>
                      <a:pt x="2292" y="6822"/>
                      <a:pt x="1973" y="7580"/>
                      <a:pt x="1759" y="8380"/>
                    </a:cubicBezTo>
                    <a:lnTo>
                      <a:pt x="720" y="8641"/>
                    </a:lnTo>
                    <a:cubicBezTo>
                      <a:pt x="367" y="8730"/>
                      <a:pt x="0" y="8963"/>
                      <a:pt x="0" y="9360"/>
                    </a:cubicBezTo>
                    <a:lnTo>
                      <a:pt x="0" y="12240"/>
                    </a:lnTo>
                    <a:cubicBezTo>
                      <a:pt x="0" y="12638"/>
                      <a:pt x="367" y="12848"/>
                      <a:pt x="720" y="12960"/>
                    </a:cubicBezTo>
                    <a:lnTo>
                      <a:pt x="1759" y="13220"/>
                    </a:lnTo>
                    <a:cubicBezTo>
                      <a:pt x="1973" y="14021"/>
                      <a:pt x="2292" y="14778"/>
                      <a:pt x="2698" y="15478"/>
                    </a:cubicBezTo>
                    <a:lnTo>
                      <a:pt x="2145" y="16400"/>
                    </a:lnTo>
                    <a:cubicBezTo>
                      <a:pt x="1959" y="16714"/>
                      <a:pt x="1864" y="17137"/>
                      <a:pt x="2145" y="17419"/>
                    </a:cubicBezTo>
                    <a:lnTo>
                      <a:pt x="4181" y="19455"/>
                    </a:lnTo>
                    <a:cubicBezTo>
                      <a:pt x="4305" y="19579"/>
                      <a:pt x="4454" y="19627"/>
                      <a:pt x="4610" y="19627"/>
                    </a:cubicBezTo>
                    <a:cubicBezTo>
                      <a:pt x="4807" y="19627"/>
                      <a:pt x="5016" y="19550"/>
                      <a:pt x="5200" y="19455"/>
                    </a:cubicBezTo>
                    <a:lnTo>
                      <a:pt x="6127" y="18899"/>
                    </a:lnTo>
                    <a:cubicBezTo>
                      <a:pt x="6825" y="19302"/>
                      <a:pt x="7580" y="19619"/>
                      <a:pt x="8378" y="19832"/>
                    </a:cubicBezTo>
                    <a:lnTo>
                      <a:pt x="8640" y="20880"/>
                    </a:lnTo>
                    <a:cubicBezTo>
                      <a:pt x="8730" y="21233"/>
                      <a:pt x="8962" y="21600"/>
                      <a:pt x="9360" y="21600"/>
                    </a:cubicBezTo>
                    <a:lnTo>
                      <a:pt x="12240" y="21600"/>
                    </a:lnTo>
                    <a:cubicBezTo>
                      <a:pt x="12638" y="21600"/>
                      <a:pt x="12848" y="21233"/>
                      <a:pt x="12960" y="20880"/>
                    </a:cubicBezTo>
                    <a:lnTo>
                      <a:pt x="13222" y="19832"/>
                    </a:lnTo>
                    <a:cubicBezTo>
                      <a:pt x="14020" y="19619"/>
                      <a:pt x="14775" y="19302"/>
                      <a:pt x="15473" y="18899"/>
                    </a:cubicBezTo>
                    <a:lnTo>
                      <a:pt x="16400" y="19455"/>
                    </a:lnTo>
                    <a:cubicBezTo>
                      <a:pt x="16584" y="19550"/>
                      <a:pt x="16793" y="19627"/>
                      <a:pt x="16990" y="19627"/>
                    </a:cubicBezTo>
                    <a:cubicBezTo>
                      <a:pt x="17146" y="19627"/>
                      <a:pt x="17294" y="19579"/>
                      <a:pt x="17419" y="19455"/>
                    </a:cubicBezTo>
                    <a:lnTo>
                      <a:pt x="19455" y="17419"/>
                    </a:lnTo>
                    <a:cubicBezTo>
                      <a:pt x="19736" y="17137"/>
                      <a:pt x="19641" y="16714"/>
                      <a:pt x="19455" y="16400"/>
                    </a:cubicBezTo>
                    <a:lnTo>
                      <a:pt x="18902" y="15478"/>
                    </a:lnTo>
                    <a:cubicBezTo>
                      <a:pt x="19308" y="14778"/>
                      <a:pt x="19626" y="14021"/>
                      <a:pt x="19841" y="13220"/>
                    </a:cubicBezTo>
                    <a:lnTo>
                      <a:pt x="20880" y="12960"/>
                    </a:lnTo>
                    <a:cubicBezTo>
                      <a:pt x="21233" y="12848"/>
                      <a:pt x="21600" y="12638"/>
                      <a:pt x="21600" y="12240"/>
                    </a:cubicBezTo>
                    <a:lnTo>
                      <a:pt x="21600" y="9360"/>
                    </a:lnTo>
                    <a:cubicBezTo>
                      <a:pt x="21600" y="8963"/>
                      <a:pt x="21233" y="8730"/>
                      <a:pt x="20880" y="8641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600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endParaRP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1DA8EB7-4BBA-40F2-A624-3586DC1772FD}"/>
              </a:ext>
            </a:extLst>
          </p:cNvPr>
          <p:cNvGrpSpPr/>
          <p:nvPr/>
        </p:nvGrpSpPr>
        <p:grpSpPr>
          <a:xfrm>
            <a:off x="1966038" y="1504978"/>
            <a:ext cx="2309423" cy="1036226"/>
            <a:chOff x="5179113" y="4922475"/>
            <a:chExt cx="2309423" cy="1036226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457D879-E1BC-2F5A-BA84-F597DE62DCC1}"/>
                </a:ext>
              </a:extLst>
            </p:cNvPr>
            <p:cNvSpPr txBox="1"/>
            <p:nvPr/>
          </p:nvSpPr>
          <p:spPr>
            <a:xfrm>
              <a:off x="5206948" y="5373926"/>
              <a:ext cx="22815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/>
                <a:t>请在此处输入文本</a:t>
              </a:r>
              <a:endParaRPr lang="en-US" altLang="zh-CN" sz="1600" dirty="0"/>
            </a:p>
            <a:p>
              <a:r>
                <a:rPr lang="zh-CN" altLang="en-US" sz="1600" dirty="0"/>
                <a:t>请在此处输入文本</a:t>
              </a:r>
              <a:endParaRPr lang="en-US" altLang="zh-CN" sz="1600" dirty="0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DC274A6-9FC4-122D-06A3-4CBE42E92AEC}"/>
                </a:ext>
              </a:extLst>
            </p:cNvPr>
            <p:cNvSpPr txBox="1"/>
            <p:nvPr/>
          </p:nvSpPr>
          <p:spPr>
            <a:xfrm>
              <a:off x="5179113" y="4922475"/>
              <a:ext cx="22815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latin typeface="+mj-ea"/>
                  <a:ea typeface="+mj-ea"/>
                </a:rPr>
                <a:t>01</a:t>
              </a:r>
              <a:r>
                <a:rPr lang="zh-CN" altLang="en-US" sz="2000" b="1" dirty="0">
                  <a:latin typeface="+mj-ea"/>
                  <a:ea typeface="+mj-ea"/>
                </a:rPr>
                <a:t>请输入标题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16058DEF-FA3A-CD65-58CA-9D4F7E30943F}"/>
              </a:ext>
            </a:extLst>
          </p:cNvPr>
          <p:cNvGrpSpPr/>
          <p:nvPr/>
        </p:nvGrpSpPr>
        <p:grpSpPr>
          <a:xfrm>
            <a:off x="8503998" y="4442199"/>
            <a:ext cx="2309423" cy="1036226"/>
            <a:chOff x="5179113" y="4922475"/>
            <a:chExt cx="2309423" cy="1036226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4810914-7590-C44B-17FE-4B642410CC12}"/>
                </a:ext>
              </a:extLst>
            </p:cNvPr>
            <p:cNvSpPr txBox="1"/>
            <p:nvPr/>
          </p:nvSpPr>
          <p:spPr>
            <a:xfrm>
              <a:off x="5206948" y="5373926"/>
              <a:ext cx="22815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/>
                <a:t>请在此处输入文本</a:t>
              </a:r>
              <a:endParaRPr lang="en-US" altLang="zh-CN" sz="1600" dirty="0"/>
            </a:p>
            <a:p>
              <a:r>
                <a:rPr lang="zh-CN" altLang="en-US" sz="1600" dirty="0"/>
                <a:t>请在此处输入文本</a:t>
              </a:r>
              <a:endParaRPr lang="en-US" altLang="zh-CN" sz="1600" dirty="0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40D55E6-9B85-CEFB-4E1A-19FCEF12AC32}"/>
                </a:ext>
              </a:extLst>
            </p:cNvPr>
            <p:cNvSpPr txBox="1"/>
            <p:nvPr/>
          </p:nvSpPr>
          <p:spPr>
            <a:xfrm>
              <a:off x="5179113" y="4922475"/>
              <a:ext cx="22815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latin typeface="+mj-ea"/>
                  <a:ea typeface="+mj-ea"/>
                </a:rPr>
                <a:t>04</a:t>
              </a:r>
              <a:r>
                <a:rPr lang="zh-CN" altLang="en-US" sz="2000" b="1" dirty="0">
                  <a:latin typeface="+mj-ea"/>
                  <a:ea typeface="+mj-ea"/>
                </a:rPr>
                <a:t>请输入标题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62A69FB4-54A0-8C91-02FA-F572B3E61B5B}"/>
              </a:ext>
            </a:extLst>
          </p:cNvPr>
          <p:cNvGrpSpPr/>
          <p:nvPr/>
        </p:nvGrpSpPr>
        <p:grpSpPr>
          <a:xfrm>
            <a:off x="8503998" y="1504978"/>
            <a:ext cx="2309423" cy="1036226"/>
            <a:chOff x="5179113" y="4922475"/>
            <a:chExt cx="2309423" cy="1036226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7A9B061-E879-CE6D-48B9-60BA52AE29CA}"/>
                </a:ext>
              </a:extLst>
            </p:cNvPr>
            <p:cNvSpPr txBox="1"/>
            <p:nvPr/>
          </p:nvSpPr>
          <p:spPr>
            <a:xfrm>
              <a:off x="5206948" y="5373926"/>
              <a:ext cx="22815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/>
                <a:t>请在此处输入文本</a:t>
              </a:r>
              <a:endParaRPr lang="en-US" altLang="zh-CN" sz="1600" dirty="0"/>
            </a:p>
            <a:p>
              <a:r>
                <a:rPr lang="zh-CN" altLang="en-US" sz="1600" dirty="0"/>
                <a:t>请在此处输入文本</a:t>
              </a:r>
              <a:endParaRPr lang="en-US" altLang="zh-CN" sz="1600" dirty="0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9EBC48F5-32C9-6D5A-9A76-3C765B3BFA8D}"/>
                </a:ext>
              </a:extLst>
            </p:cNvPr>
            <p:cNvSpPr txBox="1"/>
            <p:nvPr/>
          </p:nvSpPr>
          <p:spPr>
            <a:xfrm>
              <a:off x="5179113" y="4922475"/>
              <a:ext cx="22815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latin typeface="+mj-ea"/>
                  <a:ea typeface="+mj-ea"/>
                </a:rPr>
                <a:t>03</a:t>
              </a:r>
              <a:r>
                <a:rPr lang="zh-CN" altLang="en-US" sz="2000" b="1" dirty="0">
                  <a:latin typeface="+mj-ea"/>
                  <a:ea typeface="+mj-ea"/>
                </a:rPr>
                <a:t>请输入标题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706641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黄色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自定义 3">
      <a:majorFont>
        <a:latin typeface="Bona Nova"/>
        <a:ea typeface="方正黑体简体"/>
        <a:cs typeface=""/>
      </a:majorFont>
      <a:minorFont>
        <a:latin typeface="Bona Nova"/>
        <a:ea typeface="方正黑体简体"/>
        <a:cs typeface=""/>
      </a:minorFont>
    </a:fontScheme>
    <a:fmtScheme name="OfficePLUS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PLUS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1392</TotalTime>
  <Words>801</Words>
  <Application>Microsoft Office PowerPoint</Application>
  <PresentationFormat>宽屏</PresentationFormat>
  <Paragraphs>182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5" baseType="lpstr">
      <vt:lpstr>Bona Nova</vt:lpstr>
      <vt:lpstr>Gill Sans</vt:lpstr>
      <vt:lpstr>OPPOSans H</vt:lpstr>
      <vt:lpstr>OPPOSans M</vt:lpstr>
      <vt:lpstr>Source Han Sans Light</vt:lpstr>
      <vt:lpstr>阿里巴巴普惠体 2.0 55 Regular</vt:lpstr>
      <vt:lpstr>阿里巴巴普惠体 2.0 65 Medium</vt:lpstr>
      <vt:lpstr>阿里巴巴普惠体 B</vt:lpstr>
      <vt:lpstr>等线</vt:lpstr>
      <vt:lpstr>方正黑体简体</vt:lpstr>
      <vt:lpstr>思源黑体 CN Bold</vt:lpstr>
      <vt:lpstr>思源黑体 CN Light</vt:lpstr>
      <vt:lpstr>Microsoft YaHei</vt:lpstr>
      <vt:lpstr>Arial</vt:lpstr>
      <vt:lpstr>Calibri</vt:lpstr>
      <vt:lpstr>Segoe UI Light</vt:lpstr>
      <vt:lpstr>office 主题</vt:lpstr>
      <vt:lpstr>PowerPoint 演示文稿</vt:lpstr>
      <vt:lpstr>PowerPoint 演示文稿</vt:lpstr>
      <vt:lpstr>PowerPoint 演示文稿</vt:lpstr>
      <vt:lpstr>请输入标题</vt:lpstr>
      <vt:lpstr>请输入标题</vt:lpstr>
      <vt:lpstr>请输入标题</vt:lpstr>
      <vt:lpstr>PowerPoint 演示文稿</vt:lpstr>
      <vt:lpstr>请输入标题</vt:lpstr>
      <vt:lpstr>请输入标题</vt:lpstr>
      <vt:lpstr>PowerPoint 演示文稿</vt:lpstr>
      <vt:lpstr>请输入标题</vt:lpstr>
      <vt:lpstr>请输入标题</vt:lpstr>
      <vt:lpstr>PowerPoint 演示文稿</vt:lpstr>
      <vt:lpstr>请输入标题</vt:lpstr>
      <vt:lpstr>请输入标题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黄色简约几何风年度工作汇报ppt模板</dc:title>
  <dc:creator>©是小盒呀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37</cp:revision>
  <dcterms:created xsi:type="dcterms:W3CDTF">2023-06-05T05:58:43Z</dcterms:created>
  <dcterms:modified xsi:type="dcterms:W3CDTF">2023-09-20T03:39:59Z</dcterms:modified>
</cp:coreProperties>
</file>