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0" r:id="rId5"/>
    <p:sldId id="264" r:id="rId6"/>
    <p:sldId id="265" r:id="rId7"/>
    <p:sldId id="266" r:id="rId8"/>
    <p:sldId id="267" r:id="rId9"/>
    <p:sldId id="262" r:id="rId10"/>
    <p:sldId id="268" r:id="rId11"/>
    <p:sldId id="269" r:id="rId12"/>
    <p:sldId id="270" r:id="rId13"/>
    <p:sldId id="263" r:id="rId14"/>
    <p:sldId id="272" r:id="rId15"/>
    <p:sldId id="271" r:id="rId16"/>
    <p:sldId id="261" r:id="rId17"/>
    <p:sldId id="1126" r:id="rId18"/>
    <p:sldId id="200757849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6155"/>
    <a:srgbClr val="EA7500"/>
    <a:srgbClr val="FFFFFF"/>
    <a:srgbClr val="EF892D"/>
    <a:srgbClr val="DAEEDC"/>
    <a:srgbClr val="CCE8CF"/>
    <a:srgbClr val="F19545"/>
    <a:srgbClr val="FF8A11"/>
    <a:srgbClr val="003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>
        <p:scale>
          <a:sx n="66" d="100"/>
          <a:sy n="66" d="100"/>
        </p:scale>
        <p:origin x="1242" y="7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5.5559999999999998E-2"/>
          <c:y val="0.10199999999999999"/>
          <c:w val="0.94144000000000005"/>
          <c:h val="0.766719999999999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B-41FD-8217-F340B49519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B-41FD-8217-F340B49519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45426503"/>
        <c:axId val="58124530"/>
      </c:barChart>
      <c:catAx>
        <c:axId val="545426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124530"/>
        <c:crosses val="autoZero"/>
        <c:auto val="1"/>
        <c:lblAlgn val="ctr"/>
        <c:lblOffset val="100"/>
        <c:noMultiLvlLbl val="0"/>
      </c:catAx>
      <c:valAx>
        <c:axId val="5812453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54265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40547321290721011"/>
          <c:y val="0.94288589173878012"/>
          <c:w val="0.23911615240835821"/>
          <c:h val="5.7114108261219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0.4</c:v>
                </c:pt>
                <c:pt idx="1">
                  <c:v>2.5</c:v>
                </c:pt>
                <c:pt idx="2">
                  <c:v>0.4</c:v>
                </c:pt>
                <c:pt idx="3">
                  <c:v>2.1</c:v>
                </c:pt>
                <c:pt idx="4">
                  <c:v>1.2</c:v>
                </c:pt>
                <c:pt idx="5">
                  <c:v>2.2999999999999998</c:v>
                </c:pt>
                <c:pt idx="6">
                  <c:v>1.4</c:v>
                </c:pt>
                <c:pt idx="7">
                  <c:v>0.4</c:v>
                </c:pt>
                <c:pt idx="8">
                  <c:v>1.3</c:v>
                </c:pt>
                <c:pt idx="9">
                  <c:v>0.5</c:v>
                </c:pt>
                <c:pt idx="10">
                  <c:v>1.6</c:v>
                </c:pt>
                <c:pt idx="11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CA-4848-85D1-3439AED10E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1.6</c:v>
                </c:pt>
                <c:pt idx="2">
                  <c:v>1.8</c:v>
                </c:pt>
                <c:pt idx="3">
                  <c:v>0.4</c:v>
                </c:pt>
                <c:pt idx="4">
                  <c:v>0.5</c:v>
                </c:pt>
                <c:pt idx="5">
                  <c:v>2.2999999999999998</c:v>
                </c:pt>
                <c:pt idx="6">
                  <c:v>1.5</c:v>
                </c:pt>
                <c:pt idx="7">
                  <c:v>0.4</c:v>
                </c:pt>
                <c:pt idx="8">
                  <c:v>1.4</c:v>
                </c:pt>
                <c:pt idx="9">
                  <c:v>0.5</c:v>
                </c:pt>
                <c:pt idx="10">
                  <c:v>0.7</c:v>
                </c:pt>
                <c:pt idx="11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CA-4848-85D1-3439AED10E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4"/>
        <c:axId val="35773119"/>
        <c:axId val="199533285"/>
      </c:barChart>
      <c:catAx>
        <c:axId val="3577311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  <c:crossAx val="199533285"/>
        <c:crosses val="autoZero"/>
        <c:auto val="1"/>
        <c:lblAlgn val="ctr"/>
        <c:lblOffset val="100"/>
        <c:noMultiLvlLbl val="0"/>
      </c:catAx>
      <c:valAx>
        <c:axId val="19953328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  <c:crossAx val="357731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等线" panose="02010600030101010101" charset="-122"/>
              <a:cs typeface="等线" panose="02010600030101010101" charset="-122"/>
              <a:sym typeface="等线" panose="02010600030101010101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b="1">
          <a:latin typeface="等线" panose="02010600030101010101" charset="-122"/>
          <a:ea typeface="等线" panose="02010600030101010101" charset="-122"/>
          <a:cs typeface="等线" panose="02010600030101010101" charset="-122"/>
          <a:sym typeface="等线" panose="02010600030101010101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围栏, 男人, 笼子&#10;&#10;描述已自动生成">
            <a:extLst>
              <a:ext uri="{FF2B5EF4-FFF2-40B4-BE49-F238E27FC236}">
                <a16:creationId xmlns:a16="http://schemas.microsoft.com/office/drawing/2014/main" id="{9772C3E9-A550-9C16-C510-543DDC694E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74" y="-55804"/>
            <a:ext cx="12207874" cy="691380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49A3F3F-9B11-D65B-8E55-F8254CF03AD5}"/>
              </a:ext>
            </a:extLst>
          </p:cNvPr>
          <p:cNvSpPr/>
          <p:nvPr userDrawn="1"/>
        </p:nvSpPr>
        <p:spPr>
          <a:xfrm>
            <a:off x="-15874" y="-55804"/>
            <a:ext cx="12207874" cy="6913804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2CBA51-5A65-404C-7C57-17D9FBB3105F}"/>
              </a:ext>
            </a:extLst>
          </p:cNvPr>
          <p:cNvGrpSpPr/>
          <p:nvPr userDrawn="1"/>
        </p:nvGrpSpPr>
        <p:grpSpPr>
          <a:xfrm>
            <a:off x="-15874" y="-88900"/>
            <a:ext cx="12223749" cy="1452276"/>
            <a:chOff x="-15874" y="0"/>
            <a:chExt cx="12223749" cy="145227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4FED638-C709-801C-F930-769A2DB3664D}"/>
                </a:ext>
              </a:extLst>
            </p:cNvPr>
            <p:cNvSpPr/>
            <p:nvPr/>
          </p:nvSpPr>
          <p:spPr>
            <a:xfrm rot="5400000" flipV="1">
              <a:off x="5401716" y="-5353883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99B40BB-8703-2B4D-4B19-9F2D5EE893B7}"/>
                </a:ext>
              </a:extLst>
            </p:cNvPr>
            <p:cNvSpPr/>
            <p:nvPr/>
          </p:nvSpPr>
          <p:spPr>
            <a:xfrm rot="5400000" flipV="1">
              <a:off x="5401716" y="-5417590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FE4EB1-4226-6910-0E38-A1059DA4134C}"/>
              </a:ext>
            </a:extLst>
          </p:cNvPr>
          <p:cNvGrpSpPr/>
          <p:nvPr userDrawn="1"/>
        </p:nvGrpSpPr>
        <p:grpSpPr>
          <a:xfrm>
            <a:off x="-7937" y="5469430"/>
            <a:ext cx="12223749" cy="1444374"/>
            <a:chOff x="-7937" y="5469430"/>
            <a:chExt cx="12223749" cy="144437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3543C2A-840E-CB40-EFD8-6692A8295BB8}"/>
                </a:ext>
              </a:extLst>
            </p:cNvPr>
            <p:cNvSpPr/>
            <p:nvPr/>
          </p:nvSpPr>
          <p:spPr>
            <a:xfrm rot="16200000">
              <a:off x="5409653" y="51840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4C0C8A4-164D-B840-8D00-8A08C9752C73}"/>
                </a:ext>
              </a:extLst>
            </p:cNvPr>
            <p:cNvSpPr/>
            <p:nvPr/>
          </p:nvSpPr>
          <p:spPr>
            <a:xfrm rot="16200000">
              <a:off x="5409653" y="107645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2023/9/20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图片 1" descr="图片包含 围栏, 男人, 笼子&#10;&#10;描述已自动生成">
            <a:extLst>
              <a:ext uri="{FF2B5EF4-FFF2-40B4-BE49-F238E27FC236}">
                <a16:creationId xmlns:a16="http://schemas.microsoft.com/office/drawing/2014/main" id="{D84C4998-B755-2ECE-74F0-7C570C473D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74" y="-55804"/>
            <a:ext cx="12207874" cy="691380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210D25F-B752-9829-D99A-52B1478EBA1F}"/>
              </a:ext>
            </a:extLst>
          </p:cNvPr>
          <p:cNvSpPr/>
          <p:nvPr userDrawn="1"/>
        </p:nvSpPr>
        <p:spPr>
          <a:xfrm>
            <a:off x="-15874" y="-55804"/>
            <a:ext cx="12207874" cy="6913804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E15BCEC-B941-D69E-DE8C-65135FBA0E85}"/>
              </a:ext>
            </a:extLst>
          </p:cNvPr>
          <p:cNvGrpSpPr/>
          <p:nvPr userDrawn="1"/>
        </p:nvGrpSpPr>
        <p:grpSpPr>
          <a:xfrm>
            <a:off x="-7937" y="5469430"/>
            <a:ext cx="12223749" cy="1444374"/>
            <a:chOff x="-7937" y="5469430"/>
            <a:chExt cx="12223749" cy="144437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99FC328-6702-29D0-C8B3-DBAB1EEE66E2}"/>
                </a:ext>
              </a:extLst>
            </p:cNvPr>
            <p:cNvSpPr/>
            <p:nvPr/>
          </p:nvSpPr>
          <p:spPr>
            <a:xfrm rot="16200000">
              <a:off x="5409653" y="51840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3D8F25B-93AD-822D-18A4-717335FEE0AA}"/>
                </a:ext>
              </a:extLst>
            </p:cNvPr>
            <p:cNvSpPr/>
            <p:nvPr/>
          </p:nvSpPr>
          <p:spPr>
            <a:xfrm rot="16200000">
              <a:off x="5409653" y="107645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围栏, 男人, 笼子&#10;&#10;描述已自动生成">
            <a:extLst>
              <a:ext uri="{FF2B5EF4-FFF2-40B4-BE49-F238E27FC236}">
                <a16:creationId xmlns:a16="http://schemas.microsoft.com/office/drawing/2014/main" id="{DFBA6403-B153-0462-97BC-D313EFEEF8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74" y="-55804"/>
            <a:ext cx="12207874" cy="691380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3EC6067-A276-55F9-33A4-480B38B530F4}"/>
              </a:ext>
            </a:extLst>
          </p:cNvPr>
          <p:cNvSpPr/>
          <p:nvPr userDrawn="1"/>
        </p:nvSpPr>
        <p:spPr>
          <a:xfrm>
            <a:off x="-15874" y="-55804"/>
            <a:ext cx="12207874" cy="6913804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C88696C-7C64-CBA2-62DC-70DB0902EF53}"/>
              </a:ext>
            </a:extLst>
          </p:cNvPr>
          <p:cNvGrpSpPr/>
          <p:nvPr userDrawn="1"/>
        </p:nvGrpSpPr>
        <p:grpSpPr>
          <a:xfrm>
            <a:off x="-15874" y="-88900"/>
            <a:ext cx="12223749" cy="1452276"/>
            <a:chOff x="-15874" y="0"/>
            <a:chExt cx="12223749" cy="145227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BCBA9A6-989E-B5D8-B6A6-29CD3277CA54}"/>
                </a:ext>
              </a:extLst>
            </p:cNvPr>
            <p:cNvSpPr/>
            <p:nvPr/>
          </p:nvSpPr>
          <p:spPr>
            <a:xfrm rot="5400000" flipV="1">
              <a:off x="5401716" y="-5353883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4990C99-C03F-3EA5-517B-680120989571}"/>
                </a:ext>
              </a:extLst>
            </p:cNvPr>
            <p:cNvSpPr/>
            <p:nvPr/>
          </p:nvSpPr>
          <p:spPr>
            <a:xfrm rot="5400000" flipV="1">
              <a:off x="5401716" y="-5417590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1653B1C-F28E-8113-AD4C-FD84CB7E452E}"/>
              </a:ext>
            </a:extLst>
          </p:cNvPr>
          <p:cNvGrpSpPr/>
          <p:nvPr userDrawn="1"/>
        </p:nvGrpSpPr>
        <p:grpSpPr>
          <a:xfrm>
            <a:off x="-7937" y="5469430"/>
            <a:ext cx="12223749" cy="1444374"/>
            <a:chOff x="-7937" y="5469430"/>
            <a:chExt cx="12223749" cy="144437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FEB17A3-9315-9BC1-023B-8458F08FD70A}"/>
                </a:ext>
              </a:extLst>
            </p:cNvPr>
            <p:cNvSpPr/>
            <p:nvPr/>
          </p:nvSpPr>
          <p:spPr>
            <a:xfrm rot="16200000">
              <a:off x="5409653" y="51840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A6C9D34-87E7-F996-CC51-5AC4194AB54C}"/>
                </a:ext>
              </a:extLst>
            </p:cNvPr>
            <p:cNvSpPr/>
            <p:nvPr/>
          </p:nvSpPr>
          <p:spPr>
            <a:xfrm rot="16200000">
              <a:off x="5409653" y="107645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围栏, 男人, 笼子&#10;&#10;描述已自动生成">
            <a:extLst>
              <a:ext uri="{FF2B5EF4-FFF2-40B4-BE49-F238E27FC236}">
                <a16:creationId xmlns:a16="http://schemas.microsoft.com/office/drawing/2014/main" id="{0DF2C759-847F-482C-4E98-0B309B5071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74" y="-55804"/>
            <a:ext cx="12207874" cy="691380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23D5B31-D768-F82F-C0C6-26E2B3798267}"/>
              </a:ext>
            </a:extLst>
          </p:cNvPr>
          <p:cNvSpPr/>
          <p:nvPr userDrawn="1"/>
        </p:nvSpPr>
        <p:spPr>
          <a:xfrm>
            <a:off x="-15874" y="-55804"/>
            <a:ext cx="12207874" cy="6913804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28E0C5-56B4-CC20-889A-E3217E69B94F}"/>
              </a:ext>
            </a:extLst>
          </p:cNvPr>
          <p:cNvGrpSpPr/>
          <p:nvPr userDrawn="1"/>
        </p:nvGrpSpPr>
        <p:grpSpPr>
          <a:xfrm>
            <a:off x="-3175" y="6302770"/>
            <a:ext cx="12192001" cy="555230"/>
            <a:chOff x="-3175" y="6302770"/>
            <a:chExt cx="12192001" cy="55523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88E46B1-FDD4-4886-1E97-2DA66E9B014E}"/>
                </a:ext>
              </a:extLst>
            </p:cNvPr>
            <p:cNvGrpSpPr/>
            <p:nvPr/>
          </p:nvGrpSpPr>
          <p:grpSpPr>
            <a:xfrm>
              <a:off x="-3175" y="6302770"/>
              <a:ext cx="12192001" cy="488556"/>
              <a:chOff x="0" y="4326332"/>
              <a:chExt cx="12192001" cy="488556"/>
            </a:xfrm>
            <a:solidFill>
              <a:schemeClr val="accent2"/>
            </a:soli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A331FA1-922C-71F6-00C7-C1A0EE79B235}"/>
                  </a:ext>
                </a:extLst>
              </p:cNvPr>
              <p:cNvSpPr/>
              <p:nvPr/>
            </p:nvSpPr>
            <p:spPr>
              <a:xfrm rot="16200000">
                <a:off x="2874105" y="1452229"/>
                <a:ext cx="488554" cy="6236763"/>
              </a:xfrm>
              <a:custGeom>
                <a:avLst/>
                <a:gdLst>
                  <a:gd name="connsiteX0" fmla="*/ 488554 w 488554"/>
                  <a:gd name="connsiteY0" fmla="*/ 0 h 6236763"/>
                  <a:gd name="connsiteX1" fmla="*/ 484932 w 488554"/>
                  <a:gd name="connsiteY1" fmla="*/ 1799 h 6236763"/>
                  <a:gd name="connsiteX2" fmla="*/ 336550 w 488554"/>
                  <a:gd name="connsiteY2" fmla="*/ 257178 h 6236763"/>
                  <a:gd name="connsiteX3" fmla="*/ 336550 w 488554"/>
                  <a:gd name="connsiteY3" fmla="*/ 5928786 h 6236763"/>
                  <a:gd name="connsiteX4" fmla="*/ 0 w 488554"/>
                  <a:gd name="connsiteY4" fmla="*/ 6236763 h 6236763"/>
                  <a:gd name="connsiteX5" fmla="*/ 0 w 488554"/>
                  <a:gd name="connsiteY5" fmla="*/ 0 h 6236763"/>
                  <a:gd name="connsiteX6" fmla="*/ 488554 w 488554"/>
                  <a:gd name="connsiteY6" fmla="*/ 0 h 6236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554" h="6236763">
                    <a:moveTo>
                      <a:pt x="488554" y="0"/>
                    </a:moveTo>
                    <a:lnTo>
                      <a:pt x="484932" y="1799"/>
                    </a:lnTo>
                    <a:cubicBezTo>
                      <a:pt x="395409" y="57144"/>
                      <a:pt x="336550" y="150871"/>
                      <a:pt x="336550" y="257178"/>
                    </a:cubicBezTo>
                    <a:lnTo>
                      <a:pt x="336550" y="5928786"/>
                    </a:lnTo>
                    <a:cubicBezTo>
                      <a:pt x="336550" y="6098877"/>
                      <a:pt x="185871" y="6236763"/>
                      <a:pt x="0" y="6236763"/>
                    </a:cubicBezTo>
                    <a:lnTo>
                      <a:pt x="0" y="0"/>
                    </a:lnTo>
                    <a:lnTo>
                      <a:pt x="48855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4E7FC4D-F242-89DC-0D2B-B6430E4B45BA}"/>
                  </a:ext>
                </a:extLst>
              </p:cNvPr>
              <p:cNvSpPr/>
              <p:nvPr/>
            </p:nvSpPr>
            <p:spPr>
              <a:xfrm rot="16200000">
                <a:off x="8970108" y="1592988"/>
                <a:ext cx="488550" cy="5955237"/>
              </a:xfrm>
              <a:custGeom>
                <a:avLst/>
                <a:gdLst>
                  <a:gd name="connsiteX0" fmla="*/ 488550 w 488550"/>
                  <a:gd name="connsiteY0" fmla="*/ 5955237 h 5955237"/>
                  <a:gd name="connsiteX1" fmla="*/ 0 w 488550"/>
                  <a:gd name="connsiteY1" fmla="*/ 5955237 h 5955237"/>
                  <a:gd name="connsiteX2" fmla="*/ 0 w 488550"/>
                  <a:gd name="connsiteY2" fmla="*/ 0 h 5955237"/>
                  <a:gd name="connsiteX3" fmla="*/ 336550 w 488550"/>
                  <a:gd name="connsiteY3" fmla="*/ 307977 h 5955237"/>
                  <a:gd name="connsiteX4" fmla="*/ 336550 w 488550"/>
                  <a:gd name="connsiteY4" fmla="*/ 5698061 h 5955237"/>
                  <a:gd name="connsiteX5" fmla="*/ 484932 w 488550"/>
                  <a:gd name="connsiteY5" fmla="*/ 5953440 h 5955237"/>
                  <a:gd name="connsiteX6" fmla="*/ 488550 w 488550"/>
                  <a:gd name="connsiteY6" fmla="*/ 5955237 h 595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550" h="5955237">
                    <a:moveTo>
                      <a:pt x="488550" y="5955237"/>
                    </a:moveTo>
                    <a:lnTo>
                      <a:pt x="0" y="5955237"/>
                    </a:lnTo>
                    <a:lnTo>
                      <a:pt x="0" y="0"/>
                    </a:lnTo>
                    <a:cubicBezTo>
                      <a:pt x="185871" y="0"/>
                      <a:pt x="336550" y="137886"/>
                      <a:pt x="336550" y="307977"/>
                    </a:cubicBezTo>
                    <a:lnTo>
                      <a:pt x="336550" y="5698061"/>
                    </a:lnTo>
                    <a:cubicBezTo>
                      <a:pt x="336550" y="5804368"/>
                      <a:pt x="395409" y="5898095"/>
                      <a:pt x="484932" y="5953440"/>
                    </a:cubicBezTo>
                    <a:lnTo>
                      <a:pt x="488550" y="59552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6D140D0-50AD-89ED-82D8-784AA6B122FE}"/>
                </a:ext>
              </a:extLst>
            </p:cNvPr>
            <p:cNvGrpSpPr/>
            <p:nvPr/>
          </p:nvGrpSpPr>
          <p:grpSpPr>
            <a:xfrm>
              <a:off x="-3175" y="6369444"/>
              <a:ext cx="12192001" cy="488556"/>
              <a:chOff x="0" y="4326332"/>
              <a:chExt cx="12192001" cy="488556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EB972AB-FA5E-584E-802C-7D51833A9F55}"/>
                  </a:ext>
                </a:extLst>
              </p:cNvPr>
              <p:cNvSpPr/>
              <p:nvPr/>
            </p:nvSpPr>
            <p:spPr>
              <a:xfrm rot="16200000">
                <a:off x="2874105" y="1452229"/>
                <a:ext cx="488554" cy="6236763"/>
              </a:xfrm>
              <a:custGeom>
                <a:avLst/>
                <a:gdLst>
                  <a:gd name="connsiteX0" fmla="*/ 488554 w 488554"/>
                  <a:gd name="connsiteY0" fmla="*/ 0 h 6236763"/>
                  <a:gd name="connsiteX1" fmla="*/ 484932 w 488554"/>
                  <a:gd name="connsiteY1" fmla="*/ 1799 h 6236763"/>
                  <a:gd name="connsiteX2" fmla="*/ 336550 w 488554"/>
                  <a:gd name="connsiteY2" fmla="*/ 257178 h 6236763"/>
                  <a:gd name="connsiteX3" fmla="*/ 336550 w 488554"/>
                  <a:gd name="connsiteY3" fmla="*/ 5928786 h 6236763"/>
                  <a:gd name="connsiteX4" fmla="*/ 0 w 488554"/>
                  <a:gd name="connsiteY4" fmla="*/ 6236763 h 6236763"/>
                  <a:gd name="connsiteX5" fmla="*/ 0 w 488554"/>
                  <a:gd name="connsiteY5" fmla="*/ 0 h 6236763"/>
                  <a:gd name="connsiteX6" fmla="*/ 488554 w 488554"/>
                  <a:gd name="connsiteY6" fmla="*/ 0 h 6236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554" h="6236763">
                    <a:moveTo>
                      <a:pt x="488554" y="0"/>
                    </a:moveTo>
                    <a:lnTo>
                      <a:pt x="484932" y="1799"/>
                    </a:lnTo>
                    <a:cubicBezTo>
                      <a:pt x="395409" y="57144"/>
                      <a:pt x="336550" y="150871"/>
                      <a:pt x="336550" y="257178"/>
                    </a:cubicBezTo>
                    <a:lnTo>
                      <a:pt x="336550" y="5928786"/>
                    </a:lnTo>
                    <a:cubicBezTo>
                      <a:pt x="336550" y="6098877"/>
                      <a:pt x="185871" y="6236763"/>
                      <a:pt x="0" y="6236763"/>
                    </a:cubicBezTo>
                    <a:lnTo>
                      <a:pt x="0" y="0"/>
                    </a:lnTo>
                    <a:lnTo>
                      <a:pt x="4885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9AE431F-3052-59CF-254B-1B467EC25897}"/>
                  </a:ext>
                </a:extLst>
              </p:cNvPr>
              <p:cNvSpPr/>
              <p:nvPr/>
            </p:nvSpPr>
            <p:spPr>
              <a:xfrm rot="16200000">
                <a:off x="8970108" y="1592988"/>
                <a:ext cx="488550" cy="5955237"/>
              </a:xfrm>
              <a:custGeom>
                <a:avLst/>
                <a:gdLst>
                  <a:gd name="connsiteX0" fmla="*/ 488550 w 488550"/>
                  <a:gd name="connsiteY0" fmla="*/ 5955237 h 5955237"/>
                  <a:gd name="connsiteX1" fmla="*/ 0 w 488550"/>
                  <a:gd name="connsiteY1" fmla="*/ 5955237 h 5955237"/>
                  <a:gd name="connsiteX2" fmla="*/ 0 w 488550"/>
                  <a:gd name="connsiteY2" fmla="*/ 0 h 5955237"/>
                  <a:gd name="connsiteX3" fmla="*/ 336550 w 488550"/>
                  <a:gd name="connsiteY3" fmla="*/ 307977 h 5955237"/>
                  <a:gd name="connsiteX4" fmla="*/ 336550 w 488550"/>
                  <a:gd name="connsiteY4" fmla="*/ 5698061 h 5955237"/>
                  <a:gd name="connsiteX5" fmla="*/ 484932 w 488550"/>
                  <a:gd name="connsiteY5" fmla="*/ 5953440 h 5955237"/>
                  <a:gd name="connsiteX6" fmla="*/ 488550 w 488550"/>
                  <a:gd name="connsiteY6" fmla="*/ 5955237 h 595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550" h="5955237">
                    <a:moveTo>
                      <a:pt x="488550" y="5955237"/>
                    </a:moveTo>
                    <a:lnTo>
                      <a:pt x="0" y="5955237"/>
                    </a:lnTo>
                    <a:lnTo>
                      <a:pt x="0" y="0"/>
                    </a:lnTo>
                    <a:cubicBezTo>
                      <a:pt x="185871" y="0"/>
                      <a:pt x="336550" y="137886"/>
                      <a:pt x="336550" y="307977"/>
                    </a:cubicBezTo>
                    <a:lnTo>
                      <a:pt x="336550" y="5698061"/>
                    </a:lnTo>
                    <a:cubicBezTo>
                      <a:pt x="336550" y="5804368"/>
                      <a:pt x="395409" y="5898095"/>
                      <a:pt x="484932" y="5953440"/>
                    </a:cubicBezTo>
                    <a:lnTo>
                      <a:pt x="488550" y="59552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EA484E9-C372-85F5-1AF7-EABBA7821A3F}"/>
              </a:ext>
            </a:extLst>
          </p:cNvPr>
          <p:cNvGrpSpPr/>
          <p:nvPr userDrawn="1"/>
        </p:nvGrpSpPr>
        <p:grpSpPr>
          <a:xfrm>
            <a:off x="1" y="600077"/>
            <a:ext cx="666560" cy="352425"/>
            <a:chOff x="1" y="711200"/>
            <a:chExt cx="666560" cy="35242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7AFC35B-7FD5-14EB-CCE4-8B1C9922EDE8}"/>
                </a:ext>
              </a:extLst>
            </p:cNvPr>
            <p:cNvSpPr/>
            <p:nvPr/>
          </p:nvSpPr>
          <p:spPr>
            <a:xfrm>
              <a:off x="1" y="711200"/>
              <a:ext cx="438912" cy="3524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6770AF8-19C1-25A8-9136-C54CE895F4C5}"/>
                </a:ext>
              </a:extLst>
            </p:cNvPr>
            <p:cNvSpPr/>
            <p:nvPr/>
          </p:nvSpPr>
          <p:spPr>
            <a:xfrm>
              <a:off x="514161" y="711200"/>
              <a:ext cx="152400" cy="3524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围栏, 男人, 笼子&#10;&#10;描述已自动生成">
            <a:extLst>
              <a:ext uri="{FF2B5EF4-FFF2-40B4-BE49-F238E27FC236}">
                <a16:creationId xmlns:a16="http://schemas.microsoft.com/office/drawing/2014/main" id="{A8827C62-AF4E-7711-3426-1B91911400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74" y="-55804"/>
            <a:ext cx="12207874" cy="691380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9FA1D01-0DBE-0749-7554-906FB613AD24}"/>
              </a:ext>
            </a:extLst>
          </p:cNvPr>
          <p:cNvSpPr/>
          <p:nvPr userDrawn="1"/>
        </p:nvSpPr>
        <p:spPr>
          <a:xfrm>
            <a:off x="-15874" y="-55804"/>
            <a:ext cx="12207874" cy="6913804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884C104-3653-AECF-3548-8A50426217B2}"/>
              </a:ext>
            </a:extLst>
          </p:cNvPr>
          <p:cNvGrpSpPr/>
          <p:nvPr userDrawn="1"/>
        </p:nvGrpSpPr>
        <p:grpSpPr>
          <a:xfrm>
            <a:off x="-15874" y="-88900"/>
            <a:ext cx="12223749" cy="1452276"/>
            <a:chOff x="-15874" y="0"/>
            <a:chExt cx="12223749" cy="145227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673A3F-D6D8-1B5F-6C61-950D8C71EF03}"/>
                </a:ext>
              </a:extLst>
            </p:cNvPr>
            <p:cNvSpPr/>
            <p:nvPr/>
          </p:nvSpPr>
          <p:spPr>
            <a:xfrm rot="5400000" flipV="1">
              <a:off x="5401716" y="-5353883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4E95366-8982-852E-7916-7E57E57998CA}"/>
                </a:ext>
              </a:extLst>
            </p:cNvPr>
            <p:cNvSpPr/>
            <p:nvPr/>
          </p:nvSpPr>
          <p:spPr>
            <a:xfrm rot="5400000" flipV="1">
              <a:off x="5401716" y="-5417590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702CCB4-677B-B972-0F94-A83717FD63A7}"/>
              </a:ext>
            </a:extLst>
          </p:cNvPr>
          <p:cNvGrpSpPr/>
          <p:nvPr userDrawn="1"/>
        </p:nvGrpSpPr>
        <p:grpSpPr>
          <a:xfrm>
            <a:off x="-7937" y="5469430"/>
            <a:ext cx="12223749" cy="1444374"/>
            <a:chOff x="-7937" y="5469430"/>
            <a:chExt cx="12223749" cy="144437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933899-A51C-76F0-1181-A1D8F0ACA030}"/>
                </a:ext>
              </a:extLst>
            </p:cNvPr>
            <p:cNvSpPr/>
            <p:nvPr/>
          </p:nvSpPr>
          <p:spPr>
            <a:xfrm rot="16200000">
              <a:off x="5409653" y="51840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EA86D32-69C3-E5D3-FA04-D0F05C6A1F9E}"/>
                </a:ext>
              </a:extLst>
            </p:cNvPr>
            <p:cNvSpPr/>
            <p:nvPr/>
          </p:nvSpPr>
          <p:spPr>
            <a:xfrm rot="16200000">
              <a:off x="5409653" y="107645"/>
              <a:ext cx="1388569" cy="12223749"/>
            </a:xfrm>
            <a:custGeom>
              <a:avLst/>
              <a:gdLst>
                <a:gd name="connsiteX0" fmla="*/ 1388569 w 1388569"/>
                <a:gd name="connsiteY0" fmla="*/ 12223749 h 12223749"/>
                <a:gd name="connsiteX1" fmla="*/ 0 w 1388569"/>
                <a:gd name="connsiteY1" fmla="*/ 12223749 h 12223749"/>
                <a:gd name="connsiteX2" fmla="*/ 0 w 1388569"/>
                <a:gd name="connsiteY2" fmla="*/ 0 h 12223749"/>
                <a:gd name="connsiteX3" fmla="*/ 1345565 w 1388569"/>
                <a:gd name="connsiteY3" fmla="*/ 0 h 12223749"/>
                <a:gd name="connsiteX4" fmla="*/ 1258139 w 1388569"/>
                <a:gd name="connsiteY4" fmla="*/ 64549 h 12223749"/>
                <a:gd name="connsiteX5" fmla="*/ 973119 w 1388569"/>
                <a:gd name="connsiteY5" fmla="*/ 680300 h 12223749"/>
                <a:gd name="connsiteX6" fmla="*/ 973119 w 1388569"/>
                <a:gd name="connsiteY6" fmla="*/ 5195396 h 12223749"/>
                <a:gd name="connsiteX7" fmla="*/ 1 w 1388569"/>
                <a:gd name="connsiteY7" fmla="*/ 6066200 h 12223749"/>
                <a:gd name="connsiteX8" fmla="*/ 973119 w 1388569"/>
                <a:gd name="connsiteY8" fmla="*/ 6937004 h 12223749"/>
                <a:gd name="connsiteX9" fmla="*/ 973118 w 1388569"/>
                <a:gd name="connsiteY9" fmla="*/ 11511697 h 12223749"/>
                <a:gd name="connsiteX10" fmla="*/ 1258138 w 1388569"/>
                <a:gd name="connsiteY10" fmla="*/ 12127449 h 12223749"/>
                <a:gd name="connsiteX11" fmla="*/ 1388569 w 1388569"/>
                <a:gd name="connsiteY11" fmla="*/ 12223749 h 1222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8569" h="12223749">
                  <a:moveTo>
                    <a:pt x="1388569" y="12223749"/>
                  </a:moveTo>
                  <a:lnTo>
                    <a:pt x="0" y="12223749"/>
                  </a:lnTo>
                  <a:lnTo>
                    <a:pt x="0" y="0"/>
                  </a:lnTo>
                  <a:lnTo>
                    <a:pt x="1345565" y="0"/>
                  </a:lnTo>
                  <a:lnTo>
                    <a:pt x="1258139" y="64549"/>
                  </a:lnTo>
                  <a:cubicBezTo>
                    <a:pt x="1082039" y="222133"/>
                    <a:pt x="973119" y="439834"/>
                    <a:pt x="973119" y="680300"/>
                  </a:cubicBezTo>
                  <a:lnTo>
                    <a:pt x="973119" y="5195396"/>
                  </a:lnTo>
                  <a:cubicBezTo>
                    <a:pt x="973119" y="5676328"/>
                    <a:pt x="537439" y="6066200"/>
                    <a:pt x="1" y="6066200"/>
                  </a:cubicBezTo>
                  <a:cubicBezTo>
                    <a:pt x="537439" y="6066200"/>
                    <a:pt x="973119" y="6456072"/>
                    <a:pt x="973119" y="6937004"/>
                  </a:cubicBezTo>
                  <a:cubicBezTo>
                    <a:pt x="973119" y="8461902"/>
                    <a:pt x="973118" y="9986799"/>
                    <a:pt x="973118" y="11511697"/>
                  </a:cubicBezTo>
                  <a:cubicBezTo>
                    <a:pt x="973118" y="11752163"/>
                    <a:pt x="1082038" y="11969864"/>
                    <a:pt x="1258138" y="12127449"/>
                  </a:cubicBezTo>
                  <a:lnTo>
                    <a:pt x="1388569" y="122237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2023/9/20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2023/9/20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03450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59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2023/9/20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4" r:id="rId4"/>
    <p:sldLayoutId id="2147483657" r:id="rId5"/>
    <p:sldLayoutId id="2147483655" r:id="rId6"/>
    <p:sldLayoutId id="2147483650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8FA19-BEF3-4B84-ABA6-19608004A7B5}"/>
              </a:ext>
            </a:extLst>
          </p:cNvPr>
          <p:cNvSpPr txBox="1">
            <a:spLocks/>
          </p:cNvSpPr>
          <p:nvPr/>
        </p:nvSpPr>
        <p:spPr>
          <a:xfrm>
            <a:off x="660400" y="1975818"/>
            <a:ext cx="108585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accent1"/>
                </a:solidFill>
              </a:rPr>
              <a:t>青橙色简约通用毕业答辩模版</a:t>
            </a:r>
            <a:endParaRPr lang="en-US" sz="6000" b="0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431C82-9DDA-5F4B-0810-B0808EFB7E01}"/>
              </a:ext>
            </a:extLst>
          </p:cNvPr>
          <p:cNvSpPr txBox="1">
            <a:spLocks/>
          </p:cNvSpPr>
          <p:nvPr/>
        </p:nvSpPr>
        <p:spPr>
          <a:xfrm>
            <a:off x="660400" y="3347418"/>
            <a:ext cx="10858500" cy="587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b="1" dirty="0">
                <a:solidFill>
                  <a:schemeClr val="accent1"/>
                </a:solidFill>
              </a:rPr>
              <a:t>GRADUATION DEFENSE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158E8BB-EEE6-B17D-8577-D7F460CB78C6}"/>
              </a:ext>
            </a:extLst>
          </p:cNvPr>
          <p:cNvCxnSpPr/>
          <p:nvPr/>
        </p:nvCxnSpPr>
        <p:spPr>
          <a:xfrm flipH="1">
            <a:off x="2068068" y="3701748"/>
            <a:ext cx="1901952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E82A81D-923D-488E-0920-29F6E4729AB0}"/>
              </a:ext>
            </a:extLst>
          </p:cNvPr>
          <p:cNvCxnSpPr/>
          <p:nvPr/>
        </p:nvCxnSpPr>
        <p:spPr>
          <a:xfrm flipH="1">
            <a:off x="8284464" y="3701748"/>
            <a:ext cx="1901952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51183A03-7A72-A5DA-E41C-DD22353A41EA}"/>
              </a:ext>
            </a:extLst>
          </p:cNvPr>
          <p:cNvSpPr txBox="1">
            <a:spLocks/>
          </p:cNvSpPr>
          <p:nvPr/>
        </p:nvSpPr>
        <p:spPr>
          <a:xfrm>
            <a:off x="3820215" y="4379758"/>
            <a:ext cx="2314916" cy="4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400" b="1" dirty="0">
                <a:solidFill>
                  <a:schemeClr val="accent2"/>
                </a:solidFill>
              </a:rPr>
              <a:t>汇报人：</a:t>
            </a:r>
            <a:r>
              <a:rPr lang="en-US" sz="2400" b="1" dirty="0">
                <a:solidFill>
                  <a:schemeClr val="accent2"/>
                </a:solidFill>
              </a:rPr>
              <a:t>xxx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D197125-FFC9-E96D-55F1-2FCD43147334}"/>
              </a:ext>
            </a:extLst>
          </p:cNvPr>
          <p:cNvSpPr/>
          <p:nvPr/>
        </p:nvSpPr>
        <p:spPr>
          <a:xfrm flipV="1">
            <a:off x="3608000" y="4499689"/>
            <a:ext cx="196340" cy="19634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00323A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2D34354A-585A-98E6-3B9E-F60A51C4E62C}"/>
              </a:ext>
            </a:extLst>
          </p:cNvPr>
          <p:cNvSpPr txBox="1">
            <a:spLocks/>
          </p:cNvSpPr>
          <p:nvPr/>
        </p:nvSpPr>
        <p:spPr>
          <a:xfrm>
            <a:off x="6590270" y="4402854"/>
            <a:ext cx="2314916" cy="4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b="1" dirty="0">
                <a:solidFill>
                  <a:schemeClr val="accent2"/>
                </a:solidFill>
              </a:rPr>
              <a:t>指导老师：</a:t>
            </a:r>
            <a:r>
              <a:rPr lang="en-US" altLang="ja-JP" sz="2400" b="1" dirty="0">
                <a:solidFill>
                  <a:schemeClr val="accent2"/>
                </a:solidFill>
              </a:rPr>
              <a:t>xxx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C2A2717-1805-736A-B83B-74A6B3FF1036}"/>
              </a:ext>
            </a:extLst>
          </p:cNvPr>
          <p:cNvSpPr/>
          <p:nvPr/>
        </p:nvSpPr>
        <p:spPr>
          <a:xfrm flipV="1">
            <a:off x="6378055" y="4522785"/>
            <a:ext cx="196340" cy="19634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00323A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3A832B26-1846-2196-BA56-89CA0517D825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1B02548-229E-8E31-7118-D1FC813FEBF5}"/>
              </a:ext>
            </a:extLst>
          </p:cNvPr>
          <p:cNvGrpSpPr/>
          <p:nvPr/>
        </p:nvGrpSpPr>
        <p:grpSpPr>
          <a:xfrm>
            <a:off x="1487701" y="1932927"/>
            <a:ext cx="2627787" cy="3600600"/>
            <a:chOff x="1487701" y="1932927"/>
            <a:chExt cx="2627787" cy="36006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DA58E24-3EEB-F2F6-21B0-04B93C52A78C}"/>
                </a:ext>
              </a:extLst>
            </p:cNvPr>
            <p:cNvSpPr/>
            <p:nvPr/>
          </p:nvSpPr>
          <p:spPr>
            <a:xfrm>
              <a:off x="1487702" y="2256927"/>
              <a:ext cx="2627786" cy="3276572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2A51523-118C-12AE-5AF2-DEA9F9FC37AF}"/>
                </a:ext>
              </a:extLst>
            </p:cNvPr>
            <p:cNvGrpSpPr/>
            <p:nvPr/>
          </p:nvGrpSpPr>
          <p:grpSpPr>
            <a:xfrm>
              <a:off x="1666952" y="1932927"/>
              <a:ext cx="2270125" cy="648000"/>
              <a:chOff x="1631950" y="2171016"/>
              <a:chExt cx="2270125" cy="648000"/>
            </a:xfrm>
            <a:solidFill>
              <a:srgbClr val="CE7C56"/>
            </a:solidFill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87E3CCE-4621-7613-6A06-94B571F935E9}"/>
                  </a:ext>
                </a:extLst>
              </p:cNvPr>
              <p:cNvSpPr/>
              <p:nvPr/>
            </p:nvSpPr>
            <p:spPr>
              <a:xfrm>
                <a:off x="2442593" y="2171016"/>
                <a:ext cx="648000" cy="64800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B8080"/>
                  </a:solidFill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C02920A5-D1CA-A1AE-29C1-4E6563ECBDA4}"/>
                  </a:ext>
                </a:extLst>
              </p:cNvPr>
              <p:cNvCxnSpPr>
                <a:stCxn id="7" idx="6"/>
              </p:cNvCxnSpPr>
              <p:nvPr/>
            </p:nvCxnSpPr>
            <p:spPr>
              <a:xfrm>
                <a:off x="3090593" y="2495016"/>
                <a:ext cx="811482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8B9600E8-BDD1-75AD-68ED-00BE6D452401}"/>
                  </a:ext>
                </a:extLst>
              </p:cNvPr>
              <p:cNvCxnSpPr>
                <a:stCxn id="7" idx="2"/>
              </p:cNvCxnSpPr>
              <p:nvPr/>
            </p:nvCxnSpPr>
            <p:spPr>
              <a:xfrm>
                <a:off x="2442593" y="2495016"/>
                <a:ext cx="0" cy="0"/>
              </a:xfrm>
              <a:prstGeom prst="line">
                <a:avLst/>
              </a:prstGeom>
              <a:grpFill/>
              <a:ln>
                <a:solidFill>
                  <a:srgbClr val="CE7C5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6983F6A9-8602-0C97-92AD-518B3F7B13F8}"/>
                  </a:ext>
                </a:extLst>
              </p:cNvPr>
              <p:cNvCxnSpPr>
                <a:endCxn id="7" idx="2"/>
              </p:cNvCxnSpPr>
              <p:nvPr/>
            </p:nvCxnSpPr>
            <p:spPr>
              <a:xfrm>
                <a:off x="1631950" y="2495016"/>
                <a:ext cx="810643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03F0B1A-99E6-E8ED-E6CF-19D4706FBC84}"/>
                </a:ext>
              </a:extLst>
            </p:cNvPr>
            <p:cNvCxnSpPr>
              <a:cxnSpLocks/>
            </p:cNvCxnSpPr>
            <p:nvPr/>
          </p:nvCxnSpPr>
          <p:spPr>
            <a:xfrm>
              <a:off x="1487701" y="5533527"/>
              <a:ext cx="2627786" cy="0"/>
            </a:xfrm>
            <a:prstGeom prst="line">
              <a:avLst/>
            </a:prstGeom>
            <a:solidFill>
              <a:srgbClr val="CE7C56"/>
            </a:solidFill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411F27D-37D6-3F4A-792E-635496E6735F}"/>
                </a:ext>
              </a:extLst>
            </p:cNvPr>
            <p:cNvSpPr/>
            <p:nvPr/>
          </p:nvSpPr>
          <p:spPr>
            <a:xfrm>
              <a:off x="2700441" y="2117263"/>
              <a:ext cx="203147" cy="2793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60000"/>
                  </a:moveTo>
                  <a:cubicBezTo>
                    <a:pt x="47572" y="60000"/>
                    <a:pt x="37500" y="52672"/>
                    <a:pt x="37500" y="43638"/>
                  </a:cubicBezTo>
                  <a:cubicBezTo>
                    <a:pt x="37500" y="34600"/>
                    <a:pt x="47572" y="27272"/>
                    <a:pt x="60000" y="27272"/>
                  </a:cubicBezTo>
                  <a:cubicBezTo>
                    <a:pt x="72427" y="27272"/>
                    <a:pt x="82500" y="34600"/>
                    <a:pt x="82500" y="43638"/>
                  </a:cubicBezTo>
                  <a:cubicBezTo>
                    <a:pt x="82500" y="52672"/>
                    <a:pt x="72427" y="60000"/>
                    <a:pt x="60000" y="60000"/>
                  </a:cubicBezTo>
                  <a:moveTo>
                    <a:pt x="60000" y="21816"/>
                  </a:moveTo>
                  <a:cubicBezTo>
                    <a:pt x="43427" y="21816"/>
                    <a:pt x="30000" y="31588"/>
                    <a:pt x="30000" y="43638"/>
                  </a:cubicBezTo>
                  <a:cubicBezTo>
                    <a:pt x="30000" y="55683"/>
                    <a:pt x="43427" y="65455"/>
                    <a:pt x="60000" y="65455"/>
                  </a:cubicBezTo>
                  <a:cubicBezTo>
                    <a:pt x="76572" y="65455"/>
                    <a:pt x="90000" y="55683"/>
                    <a:pt x="90000" y="43638"/>
                  </a:cubicBezTo>
                  <a:cubicBezTo>
                    <a:pt x="90000" y="31588"/>
                    <a:pt x="76572" y="21816"/>
                    <a:pt x="60000" y="21816"/>
                  </a:cubicBezTo>
                  <a:moveTo>
                    <a:pt x="60000" y="111816"/>
                  </a:moveTo>
                  <a:cubicBezTo>
                    <a:pt x="60000" y="111816"/>
                    <a:pt x="7500" y="76361"/>
                    <a:pt x="7500" y="43638"/>
                  </a:cubicBezTo>
                  <a:cubicBezTo>
                    <a:pt x="7500" y="22550"/>
                    <a:pt x="31005" y="5455"/>
                    <a:pt x="60000" y="5455"/>
                  </a:cubicBezTo>
                  <a:cubicBezTo>
                    <a:pt x="88994" y="5455"/>
                    <a:pt x="112500" y="22550"/>
                    <a:pt x="112500" y="43638"/>
                  </a:cubicBezTo>
                  <a:cubicBezTo>
                    <a:pt x="112500" y="76361"/>
                    <a:pt x="60000" y="111816"/>
                    <a:pt x="60000" y="111816"/>
                  </a:cubicBezTo>
                  <a:moveTo>
                    <a:pt x="60000" y="0"/>
                  </a:moveTo>
                  <a:cubicBezTo>
                    <a:pt x="26866" y="0"/>
                    <a:pt x="0" y="19538"/>
                    <a:pt x="0" y="43638"/>
                  </a:cubicBezTo>
                  <a:cubicBezTo>
                    <a:pt x="0" y="79088"/>
                    <a:pt x="60000" y="120000"/>
                    <a:pt x="60000" y="120000"/>
                  </a:cubicBezTo>
                  <a:cubicBezTo>
                    <a:pt x="60000" y="120000"/>
                    <a:pt x="120000" y="79088"/>
                    <a:pt x="120000" y="43638"/>
                  </a:cubicBezTo>
                  <a:cubicBezTo>
                    <a:pt x="120000" y="19538"/>
                    <a:pt x="93133" y="0"/>
                    <a:pt x="6000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9038" tIns="19038" rIns="19038" bIns="19038" anchor="ctr" anchorCtr="0">
              <a:spAutoFit/>
            </a:bodyPr>
            <a:lstStyle/>
            <a:p>
              <a:endParaRPr sz="15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D949437-640E-172C-56B1-20D3885F34C2}"/>
                </a:ext>
              </a:extLst>
            </p:cNvPr>
            <p:cNvSpPr txBox="1"/>
            <p:nvPr/>
          </p:nvSpPr>
          <p:spPr>
            <a:xfrm>
              <a:off x="1613856" y="3217192"/>
              <a:ext cx="2375478" cy="154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ADCD221-2FB2-E349-08B5-C130F98ED7F5}"/>
                </a:ext>
              </a:extLst>
            </p:cNvPr>
            <p:cNvSpPr txBox="1"/>
            <p:nvPr/>
          </p:nvSpPr>
          <p:spPr>
            <a:xfrm>
              <a:off x="2054305" y="2752994"/>
              <a:ext cx="149458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BC13EF9-3251-20BB-A09E-9C72ECC510A6}"/>
              </a:ext>
            </a:extLst>
          </p:cNvPr>
          <p:cNvGrpSpPr/>
          <p:nvPr/>
        </p:nvGrpSpPr>
        <p:grpSpPr>
          <a:xfrm>
            <a:off x="4777903" y="1932927"/>
            <a:ext cx="2627786" cy="3600600"/>
            <a:chOff x="4777903" y="1932927"/>
            <a:chExt cx="2627786" cy="36006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6D77EB6-4DDD-FE50-02F1-C98BDF05D225}"/>
                </a:ext>
              </a:extLst>
            </p:cNvPr>
            <p:cNvSpPr/>
            <p:nvPr/>
          </p:nvSpPr>
          <p:spPr>
            <a:xfrm>
              <a:off x="4777903" y="2256927"/>
              <a:ext cx="2627786" cy="3276572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1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2DC4069-9620-A8E5-C6F0-B46CC1BF918F}"/>
                </a:ext>
              </a:extLst>
            </p:cNvPr>
            <p:cNvGrpSpPr/>
            <p:nvPr/>
          </p:nvGrpSpPr>
          <p:grpSpPr>
            <a:xfrm>
              <a:off x="4960937" y="1932927"/>
              <a:ext cx="2270125" cy="648000"/>
              <a:chOff x="1631950" y="2171016"/>
              <a:chExt cx="2270125" cy="648000"/>
            </a:xfrm>
            <a:solidFill>
              <a:srgbClr val="CE7C56"/>
            </a:solidFill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1975AE1-ADA5-6830-FCB5-90C177CCF285}"/>
                  </a:ext>
                </a:extLst>
              </p:cNvPr>
              <p:cNvSpPr/>
              <p:nvPr/>
            </p:nvSpPr>
            <p:spPr>
              <a:xfrm>
                <a:off x="2442593" y="2171016"/>
                <a:ext cx="648000" cy="648000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B8080"/>
                  </a:solidFill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B8FC96B3-C5F1-DA02-FFD3-4BDBC616CC78}"/>
                  </a:ext>
                </a:extLst>
              </p:cNvPr>
              <p:cNvCxnSpPr>
                <a:stCxn id="16" idx="6"/>
              </p:cNvCxnSpPr>
              <p:nvPr/>
            </p:nvCxnSpPr>
            <p:spPr>
              <a:xfrm>
                <a:off x="3090593" y="2495016"/>
                <a:ext cx="811482" cy="0"/>
              </a:xfrm>
              <a:prstGeom prst="lin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279E3125-A298-59D3-23E5-5F7E614F3E12}"/>
                  </a:ext>
                </a:extLst>
              </p:cNvPr>
              <p:cNvCxnSpPr>
                <a:stCxn id="16" idx="2"/>
              </p:cNvCxnSpPr>
              <p:nvPr/>
            </p:nvCxnSpPr>
            <p:spPr>
              <a:xfrm>
                <a:off x="2442593" y="2495016"/>
                <a:ext cx="0" cy="0"/>
              </a:xfrm>
              <a:prstGeom prst="line">
                <a:avLst/>
              </a:prstGeom>
              <a:grpFill/>
              <a:ln>
                <a:solidFill>
                  <a:srgbClr val="CE7C5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FBBE7984-5081-5C77-7726-9EB970150C54}"/>
                  </a:ext>
                </a:extLst>
              </p:cNvPr>
              <p:cNvCxnSpPr>
                <a:endCxn id="16" idx="2"/>
              </p:cNvCxnSpPr>
              <p:nvPr/>
            </p:nvCxnSpPr>
            <p:spPr>
              <a:xfrm>
                <a:off x="1631950" y="2495016"/>
                <a:ext cx="810643" cy="0"/>
              </a:xfrm>
              <a:prstGeom prst="lin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6D1AF4A-7083-8412-1EE2-33BD967507A6}"/>
                </a:ext>
              </a:extLst>
            </p:cNvPr>
            <p:cNvCxnSpPr>
              <a:cxnSpLocks/>
            </p:cNvCxnSpPr>
            <p:nvPr/>
          </p:nvCxnSpPr>
          <p:spPr>
            <a:xfrm>
              <a:off x="4777903" y="5533527"/>
              <a:ext cx="2627786" cy="0"/>
            </a:xfrm>
            <a:prstGeom prst="line">
              <a:avLst/>
            </a:prstGeom>
            <a:solidFill>
              <a:srgbClr val="CE7C56"/>
            </a:solidFill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C2D3098-BBA0-BE58-690B-29143F6EAD73}"/>
                </a:ext>
              </a:extLst>
            </p:cNvPr>
            <p:cNvSpPr/>
            <p:nvPr/>
          </p:nvSpPr>
          <p:spPr>
            <a:xfrm>
              <a:off x="5956335" y="2117264"/>
              <a:ext cx="279328" cy="27932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9166" y="97888"/>
                  </a:moveTo>
                  <a:cubicBezTo>
                    <a:pt x="95944" y="95122"/>
                    <a:pt x="92244" y="92677"/>
                    <a:pt x="88083" y="90688"/>
                  </a:cubicBezTo>
                  <a:cubicBezTo>
                    <a:pt x="88155" y="90466"/>
                    <a:pt x="88233" y="90244"/>
                    <a:pt x="88311" y="90016"/>
                  </a:cubicBezTo>
                  <a:cubicBezTo>
                    <a:pt x="89616" y="85866"/>
                    <a:pt x="90666" y="81422"/>
                    <a:pt x="91411" y="76727"/>
                  </a:cubicBezTo>
                  <a:cubicBezTo>
                    <a:pt x="91505" y="76133"/>
                    <a:pt x="91577" y="75533"/>
                    <a:pt x="91661" y="74933"/>
                  </a:cubicBezTo>
                  <a:cubicBezTo>
                    <a:pt x="91911" y="73144"/>
                    <a:pt x="92116" y="71327"/>
                    <a:pt x="92277" y="69483"/>
                  </a:cubicBezTo>
                  <a:cubicBezTo>
                    <a:pt x="92338" y="68794"/>
                    <a:pt x="92400" y="68111"/>
                    <a:pt x="92450" y="67416"/>
                  </a:cubicBezTo>
                  <a:cubicBezTo>
                    <a:pt x="92555" y="65877"/>
                    <a:pt x="92577" y="64300"/>
                    <a:pt x="92627" y="62727"/>
                  </a:cubicBezTo>
                  <a:lnTo>
                    <a:pt x="114433" y="62727"/>
                  </a:lnTo>
                  <a:cubicBezTo>
                    <a:pt x="113755" y="76372"/>
                    <a:pt x="108055" y="88677"/>
                    <a:pt x="99166" y="97888"/>
                  </a:cubicBezTo>
                  <a:moveTo>
                    <a:pt x="76188" y="112100"/>
                  </a:moveTo>
                  <a:cubicBezTo>
                    <a:pt x="77361" y="110872"/>
                    <a:pt x="78483" y="109500"/>
                    <a:pt x="79561" y="108022"/>
                  </a:cubicBezTo>
                  <a:cubicBezTo>
                    <a:pt x="79661" y="107883"/>
                    <a:pt x="79761" y="107744"/>
                    <a:pt x="79861" y="107605"/>
                  </a:cubicBezTo>
                  <a:cubicBezTo>
                    <a:pt x="82022" y="104566"/>
                    <a:pt x="83977" y="101066"/>
                    <a:pt x="85666" y="97155"/>
                  </a:cubicBezTo>
                  <a:cubicBezTo>
                    <a:pt x="85755" y="96944"/>
                    <a:pt x="85838" y="96722"/>
                    <a:pt x="85927" y="96511"/>
                  </a:cubicBezTo>
                  <a:cubicBezTo>
                    <a:pt x="86027" y="96272"/>
                    <a:pt x="86105" y="96011"/>
                    <a:pt x="86205" y="95772"/>
                  </a:cubicBezTo>
                  <a:cubicBezTo>
                    <a:pt x="89572" y="97416"/>
                    <a:pt x="92583" y="99388"/>
                    <a:pt x="95233" y="101583"/>
                  </a:cubicBezTo>
                  <a:cubicBezTo>
                    <a:pt x="89716" y="106272"/>
                    <a:pt x="83272" y="109900"/>
                    <a:pt x="76188" y="112100"/>
                  </a:cubicBezTo>
                  <a:moveTo>
                    <a:pt x="62727" y="114272"/>
                  </a:moveTo>
                  <a:lnTo>
                    <a:pt x="62727" y="90116"/>
                  </a:lnTo>
                  <a:cubicBezTo>
                    <a:pt x="69433" y="90394"/>
                    <a:pt x="75766" y="91627"/>
                    <a:pt x="81400" y="93716"/>
                  </a:cubicBezTo>
                  <a:cubicBezTo>
                    <a:pt x="76944" y="105050"/>
                    <a:pt x="70300" y="112766"/>
                    <a:pt x="62727" y="114272"/>
                  </a:cubicBezTo>
                  <a:moveTo>
                    <a:pt x="62727" y="62727"/>
                  </a:moveTo>
                  <a:lnTo>
                    <a:pt x="87205" y="62727"/>
                  </a:lnTo>
                  <a:cubicBezTo>
                    <a:pt x="86972" y="72194"/>
                    <a:pt x="85511" y="81005"/>
                    <a:pt x="83172" y="88600"/>
                  </a:cubicBezTo>
                  <a:cubicBezTo>
                    <a:pt x="76972" y="86300"/>
                    <a:pt x="70044" y="84950"/>
                    <a:pt x="62727" y="84666"/>
                  </a:cubicBezTo>
                  <a:cubicBezTo>
                    <a:pt x="62727" y="84666"/>
                    <a:pt x="62727" y="62727"/>
                    <a:pt x="62727" y="62727"/>
                  </a:cubicBezTo>
                  <a:close/>
                  <a:moveTo>
                    <a:pt x="62727" y="35333"/>
                  </a:moveTo>
                  <a:cubicBezTo>
                    <a:pt x="70044" y="35050"/>
                    <a:pt x="76972" y="33700"/>
                    <a:pt x="83172" y="31400"/>
                  </a:cubicBezTo>
                  <a:cubicBezTo>
                    <a:pt x="85511" y="38994"/>
                    <a:pt x="86972" y="47805"/>
                    <a:pt x="87205" y="57272"/>
                  </a:cubicBezTo>
                  <a:lnTo>
                    <a:pt x="62727" y="57272"/>
                  </a:lnTo>
                  <a:cubicBezTo>
                    <a:pt x="62727" y="57272"/>
                    <a:pt x="62727" y="35333"/>
                    <a:pt x="62727" y="35333"/>
                  </a:cubicBezTo>
                  <a:close/>
                  <a:moveTo>
                    <a:pt x="62727" y="5727"/>
                  </a:moveTo>
                  <a:cubicBezTo>
                    <a:pt x="70300" y="7233"/>
                    <a:pt x="76944" y="14950"/>
                    <a:pt x="81400" y="26283"/>
                  </a:cubicBezTo>
                  <a:cubicBezTo>
                    <a:pt x="75766" y="28372"/>
                    <a:pt x="69433" y="29605"/>
                    <a:pt x="62727" y="29883"/>
                  </a:cubicBezTo>
                  <a:cubicBezTo>
                    <a:pt x="62727" y="29883"/>
                    <a:pt x="62727" y="5727"/>
                    <a:pt x="62727" y="5727"/>
                  </a:cubicBezTo>
                  <a:close/>
                  <a:moveTo>
                    <a:pt x="95233" y="18416"/>
                  </a:moveTo>
                  <a:cubicBezTo>
                    <a:pt x="92583" y="20616"/>
                    <a:pt x="89572" y="22583"/>
                    <a:pt x="86205" y="24227"/>
                  </a:cubicBezTo>
                  <a:cubicBezTo>
                    <a:pt x="86105" y="23988"/>
                    <a:pt x="86027" y="23727"/>
                    <a:pt x="85927" y="23494"/>
                  </a:cubicBezTo>
                  <a:cubicBezTo>
                    <a:pt x="85838" y="23277"/>
                    <a:pt x="85755" y="23061"/>
                    <a:pt x="85666" y="22844"/>
                  </a:cubicBezTo>
                  <a:cubicBezTo>
                    <a:pt x="83977" y="18933"/>
                    <a:pt x="82022" y="15433"/>
                    <a:pt x="79861" y="12394"/>
                  </a:cubicBezTo>
                  <a:cubicBezTo>
                    <a:pt x="79761" y="12255"/>
                    <a:pt x="79661" y="12116"/>
                    <a:pt x="79561" y="11977"/>
                  </a:cubicBezTo>
                  <a:cubicBezTo>
                    <a:pt x="78483" y="10500"/>
                    <a:pt x="77361" y="9127"/>
                    <a:pt x="76188" y="7900"/>
                  </a:cubicBezTo>
                  <a:cubicBezTo>
                    <a:pt x="83272" y="10100"/>
                    <a:pt x="89716" y="13727"/>
                    <a:pt x="95233" y="18416"/>
                  </a:cubicBezTo>
                  <a:moveTo>
                    <a:pt x="114433" y="57272"/>
                  </a:moveTo>
                  <a:lnTo>
                    <a:pt x="92627" y="57272"/>
                  </a:lnTo>
                  <a:cubicBezTo>
                    <a:pt x="92577" y="55705"/>
                    <a:pt x="92555" y="54122"/>
                    <a:pt x="92450" y="52583"/>
                  </a:cubicBezTo>
                  <a:cubicBezTo>
                    <a:pt x="92400" y="51888"/>
                    <a:pt x="92338" y="51205"/>
                    <a:pt x="92277" y="50516"/>
                  </a:cubicBezTo>
                  <a:cubicBezTo>
                    <a:pt x="92116" y="48672"/>
                    <a:pt x="91911" y="46855"/>
                    <a:pt x="91661" y="45066"/>
                  </a:cubicBezTo>
                  <a:cubicBezTo>
                    <a:pt x="91577" y="44472"/>
                    <a:pt x="91505" y="43866"/>
                    <a:pt x="91411" y="43272"/>
                  </a:cubicBezTo>
                  <a:cubicBezTo>
                    <a:pt x="90666" y="38577"/>
                    <a:pt x="89616" y="34133"/>
                    <a:pt x="88311" y="29983"/>
                  </a:cubicBezTo>
                  <a:cubicBezTo>
                    <a:pt x="88233" y="29761"/>
                    <a:pt x="88155" y="29538"/>
                    <a:pt x="88083" y="29311"/>
                  </a:cubicBezTo>
                  <a:cubicBezTo>
                    <a:pt x="92244" y="27322"/>
                    <a:pt x="95944" y="24877"/>
                    <a:pt x="99166" y="22116"/>
                  </a:cubicBezTo>
                  <a:cubicBezTo>
                    <a:pt x="108055" y="31322"/>
                    <a:pt x="113755" y="43627"/>
                    <a:pt x="114433" y="57272"/>
                  </a:cubicBezTo>
                  <a:moveTo>
                    <a:pt x="57272" y="29883"/>
                  </a:moveTo>
                  <a:cubicBezTo>
                    <a:pt x="50561" y="29605"/>
                    <a:pt x="44227" y="28372"/>
                    <a:pt x="38594" y="26283"/>
                  </a:cubicBezTo>
                  <a:cubicBezTo>
                    <a:pt x="43050" y="14950"/>
                    <a:pt x="49694" y="7233"/>
                    <a:pt x="57272" y="5727"/>
                  </a:cubicBezTo>
                  <a:cubicBezTo>
                    <a:pt x="57272" y="5727"/>
                    <a:pt x="57272" y="29883"/>
                    <a:pt x="57272" y="29883"/>
                  </a:cubicBezTo>
                  <a:close/>
                  <a:moveTo>
                    <a:pt x="57272" y="57272"/>
                  </a:moveTo>
                  <a:lnTo>
                    <a:pt x="32794" y="57272"/>
                  </a:lnTo>
                  <a:cubicBezTo>
                    <a:pt x="33027" y="47805"/>
                    <a:pt x="34483" y="38994"/>
                    <a:pt x="36827" y="31400"/>
                  </a:cubicBezTo>
                  <a:cubicBezTo>
                    <a:pt x="43027" y="33700"/>
                    <a:pt x="49950" y="35050"/>
                    <a:pt x="57272" y="35333"/>
                  </a:cubicBezTo>
                  <a:cubicBezTo>
                    <a:pt x="57272" y="35333"/>
                    <a:pt x="57272" y="57272"/>
                    <a:pt x="57272" y="57272"/>
                  </a:cubicBezTo>
                  <a:close/>
                  <a:moveTo>
                    <a:pt x="57272" y="84666"/>
                  </a:moveTo>
                  <a:cubicBezTo>
                    <a:pt x="49950" y="84950"/>
                    <a:pt x="43027" y="86300"/>
                    <a:pt x="36827" y="88600"/>
                  </a:cubicBezTo>
                  <a:cubicBezTo>
                    <a:pt x="34483" y="81005"/>
                    <a:pt x="33027" y="72194"/>
                    <a:pt x="32794" y="62727"/>
                  </a:cubicBezTo>
                  <a:lnTo>
                    <a:pt x="57272" y="62727"/>
                  </a:lnTo>
                  <a:cubicBezTo>
                    <a:pt x="57272" y="62727"/>
                    <a:pt x="57272" y="84666"/>
                    <a:pt x="57272" y="84666"/>
                  </a:cubicBezTo>
                  <a:close/>
                  <a:moveTo>
                    <a:pt x="57272" y="114272"/>
                  </a:moveTo>
                  <a:cubicBezTo>
                    <a:pt x="49694" y="112766"/>
                    <a:pt x="43050" y="105050"/>
                    <a:pt x="38594" y="93716"/>
                  </a:cubicBezTo>
                  <a:cubicBezTo>
                    <a:pt x="44227" y="91627"/>
                    <a:pt x="50561" y="90394"/>
                    <a:pt x="57272" y="90116"/>
                  </a:cubicBezTo>
                  <a:cubicBezTo>
                    <a:pt x="57272" y="90116"/>
                    <a:pt x="57272" y="114272"/>
                    <a:pt x="57272" y="114272"/>
                  </a:cubicBezTo>
                  <a:close/>
                  <a:moveTo>
                    <a:pt x="24766" y="101583"/>
                  </a:moveTo>
                  <a:cubicBezTo>
                    <a:pt x="27411" y="99388"/>
                    <a:pt x="30422" y="97416"/>
                    <a:pt x="33794" y="95772"/>
                  </a:cubicBezTo>
                  <a:cubicBezTo>
                    <a:pt x="33888" y="96011"/>
                    <a:pt x="33972" y="96272"/>
                    <a:pt x="34066" y="96511"/>
                  </a:cubicBezTo>
                  <a:cubicBezTo>
                    <a:pt x="34161" y="96722"/>
                    <a:pt x="34238" y="96944"/>
                    <a:pt x="34333" y="97155"/>
                  </a:cubicBezTo>
                  <a:cubicBezTo>
                    <a:pt x="36022" y="101066"/>
                    <a:pt x="37972" y="104566"/>
                    <a:pt x="40133" y="107605"/>
                  </a:cubicBezTo>
                  <a:cubicBezTo>
                    <a:pt x="40233" y="107744"/>
                    <a:pt x="40338" y="107883"/>
                    <a:pt x="40438" y="108022"/>
                  </a:cubicBezTo>
                  <a:cubicBezTo>
                    <a:pt x="41511" y="109500"/>
                    <a:pt x="42633" y="110872"/>
                    <a:pt x="43811" y="112100"/>
                  </a:cubicBezTo>
                  <a:cubicBezTo>
                    <a:pt x="36722" y="109900"/>
                    <a:pt x="30283" y="106272"/>
                    <a:pt x="24766" y="101583"/>
                  </a:cubicBezTo>
                  <a:moveTo>
                    <a:pt x="5566" y="62727"/>
                  </a:moveTo>
                  <a:lnTo>
                    <a:pt x="27372" y="62727"/>
                  </a:lnTo>
                  <a:cubicBezTo>
                    <a:pt x="27416" y="64300"/>
                    <a:pt x="27444" y="65877"/>
                    <a:pt x="27544" y="67416"/>
                  </a:cubicBezTo>
                  <a:cubicBezTo>
                    <a:pt x="27594" y="68111"/>
                    <a:pt x="27661" y="68794"/>
                    <a:pt x="27716" y="69483"/>
                  </a:cubicBezTo>
                  <a:cubicBezTo>
                    <a:pt x="27877" y="71327"/>
                    <a:pt x="28083" y="73144"/>
                    <a:pt x="28333" y="74933"/>
                  </a:cubicBezTo>
                  <a:cubicBezTo>
                    <a:pt x="28422" y="75533"/>
                    <a:pt x="28494" y="76133"/>
                    <a:pt x="28588" y="76727"/>
                  </a:cubicBezTo>
                  <a:cubicBezTo>
                    <a:pt x="29333" y="81422"/>
                    <a:pt x="30377" y="85866"/>
                    <a:pt x="31688" y="90016"/>
                  </a:cubicBezTo>
                  <a:cubicBezTo>
                    <a:pt x="31766" y="90244"/>
                    <a:pt x="31838" y="90466"/>
                    <a:pt x="31911" y="90688"/>
                  </a:cubicBezTo>
                  <a:cubicBezTo>
                    <a:pt x="27755" y="92677"/>
                    <a:pt x="24055" y="95122"/>
                    <a:pt x="20827" y="97888"/>
                  </a:cubicBezTo>
                  <a:cubicBezTo>
                    <a:pt x="11944" y="88677"/>
                    <a:pt x="6238" y="76372"/>
                    <a:pt x="5566" y="62727"/>
                  </a:cubicBezTo>
                  <a:moveTo>
                    <a:pt x="20827" y="22116"/>
                  </a:moveTo>
                  <a:cubicBezTo>
                    <a:pt x="24055" y="24877"/>
                    <a:pt x="27755" y="27322"/>
                    <a:pt x="31911" y="29311"/>
                  </a:cubicBezTo>
                  <a:cubicBezTo>
                    <a:pt x="31838" y="29538"/>
                    <a:pt x="31766" y="29761"/>
                    <a:pt x="31688" y="29983"/>
                  </a:cubicBezTo>
                  <a:cubicBezTo>
                    <a:pt x="30383" y="34133"/>
                    <a:pt x="29333" y="38577"/>
                    <a:pt x="28588" y="43272"/>
                  </a:cubicBezTo>
                  <a:cubicBezTo>
                    <a:pt x="28494" y="43866"/>
                    <a:pt x="28422" y="44472"/>
                    <a:pt x="28333" y="45066"/>
                  </a:cubicBezTo>
                  <a:cubicBezTo>
                    <a:pt x="28083" y="46855"/>
                    <a:pt x="27877" y="48672"/>
                    <a:pt x="27716" y="50516"/>
                  </a:cubicBezTo>
                  <a:cubicBezTo>
                    <a:pt x="27661" y="51205"/>
                    <a:pt x="27594" y="51888"/>
                    <a:pt x="27544" y="52583"/>
                  </a:cubicBezTo>
                  <a:cubicBezTo>
                    <a:pt x="27444" y="54122"/>
                    <a:pt x="27416" y="55705"/>
                    <a:pt x="27372" y="57272"/>
                  </a:cubicBezTo>
                  <a:lnTo>
                    <a:pt x="5566" y="57272"/>
                  </a:lnTo>
                  <a:cubicBezTo>
                    <a:pt x="6238" y="43627"/>
                    <a:pt x="11944" y="31322"/>
                    <a:pt x="20827" y="22116"/>
                  </a:cubicBezTo>
                  <a:moveTo>
                    <a:pt x="43811" y="7900"/>
                  </a:moveTo>
                  <a:cubicBezTo>
                    <a:pt x="42633" y="9127"/>
                    <a:pt x="41511" y="10500"/>
                    <a:pt x="40438" y="11977"/>
                  </a:cubicBezTo>
                  <a:cubicBezTo>
                    <a:pt x="40338" y="12116"/>
                    <a:pt x="40233" y="12255"/>
                    <a:pt x="40133" y="12394"/>
                  </a:cubicBezTo>
                  <a:cubicBezTo>
                    <a:pt x="37972" y="15433"/>
                    <a:pt x="36022" y="18933"/>
                    <a:pt x="34333" y="22844"/>
                  </a:cubicBezTo>
                  <a:cubicBezTo>
                    <a:pt x="34238" y="23061"/>
                    <a:pt x="34161" y="23277"/>
                    <a:pt x="34066" y="23494"/>
                  </a:cubicBezTo>
                  <a:cubicBezTo>
                    <a:pt x="33972" y="23727"/>
                    <a:pt x="33888" y="23988"/>
                    <a:pt x="33794" y="24227"/>
                  </a:cubicBezTo>
                  <a:cubicBezTo>
                    <a:pt x="30422" y="22583"/>
                    <a:pt x="27411" y="20616"/>
                    <a:pt x="24766" y="18416"/>
                  </a:cubicBezTo>
                  <a:cubicBezTo>
                    <a:pt x="30283" y="13727"/>
                    <a:pt x="36722" y="10100"/>
                    <a:pt x="43811" y="7900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3" y="120000"/>
                    <a:pt x="120000" y="93138"/>
                    <a:pt x="120000" y="60000"/>
                  </a:cubicBezTo>
                  <a:cubicBezTo>
                    <a:pt x="120000" y="26861"/>
                    <a:pt x="93133" y="0"/>
                    <a:pt x="6000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9038" tIns="19038" rIns="19038" bIns="19038" anchor="ctr" anchorCtr="0">
              <a:spAutoFit/>
            </a:bodyPr>
            <a:lstStyle/>
            <a:p>
              <a:endParaRPr sz="15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C154BDB-8409-41F4-085D-F5F2560C5EE1}"/>
                </a:ext>
              </a:extLst>
            </p:cNvPr>
            <p:cNvSpPr txBox="1"/>
            <p:nvPr/>
          </p:nvSpPr>
          <p:spPr>
            <a:xfrm>
              <a:off x="4904057" y="3207760"/>
              <a:ext cx="2375478" cy="154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3FAC8F8-B4B7-7B19-4CA4-6ECD1EDE095C}"/>
                </a:ext>
              </a:extLst>
            </p:cNvPr>
            <p:cNvSpPr txBox="1"/>
            <p:nvPr/>
          </p:nvSpPr>
          <p:spPr>
            <a:xfrm>
              <a:off x="5344506" y="2752994"/>
              <a:ext cx="149458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B461EBB-8807-D4DE-44C3-A0584A1C701B}"/>
              </a:ext>
            </a:extLst>
          </p:cNvPr>
          <p:cNvGrpSpPr/>
          <p:nvPr/>
        </p:nvGrpSpPr>
        <p:grpSpPr>
          <a:xfrm>
            <a:off x="8075672" y="1932927"/>
            <a:ext cx="2627786" cy="3600600"/>
            <a:chOff x="8075672" y="1932927"/>
            <a:chExt cx="2627786" cy="36006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E8D0BD8-699D-388E-D2A0-EAE57C563F3A}"/>
                </a:ext>
              </a:extLst>
            </p:cNvPr>
            <p:cNvSpPr/>
            <p:nvPr/>
          </p:nvSpPr>
          <p:spPr>
            <a:xfrm>
              <a:off x="8075672" y="2256927"/>
              <a:ext cx="2627786" cy="3276572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DB0FC3F-355C-E746-5B2B-4B89ACA1BBEF}"/>
                </a:ext>
              </a:extLst>
            </p:cNvPr>
            <p:cNvGrpSpPr/>
            <p:nvPr/>
          </p:nvGrpSpPr>
          <p:grpSpPr>
            <a:xfrm>
              <a:off x="8254922" y="1932927"/>
              <a:ext cx="2270125" cy="648000"/>
              <a:chOff x="1631950" y="2171016"/>
              <a:chExt cx="2270125" cy="648000"/>
            </a:xfrm>
            <a:solidFill>
              <a:srgbClr val="CE7C56"/>
            </a:solidFill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132A9CE1-F628-2935-2A58-E2E708E3EA6A}"/>
                  </a:ext>
                </a:extLst>
              </p:cNvPr>
              <p:cNvSpPr/>
              <p:nvPr/>
            </p:nvSpPr>
            <p:spPr>
              <a:xfrm>
                <a:off x="2442593" y="2171016"/>
                <a:ext cx="648000" cy="64800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B8080"/>
                  </a:solidFill>
                </a:endParaRP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5014C1A-464A-E30C-6E20-2034DF1B1FBB}"/>
                  </a:ext>
                </a:extLst>
              </p:cNvPr>
              <p:cNvCxnSpPr>
                <a:stCxn id="22" idx="6"/>
              </p:cNvCxnSpPr>
              <p:nvPr/>
            </p:nvCxnSpPr>
            <p:spPr>
              <a:xfrm>
                <a:off x="3090593" y="2495016"/>
                <a:ext cx="811482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B8B03E2-4E41-4D1F-690A-6CAA96F88ECD}"/>
                  </a:ext>
                </a:extLst>
              </p:cNvPr>
              <p:cNvCxnSpPr>
                <a:stCxn id="22" idx="2"/>
              </p:cNvCxnSpPr>
              <p:nvPr/>
            </p:nvCxnSpPr>
            <p:spPr>
              <a:xfrm>
                <a:off x="2442593" y="2495016"/>
                <a:ext cx="0" cy="0"/>
              </a:xfrm>
              <a:prstGeom prst="line">
                <a:avLst/>
              </a:prstGeom>
              <a:grpFill/>
              <a:ln>
                <a:solidFill>
                  <a:srgbClr val="CE7C5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5A727C44-401C-F55B-118C-C938C4E3AE9E}"/>
                  </a:ext>
                </a:extLst>
              </p:cNvPr>
              <p:cNvCxnSpPr>
                <a:endCxn id="22" idx="2"/>
              </p:cNvCxnSpPr>
              <p:nvPr/>
            </p:nvCxnSpPr>
            <p:spPr>
              <a:xfrm>
                <a:off x="1631950" y="2495016"/>
                <a:ext cx="810643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70AC588-FDD9-1F36-61D2-F40067073F37}"/>
                </a:ext>
              </a:extLst>
            </p:cNvPr>
            <p:cNvCxnSpPr>
              <a:cxnSpLocks/>
            </p:cNvCxnSpPr>
            <p:nvPr/>
          </p:nvCxnSpPr>
          <p:spPr>
            <a:xfrm>
              <a:off x="8075672" y="5533527"/>
              <a:ext cx="2627786" cy="0"/>
            </a:xfrm>
            <a:prstGeom prst="line">
              <a:avLst/>
            </a:prstGeom>
            <a:solidFill>
              <a:srgbClr val="CE7C56"/>
            </a:solidFill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139BDCF-4CDB-6FA1-4442-871909087E2F}"/>
                </a:ext>
              </a:extLst>
            </p:cNvPr>
            <p:cNvSpPr/>
            <p:nvPr/>
          </p:nvSpPr>
          <p:spPr>
            <a:xfrm>
              <a:off x="9250320" y="2117263"/>
              <a:ext cx="279328" cy="2793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4" y="113655"/>
                  </a:moveTo>
                  <a:lnTo>
                    <a:pt x="81816" y="104305"/>
                  </a:lnTo>
                  <a:lnTo>
                    <a:pt x="81816" y="6344"/>
                  </a:lnTo>
                  <a:lnTo>
                    <a:pt x="114544" y="15694"/>
                  </a:lnTo>
                  <a:cubicBezTo>
                    <a:pt x="114544" y="15694"/>
                    <a:pt x="114544" y="113655"/>
                    <a:pt x="114544" y="113655"/>
                  </a:cubicBezTo>
                  <a:close/>
                  <a:moveTo>
                    <a:pt x="76361" y="104305"/>
                  </a:moveTo>
                  <a:lnTo>
                    <a:pt x="43638" y="113655"/>
                  </a:lnTo>
                  <a:lnTo>
                    <a:pt x="43638" y="15694"/>
                  </a:lnTo>
                  <a:lnTo>
                    <a:pt x="76361" y="6344"/>
                  </a:lnTo>
                  <a:cubicBezTo>
                    <a:pt x="76361" y="6344"/>
                    <a:pt x="76361" y="104305"/>
                    <a:pt x="76361" y="104305"/>
                  </a:cubicBezTo>
                  <a:close/>
                  <a:moveTo>
                    <a:pt x="38183" y="113655"/>
                  </a:moveTo>
                  <a:lnTo>
                    <a:pt x="5455" y="104305"/>
                  </a:lnTo>
                  <a:lnTo>
                    <a:pt x="5455" y="6344"/>
                  </a:lnTo>
                  <a:lnTo>
                    <a:pt x="38183" y="15694"/>
                  </a:lnTo>
                  <a:cubicBezTo>
                    <a:pt x="38183" y="15694"/>
                    <a:pt x="38183" y="113655"/>
                    <a:pt x="38183" y="113655"/>
                  </a:cubicBezTo>
                  <a:close/>
                  <a:moveTo>
                    <a:pt x="118011" y="11055"/>
                  </a:moveTo>
                  <a:lnTo>
                    <a:pt x="118022" y="11016"/>
                  </a:lnTo>
                  <a:lnTo>
                    <a:pt x="79838" y="105"/>
                  </a:lnTo>
                  <a:lnTo>
                    <a:pt x="79827" y="150"/>
                  </a:lnTo>
                  <a:cubicBezTo>
                    <a:pt x="79588" y="77"/>
                    <a:pt x="79355" y="0"/>
                    <a:pt x="79088" y="0"/>
                  </a:cubicBezTo>
                  <a:cubicBezTo>
                    <a:pt x="78827" y="0"/>
                    <a:pt x="78594" y="77"/>
                    <a:pt x="78355" y="150"/>
                  </a:cubicBezTo>
                  <a:lnTo>
                    <a:pt x="78344" y="105"/>
                  </a:lnTo>
                  <a:lnTo>
                    <a:pt x="40911" y="10800"/>
                  </a:lnTo>
                  <a:lnTo>
                    <a:pt x="3477" y="105"/>
                  </a:lnTo>
                  <a:lnTo>
                    <a:pt x="3461" y="150"/>
                  </a:lnTo>
                  <a:cubicBezTo>
                    <a:pt x="3227" y="77"/>
                    <a:pt x="2988" y="0"/>
                    <a:pt x="2727" y="0"/>
                  </a:cubicBezTo>
                  <a:cubicBezTo>
                    <a:pt x="1222" y="0"/>
                    <a:pt x="0" y="1222"/>
                    <a:pt x="0" y="2727"/>
                  </a:cubicBezTo>
                  <a:lnTo>
                    <a:pt x="0" y="106361"/>
                  </a:lnTo>
                  <a:cubicBezTo>
                    <a:pt x="0" y="107611"/>
                    <a:pt x="850" y="108616"/>
                    <a:pt x="1988" y="108944"/>
                  </a:cubicBezTo>
                  <a:lnTo>
                    <a:pt x="1977" y="108988"/>
                  </a:lnTo>
                  <a:lnTo>
                    <a:pt x="40161" y="119894"/>
                  </a:lnTo>
                  <a:lnTo>
                    <a:pt x="40172" y="119850"/>
                  </a:lnTo>
                  <a:cubicBezTo>
                    <a:pt x="40411" y="119922"/>
                    <a:pt x="40644" y="120000"/>
                    <a:pt x="40911" y="120000"/>
                  </a:cubicBezTo>
                  <a:cubicBezTo>
                    <a:pt x="41172" y="120000"/>
                    <a:pt x="41411" y="119922"/>
                    <a:pt x="41644" y="119850"/>
                  </a:cubicBezTo>
                  <a:lnTo>
                    <a:pt x="41661" y="119894"/>
                  </a:lnTo>
                  <a:lnTo>
                    <a:pt x="79088" y="109200"/>
                  </a:lnTo>
                  <a:lnTo>
                    <a:pt x="116527" y="119894"/>
                  </a:lnTo>
                  <a:lnTo>
                    <a:pt x="116538" y="119850"/>
                  </a:lnTo>
                  <a:cubicBezTo>
                    <a:pt x="116777" y="119922"/>
                    <a:pt x="117011" y="120000"/>
                    <a:pt x="117272" y="120000"/>
                  </a:cubicBezTo>
                  <a:cubicBezTo>
                    <a:pt x="118777" y="120000"/>
                    <a:pt x="120000" y="118777"/>
                    <a:pt x="120000" y="117272"/>
                  </a:cubicBezTo>
                  <a:lnTo>
                    <a:pt x="120000" y="13638"/>
                  </a:lnTo>
                  <a:cubicBezTo>
                    <a:pt x="120000" y="12394"/>
                    <a:pt x="119150" y="11383"/>
                    <a:pt x="118011" y="110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19038" tIns="19038" rIns="19038" bIns="19038" anchor="ctr" anchorCtr="0">
              <a:spAutoFit/>
            </a:bodyPr>
            <a:lstStyle/>
            <a:p>
              <a:endParaRPr sz="15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8E85254-50F8-A94E-9F3F-08A6B9F72D46}"/>
                </a:ext>
              </a:extLst>
            </p:cNvPr>
            <p:cNvSpPr txBox="1"/>
            <p:nvPr/>
          </p:nvSpPr>
          <p:spPr>
            <a:xfrm>
              <a:off x="8201826" y="3209221"/>
              <a:ext cx="2375478" cy="154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12DD40C-1930-D301-6FA8-831E320B0DFE}"/>
                </a:ext>
              </a:extLst>
            </p:cNvPr>
            <p:cNvSpPr txBox="1"/>
            <p:nvPr/>
          </p:nvSpPr>
          <p:spPr>
            <a:xfrm>
              <a:off x="8642275" y="2752994"/>
              <a:ext cx="149458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257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5D76A94C-2A36-925C-7342-7E49F236D1D5}"/>
              </a:ext>
            </a:extLst>
          </p:cNvPr>
          <p:cNvSpPr/>
          <p:nvPr/>
        </p:nvSpPr>
        <p:spPr>
          <a:xfrm>
            <a:off x="4225297" y="1482425"/>
            <a:ext cx="3741405" cy="2489375"/>
          </a:xfrm>
          <a:prstGeom prst="roundRect">
            <a:avLst>
              <a:gd name="adj" fmla="val 5830"/>
            </a:avLst>
          </a:prstGeom>
          <a:gradFill>
            <a:gsLst>
              <a:gs pos="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手里拿着笔记本电脑的人&#10;&#10;描述已自动生成">
            <a:extLst>
              <a:ext uri="{FF2B5EF4-FFF2-40B4-BE49-F238E27FC236}">
                <a16:creationId xmlns:a16="http://schemas.microsoft.com/office/drawing/2014/main" id="{3D591573-C800-F9E3-2890-7F854C5074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820" y="1482425"/>
            <a:ext cx="3548477" cy="2489374"/>
          </a:xfrm>
          <a:prstGeom prst="roundRect">
            <a:avLst>
              <a:gd name="adj" fmla="val 4071"/>
            </a:avLst>
          </a:prstGeom>
        </p:spPr>
      </p:pic>
      <p:pic>
        <p:nvPicPr>
          <p:cNvPr id="11" name="图片 10" descr="人们在桌子边&#10;&#10;描述已自动生成">
            <a:extLst>
              <a:ext uri="{FF2B5EF4-FFF2-40B4-BE49-F238E27FC236}">
                <a16:creationId xmlns:a16="http://schemas.microsoft.com/office/drawing/2014/main" id="{5B14F977-282E-2707-B772-8DAE51047B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6702" y="1514063"/>
            <a:ext cx="3548477" cy="2457736"/>
          </a:xfrm>
          <a:prstGeom prst="roundRect">
            <a:avLst>
              <a:gd name="adj" fmla="val 4740"/>
            </a:avLst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93F8E94-A261-3C21-8567-63191B31EA87}"/>
              </a:ext>
            </a:extLst>
          </p:cNvPr>
          <p:cNvSpPr txBox="1"/>
          <p:nvPr/>
        </p:nvSpPr>
        <p:spPr>
          <a:xfrm>
            <a:off x="4540872" y="2339982"/>
            <a:ext cx="3013515" cy="12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38712E-5316-845C-B194-D3D700B813EF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341760-2346-C6F6-18C0-C3E6DE2F0904}"/>
              </a:ext>
            </a:extLst>
          </p:cNvPr>
          <p:cNvSpPr txBox="1"/>
          <p:nvPr/>
        </p:nvSpPr>
        <p:spPr>
          <a:xfrm>
            <a:off x="4540872" y="1875880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019F4AE-0E6B-947D-9FF5-1317BADBF4A8}"/>
              </a:ext>
            </a:extLst>
          </p:cNvPr>
          <p:cNvGrpSpPr/>
          <p:nvPr/>
        </p:nvGrpSpPr>
        <p:grpSpPr>
          <a:xfrm>
            <a:off x="1465439" y="4544528"/>
            <a:ext cx="4570013" cy="1434331"/>
            <a:chOff x="1465439" y="4544528"/>
            <a:chExt cx="4570013" cy="143433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9121E99-3736-B648-AF30-883954AA3678}"/>
                </a:ext>
              </a:extLst>
            </p:cNvPr>
            <p:cNvGrpSpPr/>
            <p:nvPr/>
          </p:nvGrpSpPr>
          <p:grpSpPr>
            <a:xfrm>
              <a:off x="1465439" y="4544528"/>
              <a:ext cx="699792" cy="699792"/>
              <a:chOff x="1465439" y="4544528"/>
              <a:chExt cx="699792" cy="699792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002B9786-A5DD-9816-9600-8400C0D71265}"/>
                  </a:ext>
                </a:extLst>
              </p:cNvPr>
              <p:cNvSpPr/>
              <p:nvPr/>
            </p:nvSpPr>
            <p:spPr>
              <a:xfrm>
                <a:off x="1465439" y="4544528"/>
                <a:ext cx="699792" cy="699792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alpha val="7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5C2A4E0B-4221-3259-0448-28404FE3464E}"/>
                  </a:ext>
                </a:extLst>
              </p:cNvPr>
              <p:cNvSpPr/>
              <p:nvPr/>
            </p:nvSpPr>
            <p:spPr>
              <a:xfrm>
                <a:off x="1675671" y="4802444"/>
                <a:ext cx="279328" cy="22853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4544" y="33333"/>
                    </a:moveTo>
                    <a:lnTo>
                      <a:pt x="5455" y="33333"/>
                    </a:lnTo>
                    <a:lnTo>
                      <a:pt x="5455" y="13327"/>
                    </a:lnTo>
                    <a:cubicBezTo>
                      <a:pt x="5455" y="9650"/>
                      <a:pt x="7900" y="6666"/>
                      <a:pt x="10911" y="6666"/>
                    </a:cubicBezTo>
                    <a:lnTo>
                      <a:pt x="38183" y="6666"/>
                    </a:lnTo>
                    <a:cubicBezTo>
                      <a:pt x="46361" y="6666"/>
                      <a:pt x="46361" y="20000"/>
                      <a:pt x="60000" y="20000"/>
                    </a:cubicBezTo>
                    <a:lnTo>
                      <a:pt x="109088" y="20000"/>
                    </a:lnTo>
                    <a:cubicBezTo>
                      <a:pt x="112100" y="20000"/>
                      <a:pt x="114544" y="22983"/>
                      <a:pt x="114544" y="26666"/>
                    </a:cubicBezTo>
                    <a:cubicBezTo>
                      <a:pt x="114544" y="26666"/>
                      <a:pt x="114544" y="33333"/>
                      <a:pt x="114544" y="33333"/>
                    </a:cubicBezTo>
                    <a:close/>
                    <a:moveTo>
                      <a:pt x="114544" y="106666"/>
                    </a:moveTo>
                    <a:cubicBezTo>
                      <a:pt x="114544" y="110350"/>
                      <a:pt x="112100" y="113333"/>
                      <a:pt x="109088" y="113333"/>
                    </a:cubicBezTo>
                    <a:lnTo>
                      <a:pt x="10911" y="113333"/>
                    </a:lnTo>
                    <a:cubicBezTo>
                      <a:pt x="7900" y="113333"/>
                      <a:pt x="5455" y="110350"/>
                      <a:pt x="5455" y="106666"/>
                    </a:cubicBezTo>
                    <a:lnTo>
                      <a:pt x="5455" y="40000"/>
                    </a:lnTo>
                    <a:lnTo>
                      <a:pt x="114544" y="40000"/>
                    </a:lnTo>
                    <a:cubicBezTo>
                      <a:pt x="114544" y="40000"/>
                      <a:pt x="114544" y="106666"/>
                      <a:pt x="114544" y="106666"/>
                    </a:cubicBezTo>
                    <a:close/>
                    <a:moveTo>
                      <a:pt x="109088" y="13327"/>
                    </a:moveTo>
                    <a:lnTo>
                      <a:pt x="60000" y="13327"/>
                    </a:lnTo>
                    <a:cubicBezTo>
                      <a:pt x="49088" y="13327"/>
                      <a:pt x="49088" y="0"/>
                      <a:pt x="38183" y="0"/>
                    </a:cubicBezTo>
                    <a:lnTo>
                      <a:pt x="10911" y="0"/>
                    </a:lnTo>
                    <a:cubicBezTo>
                      <a:pt x="4883" y="0"/>
                      <a:pt x="0" y="5966"/>
                      <a:pt x="0" y="13327"/>
                    </a:cubicBezTo>
                    <a:lnTo>
                      <a:pt x="0" y="106666"/>
                    </a:lnTo>
                    <a:cubicBezTo>
                      <a:pt x="0" y="114033"/>
                      <a:pt x="4883" y="120000"/>
                      <a:pt x="10911" y="120000"/>
                    </a:cubicBezTo>
                    <a:lnTo>
                      <a:pt x="109088" y="120000"/>
                    </a:lnTo>
                    <a:cubicBezTo>
                      <a:pt x="115116" y="120000"/>
                      <a:pt x="120000" y="114033"/>
                      <a:pt x="120000" y="106666"/>
                    </a:cubicBezTo>
                    <a:lnTo>
                      <a:pt x="120000" y="26666"/>
                    </a:lnTo>
                    <a:cubicBezTo>
                      <a:pt x="120000" y="19300"/>
                      <a:pt x="115116" y="13327"/>
                      <a:pt x="109088" y="133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9038" tIns="19038" rIns="19038" bIns="19038" anchor="ctr" anchorCtr="0">
                <a:spAutoFit/>
              </a:bodyPr>
              <a:lstStyle/>
              <a:p>
                <a:endParaRPr sz="1500">
                  <a:solidFill>
                    <a:schemeClr val="dk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01A37F9-839A-9104-8679-6128028927A6}"/>
                </a:ext>
              </a:extLst>
            </p:cNvPr>
            <p:cNvSpPr txBox="1"/>
            <p:nvPr/>
          </p:nvSpPr>
          <p:spPr>
            <a:xfrm>
              <a:off x="2192905" y="5025585"/>
              <a:ext cx="3842547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6F5F454-AA72-1E69-CCDA-EC2E86CA3D55}"/>
                </a:ext>
              </a:extLst>
            </p:cNvPr>
            <p:cNvSpPr txBox="1"/>
            <p:nvPr/>
          </p:nvSpPr>
          <p:spPr>
            <a:xfrm>
              <a:off x="2260600" y="4679950"/>
              <a:ext cx="149458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BF634AC-E994-D779-6A9E-48A06181646D}"/>
              </a:ext>
            </a:extLst>
          </p:cNvPr>
          <p:cNvGrpSpPr/>
          <p:nvPr/>
        </p:nvGrpSpPr>
        <p:grpSpPr>
          <a:xfrm>
            <a:off x="6454303" y="4541418"/>
            <a:ext cx="4580439" cy="1426269"/>
            <a:chOff x="6454303" y="4541418"/>
            <a:chExt cx="4580439" cy="142626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38D0A6E-84CA-5AFB-7C6B-480515A9DDEF}"/>
                </a:ext>
              </a:extLst>
            </p:cNvPr>
            <p:cNvGrpSpPr/>
            <p:nvPr/>
          </p:nvGrpSpPr>
          <p:grpSpPr>
            <a:xfrm>
              <a:off x="6454303" y="4541418"/>
              <a:ext cx="699792" cy="699792"/>
              <a:chOff x="6454303" y="4541418"/>
              <a:chExt cx="699792" cy="699792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1B2095A7-60B4-2236-E1A0-C53BD36D98C0}"/>
                  </a:ext>
                </a:extLst>
              </p:cNvPr>
              <p:cNvSpPr/>
              <p:nvPr/>
            </p:nvSpPr>
            <p:spPr>
              <a:xfrm>
                <a:off x="6454303" y="4541418"/>
                <a:ext cx="699792" cy="699792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alpha val="7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2B282E85-C169-FBE7-8001-B07B2145B9DE}"/>
                  </a:ext>
                </a:extLst>
              </p:cNvPr>
              <p:cNvSpPr/>
              <p:nvPr/>
            </p:nvSpPr>
            <p:spPr>
              <a:xfrm>
                <a:off x="6664535" y="4751650"/>
                <a:ext cx="279328" cy="27932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0000" y="81816"/>
                    </a:moveTo>
                    <a:cubicBezTo>
                      <a:pt x="47950" y="81816"/>
                      <a:pt x="38183" y="72050"/>
                      <a:pt x="38183" y="60000"/>
                    </a:cubicBezTo>
                    <a:cubicBezTo>
                      <a:pt x="38183" y="47950"/>
                      <a:pt x="47950" y="38183"/>
                      <a:pt x="60000" y="38183"/>
                    </a:cubicBezTo>
                    <a:cubicBezTo>
                      <a:pt x="72050" y="38183"/>
                      <a:pt x="81816" y="47950"/>
                      <a:pt x="81816" y="60000"/>
                    </a:cubicBezTo>
                    <a:cubicBezTo>
                      <a:pt x="81816" y="72050"/>
                      <a:pt x="72050" y="81816"/>
                      <a:pt x="60000" y="81816"/>
                    </a:cubicBezTo>
                    <a:moveTo>
                      <a:pt x="60000" y="32727"/>
                    </a:moveTo>
                    <a:cubicBezTo>
                      <a:pt x="44933" y="32727"/>
                      <a:pt x="32727" y="44938"/>
                      <a:pt x="32727" y="60000"/>
                    </a:cubicBezTo>
                    <a:cubicBezTo>
                      <a:pt x="32727" y="75066"/>
                      <a:pt x="44933" y="87272"/>
                      <a:pt x="60000" y="87272"/>
                    </a:cubicBezTo>
                    <a:cubicBezTo>
                      <a:pt x="75066" y="87272"/>
                      <a:pt x="87272" y="75066"/>
                      <a:pt x="87272" y="60000"/>
                    </a:cubicBezTo>
                    <a:cubicBezTo>
                      <a:pt x="87272" y="44938"/>
                      <a:pt x="75066" y="32727"/>
                      <a:pt x="60000" y="32727"/>
                    </a:cubicBezTo>
                    <a:moveTo>
                      <a:pt x="114544" y="66738"/>
                    </a:moveTo>
                    <a:cubicBezTo>
                      <a:pt x="114522" y="66744"/>
                      <a:pt x="114505" y="66755"/>
                      <a:pt x="114483" y="66755"/>
                    </a:cubicBezTo>
                    <a:lnTo>
                      <a:pt x="108900" y="68155"/>
                    </a:lnTo>
                    <a:cubicBezTo>
                      <a:pt x="106977" y="68633"/>
                      <a:pt x="105466" y="70122"/>
                      <a:pt x="104955" y="72033"/>
                    </a:cubicBezTo>
                    <a:cubicBezTo>
                      <a:pt x="103905" y="75955"/>
                      <a:pt x="102338" y="79727"/>
                      <a:pt x="100294" y="83255"/>
                    </a:cubicBezTo>
                    <a:cubicBezTo>
                      <a:pt x="99294" y="84972"/>
                      <a:pt x="99311" y="87094"/>
                      <a:pt x="100333" y="88800"/>
                    </a:cubicBezTo>
                    <a:lnTo>
                      <a:pt x="103338" y="93805"/>
                    </a:lnTo>
                    <a:lnTo>
                      <a:pt x="93811" y="103333"/>
                    </a:lnTo>
                    <a:cubicBezTo>
                      <a:pt x="93788" y="103327"/>
                      <a:pt x="93766" y="103316"/>
                      <a:pt x="93750" y="103305"/>
                    </a:cubicBezTo>
                    <a:lnTo>
                      <a:pt x="88766" y="100316"/>
                    </a:lnTo>
                    <a:cubicBezTo>
                      <a:pt x="87900" y="99800"/>
                      <a:pt x="86933" y="99538"/>
                      <a:pt x="85961" y="99538"/>
                    </a:cubicBezTo>
                    <a:cubicBezTo>
                      <a:pt x="85022" y="99538"/>
                      <a:pt x="84077" y="99783"/>
                      <a:pt x="83233" y="100272"/>
                    </a:cubicBezTo>
                    <a:cubicBezTo>
                      <a:pt x="79711" y="102305"/>
                      <a:pt x="75950" y="103866"/>
                      <a:pt x="72044" y="104911"/>
                    </a:cubicBezTo>
                    <a:cubicBezTo>
                      <a:pt x="70133" y="105422"/>
                      <a:pt x="68644" y="106933"/>
                      <a:pt x="68161" y="108855"/>
                    </a:cubicBezTo>
                    <a:lnTo>
                      <a:pt x="66755" y="114483"/>
                    </a:lnTo>
                    <a:cubicBezTo>
                      <a:pt x="66750" y="114505"/>
                      <a:pt x="66744" y="114522"/>
                      <a:pt x="66733" y="114550"/>
                    </a:cubicBezTo>
                    <a:lnTo>
                      <a:pt x="53261" y="114550"/>
                    </a:lnTo>
                    <a:lnTo>
                      <a:pt x="51838" y="108855"/>
                    </a:lnTo>
                    <a:cubicBezTo>
                      <a:pt x="51355" y="106933"/>
                      <a:pt x="49866" y="105422"/>
                      <a:pt x="47955" y="104911"/>
                    </a:cubicBezTo>
                    <a:cubicBezTo>
                      <a:pt x="44050" y="103866"/>
                      <a:pt x="40283" y="102305"/>
                      <a:pt x="36761" y="100272"/>
                    </a:cubicBezTo>
                    <a:cubicBezTo>
                      <a:pt x="35916" y="99783"/>
                      <a:pt x="34977" y="99538"/>
                      <a:pt x="34038" y="99538"/>
                    </a:cubicBezTo>
                    <a:cubicBezTo>
                      <a:pt x="33061" y="99538"/>
                      <a:pt x="32094" y="99800"/>
                      <a:pt x="31227" y="100316"/>
                    </a:cubicBezTo>
                    <a:lnTo>
                      <a:pt x="26250" y="103305"/>
                    </a:lnTo>
                    <a:cubicBezTo>
                      <a:pt x="26233" y="103316"/>
                      <a:pt x="26211" y="103327"/>
                      <a:pt x="26188" y="103333"/>
                    </a:cubicBezTo>
                    <a:lnTo>
                      <a:pt x="16666" y="93805"/>
                    </a:lnTo>
                    <a:lnTo>
                      <a:pt x="19666" y="88800"/>
                    </a:lnTo>
                    <a:cubicBezTo>
                      <a:pt x="20688" y="87094"/>
                      <a:pt x="20705" y="84972"/>
                      <a:pt x="19711" y="83255"/>
                    </a:cubicBezTo>
                    <a:cubicBezTo>
                      <a:pt x="17661" y="79727"/>
                      <a:pt x="16094" y="75955"/>
                      <a:pt x="15044" y="72033"/>
                    </a:cubicBezTo>
                    <a:cubicBezTo>
                      <a:pt x="14533" y="70122"/>
                      <a:pt x="13016" y="68633"/>
                      <a:pt x="11100" y="68155"/>
                    </a:cubicBezTo>
                    <a:lnTo>
                      <a:pt x="5516" y="66755"/>
                    </a:lnTo>
                    <a:cubicBezTo>
                      <a:pt x="5494" y="66755"/>
                      <a:pt x="5477" y="66744"/>
                      <a:pt x="5455" y="66738"/>
                    </a:cubicBezTo>
                    <a:lnTo>
                      <a:pt x="5455" y="53261"/>
                    </a:lnTo>
                    <a:lnTo>
                      <a:pt x="11100" y="51850"/>
                    </a:lnTo>
                    <a:cubicBezTo>
                      <a:pt x="13016" y="51366"/>
                      <a:pt x="14533" y="49883"/>
                      <a:pt x="15044" y="47966"/>
                    </a:cubicBezTo>
                    <a:cubicBezTo>
                      <a:pt x="16094" y="44044"/>
                      <a:pt x="17661" y="40272"/>
                      <a:pt x="19711" y="36750"/>
                    </a:cubicBezTo>
                    <a:cubicBezTo>
                      <a:pt x="20705" y="35027"/>
                      <a:pt x="20688" y="32905"/>
                      <a:pt x="19666" y="31205"/>
                    </a:cubicBezTo>
                    <a:lnTo>
                      <a:pt x="16694" y="26250"/>
                    </a:lnTo>
                    <a:cubicBezTo>
                      <a:pt x="16688" y="26233"/>
                      <a:pt x="16677" y="26211"/>
                      <a:pt x="16666" y="26194"/>
                    </a:cubicBezTo>
                    <a:lnTo>
                      <a:pt x="26194" y="16666"/>
                    </a:lnTo>
                    <a:lnTo>
                      <a:pt x="31227" y="19688"/>
                    </a:lnTo>
                    <a:cubicBezTo>
                      <a:pt x="32094" y="20200"/>
                      <a:pt x="33061" y="20461"/>
                      <a:pt x="34038" y="20461"/>
                    </a:cubicBezTo>
                    <a:cubicBezTo>
                      <a:pt x="34977" y="20461"/>
                      <a:pt x="35916" y="20216"/>
                      <a:pt x="36766" y="19727"/>
                    </a:cubicBezTo>
                    <a:cubicBezTo>
                      <a:pt x="40283" y="17694"/>
                      <a:pt x="44050" y="16133"/>
                      <a:pt x="47955" y="15094"/>
                    </a:cubicBezTo>
                    <a:cubicBezTo>
                      <a:pt x="49866" y="14577"/>
                      <a:pt x="51355" y="13072"/>
                      <a:pt x="51838" y="11150"/>
                    </a:cubicBezTo>
                    <a:lnTo>
                      <a:pt x="53261" y="5455"/>
                    </a:lnTo>
                    <a:lnTo>
                      <a:pt x="66733" y="5455"/>
                    </a:lnTo>
                    <a:cubicBezTo>
                      <a:pt x="66744" y="5477"/>
                      <a:pt x="66750" y="5494"/>
                      <a:pt x="66755" y="5516"/>
                    </a:cubicBezTo>
                    <a:lnTo>
                      <a:pt x="68161" y="11150"/>
                    </a:lnTo>
                    <a:cubicBezTo>
                      <a:pt x="68644" y="13072"/>
                      <a:pt x="70133" y="14577"/>
                      <a:pt x="72044" y="15094"/>
                    </a:cubicBezTo>
                    <a:cubicBezTo>
                      <a:pt x="75950" y="16133"/>
                      <a:pt x="79711" y="17694"/>
                      <a:pt x="83233" y="19727"/>
                    </a:cubicBezTo>
                    <a:cubicBezTo>
                      <a:pt x="84077" y="20216"/>
                      <a:pt x="85022" y="20461"/>
                      <a:pt x="85961" y="20461"/>
                    </a:cubicBezTo>
                    <a:cubicBezTo>
                      <a:pt x="86933" y="20461"/>
                      <a:pt x="87900" y="20200"/>
                      <a:pt x="88766" y="19688"/>
                    </a:cubicBezTo>
                    <a:lnTo>
                      <a:pt x="93800" y="16666"/>
                    </a:lnTo>
                    <a:lnTo>
                      <a:pt x="103333" y="26194"/>
                    </a:lnTo>
                    <a:cubicBezTo>
                      <a:pt x="103322" y="26211"/>
                      <a:pt x="103316" y="26233"/>
                      <a:pt x="103305" y="26255"/>
                    </a:cubicBezTo>
                    <a:lnTo>
                      <a:pt x="100333" y="31200"/>
                    </a:lnTo>
                    <a:cubicBezTo>
                      <a:pt x="99311" y="32905"/>
                      <a:pt x="99294" y="35027"/>
                      <a:pt x="100294" y="36750"/>
                    </a:cubicBezTo>
                    <a:cubicBezTo>
                      <a:pt x="102338" y="40272"/>
                      <a:pt x="103905" y="44044"/>
                      <a:pt x="104955" y="47966"/>
                    </a:cubicBezTo>
                    <a:cubicBezTo>
                      <a:pt x="105466" y="49883"/>
                      <a:pt x="106977" y="51366"/>
                      <a:pt x="108900" y="51850"/>
                    </a:cubicBezTo>
                    <a:lnTo>
                      <a:pt x="114544" y="53261"/>
                    </a:lnTo>
                    <a:cubicBezTo>
                      <a:pt x="114544" y="53261"/>
                      <a:pt x="114544" y="66738"/>
                      <a:pt x="114544" y="66738"/>
                    </a:cubicBezTo>
                    <a:close/>
                    <a:moveTo>
                      <a:pt x="116000" y="48005"/>
                    </a:moveTo>
                    <a:lnTo>
                      <a:pt x="110227" y="46555"/>
                    </a:lnTo>
                    <a:cubicBezTo>
                      <a:pt x="109033" y="42111"/>
                      <a:pt x="107266" y="37900"/>
                      <a:pt x="105011" y="34011"/>
                    </a:cubicBezTo>
                    <a:lnTo>
                      <a:pt x="108083" y="28888"/>
                    </a:lnTo>
                    <a:cubicBezTo>
                      <a:pt x="109027" y="27061"/>
                      <a:pt x="109644" y="24794"/>
                      <a:pt x="108083" y="23233"/>
                    </a:cubicBezTo>
                    <a:lnTo>
                      <a:pt x="96772" y="11916"/>
                    </a:lnTo>
                    <a:cubicBezTo>
                      <a:pt x="96066" y="11211"/>
                      <a:pt x="95200" y="10938"/>
                      <a:pt x="94305" y="10938"/>
                    </a:cubicBezTo>
                    <a:cubicBezTo>
                      <a:pt x="93211" y="10938"/>
                      <a:pt x="92066" y="11350"/>
                      <a:pt x="91111" y="11916"/>
                    </a:cubicBezTo>
                    <a:lnTo>
                      <a:pt x="85961" y="15011"/>
                    </a:lnTo>
                    <a:cubicBezTo>
                      <a:pt x="82083" y="12766"/>
                      <a:pt x="77888" y="11011"/>
                      <a:pt x="73455" y="9822"/>
                    </a:cubicBezTo>
                    <a:lnTo>
                      <a:pt x="72000" y="4000"/>
                    </a:lnTo>
                    <a:cubicBezTo>
                      <a:pt x="71377" y="2038"/>
                      <a:pt x="70211" y="0"/>
                      <a:pt x="68000" y="0"/>
                    </a:cubicBezTo>
                    <a:lnTo>
                      <a:pt x="52000" y="0"/>
                    </a:lnTo>
                    <a:cubicBezTo>
                      <a:pt x="49788" y="0"/>
                      <a:pt x="48500" y="2038"/>
                      <a:pt x="48000" y="4000"/>
                    </a:cubicBezTo>
                    <a:lnTo>
                      <a:pt x="46544" y="9822"/>
                    </a:lnTo>
                    <a:cubicBezTo>
                      <a:pt x="42111" y="11011"/>
                      <a:pt x="37916" y="12766"/>
                      <a:pt x="34038" y="15011"/>
                    </a:cubicBezTo>
                    <a:lnTo>
                      <a:pt x="28888" y="11916"/>
                    </a:lnTo>
                    <a:cubicBezTo>
                      <a:pt x="27933" y="11350"/>
                      <a:pt x="26788" y="10938"/>
                      <a:pt x="25694" y="10938"/>
                    </a:cubicBezTo>
                    <a:cubicBezTo>
                      <a:pt x="24800" y="10938"/>
                      <a:pt x="23933" y="11211"/>
                      <a:pt x="23227" y="11916"/>
                    </a:cubicBezTo>
                    <a:lnTo>
                      <a:pt x="11916" y="23233"/>
                    </a:lnTo>
                    <a:cubicBezTo>
                      <a:pt x="10355" y="24794"/>
                      <a:pt x="10972" y="27061"/>
                      <a:pt x="11916" y="28888"/>
                    </a:cubicBezTo>
                    <a:lnTo>
                      <a:pt x="14988" y="34011"/>
                    </a:lnTo>
                    <a:cubicBezTo>
                      <a:pt x="12733" y="37900"/>
                      <a:pt x="10961" y="42111"/>
                      <a:pt x="9772" y="46555"/>
                    </a:cubicBezTo>
                    <a:lnTo>
                      <a:pt x="4000" y="48005"/>
                    </a:lnTo>
                    <a:cubicBezTo>
                      <a:pt x="2038" y="48500"/>
                      <a:pt x="0" y="49794"/>
                      <a:pt x="0" y="52000"/>
                    </a:cubicBezTo>
                    <a:lnTo>
                      <a:pt x="0" y="68000"/>
                    </a:lnTo>
                    <a:cubicBezTo>
                      <a:pt x="0" y="70211"/>
                      <a:pt x="2038" y="71377"/>
                      <a:pt x="4000" y="72000"/>
                    </a:cubicBezTo>
                    <a:lnTo>
                      <a:pt x="9772" y="73444"/>
                    </a:lnTo>
                    <a:cubicBezTo>
                      <a:pt x="10961" y="77894"/>
                      <a:pt x="12733" y="82100"/>
                      <a:pt x="14988" y="85988"/>
                    </a:cubicBezTo>
                    <a:lnTo>
                      <a:pt x="11916" y="91111"/>
                    </a:lnTo>
                    <a:cubicBezTo>
                      <a:pt x="10883" y="92855"/>
                      <a:pt x="10355" y="95205"/>
                      <a:pt x="11916" y="96772"/>
                    </a:cubicBezTo>
                    <a:lnTo>
                      <a:pt x="23227" y="108083"/>
                    </a:lnTo>
                    <a:cubicBezTo>
                      <a:pt x="23916" y="108772"/>
                      <a:pt x="24744" y="109038"/>
                      <a:pt x="25611" y="109038"/>
                    </a:cubicBezTo>
                    <a:cubicBezTo>
                      <a:pt x="26705" y="109038"/>
                      <a:pt x="27866" y="108611"/>
                      <a:pt x="28888" y="108083"/>
                    </a:cubicBezTo>
                    <a:lnTo>
                      <a:pt x="34038" y="104994"/>
                    </a:lnTo>
                    <a:cubicBezTo>
                      <a:pt x="37916" y="107233"/>
                      <a:pt x="42111" y="108994"/>
                      <a:pt x="46544" y="110177"/>
                    </a:cubicBezTo>
                    <a:lnTo>
                      <a:pt x="48000" y="116000"/>
                    </a:lnTo>
                    <a:cubicBezTo>
                      <a:pt x="48500" y="117961"/>
                      <a:pt x="49788" y="120000"/>
                      <a:pt x="52000" y="120000"/>
                    </a:cubicBezTo>
                    <a:lnTo>
                      <a:pt x="68000" y="120000"/>
                    </a:lnTo>
                    <a:cubicBezTo>
                      <a:pt x="70211" y="120000"/>
                      <a:pt x="71377" y="117961"/>
                      <a:pt x="72000" y="116000"/>
                    </a:cubicBezTo>
                    <a:lnTo>
                      <a:pt x="73455" y="110177"/>
                    </a:lnTo>
                    <a:cubicBezTo>
                      <a:pt x="77888" y="108994"/>
                      <a:pt x="82083" y="107233"/>
                      <a:pt x="85961" y="104994"/>
                    </a:cubicBezTo>
                    <a:lnTo>
                      <a:pt x="91111" y="108083"/>
                    </a:lnTo>
                    <a:cubicBezTo>
                      <a:pt x="92133" y="108611"/>
                      <a:pt x="93294" y="109038"/>
                      <a:pt x="94388" y="109038"/>
                    </a:cubicBezTo>
                    <a:cubicBezTo>
                      <a:pt x="95255" y="109038"/>
                      <a:pt x="96077" y="108772"/>
                      <a:pt x="96772" y="108083"/>
                    </a:cubicBezTo>
                    <a:lnTo>
                      <a:pt x="108083" y="96772"/>
                    </a:lnTo>
                    <a:cubicBezTo>
                      <a:pt x="109644" y="95205"/>
                      <a:pt x="109116" y="92855"/>
                      <a:pt x="108083" y="91111"/>
                    </a:cubicBezTo>
                    <a:lnTo>
                      <a:pt x="105011" y="85988"/>
                    </a:lnTo>
                    <a:cubicBezTo>
                      <a:pt x="107266" y="82100"/>
                      <a:pt x="109033" y="77894"/>
                      <a:pt x="110227" y="73444"/>
                    </a:cubicBezTo>
                    <a:lnTo>
                      <a:pt x="116000" y="72000"/>
                    </a:lnTo>
                    <a:cubicBezTo>
                      <a:pt x="117961" y="71377"/>
                      <a:pt x="120000" y="70211"/>
                      <a:pt x="120000" y="68000"/>
                    </a:cubicBezTo>
                    <a:lnTo>
                      <a:pt x="120000" y="52000"/>
                    </a:lnTo>
                    <a:cubicBezTo>
                      <a:pt x="120000" y="49794"/>
                      <a:pt x="117961" y="48500"/>
                      <a:pt x="116000" y="48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9038" tIns="19038" rIns="19038" bIns="19038" anchor="ctr" anchorCtr="0">
                <a:spAutoFit/>
              </a:bodyPr>
              <a:lstStyle/>
              <a:p>
                <a:endParaRPr sz="1500">
                  <a:solidFill>
                    <a:schemeClr val="dk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8201A2E-8E21-9B08-FD18-5AC3A889ED40}"/>
                </a:ext>
              </a:extLst>
            </p:cNvPr>
            <p:cNvSpPr txBox="1"/>
            <p:nvPr/>
          </p:nvSpPr>
          <p:spPr>
            <a:xfrm>
              <a:off x="7192195" y="5014413"/>
              <a:ext cx="3842547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155B0A7-93AC-408F-F83E-CD425ECF9D6F}"/>
                </a:ext>
              </a:extLst>
            </p:cNvPr>
            <p:cNvSpPr txBox="1"/>
            <p:nvPr/>
          </p:nvSpPr>
          <p:spPr>
            <a:xfrm>
              <a:off x="7273925" y="4668535"/>
              <a:ext cx="149458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0865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3CED0F49-D59B-DC55-5407-3076BDF9A88A}"/>
              </a:ext>
            </a:extLst>
          </p:cNvPr>
          <p:cNvSpPr/>
          <p:nvPr/>
        </p:nvSpPr>
        <p:spPr>
          <a:xfrm>
            <a:off x="3578301" y="3429000"/>
            <a:ext cx="2509706" cy="2302726"/>
          </a:xfrm>
          <a:prstGeom prst="roundRect">
            <a:avLst>
              <a:gd name="adj" fmla="val 6982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441884F-AC06-6C14-F1DB-D284832094D5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1757017" y="2730304"/>
            <a:ext cx="8394476" cy="0"/>
          </a:xfrm>
          <a:prstGeom prst="line">
            <a:avLst/>
          </a:prstGeom>
          <a:ln w="12700"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BF5E42B-899C-A582-EC9C-BEEABC0F7BCE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1757017" y="4102010"/>
            <a:ext cx="8374788" cy="28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B246C7-2FE8-9A9B-8530-6A48584040CF}"/>
              </a:ext>
            </a:extLst>
          </p:cNvPr>
          <p:cNvGrpSpPr/>
          <p:nvPr/>
        </p:nvGrpSpPr>
        <p:grpSpPr>
          <a:xfrm>
            <a:off x="9465499" y="2730304"/>
            <a:ext cx="1371989" cy="1371989"/>
            <a:chOff x="8362086" y="1706789"/>
            <a:chExt cx="2249713" cy="2249713"/>
          </a:xfrm>
        </p:grpSpPr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778350E5-E068-D67D-C6A5-5A9B18B80EB7}"/>
                </a:ext>
              </a:extLst>
            </p:cNvPr>
            <p:cNvSpPr/>
            <p:nvPr/>
          </p:nvSpPr>
          <p:spPr>
            <a:xfrm>
              <a:off x="8362086" y="1706789"/>
              <a:ext cx="2249713" cy="2249713"/>
            </a:xfrm>
            <a:prstGeom prst="arc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2D4C08E6-86E8-EDB4-425D-1A67616D86E3}"/>
                </a:ext>
              </a:extLst>
            </p:cNvPr>
            <p:cNvSpPr/>
            <p:nvPr/>
          </p:nvSpPr>
          <p:spPr>
            <a:xfrm>
              <a:off x="8362086" y="1706789"/>
              <a:ext cx="2249713" cy="2249713"/>
            </a:xfrm>
            <a:prstGeom prst="arc">
              <a:avLst>
                <a:gd name="adj1" fmla="val 21466760"/>
                <a:gd name="adj2" fmla="val 5498677"/>
              </a:avLst>
            </a:prstGeom>
            <a:ln w="1270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DBFCD4D-AF23-B646-C854-1E522CD23E73}"/>
              </a:ext>
            </a:extLst>
          </p:cNvPr>
          <p:cNvGrpSpPr/>
          <p:nvPr/>
        </p:nvGrpSpPr>
        <p:grpSpPr>
          <a:xfrm>
            <a:off x="2730005" y="2650732"/>
            <a:ext cx="184544" cy="184544"/>
            <a:chOff x="11438062" y="6251790"/>
            <a:chExt cx="117225" cy="117225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441B19A6-B867-33B2-8CA6-0216A466BE5E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1B1020E-38B6-8549-1F15-D16702BF5D94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90000"/>
                  <a:lumOff val="1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ADA3A0B-143F-6EBB-527D-4FBBCA1BD712}"/>
                </a:ext>
              </a:extLst>
            </p:cNvPr>
            <p:cNvSpPr/>
            <p:nvPr/>
          </p:nvSpPr>
          <p:spPr>
            <a:xfrm>
              <a:off x="11459676" y="6273404"/>
              <a:ext cx="73998" cy="7399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文本框 33">
            <a:extLst>
              <a:ext uri="{FF2B5EF4-FFF2-40B4-BE49-F238E27FC236}">
                <a16:creationId xmlns:a16="http://schemas.microsoft.com/office/drawing/2014/main" id="{8D328170-A5A3-52F8-5980-A20E92374437}"/>
              </a:ext>
            </a:extLst>
          </p:cNvPr>
          <p:cNvSpPr txBox="1"/>
          <p:nvPr/>
        </p:nvSpPr>
        <p:spPr>
          <a:xfrm>
            <a:off x="2117699" y="2927548"/>
            <a:ext cx="14091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阶段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398C33A-23BD-2686-A7C3-75A2F1001692}"/>
              </a:ext>
            </a:extLst>
          </p:cNvPr>
          <p:cNvGrpSpPr/>
          <p:nvPr/>
        </p:nvGrpSpPr>
        <p:grpSpPr>
          <a:xfrm>
            <a:off x="5945482" y="2650732"/>
            <a:ext cx="184544" cy="184544"/>
            <a:chOff x="11438062" y="6251790"/>
            <a:chExt cx="117225" cy="117225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06FD0B6-0A35-E6F4-255E-73F61D08CE5E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5344EBB-CE3B-6A04-3F98-F97878CCB493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90000"/>
                  <a:lumOff val="1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F9C3297-AC84-993D-2F03-2A577B1E8DDD}"/>
                </a:ext>
              </a:extLst>
            </p:cNvPr>
            <p:cNvSpPr/>
            <p:nvPr/>
          </p:nvSpPr>
          <p:spPr>
            <a:xfrm>
              <a:off x="11459676" y="6273404"/>
              <a:ext cx="73998" cy="7399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文本框 33">
            <a:extLst>
              <a:ext uri="{FF2B5EF4-FFF2-40B4-BE49-F238E27FC236}">
                <a16:creationId xmlns:a16="http://schemas.microsoft.com/office/drawing/2014/main" id="{679E4493-DD2C-6CA2-5AA1-5C715D443AA6}"/>
              </a:ext>
            </a:extLst>
          </p:cNvPr>
          <p:cNvSpPr txBox="1"/>
          <p:nvPr/>
        </p:nvSpPr>
        <p:spPr>
          <a:xfrm>
            <a:off x="5333176" y="2927548"/>
            <a:ext cx="14091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阶段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E50C02E-D326-9458-3B4B-107069CF6691}"/>
              </a:ext>
            </a:extLst>
          </p:cNvPr>
          <p:cNvGrpSpPr/>
          <p:nvPr/>
        </p:nvGrpSpPr>
        <p:grpSpPr>
          <a:xfrm>
            <a:off x="9010751" y="2650732"/>
            <a:ext cx="184544" cy="184544"/>
            <a:chOff x="11438062" y="6251790"/>
            <a:chExt cx="117225" cy="11722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E7CDA18-F309-D925-0E81-ABFA26A7DA45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F620772-3F17-FAAC-6AE8-5AA5FEBFADCD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90000"/>
                  <a:lumOff val="1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4A714E1-B177-1523-1AF3-3A3B3B39521D}"/>
                </a:ext>
              </a:extLst>
            </p:cNvPr>
            <p:cNvSpPr/>
            <p:nvPr/>
          </p:nvSpPr>
          <p:spPr>
            <a:xfrm>
              <a:off x="11459676" y="6273404"/>
              <a:ext cx="73998" cy="7399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文本框 33">
            <a:extLst>
              <a:ext uri="{FF2B5EF4-FFF2-40B4-BE49-F238E27FC236}">
                <a16:creationId xmlns:a16="http://schemas.microsoft.com/office/drawing/2014/main" id="{8530A952-D4D1-9EF8-B212-CB78E65909E1}"/>
              </a:ext>
            </a:extLst>
          </p:cNvPr>
          <p:cNvSpPr txBox="1"/>
          <p:nvPr/>
        </p:nvSpPr>
        <p:spPr>
          <a:xfrm>
            <a:off x="8398445" y="2927548"/>
            <a:ext cx="14091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>
                <a:sym typeface="+mn-lt"/>
              </a:rPr>
              <a:t>阶段</a:t>
            </a:r>
            <a:r>
              <a:rPr lang="en-US" altLang="zh-CN" b="0" dirty="0">
                <a:sym typeface="+mn-lt"/>
              </a:rPr>
              <a:t>03</a:t>
            </a:r>
            <a:endParaRPr lang="zh-CN" altLang="en-US" b="0" dirty="0"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B5B8CF7-D0B5-A6DD-EA39-8A4D1DB0A167}"/>
              </a:ext>
            </a:extLst>
          </p:cNvPr>
          <p:cNvGrpSpPr/>
          <p:nvPr/>
        </p:nvGrpSpPr>
        <p:grpSpPr>
          <a:xfrm>
            <a:off x="2134510" y="4020178"/>
            <a:ext cx="184544" cy="184544"/>
            <a:chOff x="11438062" y="6251790"/>
            <a:chExt cx="117225" cy="117225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A52FD1A-FCE3-B955-FA30-C45CC59B201A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2EA4E1F-A193-ECCC-3DEC-9B4383C716AE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90000"/>
                  <a:lumOff val="1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04AD1C0-D695-8EA1-1A3D-AA5032A7DE1C}"/>
                </a:ext>
              </a:extLst>
            </p:cNvPr>
            <p:cNvSpPr/>
            <p:nvPr/>
          </p:nvSpPr>
          <p:spPr>
            <a:xfrm>
              <a:off x="11459676" y="6273404"/>
              <a:ext cx="73998" cy="7399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文本框 33">
            <a:extLst>
              <a:ext uri="{FF2B5EF4-FFF2-40B4-BE49-F238E27FC236}">
                <a16:creationId xmlns:a16="http://schemas.microsoft.com/office/drawing/2014/main" id="{FAC7683F-61A8-AA37-E570-160193F6325F}"/>
              </a:ext>
            </a:extLst>
          </p:cNvPr>
          <p:cNvSpPr txBox="1"/>
          <p:nvPr/>
        </p:nvSpPr>
        <p:spPr>
          <a:xfrm>
            <a:off x="1522204" y="3607163"/>
            <a:ext cx="14091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>
                <a:sym typeface="+mn-lt"/>
              </a:rPr>
              <a:t>阶段</a:t>
            </a:r>
            <a:r>
              <a:rPr lang="en-US" altLang="zh-CN" b="0" dirty="0">
                <a:sym typeface="+mn-lt"/>
              </a:rPr>
              <a:t>07</a:t>
            </a:r>
            <a:endParaRPr lang="zh-CN" altLang="en-US" b="0" dirty="0"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26C3443-606D-FF2C-3B01-273E18F0CA15}"/>
              </a:ext>
            </a:extLst>
          </p:cNvPr>
          <p:cNvGrpSpPr/>
          <p:nvPr/>
        </p:nvGrpSpPr>
        <p:grpSpPr>
          <a:xfrm>
            <a:off x="4740882" y="4020178"/>
            <a:ext cx="184544" cy="184544"/>
            <a:chOff x="11438062" y="6251790"/>
            <a:chExt cx="117225" cy="117225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77506B1-2FA4-82A1-ABB2-903E0E84229F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BBCEAF1-D11D-6C63-000E-8BCAD0CDF997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90000"/>
                  <a:lumOff val="1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43210F3-5ABF-DC5F-11A5-1D463A6C22AE}"/>
                </a:ext>
              </a:extLst>
            </p:cNvPr>
            <p:cNvSpPr/>
            <p:nvPr/>
          </p:nvSpPr>
          <p:spPr>
            <a:xfrm>
              <a:off x="11459676" y="6273404"/>
              <a:ext cx="73998" cy="7399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文本框 33">
            <a:extLst>
              <a:ext uri="{FF2B5EF4-FFF2-40B4-BE49-F238E27FC236}">
                <a16:creationId xmlns:a16="http://schemas.microsoft.com/office/drawing/2014/main" id="{A14DD798-F4E7-4CD9-40CB-8CDFB00A121A}"/>
              </a:ext>
            </a:extLst>
          </p:cNvPr>
          <p:cNvSpPr txBox="1"/>
          <p:nvPr/>
        </p:nvSpPr>
        <p:spPr>
          <a:xfrm>
            <a:off x="4128576" y="3607163"/>
            <a:ext cx="14091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阶段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06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3CD3E3E-B658-A1AF-716A-1C7F0EBE2357}"/>
              </a:ext>
            </a:extLst>
          </p:cNvPr>
          <p:cNvGrpSpPr/>
          <p:nvPr/>
        </p:nvGrpSpPr>
        <p:grpSpPr>
          <a:xfrm>
            <a:off x="7425804" y="4020178"/>
            <a:ext cx="184544" cy="184544"/>
            <a:chOff x="11438062" y="6251790"/>
            <a:chExt cx="117225" cy="117225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315A646-6325-8561-0E33-275B9EAE8AC5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AA68DD5-44BB-DAC0-B926-8DED6680FC61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90000"/>
                  <a:lumOff val="1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73245BB-42C9-7A96-B303-5D93BB2201EC}"/>
                </a:ext>
              </a:extLst>
            </p:cNvPr>
            <p:cNvSpPr/>
            <p:nvPr/>
          </p:nvSpPr>
          <p:spPr>
            <a:xfrm>
              <a:off x="11459676" y="6273404"/>
              <a:ext cx="73998" cy="7399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文本框 33">
            <a:extLst>
              <a:ext uri="{FF2B5EF4-FFF2-40B4-BE49-F238E27FC236}">
                <a16:creationId xmlns:a16="http://schemas.microsoft.com/office/drawing/2014/main" id="{50E8D3A4-23B9-B287-24F4-5D35340F3FCF}"/>
              </a:ext>
            </a:extLst>
          </p:cNvPr>
          <p:cNvSpPr txBox="1"/>
          <p:nvPr/>
        </p:nvSpPr>
        <p:spPr>
          <a:xfrm>
            <a:off x="6813498" y="3607163"/>
            <a:ext cx="14091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>
                <a:sym typeface="+mn-lt"/>
              </a:rPr>
              <a:t>阶段</a:t>
            </a:r>
            <a:r>
              <a:rPr lang="en-US" altLang="zh-CN" b="0" dirty="0">
                <a:sym typeface="+mn-lt"/>
              </a:rPr>
              <a:t>05</a:t>
            </a:r>
            <a:endParaRPr lang="zh-CN" altLang="en-US" b="0" dirty="0"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E93BEB4-0336-D8AE-0AF9-4C79C10C9E16}"/>
              </a:ext>
            </a:extLst>
          </p:cNvPr>
          <p:cNvGrpSpPr/>
          <p:nvPr/>
        </p:nvGrpSpPr>
        <p:grpSpPr>
          <a:xfrm>
            <a:off x="9985534" y="4020178"/>
            <a:ext cx="184544" cy="184544"/>
            <a:chOff x="11438062" y="6251790"/>
            <a:chExt cx="117225" cy="11722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4CBEF26F-8ED9-5EB8-9B2D-984E22758F37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65A2E15-1BA9-CD14-7CFD-6C523B8CB02B}"/>
                </a:ext>
              </a:extLst>
            </p:cNvPr>
            <p:cNvSpPr/>
            <p:nvPr/>
          </p:nvSpPr>
          <p:spPr>
            <a:xfrm>
              <a:off x="11438062" y="6251790"/>
              <a:ext cx="117225" cy="117225"/>
            </a:xfrm>
            <a:prstGeom prst="ellipse">
              <a:avLst/>
            </a:prstGeom>
            <a:ln>
              <a:solidFill>
                <a:schemeClr val="accent1">
                  <a:lumMod val="90000"/>
                  <a:lumOff val="1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C6FD6AB4-F265-87D8-CA9B-016B4A569CF6}"/>
                </a:ext>
              </a:extLst>
            </p:cNvPr>
            <p:cNvSpPr/>
            <p:nvPr/>
          </p:nvSpPr>
          <p:spPr>
            <a:xfrm>
              <a:off x="11459676" y="6273404"/>
              <a:ext cx="73998" cy="7399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10000"/>
                  <a:lumOff val="9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文本框 33">
            <a:extLst>
              <a:ext uri="{FF2B5EF4-FFF2-40B4-BE49-F238E27FC236}">
                <a16:creationId xmlns:a16="http://schemas.microsoft.com/office/drawing/2014/main" id="{6C21A32C-CAFA-DE59-9F95-3C2BB27B6246}"/>
              </a:ext>
            </a:extLst>
          </p:cNvPr>
          <p:cNvSpPr txBox="1"/>
          <p:nvPr/>
        </p:nvSpPr>
        <p:spPr>
          <a:xfrm>
            <a:off x="9373228" y="3607163"/>
            <a:ext cx="140915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>
                <a:sym typeface="+mn-lt"/>
              </a:rPr>
              <a:t>阶段</a:t>
            </a:r>
            <a:r>
              <a:rPr lang="en-US" altLang="zh-CN" b="0" dirty="0">
                <a:sym typeface="+mn-lt"/>
              </a:rPr>
              <a:t>04</a:t>
            </a:r>
            <a:endParaRPr lang="zh-CN" altLang="en-US" b="0" dirty="0"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80A2777-48B9-D5D6-EF76-800265BD5221}"/>
              </a:ext>
            </a:extLst>
          </p:cNvPr>
          <p:cNvSpPr txBox="1"/>
          <p:nvPr/>
        </p:nvSpPr>
        <p:spPr>
          <a:xfrm>
            <a:off x="1634538" y="1685252"/>
            <a:ext cx="237547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0B79E1E-C4A2-B2F3-2FC6-9448FE8CDAA3}"/>
              </a:ext>
            </a:extLst>
          </p:cNvPr>
          <p:cNvSpPr txBox="1"/>
          <p:nvPr/>
        </p:nvSpPr>
        <p:spPr>
          <a:xfrm>
            <a:off x="3645415" y="4617566"/>
            <a:ext cx="237547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6A46F1B-4BB8-6ABD-64DC-C4AD16600DD1}"/>
              </a:ext>
            </a:extLst>
          </p:cNvPr>
          <p:cNvSpPr txBox="1"/>
          <p:nvPr/>
        </p:nvSpPr>
        <p:spPr>
          <a:xfrm>
            <a:off x="4850015" y="1683773"/>
            <a:ext cx="237547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4B8E4F2-7B28-E1AF-6DC6-790A49BFC545}"/>
              </a:ext>
            </a:extLst>
          </p:cNvPr>
          <p:cNvSpPr txBox="1"/>
          <p:nvPr/>
        </p:nvSpPr>
        <p:spPr>
          <a:xfrm>
            <a:off x="7915284" y="1690012"/>
            <a:ext cx="237547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C025D89-915C-BBEE-B82B-5ECD3839D434}"/>
              </a:ext>
            </a:extLst>
          </p:cNvPr>
          <p:cNvSpPr txBox="1"/>
          <p:nvPr/>
        </p:nvSpPr>
        <p:spPr>
          <a:xfrm>
            <a:off x="1039043" y="4618836"/>
            <a:ext cx="237547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294E7C5-E780-5F25-6422-5685E89B540E}"/>
              </a:ext>
            </a:extLst>
          </p:cNvPr>
          <p:cNvSpPr txBox="1"/>
          <p:nvPr/>
        </p:nvSpPr>
        <p:spPr>
          <a:xfrm>
            <a:off x="6330337" y="4618836"/>
            <a:ext cx="237547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9401CA8-E328-D7F1-6CCE-21FAFD3C1EFA}"/>
              </a:ext>
            </a:extLst>
          </p:cNvPr>
          <p:cNvSpPr txBox="1"/>
          <p:nvPr/>
        </p:nvSpPr>
        <p:spPr>
          <a:xfrm>
            <a:off x="8890067" y="4618836"/>
            <a:ext cx="2375478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4ACA901-B8B6-5329-AC5A-25E6792E1BBE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1BDD364-6A15-F1DE-163C-742DE858A310}"/>
              </a:ext>
            </a:extLst>
          </p:cNvPr>
          <p:cNvSpPr txBox="1"/>
          <p:nvPr/>
        </p:nvSpPr>
        <p:spPr>
          <a:xfrm>
            <a:off x="2091569" y="1320872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E74C146-ADFD-39D9-90FD-ECB47B717E8B}"/>
              </a:ext>
            </a:extLst>
          </p:cNvPr>
          <p:cNvSpPr txBox="1"/>
          <p:nvPr/>
        </p:nvSpPr>
        <p:spPr>
          <a:xfrm>
            <a:off x="5309514" y="1320872"/>
            <a:ext cx="1451868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25D2898-C035-671F-8EE1-1DF7568C665D}"/>
              </a:ext>
            </a:extLst>
          </p:cNvPr>
          <p:cNvSpPr txBox="1"/>
          <p:nvPr/>
        </p:nvSpPr>
        <p:spPr>
          <a:xfrm>
            <a:off x="8379395" y="1320872"/>
            <a:ext cx="1451868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2018372-244C-56ED-EBC2-6AD58A73983A}"/>
              </a:ext>
            </a:extLst>
          </p:cNvPr>
          <p:cNvSpPr txBox="1"/>
          <p:nvPr/>
        </p:nvSpPr>
        <p:spPr>
          <a:xfrm>
            <a:off x="1468871" y="4272586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A305DC8-7469-740C-F619-0E0AEFB948A2}"/>
              </a:ext>
            </a:extLst>
          </p:cNvPr>
          <p:cNvSpPr txBox="1"/>
          <p:nvPr/>
        </p:nvSpPr>
        <p:spPr>
          <a:xfrm>
            <a:off x="4063715" y="4272586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86F716D-CF75-6B6B-D435-5525C66E0E4D}"/>
              </a:ext>
            </a:extLst>
          </p:cNvPr>
          <p:cNvSpPr txBox="1"/>
          <p:nvPr/>
        </p:nvSpPr>
        <p:spPr>
          <a:xfrm>
            <a:off x="6752508" y="4272586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3A8D2E7-A7F4-F692-AB1A-734DA26779DB}"/>
              </a:ext>
            </a:extLst>
          </p:cNvPr>
          <p:cNvSpPr txBox="1"/>
          <p:nvPr/>
        </p:nvSpPr>
        <p:spPr>
          <a:xfrm>
            <a:off x="9333392" y="4272586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988072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67190-61EB-2A53-D26C-C1544669E715}"/>
              </a:ext>
            </a:extLst>
          </p:cNvPr>
          <p:cNvSpPr txBox="1">
            <a:spLocks/>
          </p:cNvSpPr>
          <p:nvPr/>
        </p:nvSpPr>
        <p:spPr>
          <a:xfrm>
            <a:off x="660400" y="3423495"/>
            <a:ext cx="10858500" cy="984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6000" dirty="0">
                <a:solidFill>
                  <a:schemeClr val="accent1"/>
                </a:solidFill>
              </a:rPr>
              <a:t>结果讨论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19313-2404-3EE2-8CC6-24C362570F9A}"/>
              </a:ext>
            </a:extLst>
          </p:cNvPr>
          <p:cNvSpPr txBox="1">
            <a:spLocks/>
          </p:cNvSpPr>
          <p:nvPr/>
        </p:nvSpPr>
        <p:spPr>
          <a:xfrm>
            <a:off x="660400" y="4178300"/>
            <a:ext cx="10858500" cy="64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Results and Discuss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2F8BCA-A5D2-7CD1-78F1-C471FB49B9D6}"/>
              </a:ext>
            </a:extLst>
          </p:cNvPr>
          <p:cNvSpPr txBox="1"/>
          <p:nvPr/>
        </p:nvSpPr>
        <p:spPr>
          <a:xfrm>
            <a:off x="5180747" y="1925527"/>
            <a:ext cx="1817806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chemeClr val="accent2"/>
                </a:solidFill>
                <a:latin typeface="+mj-ea"/>
                <a:ea typeface="+mj-ea"/>
                <a:cs typeface="Alibaba PuHuiTi B" pitchFamily="18" charset="-122"/>
              </a:rPr>
              <a:t>03</a:t>
            </a:r>
            <a:endParaRPr kumimoji="1" lang="zh-CN" altLang="en-US" sz="11500" b="1" dirty="0">
              <a:solidFill>
                <a:schemeClr val="accent2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229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C5FC15B3-3C3F-8289-4F7F-FA3F34585819}"/>
              </a:ext>
            </a:extLst>
          </p:cNvPr>
          <p:cNvGrpSpPr/>
          <p:nvPr/>
        </p:nvGrpSpPr>
        <p:grpSpPr>
          <a:xfrm>
            <a:off x="550367" y="2214185"/>
            <a:ext cx="3690342" cy="2653380"/>
            <a:chOff x="550367" y="2214185"/>
            <a:chExt cx="3690342" cy="2653380"/>
          </a:xfrm>
        </p:grpSpPr>
        <p:sp>
          <p:nvSpPr>
            <p:cNvPr id="3" name="矩形: 圆顶角 2">
              <a:extLst>
                <a:ext uri="{FF2B5EF4-FFF2-40B4-BE49-F238E27FC236}">
                  <a16:creationId xmlns:a16="http://schemas.microsoft.com/office/drawing/2014/main" id="{DBD8D940-5BDA-AD6C-E99F-8368FF75AE80}"/>
                </a:ext>
              </a:extLst>
            </p:cNvPr>
            <p:cNvSpPr/>
            <p:nvPr/>
          </p:nvSpPr>
          <p:spPr>
            <a:xfrm>
              <a:off x="1352753" y="2214185"/>
              <a:ext cx="2085570" cy="621792"/>
            </a:xfrm>
            <a:prstGeom prst="round2Same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6122871-9441-DD07-8FC2-67D439A8888C}"/>
                </a:ext>
              </a:extLst>
            </p:cNvPr>
            <p:cNvSpPr/>
            <p:nvPr/>
          </p:nvSpPr>
          <p:spPr>
            <a:xfrm>
              <a:off x="550367" y="2819309"/>
              <a:ext cx="3690342" cy="2048256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442FE20-7C17-C3B8-825C-B94358B992DC}"/>
                </a:ext>
              </a:extLst>
            </p:cNvPr>
            <p:cNvSpPr txBox="1"/>
            <p:nvPr/>
          </p:nvSpPr>
          <p:spPr>
            <a:xfrm>
              <a:off x="1131235" y="3219067"/>
              <a:ext cx="2528607" cy="124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D296332-36BA-709B-96DF-15102E5F0AA3}"/>
              </a:ext>
            </a:extLst>
          </p:cNvPr>
          <p:cNvGrpSpPr/>
          <p:nvPr/>
        </p:nvGrpSpPr>
        <p:grpSpPr>
          <a:xfrm>
            <a:off x="7951292" y="2214185"/>
            <a:ext cx="3690342" cy="2653380"/>
            <a:chOff x="7951292" y="2214185"/>
            <a:chExt cx="3690342" cy="2653380"/>
          </a:xfrm>
        </p:grpSpPr>
        <p:sp>
          <p:nvSpPr>
            <p:cNvPr id="9" name="矩形: 圆顶角 8">
              <a:extLst>
                <a:ext uri="{FF2B5EF4-FFF2-40B4-BE49-F238E27FC236}">
                  <a16:creationId xmlns:a16="http://schemas.microsoft.com/office/drawing/2014/main" id="{E1E43931-BBEC-414E-6F9C-2F5D3ABEBCCC}"/>
                </a:ext>
              </a:extLst>
            </p:cNvPr>
            <p:cNvSpPr/>
            <p:nvPr/>
          </p:nvSpPr>
          <p:spPr>
            <a:xfrm>
              <a:off x="8753678" y="2214185"/>
              <a:ext cx="2085570" cy="621792"/>
            </a:xfrm>
            <a:prstGeom prst="round2Same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F06A040-3E7B-4C51-BF86-2BB1B2CC9901}"/>
                </a:ext>
              </a:extLst>
            </p:cNvPr>
            <p:cNvSpPr/>
            <p:nvPr/>
          </p:nvSpPr>
          <p:spPr>
            <a:xfrm>
              <a:off x="7951292" y="2819309"/>
              <a:ext cx="3690342" cy="2048256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BED3517-D40A-087F-36AD-7BE40CE242F1}"/>
                </a:ext>
              </a:extLst>
            </p:cNvPr>
            <p:cNvSpPr txBox="1"/>
            <p:nvPr/>
          </p:nvSpPr>
          <p:spPr>
            <a:xfrm>
              <a:off x="8532160" y="3219067"/>
              <a:ext cx="2528607" cy="124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7E5C6306-07B9-6959-0CBC-83C29568A85B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结果讨论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9355D00-359F-0E4D-6B48-AB8ED65C5129}"/>
              </a:ext>
            </a:extLst>
          </p:cNvPr>
          <p:cNvGrpSpPr/>
          <p:nvPr/>
        </p:nvGrpSpPr>
        <p:grpSpPr>
          <a:xfrm>
            <a:off x="4406087" y="1840992"/>
            <a:ext cx="3419856" cy="3419856"/>
            <a:chOff x="4406087" y="1840992"/>
            <a:chExt cx="3419856" cy="341985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B0C68E3-A93A-5698-D7E3-9B522B0A01A8}"/>
                </a:ext>
              </a:extLst>
            </p:cNvPr>
            <p:cNvSpPr/>
            <p:nvPr/>
          </p:nvSpPr>
          <p:spPr>
            <a:xfrm>
              <a:off x="4406087" y="1840992"/>
              <a:ext cx="3419856" cy="3419856"/>
            </a:xfrm>
            <a:prstGeom prst="ellipse">
              <a:avLst/>
            </a:prstGeom>
            <a:solidFill>
              <a:schemeClr val="accent1">
                <a:alpha val="5000"/>
              </a:schemeClr>
            </a:solidFill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9A3CD13-53DA-D01C-7E4F-EEF8D86F6FA1}"/>
                </a:ext>
              </a:extLst>
            </p:cNvPr>
            <p:cNvSpPr/>
            <p:nvPr/>
          </p:nvSpPr>
          <p:spPr>
            <a:xfrm>
              <a:off x="4799370" y="2234275"/>
              <a:ext cx="2633290" cy="2633290"/>
            </a:xfrm>
            <a:prstGeom prst="ellipse">
              <a:avLst/>
            </a:prstGeom>
            <a:gradFill>
              <a:gsLst>
                <a:gs pos="80000">
                  <a:schemeClr val="accent2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117B3C7-DEE5-8690-01CC-21A5B078C690}"/>
                </a:ext>
              </a:extLst>
            </p:cNvPr>
            <p:cNvSpPr/>
            <p:nvPr/>
          </p:nvSpPr>
          <p:spPr>
            <a:xfrm>
              <a:off x="5192654" y="2627559"/>
              <a:ext cx="1846722" cy="1846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86F56DD-504E-E408-DD93-40337DFEF0FC}"/>
                </a:ext>
              </a:extLst>
            </p:cNvPr>
            <p:cNvGrpSpPr/>
            <p:nvPr/>
          </p:nvGrpSpPr>
          <p:grpSpPr>
            <a:xfrm>
              <a:off x="5368725" y="3059842"/>
              <a:ext cx="1494580" cy="982157"/>
              <a:chOff x="5418988" y="3009180"/>
              <a:chExt cx="1494580" cy="982157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052EB68-0EF1-C23F-A892-D76BE7DAA9D3}"/>
                  </a:ext>
                </a:extLst>
              </p:cNvPr>
              <p:cNvSpPr/>
              <p:nvPr/>
            </p:nvSpPr>
            <p:spPr>
              <a:xfrm>
                <a:off x="5861236" y="3009180"/>
                <a:ext cx="610084" cy="49921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4761" y="113333"/>
                    </a:moveTo>
                    <a:cubicBezTo>
                      <a:pt x="26033" y="103950"/>
                      <a:pt x="32761" y="100200"/>
                      <a:pt x="39633" y="97183"/>
                    </a:cubicBezTo>
                    <a:lnTo>
                      <a:pt x="39850" y="97094"/>
                    </a:lnTo>
                    <a:cubicBezTo>
                      <a:pt x="44750" y="95500"/>
                      <a:pt x="53477" y="89105"/>
                      <a:pt x="53477" y="75383"/>
                    </a:cubicBezTo>
                    <a:cubicBezTo>
                      <a:pt x="53477" y="63744"/>
                      <a:pt x="49622" y="58066"/>
                      <a:pt x="47544" y="55011"/>
                    </a:cubicBezTo>
                    <a:cubicBezTo>
                      <a:pt x="47133" y="54394"/>
                      <a:pt x="46633" y="53605"/>
                      <a:pt x="46744" y="53777"/>
                    </a:cubicBezTo>
                    <a:cubicBezTo>
                      <a:pt x="46577" y="53327"/>
                      <a:pt x="45761" y="50716"/>
                      <a:pt x="46938" y="44638"/>
                    </a:cubicBezTo>
                    <a:cubicBezTo>
                      <a:pt x="47494" y="41788"/>
                      <a:pt x="46555" y="40227"/>
                      <a:pt x="46555" y="40227"/>
                    </a:cubicBezTo>
                    <a:cubicBezTo>
                      <a:pt x="45066" y="36138"/>
                      <a:pt x="42300" y="28516"/>
                      <a:pt x="44377" y="22361"/>
                    </a:cubicBezTo>
                    <a:cubicBezTo>
                      <a:pt x="47166" y="13844"/>
                      <a:pt x="49638" y="12166"/>
                      <a:pt x="54116" y="9705"/>
                    </a:cubicBezTo>
                    <a:cubicBezTo>
                      <a:pt x="54377" y="9561"/>
                      <a:pt x="54633" y="9394"/>
                      <a:pt x="54872" y="9205"/>
                    </a:cubicBezTo>
                    <a:cubicBezTo>
                      <a:pt x="55716" y="8527"/>
                      <a:pt x="59300" y="6666"/>
                      <a:pt x="63350" y="6666"/>
                    </a:cubicBezTo>
                    <a:cubicBezTo>
                      <a:pt x="65377" y="6666"/>
                      <a:pt x="67083" y="7138"/>
                      <a:pt x="68433" y="8077"/>
                    </a:cubicBezTo>
                    <a:cubicBezTo>
                      <a:pt x="70055" y="9194"/>
                      <a:pt x="71611" y="11327"/>
                      <a:pt x="73961" y="18172"/>
                    </a:cubicBezTo>
                    <a:cubicBezTo>
                      <a:pt x="78338" y="30383"/>
                      <a:pt x="75566" y="37211"/>
                      <a:pt x="74166" y="39577"/>
                    </a:cubicBezTo>
                    <a:cubicBezTo>
                      <a:pt x="73238" y="41150"/>
                      <a:pt x="72922" y="43133"/>
                      <a:pt x="73283" y="45011"/>
                    </a:cubicBezTo>
                    <a:cubicBezTo>
                      <a:pt x="74366" y="50605"/>
                      <a:pt x="73666" y="52966"/>
                      <a:pt x="73483" y="53438"/>
                    </a:cubicBezTo>
                    <a:cubicBezTo>
                      <a:pt x="73438" y="53505"/>
                      <a:pt x="72783" y="54522"/>
                      <a:pt x="72450" y="55011"/>
                    </a:cubicBezTo>
                    <a:cubicBezTo>
                      <a:pt x="70377" y="58066"/>
                      <a:pt x="66516" y="63744"/>
                      <a:pt x="66516" y="75383"/>
                    </a:cubicBezTo>
                    <a:cubicBezTo>
                      <a:pt x="66516" y="89105"/>
                      <a:pt x="75250" y="95500"/>
                      <a:pt x="80150" y="97094"/>
                    </a:cubicBezTo>
                    <a:lnTo>
                      <a:pt x="80366" y="97183"/>
                    </a:lnTo>
                    <a:cubicBezTo>
                      <a:pt x="87238" y="100200"/>
                      <a:pt x="93966" y="103950"/>
                      <a:pt x="95238" y="113333"/>
                    </a:cubicBezTo>
                    <a:cubicBezTo>
                      <a:pt x="95238" y="113333"/>
                      <a:pt x="24761" y="113333"/>
                      <a:pt x="24761" y="113333"/>
                    </a:cubicBezTo>
                    <a:close/>
                    <a:moveTo>
                      <a:pt x="81750" y="90711"/>
                    </a:moveTo>
                    <a:cubicBezTo>
                      <a:pt x="81750" y="90711"/>
                      <a:pt x="71972" y="87861"/>
                      <a:pt x="71972" y="75383"/>
                    </a:cubicBezTo>
                    <a:cubicBezTo>
                      <a:pt x="71972" y="64422"/>
                      <a:pt x="75988" y="60561"/>
                      <a:pt x="77538" y="57894"/>
                    </a:cubicBezTo>
                    <a:cubicBezTo>
                      <a:pt x="77538" y="57894"/>
                      <a:pt x="80727" y="54483"/>
                      <a:pt x="78588" y="43477"/>
                    </a:cubicBezTo>
                    <a:cubicBezTo>
                      <a:pt x="82150" y="37444"/>
                      <a:pt x="83305" y="27622"/>
                      <a:pt x="78950" y="15494"/>
                    </a:cubicBezTo>
                    <a:cubicBezTo>
                      <a:pt x="76522" y="8411"/>
                      <a:pt x="74383" y="4527"/>
                      <a:pt x="71116" y="2272"/>
                    </a:cubicBezTo>
                    <a:cubicBezTo>
                      <a:pt x="68722" y="611"/>
                      <a:pt x="66000" y="0"/>
                      <a:pt x="63350" y="0"/>
                    </a:cubicBezTo>
                    <a:cubicBezTo>
                      <a:pt x="58422" y="0"/>
                      <a:pt x="53750" y="2133"/>
                      <a:pt x="51883" y="3627"/>
                    </a:cubicBezTo>
                    <a:cubicBezTo>
                      <a:pt x="46427" y="6622"/>
                      <a:pt x="42761" y="9377"/>
                      <a:pt x="39316" y="19883"/>
                    </a:cubicBezTo>
                    <a:cubicBezTo>
                      <a:pt x="36333" y="28711"/>
                      <a:pt x="39883" y="38288"/>
                      <a:pt x="41633" y="43100"/>
                    </a:cubicBezTo>
                    <a:cubicBezTo>
                      <a:pt x="39500" y="54111"/>
                      <a:pt x="42455" y="57894"/>
                      <a:pt x="42455" y="57894"/>
                    </a:cubicBezTo>
                    <a:cubicBezTo>
                      <a:pt x="44011" y="60561"/>
                      <a:pt x="48022" y="64422"/>
                      <a:pt x="48022" y="75383"/>
                    </a:cubicBezTo>
                    <a:cubicBezTo>
                      <a:pt x="48022" y="87861"/>
                      <a:pt x="38250" y="90711"/>
                      <a:pt x="38250" y="90711"/>
                    </a:cubicBezTo>
                    <a:cubicBezTo>
                      <a:pt x="32044" y="93438"/>
                      <a:pt x="19088" y="98666"/>
                      <a:pt x="19088" y="116666"/>
                    </a:cubicBezTo>
                    <a:cubicBezTo>
                      <a:pt x="19088" y="116666"/>
                      <a:pt x="19088" y="120000"/>
                      <a:pt x="21816" y="120000"/>
                    </a:cubicBezTo>
                    <a:lnTo>
                      <a:pt x="98183" y="120000"/>
                    </a:lnTo>
                    <a:cubicBezTo>
                      <a:pt x="100911" y="120000"/>
                      <a:pt x="100911" y="116666"/>
                      <a:pt x="100911" y="116666"/>
                    </a:cubicBezTo>
                    <a:cubicBezTo>
                      <a:pt x="100911" y="98666"/>
                      <a:pt x="87955" y="93438"/>
                      <a:pt x="81750" y="90711"/>
                    </a:cubicBezTo>
                    <a:moveTo>
                      <a:pt x="108422" y="83366"/>
                    </a:moveTo>
                    <a:cubicBezTo>
                      <a:pt x="108422" y="83366"/>
                      <a:pt x="102311" y="81672"/>
                      <a:pt x="102311" y="71966"/>
                    </a:cubicBezTo>
                    <a:cubicBezTo>
                      <a:pt x="102311" y="63438"/>
                      <a:pt x="104411" y="60438"/>
                      <a:pt x="105650" y="58366"/>
                    </a:cubicBezTo>
                    <a:cubicBezTo>
                      <a:pt x="105650" y="58366"/>
                      <a:pt x="108016" y="55416"/>
                      <a:pt x="106311" y="46861"/>
                    </a:cubicBezTo>
                    <a:cubicBezTo>
                      <a:pt x="107711" y="43111"/>
                      <a:pt x="110555" y="35661"/>
                      <a:pt x="108166" y="28800"/>
                    </a:cubicBezTo>
                    <a:cubicBezTo>
                      <a:pt x="105411" y="20633"/>
                      <a:pt x="103583" y="18483"/>
                      <a:pt x="99222" y="16155"/>
                    </a:cubicBezTo>
                    <a:cubicBezTo>
                      <a:pt x="97727" y="14994"/>
                      <a:pt x="93988" y="13333"/>
                      <a:pt x="90044" y="13333"/>
                    </a:cubicBezTo>
                    <a:cubicBezTo>
                      <a:pt x="88183" y="13333"/>
                      <a:pt x="86283" y="13738"/>
                      <a:pt x="84544" y="14705"/>
                    </a:cubicBezTo>
                    <a:cubicBezTo>
                      <a:pt x="85238" y="16861"/>
                      <a:pt x="85827" y="19000"/>
                      <a:pt x="86250" y="21105"/>
                    </a:cubicBezTo>
                    <a:cubicBezTo>
                      <a:pt x="86316" y="21055"/>
                      <a:pt x="86388" y="20994"/>
                      <a:pt x="86461" y="20944"/>
                    </a:cubicBezTo>
                    <a:cubicBezTo>
                      <a:pt x="87388" y="20316"/>
                      <a:pt x="88600" y="20000"/>
                      <a:pt x="90044" y="20000"/>
                    </a:cubicBezTo>
                    <a:cubicBezTo>
                      <a:pt x="92866" y="20000"/>
                      <a:pt x="95616" y="21250"/>
                      <a:pt x="96288" y="21772"/>
                    </a:cubicBezTo>
                    <a:cubicBezTo>
                      <a:pt x="96527" y="21961"/>
                      <a:pt x="96783" y="22127"/>
                      <a:pt x="97038" y="22266"/>
                    </a:cubicBezTo>
                    <a:cubicBezTo>
                      <a:pt x="99722" y="23694"/>
                      <a:pt x="100727" y="24233"/>
                      <a:pt x="103122" y="31338"/>
                    </a:cubicBezTo>
                    <a:cubicBezTo>
                      <a:pt x="104566" y="35483"/>
                      <a:pt x="102511" y="40988"/>
                      <a:pt x="101405" y="43950"/>
                    </a:cubicBezTo>
                    <a:cubicBezTo>
                      <a:pt x="100894" y="45311"/>
                      <a:pt x="100722" y="46983"/>
                      <a:pt x="101011" y="48433"/>
                    </a:cubicBezTo>
                    <a:cubicBezTo>
                      <a:pt x="101755" y="52177"/>
                      <a:pt x="101411" y="53922"/>
                      <a:pt x="101288" y="54355"/>
                    </a:cubicBezTo>
                    <a:cubicBezTo>
                      <a:pt x="101277" y="54377"/>
                      <a:pt x="101261" y="54405"/>
                      <a:pt x="101244" y="54433"/>
                    </a:cubicBezTo>
                    <a:lnTo>
                      <a:pt x="101061" y="54738"/>
                    </a:lnTo>
                    <a:cubicBezTo>
                      <a:pt x="99588" y="57166"/>
                      <a:pt x="96855" y="61700"/>
                      <a:pt x="96855" y="71966"/>
                    </a:cubicBezTo>
                    <a:cubicBezTo>
                      <a:pt x="96855" y="83438"/>
                      <a:pt x="103166" y="88516"/>
                      <a:pt x="106827" y="89750"/>
                    </a:cubicBezTo>
                    <a:cubicBezTo>
                      <a:pt x="110311" y="91272"/>
                      <a:pt x="113527" y="93661"/>
                      <a:pt x="114344" y="99994"/>
                    </a:cubicBezTo>
                    <a:lnTo>
                      <a:pt x="102550" y="100000"/>
                    </a:lnTo>
                    <a:cubicBezTo>
                      <a:pt x="103594" y="101961"/>
                      <a:pt x="104455" y="104194"/>
                      <a:pt x="105111" y="106666"/>
                    </a:cubicBezTo>
                    <a:lnTo>
                      <a:pt x="117272" y="106661"/>
                    </a:lnTo>
                    <a:cubicBezTo>
                      <a:pt x="120000" y="106661"/>
                      <a:pt x="120000" y="103327"/>
                      <a:pt x="120000" y="103327"/>
                    </a:cubicBezTo>
                    <a:cubicBezTo>
                      <a:pt x="120000" y="89994"/>
                      <a:pt x="113388" y="85488"/>
                      <a:pt x="108422" y="83366"/>
                    </a:cubicBezTo>
                    <a:moveTo>
                      <a:pt x="13172" y="89750"/>
                    </a:moveTo>
                    <a:cubicBezTo>
                      <a:pt x="16833" y="88516"/>
                      <a:pt x="23144" y="83438"/>
                      <a:pt x="23144" y="71966"/>
                    </a:cubicBezTo>
                    <a:cubicBezTo>
                      <a:pt x="23144" y="61700"/>
                      <a:pt x="20405" y="57166"/>
                      <a:pt x="18938" y="54738"/>
                    </a:cubicBezTo>
                    <a:lnTo>
                      <a:pt x="18755" y="54433"/>
                    </a:lnTo>
                    <a:cubicBezTo>
                      <a:pt x="18738" y="54405"/>
                      <a:pt x="18722" y="54377"/>
                      <a:pt x="18705" y="54355"/>
                    </a:cubicBezTo>
                    <a:cubicBezTo>
                      <a:pt x="18588" y="53922"/>
                      <a:pt x="18238" y="52177"/>
                      <a:pt x="18988" y="48433"/>
                    </a:cubicBezTo>
                    <a:cubicBezTo>
                      <a:pt x="19277" y="46983"/>
                      <a:pt x="19105" y="45311"/>
                      <a:pt x="18594" y="43950"/>
                    </a:cubicBezTo>
                    <a:cubicBezTo>
                      <a:pt x="17488" y="40988"/>
                      <a:pt x="15433" y="35483"/>
                      <a:pt x="16877" y="31338"/>
                    </a:cubicBezTo>
                    <a:cubicBezTo>
                      <a:pt x="19272" y="24233"/>
                      <a:pt x="20272" y="23694"/>
                      <a:pt x="22961" y="22266"/>
                    </a:cubicBezTo>
                    <a:cubicBezTo>
                      <a:pt x="23222" y="22127"/>
                      <a:pt x="23472" y="21961"/>
                      <a:pt x="23711" y="21772"/>
                    </a:cubicBezTo>
                    <a:cubicBezTo>
                      <a:pt x="24383" y="21250"/>
                      <a:pt x="27133" y="20000"/>
                      <a:pt x="29955" y="20000"/>
                    </a:cubicBezTo>
                    <a:cubicBezTo>
                      <a:pt x="31311" y="20000"/>
                      <a:pt x="32438" y="20305"/>
                      <a:pt x="33344" y="20861"/>
                    </a:cubicBezTo>
                    <a:cubicBezTo>
                      <a:pt x="33583" y="19711"/>
                      <a:pt x="33866" y="18561"/>
                      <a:pt x="34250" y="17411"/>
                    </a:cubicBezTo>
                    <a:cubicBezTo>
                      <a:pt x="34583" y="16388"/>
                      <a:pt x="34938" y="15516"/>
                      <a:pt x="35283" y="14611"/>
                    </a:cubicBezTo>
                    <a:cubicBezTo>
                      <a:pt x="33588" y="13711"/>
                      <a:pt x="31755" y="13333"/>
                      <a:pt x="29955" y="13333"/>
                    </a:cubicBezTo>
                    <a:cubicBezTo>
                      <a:pt x="26011" y="13333"/>
                      <a:pt x="22272" y="14994"/>
                      <a:pt x="20777" y="16155"/>
                    </a:cubicBezTo>
                    <a:cubicBezTo>
                      <a:pt x="16416" y="18483"/>
                      <a:pt x="14583" y="20633"/>
                      <a:pt x="11833" y="28800"/>
                    </a:cubicBezTo>
                    <a:cubicBezTo>
                      <a:pt x="9444" y="35661"/>
                      <a:pt x="12288" y="43111"/>
                      <a:pt x="13688" y="46861"/>
                    </a:cubicBezTo>
                    <a:cubicBezTo>
                      <a:pt x="11977" y="55416"/>
                      <a:pt x="14350" y="58366"/>
                      <a:pt x="14350" y="58366"/>
                    </a:cubicBezTo>
                    <a:cubicBezTo>
                      <a:pt x="15588" y="60438"/>
                      <a:pt x="17694" y="63438"/>
                      <a:pt x="17694" y="71966"/>
                    </a:cubicBezTo>
                    <a:cubicBezTo>
                      <a:pt x="17694" y="81672"/>
                      <a:pt x="11577" y="83366"/>
                      <a:pt x="11577" y="83366"/>
                    </a:cubicBezTo>
                    <a:cubicBezTo>
                      <a:pt x="6616" y="85488"/>
                      <a:pt x="0" y="89994"/>
                      <a:pt x="0" y="103327"/>
                    </a:cubicBezTo>
                    <a:cubicBezTo>
                      <a:pt x="0" y="103327"/>
                      <a:pt x="0" y="106661"/>
                      <a:pt x="2727" y="106661"/>
                    </a:cubicBezTo>
                    <a:lnTo>
                      <a:pt x="14888" y="106666"/>
                    </a:lnTo>
                    <a:cubicBezTo>
                      <a:pt x="15544" y="104194"/>
                      <a:pt x="16400" y="101961"/>
                      <a:pt x="17450" y="100000"/>
                    </a:cubicBezTo>
                    <a:lnTo>
                      <a:pt x="5655" y="99994"/>
                    </a:lnTo>
                    <a:cubicBezTo>
                      <a:pt x="6472" y="93661"/>
                      <a:pt x="9688" y="91272"/>
                      <a:pt x="13172" y="8975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19038" tIns="19038" rIns="19038" bIns="19038" anchor="ctr" anchorCtr="0">
                <a:spAutoFit/>
              </a:bodyPr>
              <a:lstStyle/>
              <a:p>
                <a:endParaRPr sz="1500">
                  <a:solidFill>
                    <a:schemeClr val="dk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4D203D6-AA26-A66F-8E5C-AC5431AC6068}"/>
                  </a:ext>
                </a:extLst>
              </p:cNvPr>
              <p:cNvSpPr txBox="1"/>
              <p:nvPr/>
            </p:nvSpPr>
            <p:spPr>
              <a:xfrm>
                <a:off x="5418988" y="3683560"/>
                <a:ext cx="14945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4607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7C37F78-521E-C161-6F8A-60DEFBA435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96165"/>
              </p:ext>
            </p:extLst>
          </p:nvPr>
        </p:nvGraphicFramePr>
        <p:xfrm>
          <a:off x="1039593" y="1259580"/>
          <a:ext cx="10112813" cy="3320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椭圆 3">
            <a:extLst>
              <a:ext uri="{FF2B5EF4-FFF2-40B4-BE49-F238E27FC236}">
                <a16:creationId xmlns:a16="http://schemas.microsoft.com/office/drawing/2014/main" id="{C34F14CB-2A47-20AD-8D68-8FD42BEFDB9B}"/>
              </a:ext>
            </a:extLst>
          </p:cNvPr>
          <p:cNvSpPr/>
          <p:nvPr/>
        </p:nvSpPr>
        <p:spPr>
          <a:xfrm>
            <a:off x="1465439" y="4544528"/>
            <a:ext cx="699792" cy="699792"/>
          </a:xfrm>
          <a:prstGeom prst="ellipse">
            <a:avLst/>
          </a:prstGeom>
          <a:gradFill>
            <a:gsLst>
              <a:gs pos="0">
                <a:schemeClr val="accent2">
                  <a:alpha val="70000"/>
                </a:schemeClr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F4B3F65-32F5-D8D6-3778-165C198ABC82}"/>
              </a:ext>
            </a:extLst>
          </p:cNvPr>
          <p:cNvSpPr/>
          <p:nvPr/>
        </p:nvSpPr>
        <p:spPr>
          <a:xfrm>
            <a:off x="6454303" y="4541418"/>
            <a:ext cx="699792" cy="699792"/>
          </a:xfrm>
          <a:prstGeom prst="ellipse">
            <a:avLst/>
          </a:prstGeom>
          <a:gradFill>
            <a:gsLst>
              <a:gs pos="0">
                <a:schemeClr val="accent2">
                  <a:alpha val="70000"/>
                </a:schemeClr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765BD5E-AB21-D1B0-9D4D-FB169D59A88C}"/>
              </a:ext>
            </a:extLst>
          </p:cNvPr>
          <p:cNvSpPr/>
          <p:nvPr/>
        </p:nvSpPr>
        <p:spPr>
          <a:xfrm>
            <a:off x="6664535" y="4751650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81816"/>
                </a:moveTo>
                <a:cubicBezTo>
                  <a:pt x="47950" y="81816"/>
                  <a:pt x="38183" y="72050"/>
                  <a:pt x="38183" y="60000"/>
                </a:cubicBezTo>
                <a:cubicBezTo>
                  <a:pt x="38183" y="47950"/>
                  <a:pt x="47950" y="38183"/>
                  <a:pt x="60000" y="38183"/>
                </a:cubicBezTo>
                <a:cubicBezTo>
                  <a:pt x="72050" y="38183"/>
                  <a:pt x="81816" y="47950"/>
                  <a:pt x="81816" y="60000"/>
                </a:cubicBezTo>
                <a:cubicBezTo>
                  <a:pt x="81816" y="72050"/>
                  <a:pt x="72050" y="81816"/>
                  <a:pt x="60000" y="81816"/>
                </a:cubicBezTo>
                <a:moveTo>
                  <a:pt x="60000" y="32727"/>
                </a:moveTo>
                <a:cubicBezTo>
                  <a:pt x="44933" y="32727"/>
                  <a:pt x="32727" y="44938"/>
                  <a:pt x="32727" y="60000"/>
                </a:cubicBezTo>
                <a:cubicBezTo>
                  <a:pt x="32727" y="75066"/>
                  <a:pt x="44933" y="87272"/>
                  <a:pt x="60000" y="87272"/>
                </a:cubicBezTo>
                <a:cubicBezTo>
                  <a:pt x="75066" y="87272"/>
                  <a:pt x="87272" y="75066"/>
                  <a:pt x="87272" y="60000"/>
                </a:cubicBezTo>
                <a:cubicBezTo>
                  <a:pt x="87272" y="44938"/>
                  <a:pt x="75066" y="32727"/>
                  <a:pt x="60000" y="32727"/>
                </a:cubicBezTo>
                <a:moveTo>
                  <a:pt x="114544" y="66738"/>
                </a:moveTo>
                <a:cubicBezTo>
                  <a:pt x="114522" y="66744"/>
                  <a:pt x="114505" y="66755"/>
                  <a:pt x="114483" y="66755"/>
                </a:cubicBezTo>
                <a:lnTo>
                  <a:pt x="108900" y="68155"/>
                </a:lnTo>
                <a:cubicBezTo>
                  <a:pt x="106977" y="68633"/>
                  <a:pt x="105466" y="70122"/>
                  <a:pt x="104955" y="72033"/>
                </a:cubicBezTo>
                <a:cubicBezTo>
                  <a:pt x="103905" y="75955"/>
                  <a:pt x="102338" y="79727"/>
                  <a:pt x="100294" y="83255"/>
                </a:cubicBezTo>
                <a:cubicBezTo>
                  <a:pt x="99294" y="84972"/>
                  <a:pt x="99311" y="87094"/>
                  <a:pt x="100333" y="88800"/>
                </a:cubicBezTo>
                <a:lnTo>
                  <a:pt x="103338" y="93805"/>
                </a:lnTo>
                <a:lnTo>
                  <a:pt x="93811" y="103333"/>
                </a:lnTo>
                <a:cubicBezTo>
                  <a:pt x="93788" y="103327"/>
                  <a:pt x="93766" y="103316"/>
                  <a:pt x="93750" y="103305"/>
                </a:cubicBezTo>
                <a:lnTo>
                  <a:pt x="88766" y="100316"/>
                </a:lnTo>
                <a:cubicBezTo>
                  <a:pt x="87900" y="99800"/>
                  <a:pt x="86933" y="99538"/>
                  <a:pt x="85961" y="99538"/>
                </a:cubicBezTo>
                <a:cubicBezTo>
                  <a:pt x="85022" y="99538"/>
                  <a:pt x="84077" y="99783"/>
                  <a:pt x="83233" y="100272"/>
                </a:cubicBezTo>
                <a:cubicBezTo>
                  <a:pt x="79711" y="102305"/>
                  <a:pt x="75950" y="103866"/>
                  <a:pt x="72044" y="104911"/>
                </a:cubicBezTo>
                <a:cubicBezTo>
                  <a:pt x="70133" y="105422"/>
                  <a:pt x="68644" y="106933"/>
                  <a:pt x="68161" y="108855"/>
                </a:cubicBezTo>
                <a:lnTo>
                  <a:pt x="66755" y="114483"/>
                </a:lnTo>
                <a:cubicBezTo>
                  <a:pt x="66750" y="114505"/>
                  <a:pt x="66744" y="114522"/>
                  <a:pt x="66733" y="114550"/>
                </a:cubicBezTo>
                <a:lnTo>
                  <a:pt x="53261" y="114550"/>
                </a:lnTo>
                <a:lnTo>
                  <a:pt x="51838" y="108855"/>
                </a:lnTo>
                <a:cubicBezTo>
                  <a:pt x="51355" y="106933"/>
                  <a:pt x="49866" y="105422"/>
                  <a:pt x="47955" y="104911"/>
                </a:cubicBezTo>
                <a:cubicBezTo>
                  <a:pt x="44050" y="103866"/>
                  <a:pt x="40283" y="102305"/>
                  <a:pt x="36761" y="100272"/>
                </a:cubicBezTo>
                <a:cubicBezTo>
                  <a:pt x="35916" y="99783"/>
                  <a:pt x="34977" y="99538"/>
                  <a:pt x="34038" y="99538"/>
                </a:cubicBezTo>
                <a:cubicBezTo>
                  <a:pt x="33061" y="99538"/>
                  <a:pt x="32094" y="99800"/>
                  <a:pt x="31227" y="100316"/>
                </a:cubicBezTo>
                <a:lnTo>
                  <a:pt x="26250" y="103305"/>
                </a:lnTo>
                <a:cubicBezTo>
                  <a:pt x="26233" y="103316"/>
                  <a:pt x="26211" y="103327"/>
                  <a:pt x="26188" y="103333"/>
                </a:cubicBezTo>
                <a:lnTo>
                  <a:pt x="16666" y="93805"/>
                </a:lnTo>
                <a:lnTo>
                  <a:pt x="19666" y="88800"/>
                </a:lnTo>
                <a:cubicBezTo>
                  <a:pt x="20688" y="87094"/>
                  <a:pt x="20705" y="84972"/>
                  <a:pt x="19711" y="83255"/>
                </a:cubicBezTo>
                <a:cubicBezTo>
                  <a:pt x="17661" y="79727"/>
                  <a:pt x="16094" y="75955"/>
                  <a:pt x="15044" y="72033"/>
                </a:cubicBezTo>
                <a:cubicBezTo>
                  <a:pt x="14533" y="70122"/>
                  <a:pt x="13016" y="68633"/>
                  <a:pt x="11100" y="68155"/>
                </a:cubicBezTo>
                <a:lnTo>
                  <a:pt x="5516" y="66755"/>
                </a:lnTo>
                <a:cubicBezTo>
                  <a:pt x="5494" y="66755"/>
                  <a:pt x="5477" y="66744"/>
                  <a:pt x="5455" y="66738"/>
                </a:cubicBezTo>
                <a:lnTo>
                  <a:pt x="5455" y="53261"/>
                </a:lnTo>
                <a:lnTo>
                  <a:pt x="11100" y="51850"/>
                </a:lnTo>
                <a:cubicBezTo>
                  <a:pt x="13016" y="51366"/>
                  <a:pt x="14533" y="49883"/>
                  <a:pt x="15044" y="47966"/>
                </a:cubicBezTo>
                <a:cubicBezTo>
                  <a:pt x="16094" y="44044"/>
                  <a:pt x="17661" y="40272"/>
                  <a:pt x="19711" y="36750"/>
                </a:cubicBezTo>
                <a:cubicBezTo>
                  <a:pt x="20705" y="35027"/>
                  <a:pt x="20688" y="32905"/>
                  <a:pt x="19666" y="31205"/>
                </a:cubicBezTo>
                <a:lnTo>
                  <a:pt x="16694" y="26250"/>
                </a:lnTo>
                <a:cubicBezTo>
                  <a:pt x="16688" y="26233"/>
                  <a:pt x="16677" y="26211"/>
                  <a:pt x="16666" y="26194"/>
                </a:cubicBezTo>
                <a:lnTo>
                  <a:pt x="26194" y="16666"/>
                </a:lnTo>
                <a:lnTo>
                  <a:pt x="31227" y="19688"/>
                </a:lnTo>
                <a:cubicBezTo>
                  <a:pt x="32094" y="20200"/>
                  <a:pt x="33061" y="20461"/>
                  <a:pt x="34038" y="20461"/>
                </a:cubicBezTo>
                <a:cubicBezTo>
                  <a:pt x="34977" y="20461"/>
                  <a:pt x="35916" y="20216"/>
                  <a:pt x="36766" y="19727"/>
                </a:cubicBezTo>
                <a:cubicBezTo>
                  <a:pt x="40283" y="17694"/>
                  <a:pt x="44050" y="16133"/>
                  <a:pt x="47955" y="15094"/>
                </a:cubicBezTo>
                <a:cubicBezTo>
                  <a:pt x="49866" y="14577"/>
                  <a:pt x="51355" y="13072"/>
                  <a:pt x="51838" y="11150"/>
                </a:cubicBezTo>
                <a:lnTo>
                  <a:pt x="53261" y="5455"/>
                </a:lnTo>
                <a:lnTo>
                  <a:pt x="66733" y="5455"/>
                </a:lnTo>
                <a:cubicBezTo>
                  <a:pt x="66744" y="5477"/>
                  <a:pt x="66750" y="5494"/>
                  <a:pt x="66755" y="5516"/>
                </a:cubicBezTo>
                <a:lnTo>
                  <a:pt x="68161" y="11150"/>
                </a:lnTo>
                <a:cubicBezTo>
                  <a:pt x="68644" y="13072"/>
                  <a:pt x="70133" y="14577"/>
                  <a:pt x="72044" y="15094"/>
                </a:cubicBezTo>
                <a:cubicBezTo>
                  <a:pt x="75950" y="16133"/>
                  <a:pt x="79711" y="17694"/>
                  <a:pt x="83233" y="19727"/>
                </a:cubicBezTo>
                <a:cubicBezTo>
                  <a:pt x="84077" y="20216"/>
                  <a:pt x="85022" y="20461"/>
                  <a:pt x="85961" y="20461"/>
                </a:cubicBezTo>
                <a:cubicBezTo>
                  <a:pt x="86933" y="20461"/>
                  <a:pt x="87900" y="20200"/>
                  <a:pt x="88766" y="19688"/>
                </a:cubicBezTo>
                <a:lnTo>
                  <a:pt x="93800" y="16666"/>
                </a:lnTo>
                <a:lnTo>
                  <a:pt x="103333" y="26194"/>
                </a:lnTo>
                <a:cubicBezTo>
                  <a:pt x="103322" y="26211"/>
                  <a:pt x="103316" y="26233"/>
                  <a:pt x="103305" y="26255"/>
                </a:cubicBezTo>
                <a:lnTo>
                  <a:pt x="100333" y="31200"/>
                </a:lnTo>
                <a:cubicBezTo>
                  <a:pt x="99311" y="32905"/>
                  <a:pt x="99294" y="35027"/>
                  <a:pt x="100294" y="36750"/>
                </a:cubicBezTo>
                <a:cubicBezTo>
                  <a:pt x="102338" y="40272"/>
                  <a:pt x="103905" y="44044"/>
                  <a:pt x="104955" y="47966"/>
                </a:cubicBezTo>
                <a:cubicBezTo>
                  <a:pt x="105466" y="49883"/>
                  <a:pt x="106977" y="51366"/>
                  <a:pt x="108900" y="51850"/>
                </a:cubicBezTo>
                <a:lnTo>
                  <a:pt x="114544" y="53261"/>
                </a:lnTo>
                <a:cubicBezTo>
                  <a:pt x="114544" y="53261"/>
                  <a:pt x="114544" y="66738"/>
                  <a:pt x="114544" y="66738"/>
                </a:cubicBezTo>
                <a:close/>
                <a:moveTo>
                  <a:pt x="116000" y="48005"/>
                </a:moveTo>
                <a:lnTo>
                  <a:pt x="110227" y="46555"/>
                </a:lnTo>
                <a:cubicBezTo>
                  <a:pt x="109033" y="42111"/>
                  <a:pt x="107266" y="37900"/>
                  <a:pt x="105011" y="34011"/>
                </a:cubicBezTo>
                <a:lnTo>
                  <a:pt x="108083" y="28888"/>
                </a:lnTo>
                <a:cubicBezTo>
                  <a:pt x="109027" y="27061"/>
                  <a:pt x="109644" y="24794"/>
                  <a:pt x="108083" y="23233"/>
                </a:cubicBezTo>
                <a:lnTo>
                  <a:pt x="96772" y="11916"/>
                </a:lnTo>
                <a:cubicBezTo>
                  <a:pt x="96066" y="11211"/>
                  <a:pt x="95200" y="10938"/>
                  <a:pt x="94305" y="10938"/>
                </a:cubicBezTo>
                <a:cubicBezTo>
                  <a:pt x="93211" y="10938"/>
                  <a:pt x="92066" y="11350"/>
                  <a:pt x="91111" y="11916"/>
                </a:cubicBezTo>
                <a:lnTo>
                  <a:pt x="85961" y="15011"/>
                </a:lnTo>
                <a:cubicBezTo>
                  <a:pt x="82083" y="12766"/>
                  <a:pt x="77888" y="11011"/>
                  <a:pt x="73455" y="9822"/>
                </a:cubicBezTo>
                <a:lnTo>
                  <a:pt x="72000" y="4000"/>
                </a:lnTo>
                <a:cubicBezTo>
                  <a:pt x="71377" y="2038"/>
                  <a:pt x="70211" y="0"/>
                  <a:pt x="68000" y="0"/>
                </a:cubicBezTo>
                <a:lnTo>
                  <a:pt x="52000" y="0"/>
                </a:lnTo>
                <a:cubicBezTo>
                  <a:pt x="49788" y="0"/>
                  <a:pt x="48500" y="2038"/>
                  <a:pt x="48000" y="4000"/>
                </a:cubicBezTo>
                <a:lnTo>
                  <a:pt x="46544" y="9822"/>
                </a:lnTo>
                <a:cubicBezTo>
                  <a:pt x="42111" y="11011"/>
                  <a:pt x="37916" y="12766"/>
                  <a:pt x="34038" y="15011"/>
                </a:cubicBezTo>
                <a:lnTo>
                  <a:pt x="28888" y="11916"/>
                </a:lnTo>
                <a:cubicBezTo>
                  <a:pt x="27933" y="11350"/>
                  <a:pt x="26788" y="10938"/>
                  <a:pt x="25694" y="10938"/>
                </a:cubicBezTo>
                <a:cubicBezTo>
                  <a:pt x="24800" y="10938"/>
                  <a:pt x="23933" y="11211"/>
                  <a:pt x="23227" y="11916"/>
                </a:cubicBezTo>
                <a:lnTo>
                  <a:pt x="11916" y="23233"/>
                </a:lnTo>
                <a:cubicBezTo>
                  <a:pt x="10355" y="24794"/>
                  <a:pt x="10972" y="27061"/>
                  <a:pt x="11916" y="28888"/>
                </a:cubicBezTo>
                <a:lnTo>
                  <a:pt x="14988" y="34011"/>
                </a:lnTo>
                <a:cubicBezTo>
                  <a:pt x="12733" y="37900"/>
                  <a:pt x="10961" y="42111"/>
                  <a:pt x="9772" y="46555"/>
                </a:cubicBezTo>
                <a:lnTo>
                  <a:pt x="4000" y="48005"/>
                </a:lnTo>
                <a:cubicBezTo>
                  <a:pt x="2038" y="48500"/>
                  <a:pt x="0" y="49794"/>
                  <a:pt x="0" y="52000"/>
                </a:cubicBezTo>
                <a:lnTo>
                  <a:pt x="0" y="68000"/>
                </a:lnTo>
                <a:cubicBezTo>
                  <a:pt x="0" y="70211"/>
                  <a:pt x="2038" y="71377"/>
                  <a:pt x="4000" y="72000"/>
                </a:cubicBezTo>
                <a:lnTo>
                  <a:pt x="9772" y="73444"/>
                </a:lnTo>
                <a:cubicBezTo>
                  <a:pt x="10961" y="77894"/>
                  <a:pt x="12733" y="82100"/>
                  <a:pt x="14988" y="85988"/>
                </a:cubicBezTo>
                <a:lnTo>
                  <a:pt x="11916" y="91111"/>
                </a:lnTo>
                <a:cubicBezTo>
                  <a:pt x="10883" y="92855"/>
                  <a:pt x="10355" y="95205"/>
                  <a:pt x="11916" y="96772"/>
                </a:cubicBezTo>
                <a:lnTo>
                  <a:pt x="23227" y="108083"/>
                </a:lnTo>
                <a:cubicBezTo>
                  <a:pt x="23916" y="108772"/>
                  <a:pt x="24744" y="109038"/>
                  <a:pt x="25611" y="109038"/>
                </a:cubicBezTo>
                <a:cubicBezTo>
                  <a:pt x="26705" y="109038"/>
                  <a:pt x="27866" y="108611"/>
                  <a:pt x="28888" y="108083"/>
                </a:cubicBezTo>
                <a:lnTo>
                  <a:pt x="34038" y="104994"/>
                </a:lnTo>
                <a:cubicBezTo>
                  <a:pt x="37916" y="107233"/>
                  <a:pt x="42111" y="108994"/>
                  <a:pt x="46544" y="110177"/>
                </a:cubicBezTo>
                <a:lnTo>
                  <a:pt x="48000" y="116000"/>
                </a:lnTo>
                <a:cubicBezTo>
                  <a:pt x="48500" y="117961"/>
                  <a:pt x="49788" y="120000"/>
                  <a:pt x="52000" y="120000"/>
                </a:cubicBezTo>
                <a:lnTo>
                  <a:pt x="68000" y="120000"/>
                </a:lnTo>
                <a:cubicBezTo>
                  <a:pt x="70211" y="120000"/>
                  <a:pt x="71377" y="117961"/>
                  <a:pt x="72000" y="116000"/>
                </a:cubicBezTo>
                <a:lnTo>
                  <a:pt x="73455" y="110177"/>
                </a:lnTo>
                <a:cubicBezTo>
                  <a:pt x="77888" y="108994"/>
                  <a:pt x="82083" y="107233"/>
                  <a:pt x="85961" y="104994"/>
                </a:cubicBezTo>
                <a:lnTo>
                  <a:pt x="91111" y="108083"/>
                </a:lnTo>
                <a:cubicBezTo>
                  <a:pt x="92133" y="108611"/>
                  <a:pt x="93294" y="109038"/>
                  <a:pt x="94388" y="109038"/>
                </a:cubicBezTo>
                <a:cubicBezTo>
                  <a:pt x="95255" y="109038"/>
                  <a:pt x="96077" y="108772"/>
                  <a:pt x="96772" y="108083"/>
                </a:cubicBezTo>
                <a:lnTo>
                  <a:pt x="108083" y="96772"/>
                </a:lnTo>
                <a:cubicBezTo>
                  <a:pt x="109644" y="95205"/>
                  <a:pt x="109116" y="92855"/>
                  <a:pt x="108083" y="91111"/>
                </a:cubicBezTo>
                <a:lnTo>
                  <a:pt x="105011" y="85988"/>
                </a:lnTo>
                <a:cubicBezTo>
                  <a:pt x="107266" y="82100"/>
                  <a:pt x="109033" y="77894"/>
                  <a:pt x="110227" y="73444"/>
                </a:cubicBezTo>
                <a:lnTo>
                  <a:pt x="116000" y="72000"/>
                </a:lnTo>
                <a:cubicBezTo>
                  <a:pt x="117961" y="71377"/>
                  <a:pt x="120000" y="70211"/>
                  <a:pt x="120000" y="68000"/>
                </a:cubicBezTo>
                <a:lnTo>
                  <a:pt x="120000" y="52000"/>
                </a:lnTo>
                <a:cubicBezTo>
                  <a:pt x="120000" y="49794"/>
                  <a:pt x="117961" y="48500"/>
                  <a:pt x="116000" y="4800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spAutoFit/>
          </a:bodyPr>
          <a:lstStyle/>
          <a:p>
            <a:endParaRPr sz="15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155463A-2982-09B6-F2EE-0C2B3E25EF19}"/>
              </a:ext>
            </a:extLst>
          </p:cNvPr>
          <p:cNvSpPr/>
          <p:nvPr/>
        </p:nvSpPr>
        <p:spPr>
          <a:xfrm>
            <a:off x="1675671" y="4802444"/>
            <a:ext cx="279328" cy="228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33333"/>
                </a:moveTo>
                <a:lnTo>
                  <a:pt x="5455" y="33333"/>
                </a:lnTo>
                <a:lnTo>
                  <a:pt x="5455" y="13327"/>
                </a:lnTo>
                <a:cubicBezTo>
                  <a:pt x="5455" y="9650"/>
                  <a:pt x="7900" y="6666"/>
                  <a:pt x="10911" y="6666"/>
                </a:cubicBezTo>
                <a:lnTo>
                  <a:pt x="38183" y="6666"/>
                </a:lnTo>
                <a:cubicBezTo>
                  <a:pt x="46361" y="6666"/>
                  <a:pt x="46361" y="20000"/>
                  <a:pt x="60000" y="20000"/>
                </a:cubicBezTo>
                <a:lnTo>
                  <a:pt x="109088" y="20000"/>
                </a:lnTo>
                <a:cubicBezTo>
                  <a:pt x="112100" y="20000"/>
                  <a:pt x="114544" y="22983"/>
                  <a:pt x="114544" y="26666"/>
                </a:cubicBezTo>
                <a:cubicBezTo>
                  <a:pt x="114544" y="26666"/>
                  <a:pt x="114544" y="33333"/>
                  <a:pt x="114544" y="33333"/>
                </a:cubicBezTo>
                <a:close/>
                <a:moveTo>
                  <a:pt x="114544" y="106666"/>
                </a:moveTo>
                <a:cubicBezTo>
                  <a:pt x="114544" y="110350"/>
                  <a:pt x="112100" y="113333"/>
                  <a:pt x="109088" y="113333"/>
                </a:cubicBezTo>
                <a:lnTo>
                  <a:pt x="10911" y="113333"/>
                </a:lnTo>
                <a:cubicBezTo>
                  <a:pt x="7900" y="113333"/>
                  <a:pt x="5455" y="110350"/>
                  <a:pt x="5455" y="106666"/>
                </a:cubicBezTo>
                <a:lnTo>
                  <a:pt x="5455" y="40000"/>
                </a:lnTo>
                <a:lnTo>
                  <a:pt x="114544" y="40000"/>
                </a:lnTo>
                <a:cubicBezTo>
                  <a:pt x="114544" y="40000"/>
                  <a:pt x="114544" y="106666"/>
                  <a:pt x="114544" y="106666"/>
                </a:cubicBezTo>
                <a:close/>
                <a:moveTo>
                  <a:pt x="109088" y="13327"/>
                </a:moveTo>
                <a:lnTo>
                  <a:pt x="60000" y="13327"/>
                </a:lnTo>
                <a:cubicBezTo>
                  <a:pt x="49088" y="13327"/>
                  <a:pt x="49088" y="0"/>
                  <a:pt x="38183" y="0"/>
                </a:cubicBezTo>
                <a:lnTo>
                  <a:pt x="10911" y="0"/>
                </a:lnTo>
                <a:cubicBezTo>
                  <a:pt x="4883" y="0"/>
                  <a:pt x="0" y="5966"/>
                  <a:pt x="0" y="13327"/>
                </a:cubicBezTo>
                <a:lnTo>
                  <a:pt x="0" y="106666"/>
                </a:lnTo>
                <a:cubicBezTo>
                  <a:pt x="0" y="114033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4033"/>
                  <a:pt x="120000" y="106666"/>
                </a:cubicBezTo>
                <a:lnTo>
                  <a:pt x="120000" y="26666"/>
                </a:lnTo>
                <a:cubicBezTo>
                  <a:pt x="120000" y="19300"/>
                  <a:pt x="115116" y="13327"/>
                  <a:pt x="109088" y="1332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spAutoFit/>
          </a:bodyPr>
          <a:lstStyle/>
          <a:p>
            <a:endParaRPr sz="15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BBEC3B-959E-B657-8717-A712BBE2D548}"/>
              </a:ext>
            </a:extLst>
          </p:cNvPr>
          <p:cNvSpPr txBox="1"/>
          <p:nvPr/>
        </p:nvSpPr>
        <p:spPr>
          <a:xfrm>
            <a:off x="2192905" y="5025585"/>
            <a:ext cx="3842547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CC9FB5-F9C5-425B-073E-471927CAB9CA}"/>
              </a:ext>
            </a:extLst>
          </p:cNvPr>
          <p:cNvSpPr txBox="1"/>
          <p:nvPr/>
        </p:nvSpPr>
        <p:spPr>
          <a:xfrm>
            <a:off x="7192195" y="5014413"/>
            <a:ext cx="3842547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2F3AC3C-0036-9B9E-205E-D653745E5436}"/>
              </a:ext>
            </a:extLst>
          </p:cNvPr>
          <p:cNvCxnSpPr/>
          <p:nvPr/>
        </p:nvCxnSpPr>
        <p:spPr>
          <a:xfrm>
            <a:off x="2286000" y="5030978"/>
            <a:ext cx="40005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ACCF144-78DE-CC0B-A815-00AF1D69D7F0}"/>
              </a:ext>
            </a:extLst>
          </p:cNvPr>
          <p:cNvCxnSpPr/>
          <p:nvPr/>
        </p:nvCxnSpPr>
        <p:spPr>
          <a:xfrm>
            <a:off x="7296150" y="5030978"/>
            <a:ext cx="40005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253CA461-9A6D-0964-0940-1F1B0F8F7E9F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结果讨论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3789056-92F0-FF95-2FAF-6CAF191E201D}"/>
              </a:ext>
            </a:extLst>
          </p:cNvPr>
          <p:cNvSpPr txBox="1"/>
          <p:nvPr/>
        </p:nvSpPr>
        <p:spPr>
          <a:xfrm>
            <a:off x="2261893" y="4665540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E469EB4-CA6E-4AC7-0B62-47955804540F}"/>
              </a:ext>
            </a:extLst>
          </p:cNvPr>
          <p:cNvSpPr txBox="1"/>
          <p:nvPr/>
        </p:nvSpPr>
        <p:spPr>
          <a:xfrm>
            <a:off x="7266016" y="4665540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431551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161803F0-CCC9-F17E-7F0A-F0EECE13530A}"/>
              </a:ext>
            </a:extLst>
          </p:cNvPr>
          <p:cNvSpPr txBox="1">
            <a:spLocks/>
          </p:cNvSpPr>
          <p:nvPr/>
        </p:nvSpPr>
        <p:spPr>
          <a:xfrm>
            <a:off x="666750" y="1828800"/>
            <a:ext cx="108585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accent1"/>
                </a:solidFill>
              </a:rPr>
              <a:t>感谢您的观看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73165444-4FF9-1043-3F0B-6B7AA5131E1D}"/>
              </a:ext>
            </a:extLst>
          </p:cNvPr>
          <p:cNvSpPr txBox="1">
            <a:spLocks/>
          </p:cNvSpPr>
          <p:nvPr/>
        </p:nvSpPr>
        <p:spPr>
          <a:xfrm>
            <a:off x="660400" y="2877518"/>
            <a:ext cx="10858500" cy="587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dirty="0">
                <a:solidFill>
                  <a:schemeClr val="accent1"/>
                </a:solidFill>
              </a:rPr>
              <a:t>THANKS FOR YOUR WATCHING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C614863-5E5D-6D6B-0215-46D6033BD905}"/>
              </a:ext>
            </a:extLst>
          </p:cNvPr>
          <p:cNvSpPr txBox="1">
            <a:spLocks/>
          </p:cNvSpPr>
          <p:nvPr/>
        </p:nvSpPr>
        <p:spPr>
          <a:xfrm>
            <a:off x="3799322" y="4379758"/>
            <a:ext cx="2314916" cy="4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400" b="1" dirty="0">
                <a:solidFill>
                  <a:schemeClr val="accent2"/>
                </a:solidFill>
              </a:rPr>
              <a:t>汇报人：</a:t>
            </a:r>
            <a:r>
              <a:rPr lang="en-US" sz="2400" b="1" dirty="0">
                <a:solidFill>
                  <a:schemeClr val="accent2"/>
                </a:solidFill>
              </a:rPr>
              <a:t>xxx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A2EAF6C-4386-5B98-B2D3-3599DD0D42ED}"/>
              </a:ext>
            </a:extLst>
          </p:cNvPr>
          <p:cNvSpPr/>
          <p:nvPr/>
        </p:nvSpPr>
        <p:spPr>
          <a:xfrm flipV="1">
            <a:off x="3587107" y="4499689"/>
            <a:ext cx="196340" cy="19634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00323A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C7DF376-CAD6-9763-B839-9B51BC02A381}"/>
              </a:ext>
            </a:extLst>
          </p:cNvPr>
          <p:cNvSpPr txBox="1">
            <a:spLocks/>
          </p:cNvSpPr>
          <p:nvPr/>
        </p:nvSpPr>
        <p:spPr>
          <a:xfrm>
            <a:off x="6569377" y="4402854"/>
            <a:ext cx="2314916" cy="4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b="1" dirty="0">
                <a:solidFill>
                  <a:schemeClr val="accent2"/>
                </a:solidFill>
              </a:rPr>
              <a:t>指导老师：</a:t>
            </a:r>
            <a:r>
              <a:rPr lang="en-US" altLang="ja-JP" sz="2400" b="1" dirty="0">
                <a:solidFill>
                  <a:schemeClr val="accent2"/>
                </a:solidFill>
              </a:rPr>
              <a:t>xxx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E924EB-987D-69A7-D24E-CE11BF22771F}"/>
              </a:ext>
            </a:extLst>
          </p:cNvPr>
          <p:cNvSpPr/>
          <p:nvPr/>
        </p:nvSpPr>
        <p:spPr>
          <a:xfrm flipV="1">
            <a:off x="6357162" y="4522785"/>
            <a:ext cx="196340" cy="19634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rgbClr val="00323A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390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燕子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90" y="2670287"/>
            <a:ext cx="2222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Angel-131699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EF64E2-8BD3-6477-1A25-3279202807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096" y="699255"/>
            <a:ext cx="1821600" cy="182160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燕子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74582-ED5F-2348-F51F-827316F1AA78}"/>
              </a:ext>
            </a:extLst>
          </p:cNvPr>
          <p:cNvSpPr txBox="1">
            <a:spLocks/>
          </p:cNvSpPr>
          <p:nvPr/>
        </p:nvSpPr>
        <p:spPr>
          <a:xfrm>
            <a:off x="5198741" y="567639"/>
            <a:ext cx="1794518" cy="9156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5800" b="0" dirty="0">
                <a:solidFill>
                  <a:schemeClr val="accent1"/>
                </a:solidFill>
              </a:rPr>
              <a:t>目录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EBA05-EDDD-374C-2DFF-52839ADBA15E}"/>
              </a:ext>
            </a:extLst>
          </p:cNvPr>
          <p:cNvSpPr txBox="1">
            <a:spLocks/>
          </p:cNvSpPr>
          <p:nvPr/>
        </p:nvSpPr>
        <p:spPr>
          <a:xfrm>
            <a:off x="4992621" y="1372968"/>
            <a:ext cx="2206759" cy="357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b="1">
                <a:solidFill>
                  <a:schemeClr val="tx1">
                    <a:lumMod val="90000"/>
                    <a:lumOff val="10000"/>
                  </a:schemeClr>
                </a:solidFill>
              </a:rPr>
              <a:t>CONTENTS</a:t>
            </a:r>
            <a:endParaRPr lang="en-US" sz="25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71B8B6E-E71A-CDD8-C215-55595CB3E0E1}"/>
              </a:ext>
            </a:extLst>
          </p:cNvPr>
          <p:cNvCxnSpPr>
            <a:cxnSpLocks/>
          </p:cNvCxnSpPr>
          <p:nvPr/>
        </p:nvCxnSpPr>
        <p:spPr>
          <a:xfrm flipH="1">
            <a:off x="660400" y="1025472"/>
            <a:ext cx="4538341" cy="0"/>
          </a:xfrm>
          <a:prstGeom prst="line">
            <a:avLst/>
          </a:prstGeom>
          <a:noFill/>
          <a:ln w="22225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1AF67F6-A48C-4F10-CB2B-DF85F84B884F}"/>
              </a:ext>
            </a:extLst>
          </p:cNvPr>
          <p:cNvCxnSpPr>
            <a:cxnSpLocks/>
          </p:cNvCxnSpPr>
          <p:nvPr/>
        </p:nvCxnSpPr>
        <p:spPr>
          <a:xfrm flipH="1">
            <a:off x="6980559" y="1025472"/>
            <a:ext cx="4538341" cy="0"/>
          </a:xfrm>
          <a:prstGeom prst="line">
            <a:avLst/>
          </a:prstGeom>
          <a:noFill/>
          <a:ln w="22225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6" name="泪滴形 5">
            <a:extLst>
              <a:ext uri="{FF2B5EF4-FFF2-40B4-BE49-F238E27FC236}">
                <a16:creationId xmlns:a16="http://schemas.microsoft.com/office/drawing/2014/main" id="{2CF85848-664E-1F10-1B73-FF52AF9F42C8}"/>
              </a:ext>
            </a:extLst>
          </p:cNvPr>
          <p:cNvSpPr/>
          <p:nvPr/>
        </p:nvSpPr>
        <p:spPr>
          <a:xfrm>
            <a:off x="1516523" y="26543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01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BA5DF9-6A36-B5A5-D249-B17EA231D109}"/>
              </a:ext>
            </a:extLst>
          </p:cNvPr>
          <p:cNvSpPr txBox="1"/>
          <p:nvPr/>
        </p:nvSpPr>
        <p:spPr>
          <a:xfrm>
            <a:off x="1339120" y="3697936"/>
            <a:ext cx="1231106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352A0C-6236-1FC0-CC26-F372939226E5}"/>
              </a:ext>
            </a:extLst>
          </p:cNvPr>
          <p:cNvSpPr txBox="1"/>
          <p:nvPr/>
        </p:nvSpPr>
        <p:spPr>
          <a:xfrm>
            <a:off x="1031344" y="41591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</a:rPr>
              <a:t>Subject Background</a:t>
            </a: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8E5AA9F3-4059-F0D7-4B52-D7F7F658DE7E}"/>
              </a:ext>
            </a:extLst>
          </p:cNvPr>
          <p:cNvSpPr/>
          <p:nvPr/>
        </p:nvSpPr>
        <p:spPr>
          <a:xfrm>
            <a:off x="4277407" y="26543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02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96C71B-64F6-1E4B-B7F0-8D22EC9692A0}"/>
              </a:ext>
            </a:extLst>
          </p:cNvPr>
          <p:cNvSpPr txBox="1"/>
          <p:nvPr/>
        </p:nvSpPr>
        <p:spPr>
          <a:xfrm>
            <a:off x="4100004" y="369793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9D0882-4738-552C-D207-25202E3B3B05}"/>
              </a:ext>
            </a:extLst>
          </p:cNvPr>
          <p:cNvSpPr txBox="1"/>
          <p:nvPr/>
        </p:nvSpPr>
        <p:spPr>
          <a:xfrm>
            <a:off x="3792228" y="41591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</a:rPr>
              <a:t>Research Content</a:t>
            </a:r>
          </a:p>
        </p:txBody>
      </p:sp>
      <p:sp>
        <p:nvSpPr>
          <p:cNvPr id="12" name="泪滴形 11">
            <a:extLst>
              <a:ext uri="{FF2B5EF4-FFF2-40B4-BE49-F238E27FC236}">
                <a16:creationId xmlns:a16="http://schemas.microsoft.com/office/drawing/2014/main" id="{5452A9B6-7852-FB64-70B9-A274363555D2}"/>
              </a:ext>
            </a:extLst>
          </p:cNvPr>
          <p:cNvSpPr/>
          <p:nvPr/>
        </p:nvSpPr>
        <p:spPr>
          <a:xfrm>
            <a:off x="7038291" y="26543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03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5658108-1E76-3A1D-994E-B8F146640B45}"/>
              </a:ext>
            </a:extLst>
          </p:cNvPr>
          <p:cNvSpPr txBox="1"/>
          <p:nvPr/>
        </p:nvSpPr>
        <p:spPr>
          <a:xfrm>
            <a:off x="6860888" y="369793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结果讨论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FC62A49-80DE-2075-DCD8-C53FA9F9E2C5}"/>
              </a:ext>
            </a:extLst>
          </p:cNvPr>
          <p:cNvSpPr txBox="1"/>
          <p:nvPr/>
        </p:nvSpPr>
        <p:spPr>
          <a:xfrm>
            <a:off x="6553112" y="41591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</a:rPr>
              <a:t>Results and Discuss</a:t>
            </a:r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BDCCA0BA-17C9-D451-7966-873DE606759A}"/>
              </a:ext>
            </a:extLst>
          </p:cNvPr>
          <p:cNvSpPr/>
          <p:nvPr/>
        </p:nvSpPr>
        <p:spPr>
          <a:xfrm>
            <a:off x="9799175" y="2654300"/>
            <a:ext cx="876300" cy="8763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2"/>
                </a:solidFill>
              </a:rPr>
              <a:t>04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6C53553-9BD6-E2A5-8655-0E655B8EA174}"/>
              </a:ext>
            </a:extLst>
          </p:cNvPr>
          <p:cNvSpPr txBox="1"/>
          <p:nvPr/>
        </p:nvSpPr>
        <p:spPr>
          <a:xfrm>
            <a:off x="9621772" y="369793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最后总结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C7EF770-33A4-82FE-F741-92DCD19A06B9}"/>
              </a:ext>
            </a:extLst>
          </p:cNvPr>
          <p:cNvSpPr txBox="1"/>
          <p:nvPr/>
        </p:nvSpPr>
        <p:spPr>
          <a:xfrm>
            <a:off x="9313996" y="4159118"/>
            <a:ext cx="184666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361711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67190-61EB-2A53-D26C-C1544669E715}"/>
              </a:ext>
            </a:extLst>
          </p:cNvPr>
          <p:cNvSpPr txBox="1">
            <a:spLocks/>
          </p:cNvSpPr>
          <p:nvPr/>
        </p:nvSpPr>
        <p:spPr>
          <a:xfrm>
            <a:off x="660400" y="3423495"/>
            <a:ext cx="10858500" cy="984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6000" b="0" dirty="0">
                <a:solidFill>
                  <a:schemeClr val="accent1"/>
                </a:solidFill>
              </a:rPr>
              <a:t>课题背景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19313-2404-3EE2-8CC6-24C362570F9A}"/>
              </a:ext>
            </a:extLst>
          </p:cNvPr>
          <p:cNvSpPr txBox="1">
            <a:spLocks/>
          </p:cNvSpPr>
          <p:nvPr/>
        </p:nvSpPr>
        <p:spPr>
          <a:xfrm>
            <a:off x="660400" y="4178300"/>
            <a:ext cx="10858500" cy="64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Subject Background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2F8BCA-A5D2-7CD1-78F1-C471FB49B9D6}"/>
              </a:ext>
            </a:extLst>
          </p:cNvPr>
          <p:cNvSpPr txBox="1"/>
          <p:nvPr/>
        </p:nvSpPr>
        <p:spPr>
          <a:xfrm>
            <a:off x="5180748" y="1925527"/>
            <a:ext cx="1817805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11500" dirty="0">
                <a:solidFill>
                  <a:schemeClr val="accent2"/>
                </a:solidFill>
                <a:latin typeface="+mj-ea"/>
                <a:ea typeface="+mj-ea"/>
                <a:cs typeface="Alibaba PuHuiTi B" pitchFamily="18" charset="-122"/>
              </a:rPr>
              <a:t>01</a:t>
            </a:r>
            <a:endParaRPr kumimoji="1" lang="zh-CN" altLang="en-US" sz="11500" dirty="0">
              <a:solidFill>
                <a:schemeClr val="accent2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13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CD7819CB-A00E-C4A9-8D45-5EEFB39A98DB}"/>
              </a:ext>
            </a:extLst>
          </p:cNvPr>
          <p:cNvSpPr>
            <a:spLocks/>
          </p:cNvSpPr>
          <p:nvPr/>
        </p:nvSpPr>
        <p:spPr>
          <a:xfrm>
            <a:off x="1476382" y="1631116"/>
            <a:ext cx="3322748" cy="3676158"/>
          </a:xfrm>
          <a:prstGeom prst="roundRect">
            <a:avLst>
              <a:gd name="adj" fmla="val 2148"/>
            </a:avLst>
          </a:prstGeom>
          <a:noFill/>
          <a:ln w="12700" cap="flat" cmpd="sng" algn="ctr">
            <a:solidFill>
              <a:schemeClr val="accent1">
                <a:lumMod val="90000"/>
                <a:lumOff val="1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 descr="男人拿着笔记本电脑的键盘上&#10;&#10;描述已自动生成">
            <a:extLst>
              <a:ext uri="{FF2B5EF4-FFF2-40B4-BE49-F238E27FC236}">
                <a16:creationId xmlns:a16="http://schemas.microsoft.com/office/drawing/2014/main" id="{85E152F8-CC4F-0E54-3EBA-E8B0219C54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2189" y="1754765"/>
            <a:ext cx="2971134" cy="3428860"/>
          </a:xfrm>
          <a:prstGeom prst="roundRect">
            <a:avLst>
              <a:gd name="adj" fmla="val 2854"/>
            </a:avLst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B5B577F8-5ACD-FE0B-161B-0181A37E94B8}"/>
              </a:ext>
            </a:extLst>
          </p:cNvPr>
          <p:cNvSpPr/>
          <p:nvPr/>
        </p:nvSpPr>
        <p:spPr>
          <a:xfrm>
            <a:off x="5147980" y="1621695"/>
            <a:ext cx="6028872" cy="3695000"/>
          </a:xfrm>
          <a:prstGeom prst="roundRect">
            <a:avLst>
              <a:gd name="adj" fmla="val 306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1FDC70-08C1-4EC5-4EB8-D339A44416E8}"/>
              </a:ext>
            </a:extLst>
          </p:cNvPr>
          <p:cNvSpPr txBox="1"/>
          <p:nvPr/>
        </p:nvSpPr>
        <p:spPr>
          <a:xfrm>
            <a:off x="5429251" y="2446938"/>
            <a:ext cx="5020073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8EA613-5E05-45DF-8D57-94E554C4A150}"/>
              </a:ext>
            </a:extLst>
          </p:cNvPr>
          <p:cNvSpPr txBox="1"/>
          <p:nvPr/>
        </p:nvSpPr>
        <p:spPr>
          <a:xfrm>
            <a:off x="5429251" y="3272181"/>
            <a:ext cx="5020073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2D4DAE-C8B7-D32B-CBB6-C80641C99956}"/>
              </a:ext>
            </a:extLst>
          </p:cNvPr>
          <p:cNvSpPr txBox="1"/>
          <p:nvPr/>
        </p:nvSpPr>
        <p:spPr>
          <a:xfrm>
            <a:off x="5429251" y="4150536"/>
            <a:ext cx="5020074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B8309A-9F76-ED78-9B4F-93FE9737B8AE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2BD5A6-3C34-A4C2-F888-1513A14583D0}"/>
              </a:ext>
            </a:extLst>
          </p:cNvPr>
          <p:cNvSpPr txBox="1"/>
          <p:nvPr/>
        </p:nvSpPr>
        <p:spPr>
          <a:xfrm>
            <a:off x="5429251" y="1956108"/>
            <a:ext cx="170497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CCC1CC2-33AC-9B63-C4E0-E6E51782F186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8FE9B67-6CA0-E0DF-137F-61F0CD33DBD2}"/>
              </a:ext>
            </a:extLst>
          </p:cNvPr>
          <p:cNvGrpSpPr/>
          <p:nvPr/>
        </p:nvGrpSpPr>
        <p:grpSpPr>
          <a:xfrm>
            <a:off x="930953" y="1522197"/>
            <a:ext cx="2425985" cy="3813607"/>
            <a:chOff x="930953" y="1522197"/>
            <a:chExt cx="2425985" cy="3813607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ECEABA5-BDD6-B460-4265-06941AB82FD4}"/>
                </a:ext>
              </a:extLst>
            </p:cNvPr>
            <p:cNvSpPr/>
            <p:nvPr/>
          </p:nvSpPr>
          <p:spPr>
            <a:xfrm>
              <a:off x="930953" y="1522197"/>
              <a:ext cx="2425985" cy="3813607"/>
            </a:xfrm>
            <a:prstGeom prst="roundRect">
              <a:avLst>
                <a:gd name="adj" fmla="val 5853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A673962-0AAC-25DD-2BA7-178AA468CCDE}"/>
                </a:ext>
              </a:extLst>
            </p:cNvPr>
            <p:cNvSpPr/>
            <p:nvPr/>
          </p:nvSpPr>
          <p:spPr>
            <a:xfrm>
              <a:off x="3013076" y="4981894"/>
              <a:ext cx="141604" cy="14160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0CEA8F5-D302-C32A-244B-F03F262EC24F}"/>
                </a:ext>
              </a:extLst>
            </p:cNvPr>
            <p:cNvSpPr txBox="1"/>
            <p:nvPr/>
          </p:nvSpPr>
          <p:spPr>
            <a:xfrm>
              <a:off x="1103896" y="2370753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8FC4BFC-EB1B-79AA-6DBD-80A08CD5CAF5}"/>
                </a:ext>
              </a:extLst>
            </p:cNvPr>
            <p:cNvSpPr txBox="1"/>
            <p:nvPr/>
          </p:nvSpPr>
          <p:spPr>
            <a:xfrm>
              <a:off x="1103896" y="3489127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2346274-3CE3-B098-EEEE-194234E52EC2}"/>
                </a:ext>
              </a:extLst>
            </p:cNvPr>
            <p:cNvSpPr txBox="1"/>
            <p:nvPr/>
          </p:nvSpPr>
          <p:spPr>
            <a:xfrm>
              <a:off x="1291458" y="1874704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557FB39-DD21-2566-BF11-7F4C3DBF3EA5}"/>
              </a:ext>
            </a:extLst>
          </p:cNvPr>
          <p:cNvGrpSpPr/>
          <p:nvPr/>
        </p:nvGrpSpPr>
        <p:grpSpPr>
          <a:xfrm>
            <a:off x="3570845" y="1522197"/>
            <a:ext cx="2425985" cy="3813607"/>
            <a:chOff x="3570845" y="1522197"/>
            <a:chExt cx="2425985" cy="3813607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BC54569-8147-8213-C6BA-4E434539568E}"/>
                </a:ext>
              </a:extLst>
            </p:cNvPr>
            <p:cNvSpPr/>
            <p:nvPr/>
          </p:nvSpPr>
          <p:spPr>
            <a:xfrm>
              <a:off x="3570845" y="1522197"/>
              <a:ext cx="2425985" cy="3813607"/>
            </a:xfrm>
            <a:prstGeom prst="roundRect">
              <a:avLst>
                <a:gd name="adj" fmla="val 5853"/>
              </a:avLst>
            </a:prstGeom>
            <a:solidFill>
              <a:schemeClr val="accent1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FE5CC6D-86FB-FF18-DDDC-B4BD0DCFAC0D}"/>
                </a:ext>
              </a:extLst>
            </p:cNvPr>
            <p:cNvSpPr/>
            <p:nvPr/>
          </p:nvSpPr>
          <p:spPr>
            <a:xfrm>
              <a:off x="5652968" y="4981894"/>
              <a:ext cx="141604" cy="14160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F711B4C-5B5D-0B4F-3F3C-215D1C156856}"/>
                </a:ext>
              </a:extLst>
            </p:cNvPr>
            <p:cNvSpPr txBox="1"/>
            <p:nvPr/>
          </p:nvSpPr>
          <p:spPr>
            <a:xfrm>
              <a:off x="3743788" y="2371393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B10B010-F042-AB46-0B06-32C8C5B57347}"/>
                </a:ext>
              </a:extLst>
            </p:cNvPr>
            <p:cNvSpPr txBox="1"/>
            <p:nvPr/>
          </p:nvSpPr>
          <p:spPr>
            <a:xfrm>
              <a:off x="3743788" y="3489767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79BD0BF-9285-E599-A446-10612FFD5491}"/>
                </a:ext>
              </a:extLst>
            </p:cNvPr>
            <p:cNvSpPr txBox="1"/>
            <p:nvPr/>
          </p:nvSpPr>
          <p:spPr>
            <a:xfrm>
              <a:off x="3931350" y="1874704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CE489D1-8A47-BA6F-92A1-68E68ECE90B5}"/>
              </a:ext>
            </a:extLst>
          </p:cNvPr>
          <p:cNvGrpSpPr/>
          <p:nvPr/>
        </p:nvGrpSpPr>
        <p:grpSpPr>
          <a:xfrm>
            <a:off x="6210737" y="1496797"/>
            <a:ext cx="2425985" cy="3813607"/>
            <a:chOff x="6210737" y="1496797"/>
            <a:chExt cx="2425985" cy="3813607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AA667FB-5B1D-5663-7F94-150A21B78BF3}"/>
                </a:ext>
              </a:extLst>
            </p:cNvPr>
            <p:cNvSpPr/>
            <p:nvPr/>
          </p:nvSpPr>
          <p:spPr>
            <a:xfrm>
              <a:off x="8292860" y="4981894"/>
              <a:ext cx="141604" cy="14160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5413F50-6A20-5456-4650-BDF018E60916}"/>
                </a:ext>
              </a:extLst>
            </p:cNvPr>
            <p:cNvSpPr/>
            <p:nvPr/>
          </p:nvSpPr>
          <p:spPr>
            <a:xfrm>
              <a:off x="6210737" y="1496797"/>
              <a:ext cx="2425985" cy="3813607"/>
            </a:xfrm>
            <a:prstGeom prst="roundRect">
              <a:avLst>
                <a:gd name="adj" fmla="val 5853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FA35409-0702-47FA-8F36-B5F82C869453}"/>
                </a:ext>
              </a:extLst>
            </p:cNvPr>
            <p:cNvSpPr txBox="1"/>
            <p:nvPr/>
          </p:nvSpPr>
          <p:spPr>
            <a:xfrm>
              <a:off x="6383680" y="2361547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CF3878D-0114-94E9-2174-3C98FC5B9285}"/>
                </a:ext>
              </a:extLst>
            </p:cNvPr>
            <p:cNvSpPr txBox="1"/>
            <p:nvPr/>
          </p:nvSpPr>
          <p:spPr>
            <a:xfrm>
              <a:off x="6383680" y="3479921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DBF83BF-FB37-F0A0-A350-3E6FCF1AEB62}"/>
                </a:ext>
              </a:extLst>
            </p:cNvPr>
            <p:cNvSpPr txBox="1"/>
            <p:nvPr/>
          </p:nvSpPr>
          <p:spPr>
            <a:xfrm>
              <a:off x="6571242" y="1874704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35C401-098E-1624-21F6-2C5F967F19C9}"/>
              </a:ext>
            </a:extLst>
          </p:cNvPr>
          <p:cNvGrpSpPr/>
          <p:nvPr/>
        </p:nvGrpSpPr>
        <p:grpSpPr>
          <a:xfrm>
            <a:off x="8850629" y="1522197"/>
            <a:ext cx="2425985" cy="3813607"/>
            <a:chOff x="8850629" y="1522197"/>
            <a:chExt cx="2425985" cy="381360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72A6CAE-6A86-12EC-EA45-0AA78FAE1DC0}"/>
                </a:ext>
              </a:extLst>
            </p:cNvPr>
            <p:cNvSpPr/>
            <p:nvPr/>
          </p:nvSpPr>
          <p:spPr>
            <a:xfrm>
              <a:off x="8850629" y="1522197"/>
              <a:ext cx="2425985" cy="3813607"/>
            </a:xfrm>
            <a:prstGeom prst="roundRect">
              <a:avLst>
                <a:gd name="adj" fmla="val 4656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B5450C0-6AB3-6CD1-C0E7-9C19EDBD60E9}"/>
                </a:ext>
              </a:extLst>
            </p:cNvPr>
            <p:cNvSpPr/>
            <p:nvPr/>
          </p:nvSpPr>
          <p:spPr>
            <a:xfrm>
              <a:off x="10932752" y="4981894"/>
              <a:ext cx="141604" cy="141604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5414194-C49C-60B1-757B-EC0A591887D5}"/>
                </a:ext>
              </a:extLst>
            </p:cNvPr>
            <p:cNvSpPr txBox="1"/>
            <p:nvPr/>
          </p:nvSpPr>
          <p:spPr>
            <a:xfrm>
              <a:off x="9023572" y="2361547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B6C0763-2292-808A-B206-786A05D407E2}"/>
                </a:ext>
              </a:extLst>
            </p:cNvPr>
            <p:cNvSpPr txBox="1"/>
            <p:nvPr/>
          </p:nvSpPr>
          <p:spPr>
            <a:xfrm>
              <a:off x="9023572" y="3479921"/>
              <a:ext cx="2080099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在这里输入你的正文，阐述与关键词标题相关的具体内容。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B10CA77-EB7B-3CCA-C6E2-3AE0E90A330F}"/>
                </a:ext>
              </a:extLst>
            </p:cNvPr>
            <p:cNvSpPr txBox="1"/>
            <p:nvPr/>
          </p:nvSpPr>
          <p:spPr>
            <a:xfrm>
              <a:off x="9211134" y="1874704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3815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773D9BE-F346-F315-E0D2-95772309E01D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FAB428B-8A41-C838-80E3-87C1C2562024}"/>
              </a:ext>
            </a:extLst>
          </p:cNvPr>
          <p:cNvGrpSpPr/>
          <p:nvPr/>
        </p:nvGrpSpPr>
        <p:grpSpPr>
          <a:xfrm>
            <a:off x="895605" y="1907076"/>
            <a:ext cx="3399338" cy="1423712"/>
            <a:chOff x="895605" y="1907076"/>
            <a:chExt cx="3399338" cy="142371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FF62ABB-77AA-3884-EB51-26AC479DF212}"/>
                </a:ext>
              </a:extLst>
            </p:cNvPr>
            <p:cNvSpPr txBox="1"/>
            <p:nvPr/>
          </p:nvSpPr>
          <p:spPr>
            <a:xfrm>
              <a:off x="895605" y="2366357"/>
              <a:ext cx="3399338" cy="964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38A8E66-D5DA-CC1E-14B7-46FCD941BE95}"/>
                </a:ext>
              </a:extLst>
            </p:cNvPr>
            <p:cNvSpPr txBox="1"/>
            <p:nvPr/>
          </p:nvSpPr>
          <p:spPr>
            <a:xfrm>
              <a:off x="2511426" y="1907076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79CB9D3-B23D-3B0F-6130-13A1C08C2764}"/>
              </a:ext>
            </a:extLst>
          </p:cNvPr>
          <p:cNvGrpSpPr/>
          <p:nvPr/>
        </p:nvGrpSpPr>
        <p:grpSpPr>
          <a:xfrm>
            <a:off x="885848" y="4290562"/>
            <a:ext cx="3399338" cy="1387915"/>
            <a:chOff x="885848" y="4290562"/>
            <a:chExt cx="3399338" cy="138791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9FCBA0A-FD27-7535-E8D7-E448E1FE3502}"/>
                </a:ext>
              </a:extLst>
            </p:cNvPr>
            <p:cNvSpPr txBox="1"/>
            <p:nvPr/>
          </p:nvSpPr>
          <p:spPr>
            <a:xfrm>
              <a:off x="885848" y="4725203"/>
              <a:ext cx="3399338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89CE4AB-51F7-6616-2752-551E779FDBB8}"/>
                </a:ext>
              </a:extLst>
            </p:cNvPr>
            <p:cNvSpPr txBox="1"/>
            <p:nvPr/>
          </p:nvSpPr>
          <p:spPr>
            <a:xfrm>
              <a:off x="2523984" y="4290562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2DDF3B3-CB07-D8A2-10D7-3B21DF4E6026}"/>
              </a:ext>
            </a:extLst>
          </p:cNvPr>
          <p:cNvGrpSpPr/>
          <p:nvPr/>
        </p:nvGrpSpPr>
        <p:grpSpPr>
          <a:xfrm>
            <a:off x="7915275" y="4290562"/>
            <a:ext cx="3399338" cy="1387915"/>
            <a:chOff x="7915275" y="4290562"/>
            <a:chExt cx="3399338" cy="13879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12404A7-926F-2746-B6FE-A7881BDE7173}"/>
                </a:ext>
              </a:extLst>
            </p:cNvPr>
            <p:cNvSpPr txBox="1"/>
            <p:nvPr/>
          </p:nvSpPr>
          <p:spPr>
            <a:xfrm>
              <a:off x="7915275" y="4725203"/>
              <a:ext cx="3399338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786F6E3-8731-D87E-1410-FDC7D472C34F}"/>
                </a:ext>
              </a:extLst>
            </p:cNvPr>
            <p:cNvSpPr txBox="1"/>
            <p:nvPr/>
          </p:nvSpPr>
          <p:spPr>
            <a:xfrm>
              <a:off x="7975600" y="4290562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03AE70-269C-41E8-C384-E3B1F41E4BFD}"/>
              </a:ext>
            </a:extLst>
          </p:cNvPr>
          <p:cNvGrpSpPr/>
          <p:nvPr/>
        </p:nvGrpSpPr>
        <p:grpSpPr>
          <a:xfrm>
            <a:off x="7917950" y="1907076"/>
            <a:ext cx="3399338" cy="1428311"/>
            <a:chOff x="7917950" y="1907076"/>
            <a:chExt cx="3399338" cy="142831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21BAEDA-CF8E-501C-ABF9-466A3B1D5051}"/>
                </a:ext>
              </a:extLst>
            </p:cNvPr>
            <p:cNvSpPr txBox="1"/>
            <p:nvPr/>
          </p:nvSpPr>
          <p:spPr>
            <a:xfrm>
              <a:off x="7917950" y="2382113"/>
              <a:ext cx="3399338" cy="953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34E881-EC26-03D9-540D-C183148CA637}"/>
                </a:ext>
              </a:extLst>
            </p:cNvPr>
            <p:cNvSpPr txBox="1"/>
            <p:nvPr/>
          </p:nvSpPr>
          <p:spPr>
            <a:xfrm>
              <a:off x="7982576" y="1907076"/>
              <a:ext cx="17049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775A689-4035-A54D-D736-C7FF9E30DD52}"/>
              </a:ext>
            </a:extLst>
          </p:cNvPr>
          <p:cNvGrpSpPr/>
          <p:nvPr/>
        </p:nvGrpSpPr>
        <p:grpSpPr>
          <a:xfrm>
            <a:off x="4444733" y="1777733"/>
            <a:ext cx="3302534" cy="3302534"/>
            <a:chOff x="4444733" y="1777733"/>
            <a:chExt cx="3302534" cy="330253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027A4E9B-5A19-0626-54B0-DA28019E75C8}"/>
                </a:ext>
              </a:extLst>
            </p:cNvPr>
            <p:cNvSpPr/>
            <p:nvPr/>
          </p:nvSpPr>
          <p:spPr>
            <a:xfrm>
              <a:off x="5049113" y="2382113"/>
              <a:ext cx="2093774" cy="20937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DD21343-8520-F65D-C92F-B5618C401B2D}"/>
                </a:ext>
              </a:extLst>
            </p:cNvPr>
            <p:cNvSpPr/>
            <p:nvPr/>
          </p:nvSpPr>
          <p:spPr>
            <a:xfrm>
              <a:off x="4444733" y="1777733"/>
              <a:ext cx="3302534" cy="330253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D7A8083-E066-B510-0720-8D52DC1B7802}"/>
                </a:ext>
              </a:extLst>
            </p:cNvPr>
            <p:cNvSpPr/>
            <p:nvPr/>
          </p:nvSpPr>
          <p:spPr>
            <a:xfrm>
              <a:off x="4624815" y="1937887"/>
              <a:ext cx="684052" cy="6840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C751EAF-52EC-09DF-7266-5BF7511DA9B1}"/>
                </a:ext>
              </a:extLst>
            </p:cNvPr>
            <p:cNvSpPr/>
            <p:nvPr/>
          </p:nvSpPr>
          <p:spPr>
            <a:xfrm>
              <a:off x="6883133" y="1937887"/>
              <a:ext cx="684052" cy="6840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BFD4D50-84B7-D6C8-4592-F3567600C81D}"/>
                </a:ext>
              </a:extLst>
            </p:cNvPr>
            <p:cNvSpPr/>
            <p:nvPr/>
          </p:nvSpPr>
          <p:spPr>
            <a:xfrm>
              <a:off x="4624815" y="4290562"/>
              <a:ext cx="684052" cy="6840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CEAD3ED-CC4C-5A39-AE0E-5EDD8E9E2BBB}"/>
                </a:ext>
              </a:extLst>
            </p:cNvPr>
            <p:cNvSpPr/>
            <p:nvPr/>
          </p:nvSpPr>
          <p:spPr>
            <a:xfrm>
              <a:off x="6883133" y="4290562"/>
              <a:ext cx="684052" cy="6840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30FC6F5-8969-5DF0-66A2-558B77465CB4}"/>
                </a:ext>
              </a:extLst>
            </p:cNvPr>
            <p:cNvSpPr/>
            <p:nvPr/>
          </p:nvSpPr>
          <p:spPr>
            <a:xfrm>
              <a:off x="4827177" y="2140249"/>
              <a:ext cx="279328" cy="2793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544" y="65455"/>
                  </a:moveTo>
                  <a:lnTo>
                    <a:pt x="79088" y="65455"/>
                  </a:lnTo>
                  <a:cubicBezTo>
                    <a:pt x="80594" y="65455"/>
                    <a:pt x="81816" y="64233"/>
                    <a:pt x="81816" y="62727"/>
                  </a:cubicBezTo>
                  <a:cubicBezTo>
                    <a:pt x="81816" y="61222"/>
                    <a:pt x="80594" y="60000"/>
                    <a:pt x="79088" y="60000"/>
                  </a:cubicBezTo>
                  <a:lnTo>
                    <a:pt x="24544" y="60000"/>
                  </a:lnTo>
                  <a:cubicBezTo>
                    <a:pt x="23038" y="60000"/>
                    <a:pt x="21816" y="61222"/>
                    <a:pt x="21816" y="62727"/>
                  </a:cubicBezTo>
                  <a:cubicBezTo>
                    <a:pt x="21816" y="64233"/>
                    <a:pt x="23038" y="65455"/>
                    <a:pt x="24544" y="65455"/>
                  </a:cubicBezTo>
                  <a:moveTo>
                    <a:pt x="114544" y="114544"/>
                  </a:moveTo>
                  <a:lnTo>
                    <a:pt x="32727" y="114544"/>
                  </a:lnTo>
                  <a:lnTo>
                    <a:pt x="32727" y="90000"/>
                  </a:lnTo>
                  <a:cubicBezTo>
                    <a:pt x="32727" y="88494"/>
                    <a:pt x="31505" y="87272"/>
                    <a:pt x="30000" y="87272"/>
                  </a:cubicBezTo>
                  <a:lnTo>
                    <a:pt x="5455" y="87272"/>
                  </a:lnTo>
                  <a:lnTo>
                    <a:pt x="5455" y="5455"/>
                  </a:lnTo>
                  <a:lnTo>
                    <a:pt x="114544" y="5455"/>
                  </a:lnTo>
                  <a:cubicBezTo>
                    <a:pt x="114544" y="5455"/>
                    <a:pt x="114544" y="114544"/>
                    <a:pt x="114544" y="114544"/>
                  </a:cubicBezTo>
                  <a:close/>
                  <a:moveTo>
                    <a:pt x="27272" y="111816"/>
                  </a:moveTo>
                  <a:lnTo>
                    <a:pt x="8183" y="92727"/>
                  </a:lnTo>
                  <a:lnTo>
                    <a:pt x="27272" y="92727"/>
                  </a:lnTo>
                  <a:cubicBezTo>
                    <a:pt x="27272" y="92727"/>
                    <a:pt x="27272" y="111816"/>
                    <a:pt x="27272" y="111816"/>
                  </a:cubicBezTo>
                  <a:close/>
                  <a:moveTo>
                    <a:pt x="114544" y="0"/>
                  </a:moveTo>
                  <a:lnTo>
                    <a:pt x="5455" y="0"/>
                  </a:lnTo>
                  <a:cubicBezTo>
                    <a:pt x="2444" y="0"/>
                    <a:pt x="0" y="2444"/>
                    <a:pt x="0" y="5455"/>
                  </a:cubicBezTo>
                  <a:lnTo>
                    <a:pt x="0" y="92727"/>
                  </a:lnTo>
                  <a:lnTo>
                    <a:pt x="27272" y="120000"/>
                  </a:lnTo>
                  <a:lnTo>
                    <a:pt x="114544" y="120000"/>
                  </a:lnTo>
                  <a:cubicBezTo>
                    <a:pt x="117555" y="120000"/>
                    <a:pt x="120000" y="117561"/>
                    <a:pt x="120000" y="114544"/>
                  </a:cubicBezTo>
                  <a:lnTo>
                    <a:pt x="120000" y="5455"/>
                  </a:lnTo>
                  <a:cubicBezTo>
                    <a:pt x="120000" y="2444"/>
                    <a:pt x="117555" y="0"/>
                    <a:pt x="114544" y="0"/>
                  </a:cubicBezTo>
                  <a:moveTo>
                    <a:pt x="24544" y="49088"/>
                  </a:moveTo>
                  <a:lnTo>
                    <a:pt x="95455" y="49088"/>
                  </a:lnTo>
                  <a:cubicBezTo>
                    <a:pt x="96961" y="49088"/>
                    <a:pt x="98183" y="47872"/>
                    <a:pt x="98183" y="46361"/>
                  </a:cubicBezTo>
                  <a:cubicBezTo>
                    <a:pt x="98183" y="44861"/>
                    <a:pt x="96961" y="43638"/>
                    <a:pt x="95455" y="43638"/>
                  </a:cubicBezTo>
                  <a:lnTo>
                    <a:pt x="24544" y="43638"/>
                  </a:lnTo>
                  <a:cubicBezTo>
                    <a:pt x="23038" y="43638"/>
                    <a:pt x="21816" y="44861"/>
                    <a:pt x="21816" y="46361"/>
                  </a:cubicBezTo>
                  <a:cubicBezTo>
                    <a:pt x="21816" y="47872"/>
                    <a:pt x="23038" y="49088"/>
                    <a:pt x="24544" y="49088"/>
                  </a:cubicBezTo>
                  <a:moveTo>
                    <a:pt x="24544" y="32727"/>
                  </a:moveTo>
                  <a:lnTo>
                    <a:pt x="57272" y="32727"/>
                  </a:lnTo>
                  <a:cubicBezTo>
                    <a:pt x="58777" y="32727"/>
                    <a:pt x="60000" y="31511"/>
                    <a:pt x="60000" y="30000"/>
                  </a:cubicBezTo>
                  <a:cubicBezTo>
                    <a:pt x="60000" y="28494"/>
                    <a:pt x="58777" y="27272"/>
                    <a:pt x="57272" y="27272"/>
                  </a:cubicBezTo>
                  <a:lnTo>
                    <a:pt x="24544" y="27272"/>
                  </a:lnTo>
                  <a:cubicBezTo>
                    <a:pt x="23038" y="27272"/>
                    <a:pt x="21816" y="28494"/>
                    <a:pt x="21816" y="30000"/>
                  </a:cubicBezTo>
                  <a:cubicBezTo>
                    <a:pt x="21816" y="31511"/>
                    <a:pt x="23038" y="32727"/>
                    <a:pt x="24544" y="327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9038" tIns="19038" rIns="19038" bIns="19038" anchor="ctr" anchorCtr="0">
              <a:spAutoFit/>
            </a:bodyPr>
            <a:lstStyle/>
            <a:p>
              <a:endParaRPr sz="15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BF9E94A-3466-4B81-1404-409443106078}"/>
                </a:ext>
              </a:extLst>
            </p:cNvPr>
            <p:cNvSpPr/>
            <p:nvPr/>
          </p:nvSpPr>
          <p:spPr>
            <a:xfrm>
              <a:off x="7085495" y="2165640"/>
              <a:ext cx="279328" cy="22854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3638" y="46666"/>
                  </a:moveTo>
                  <a:lnTo>
                    <a:pt x="76361" y="46666"/>
                  </a:lnTo>
                  <a:lnTo>
                    <a:pt x="76361" y="53333"/>
                  </a:lnTo>
                  <a:lnTo>
                    <a:pt x="43638" y="53333"/>
                  </a:lnTo>
                  <a:cubicBezTo>
                    <a:pt x="43638" y="53333"/>
                    <a:pt x="43638" y="46666"/>
                    <a:pt x="43638" y="46666"/>
                  </a:cubicBezTo>
                  <a:close/>
                  <a:moveTo>
                    <a:pt x="43638" y="60000"/>
                  </a:moveTo>
                  <a:lnTo>
                    <a:pt x="76361" y="60000"/>
                  </a:lnTo>
                  <a:cubicBezTo>
                    <a:pt x="79372" y="60000"/>
                    <a:pt x="81816" y="57011"/>
                    <a:pt x="81816" y="53333"/>
                  </a:cubicBezTo>
                  <a:lnTo>
                    <a:pt x="81816" y="46666"/>
                  </a:lnTo>
                  <a:cubicBezTo>
                    <a:pt x="81816" y="42983"/>
                    <a:pt x="79372" y="40000"/>
                    <a:pt x="76361" y="40000"/>
                  </a:cubicBezTo>
                  <a:lnTo>
                    <a:pt x="43638" y="40000"/>
                  </a:lnTo>
                  <a:cubicBezTo>
                    <a:pt x="40627" y="40000"/>
                    <a:pt x="38183" y="42983"/>
                    <a:pt x="38183" y="46666"/>
                  </a:cubicBezTo>
                  <a:lnTo>
                    <a:pt x="38183" y="53333"/>
                  </a:lnTo>
                  <a:cubicBezTo>
                    <a:pt x="38183" y="57011"/>
                    <a:pt x="40627" y="60000"/>
                    <a:pt x="43638" y="60000"/>
                  </a:cubicBezTo>
                  <a:moveTo>
                    <a:pt x="114544" y="20000"/>
                  </a:moveTo>
                  <a:lnTo>
                    <a:pt x="5455" y="20000"/>
                  </a:lnTo>
                  <a:lnTo>
                    <a:pt x="5455" y="6666"/>
                  </a:lnTo>
                  <a:lnTo>
                    <a:pt x="114544" y="6666"/>
                  </a:lnTo>
                  <a:cubicBezTo>
                    <a:pt x="114544" y="6666"/>
                    <a:pt x="114544" y="20000"/>
                    <a:pt x="114544" y="20000"/>
                  </a:cubicBezTo>
                  <a:close/>
                  <a:moveTo>
                    <a:pt x="103638" y="113327"/>
                  </a:moveTo>
                  <a:lnTo>
                    <a:pt x="16361" y="113327"/>
                  </a:lnTo>
                  <a:lnTo>
                    <a:pt x="16361" y="26666"/>
                  </a:lnTo>
                  <a:lnTo>
                    <a:pt x="103638" y="26666"/>
                  </a:lnTo>
                  <a:cubicBezTo>
                    <a:pt x="103638" y="26666"/>
                    <a:pt x="103638" y="113327"/>
                    <a:pt x="103638" y="113327"/>
                  </a:cubicBezTo>
                  <a:close/>
                  <a:moveTo>
                    <a:pt x="114544" y="0"/>
                  </a:moveTo>
                  <a:lnTo>
                    <a:pt x="5455" y="0"/>
                  </a:lnTo>
                  <a:cubicBezTo>
                    <a:pt x="2444" y="0"/>
                    <a:pt x="0" y="2988"/>
                    <a:pt x="0" y="6666"/>
                  </a:cubicBezTo>
                  <a:lnTo>
                    <a:pt x="0" y="20000"/>
                  </a:lnTo>
                  <a:cubicBezTo>
                    <a:pt x="0" y="23683"/>
                    <a:pt x="2444" y="26666"/>
                    <a:pt x="5455" y="26666"/>
                  </a:cubicBezTo>
                  <a:lnTo>
                    <a:pt x="10911" y="26666"/>
                  </a:lnTo>
                  <a:lnTo>
                    <a:pt x="10911" y="113327"/>
                  </a:lnTo>
                  <a:cubicBezTo>
                    <a:pt x="10911" y="117011"/>
                    <a:pt x="13350" y="120000"/>
                    <a:pt x="16361" y="120000"/>
                  </a:cubicBezTo>
                  <a:lnTo>
                    <a:pt x="103638" y="120000"/>
                  </a:lnTo>
                  <a:cubicBezTo>
                    <a:pt x="106650" y="120000"/>
                    <a:pt x="109088" y="117011"/>
                    <a:pt x="109088" y="113327"/>
                  </a:cubicBezTo>
                  <a:lnTo>
                    <a:pt x="109088" y="26666"/>
                  </a:lnTo>
                  <a:lnTo>
                    <a:pt x="114544" y="26666"/>
                  </a:lnTo>
                  <a:cubicBezTo>
                    <a:pt x="117555" y="26666"/>
                    <a:pt x="120000" y="23683"/>
                    <a:pt x="120000" y="20000"/>
                  </a:cubicBezTo>
                  <a:lnTo>
                    <a:pt x="120000" y="6666"/>
                  </a:lnTo>
                  <a:cubicBezTo>
                    <a:pt x="120000" y="2988"/>
                    <a:pt x="117555" y="0"/>
                    <a:pt x="11454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9038" tIns="19038" rIns="19038" bIns="19038" anchor="ctr" anchorCtr="0">
              <a:spAutoFit/>
            </a:bodyPr>
            <a:lstStyle/>
            <a:p>
              <a:endParaRPr sz="15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DC1CC5F-31EF-3905-B24C-9B822EF19368}"/>
                </a:ext>
              </a:extLst>
            </p:cNvPr>
            <p:cNvSpPr/>
            <p:nvPr/>
          </p:nvSpPr>
          <p:spPr>
            <a:xfrm>
              <a:off x="4827177" y="4492924"/>
              <a:ext cx="279328" cy="2793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911" y="24550"/>
                  </a:moveTo>
                  <a:lnTo>
                    <a:pt x="51816" y="24550"/>
                  </a:lnTo>
                  <a:cubicBezTo>
                    <a:pt x="50311" y="24550"/>
                    <a:pt x="49088" y="25766"/>
                    <a:pt x="49088" y="27272"/>
                  </a:cubicBezTo>
                  <a:cubicBezTo>
                    <a:pt x="49088" y="28783"/>
                    <a:pt x="50311" y="30000"/>
                    <a:pt x="51816" y="30000"/>
                  </a:cubicBezTo>
                  <a:lnTo>
                    <a:pt x="100911" y="30000"/>
                  </a:lnTo>
                  <a:cubicBezTo>
                    <a:pt x="102416" y="30000"/>
                    <a:pt x="103638" y="28783"/>
                    <a:pt x="103638" y="27272"/>
                  </a:cubicBezTo>
                  <a:cubicBezTo>
                    <a:pt x="103638" y="25766"/>
                    <a:pt x="102416" y="24550"/>
                    <a:pt x="100911" y="24550"/>
                  </a:cubicBezTo>
                  <a:moveTo>
                    <a:pt x="114544" y="109088"/>
                  </a:moveTo>
                  <a:cubicBezTo>
                    <a:pt x="114544" y="112105"/>
                    <a:pt x="112100" y="114544"/>
                    <a:pt x="109088" y="114544"/>
                  </a:cubicBezTo>
                  <a:lnTo>
                    <a:pt x="10911" y="114544"/>
                  </a:lnTo>
                  <a:cubicBezTo>
                    <a:pt x="7894" y="114544"/>
                    <a:pt x="5455" y="112105"/>
                    <a:pt x="5455" y="109088"/>
                  </a:cubicBezTo>
                  <a:lnTo>
                    <a:pt x="5455" y="10911"/>
                  </a:lnTo>
                  <a:cubicBezTo>
                    <a:pt x="5455" y="7900"/>
                    <a:pt x="7894" y="5455"/>
                    <a:pt x="10911" y="5455"/>
                  </a:cubicBezTo>
                  <a:lnTo>
                    <a:pt x="109088" y="5455"/>
                  </a:lnTo>
                  <a:cubicBezTo>
                    <a:pt x="112100" y="5455"/>
                    <a:pt x="114544" y="7900"/>
                    <a:pt x="114544" y="10911"/>
                  </a:cubicBezTo>
                  <a:cubicBezTo>
                    <a:pt x="114544" y="10911"/>
                    <a:pt x="114544" y="109088"/>
                    <a:pt x="114544" y="109088"/>
                  </a:cubicBezTo>
                  <a:close/>
                  <a:moveTo>
                    <a:pt x="109088" y="0"/>
                  </a:moveTo>
                  <a:lnTo>
                    <a:pt x="10911" y="0"/>
                  </a:lnTo>
                  <a:cubicBezTo>
                    <a:pt x="4883" y="0"/>
                    <a:pt x="0" y="4883"/>
                    <a:pt x="0" y="10911"/>
                  </a:cubicBezTo>
                  <a:lnTo>
                    <a:pt x="0" y="109088"/>
                  </a:lnTo>
                  <a:cubicBezTo>
                    <a:pt x="0" y="115116"/>
                    <a:pt x="4883" y="120000"/>
                    <a:pt x="10911" y="120000"/>
                  </a:cubicBezTo>
                  <a:lnTo>
                    <a:pt x="109088" y="120000"/>
                  </a:lnTo>
                  <a:cubicBezTo>
                    <a:pt x="115116" y="120000"/>
                    <a:pt x="120000" y="115116"/>
                    <a:pt x="120000" y="109088"/>
                  </a:cubicBezTo>
                  <a:lnTo>
                    <a:pt x="120000" y="10911"/>
                  </a:lnTo>
                  <a:cubicBezTo>
                    <a:pt x="120000" y="4883"/>
                    <a:pt x="115116" y="0"/>
                    <a:pt x="109088" y="0"/>
                  </a:cubicBezTo>
                  <a:moveTo>
                    <a:pt x="100911" y="57277"/>
                  </a:moveTo>
                  <a:lnTo>
                    <a:pt x="51816" y="57277"/>
                  </a:lnTo>
                  <a:cubicBezTo>
                    <a:pt x="50311" y="57277"/>
                    <a:pt x="49088" y="58494"/>
                    <a:pt x="49088" y="60000"/>
                  </a:cubicBezTo>
                  <a:cubicBezTo>
                    <a:pt x="49088" y="61511"/>
                    <a:pt x="50311" y="62727"/>
                    <a:pt x="51816" y="62727"/>
                  </a:cubicBezTo>
                  <a:lnTo>
                    <a:pt x="100911" y="62727"/>
                  </a:lnTo>
                  <a:cubicBezTo>
                    <a:pt x="102416" y="62727"/>
                    <a:pt x="103638" y="61511"/>
                    <a:pt x="103638" y="60000"/>
                  </a:cubicBezTo>
                  <a:cubicBezTo>
                    <a:pt x="103638" y="58494"/>
                    <a:pt x="102416" y="57277"/>
                    <a:pt x="100911" y="57277"/>
                  </a:cubicBezTo>
                  <a:moveTo>
                    <a:pt x="30250" y="89750"/>
                  </a:moveTo>
                  <a:lnTo>
                    <a:pt x="27272" y="81822"/>
                  </a:lnTo>
                  <a:lnTo>
                    <a:pt x="24300" y="89750"/>
                  </a:lnTo>
                  <a:lnTo>
                    <a:pt x="16361" y="89750"/>
                  </a:lnTo>
                  <a:lnTo>
                    <a:pt x="22811" y="94711"/>
                  </a:lnTo>
                  <a:lnTo>
                    <a:pt x="19838" y="103638"/>
                  </a:lnTo>
                  <a:lnTo>
                    <a:pt x="27272" y="98183"/>
                  </a:lnTo>
                  <a:lnTo>
                    <a:pt x="34711" y="103638"/>
                  </a:lnTo>
                  <a:lnTo>
                    <a:pt x="31738" y="94711"/>
                  </a:lnTo>
                  <a:lnTo>
                    <a:pt x="38183" y="89750"/>
                  </a:lnTo>
                  <a:cubicBezTo>
                    <a:pt x="38183" y="89750"/>
                    <a:pt x="30250" y="89750"/>
                    <a:pt x="30250" y="89750"/>
                  </a:cubicBezTo>
                  <a:close/>
                  <a:moveTo>
                    <a:pt x="27272" y="49088"/>
                  </a:moveTo>
                  <a:lnTo>
                    <a:pt x="24300" y="57027"/>
                  </a:lnTo>
                  <a:lnTo>
                    <a:pt x="16361" y="57027"/>
                  </a:lnTo>
                  <a:lnTo>
                    <a:pt x="22811" y="61983"/>
                  </a:lnTo>
                  <a:lnTo>
                    <a:pt x="19838" y="70911"/>
                  </a:lnTo>
                  <a:lnTo>
                    <a:pt x="27272" y="65455"/>
                  </a:lnTo>
                  <a:lnTo>
                    <a:pt x="34711" y="70911"/>
                  </a:lnTo>
                  <a:lnTo>
                    <a:pt x="31738" y="61983"/>
                  </a:lnTo>
                  <a:lnTo>
                    <a:pt x="38183" y="57027"/>
                  </a:lnTo>
                  <a:lnTo>
                    <a:pt x="30250" y="57027"/>
                  </a:lnTo>
                  <a:cubicBezTo>
                    <a:pt x="30250" y="57027"/>
                    <a:pt x="27272" y="49088"/>
                    <a:pt x="27272" y="49088"/>
                  </a:cubicBezTo>
                  <a:close/>
                  <a:moveTo>
                    <a:pt x="27272" y="16361"/>
                  </a:moveTo>
                  <a:lnTo>
                    <a:pt x="24300" y="24300"/>
                  </a:lnTo>
                  <a:lnTo>
                    <a:pt x="16361" y="24300"/>
                  </a:lnTo>
                  <a:lnTo>
                    <a:pt x="22811" y="29255"/>
                  </a:lnTo>
                  <a:lnTo>
                    <a:pt x="19838" y="38183"/>
                  </a:lnTo>
                  <a:lnTo>
                    <a:pt x="27272" y="32727"/>
                  </a:lnTo>
                  <a:lnTo>
                    <a:pt x="34711" y="38183"/>
                  </a:lnTo>
                  <a:lnTo>
                    <a:pt x="31738" y="29255"/>
                  </a:lnTo>
                  <a:lnTo>
                    <a:pt x="38183" y="24300"/>
                  </a:lnTo>
                  <a:lnTo>
                    <a:pt x="30250" y="24300"/>
                  </a:lnTo>
                  <a:cubicBezTo>
                    <a:pt x="30250" y="24300"/>
                    <a:pt x="27272" y="16361"/>
                    <a:pt x="27272" y="16361"/>
                  </a:cubicBezTo>
                  <a:close/>
                  <a:moveTo>
                    <a:pt x="100911" y="90000"/>
                  </a:moveTo>
                  <a:lnTo>
                    <a:pt x="51816" y="90000"/>
                  </a:lnTo>
                  <a:cubicBezTo>
                    <a:pt x="50311" y="90000"/>
                    <a:pt x="49088" y="91222"/>
                    <a:pt x="49088" y="92727"/>
                  </a:cubicBezTo>
                  <a:cubicBezTo>
                    <a:pt x="49088" y="94233"/>
                    <a:pt x="50311" y="95455"/>
                    <a:pt x="51816" y="95455"/>
                  </a:cubicBezTo>
                  <a:lnTo>
                    <a:pt x="100911" y="95455"/>
                  </a:lnTo>
                  <a:cubicBezTo>
                    <a:pt x="102416" y="95455"/>
                    <a:pt x="103638" y="94233"/>
                    <a:pt x="103638" y="92727"/>
                  </a:cubicBezTo>
                  <a:cubicBezTo>
                    <a:pt x="103638" y="91222"/>
                    <a:pt x="102416" y="90000"/>
                    <a:pt x="100911" y="900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9038" tIns="19038" rIns="19038" bIns="19038" anchor="ctr" anchorCtr="0">
              <a:spAutoFit/>
            </a:bodyPr>
            <a:lstStyle/>
            <a:p>
              <a:endParaRPr sz="15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FD6FC00-DF77-CCCA-B39E-38D88D414A06}"/>
                </a:ext>
              </a:extLst>
            </p:cNvPr>
            <p:cNvSpPr/>
            <p:nvPr/>
          </p:nvSpPr>
          <p:spPr>
            <a:xfrm>
              <a:off x="7085495" y="4518305"/>
              <a:ext cx="279328" cy="2285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4761" y="113333"/>
                  </a:moveTo>
                  <a:cubicBezTo>
                    <a:pt x="26033" y="103950"/>
                    <a:pt x="32761" y="100200"/>
                    <a:pt x="39633" y="97183"/>
                  </a:cubicBezTo>
                  <a:lnTo>
                    <a:pt x="39850" y="97094"/>
                  </a:lnTo>
                  <a:cubicBezTo>
                    <a:pt x="44750" y="95500"/>
                    <a:pt x="53477" y="89105"/>
                    <a:pt x="53477" y="75383"/>
                  </a:cubicBezTo>
                  <a:cubicBezTo>
                    <a:pt x="53477" y="63744"/>
                    <a:pt x="49622" y="58066"/>
                    <a:pt x="47544" y="55011"/>
                  </a:cubicBezTo>
                  <a:cubicBezTo>
                    <a:pt x="47133" y="54394"/>
                    <a:pt x="46633" y="53605"/>
                    <a:pt x="46744" y="53777"/>
                  </a:cubicBezTo>
                  <a:cubicBezTo>
                    <a:pt x="46577" y="53327"/>
                    <a:pt x="45761" y="50716"/>
                    <a:pt x="46938" y="44638"/>
                  </a:cubicBezTo>
                  <a:cubicBezTo>
                    <a:pt x="47494" y="41788"/>
                    <a:pt x="46555" y="40227"/>
                    <a:pt x="46555" y="40227"/>
                  </a:cubicBezTo>
                  <a:cubicBezTo>
                    <a:pt x="45066" y="36138"/>
                    <a:pt x="42300" y="28516"/>
                    <a:pt x="44377" y="22361"/>
                  </a:cubicBezTo>
                  <a:cubicBezTo>
                    <a:pt x="47166" y="13844"/>
                    <a:pt x="49638" y="12166"/>
                    <a:pt x="54116" y="9705"/>
                  </a:cubicBezTo>
                  <a:cubicBezTo>
                    <a:pt x="54377" y="9561"/>
                    <a:pt x="54633" y="9394"/>
                    <a:pt x="54872" y="9205"/>
                  </a:cubicBezTo>
                  <a:cubicBezTo>
                    <a:pt x="55716" y="8527"/>
                    <a:pt x="59300" y="6666"/>
                    <a:pt x="63350" y="6666"/>
                  </a:cubicBezTo>
                  <a:cubicBezTo>
                    <a:pt x="65377" y="6666"/>
                    <a:pt x="67083" y="7138"/>
                    <a:pt x="68433" y="8077"/>
                  </a:cubicBezTo>
                  <a:cubicBezTo>
                    <a:pt x="70055" y="9194"/>
                    <a:pt x="71611" y="11327"/>
                    <a:pt x="73961" y="18172"/>
                  </a:cubicBezTo>
                  <a:cubicBezTo>
                    <a:pt x="78338" y="30383"/>
                    <a:pt x="75566" y="37211"/>
                    <a:pt x="74166" y="39577"/>
                  </a:cubicBezTo>
                  <a:cubicBezTo>
                    <a:pt x="73238" y="41150"/>
                    <a:pt x="72922" y="43133"/>
                    <a:pt x="73283" y="45011"/>
                  </a:cubicBezTo>
                  <a:cubicBezTo>
                    <a:pt x="74366" y="50605"/>
                    <a:pt x="73666" y="52966"/>
                    <a:pt x="73483" y="53438"/>
                  </a:cubicBezTo>
                  <a:cubicBezTo>
                    <a:pt x="73438" y="53505"/>
                    <a:pt x="72783" y="54522"/>
                    <a:pt x="72450" y="55011"/>
                  </a:cubicBezTo>
                  <a:cubicBezTo>
                    <a:pt x="70377" y="58066"/>
                    <a:pt x="66516" y="63744"/>
                    <a:pt x="66516" y="75383"/>
                  </a:cubicBezTo>
                  <a:cubicBezTo>
                    <a:pt x="66516" y="89105"/>
                    <a:pt x="75250" y="95500"/>
                    <a:pt x="80150" y="97094"/>
                  </a:cubicBezTo>
                  <a:lnTo>
                    <a:pt x="80366" y="97183"/>
                  </a:lnTo>
                  <a:cubicBezTo>
                    <a:pt x="87238" y="100200"/>
                    <a:pt x="93966" y="103950"/>
                    <a:pt x="95238" y="113333"/>
                  </a:cubicBezTo>
                  <a:cubicBezTo>
                    <a:pt x="95238" y="113333"/>
                    <a:pt x="24761" y="113333"/>
                    <a:pt x="24761" y="113333"/>
                  </a:cubicBezTo>
                  <a:close/>
                  <a:moveTo>
                    <a:pt x="81750" y="90711"/>
                  </a:moveTo>
                  <a:cubicBezTo>
                    <a:pt x="81750" y="90711"/>
                    <a:pt x="71972" y="87861"/>
                    <a:pt x="71972" y="75383"/>
                  </a:cubicBezTo>
                  <a:cubicBezTo>
                    <a:pt x="71972" y="64422"/>
                    <a:pt x="75988" y="60561"/>
                    <a:pt x="77538" y="57894"/>
                  </a:cubicBezTo>
                  <a:cubicBezTo>
                    <a:pt x="77538" y="57894"/>
                    <a:pt x="80727" y="54483"/>
                    <a:pt x="78588" y="43477"/>
                  </a:cubicBezTo>
                  <a:cubicBezTo>
                    <a:pt x="82150" y="37444"/>
                    <a:pt x="83305" y="27622"/>
                    <a:pt x="78950" y="15494"/>
                  </a:cubicBezTo>
                  <a:cubicBezTo>
                    <a:pt x="76522" y="8411"/>
                    <a:pt x="74383" y="4527"/>
                    <a:pt x="71116" y="2272"/>
                  </a:cubicBezTo>
                  <a:cubicBezTo>
                    <a:pt x="68722" y="611"/>
                    <a:pt x="66000" y="0"/>
                    <a:pt x="63350" y="0"/>
                  </a:cubicBezTo>
                  <a:cubicBezTo>
                    <a:pt x="58422" y="0"/>
                    <a:pt x="53750" y="2133"/>
                    <a:pt x="51883" y="3627"/>
                  </a:cubicBezTo>
                  <a:cubicBezTo>
                    <a:pt x="46427" y="6622"/>
                    <a:pt x="42761" y="9377"/>
                    <a:pt x="39316" y="19883"/>
                  </a:cubicBezTo>
                  <a:cubicBezTo>
                    <a:pt x="36333" y="28711"/>
                    <a:pt x="39883" y="38288"/>
                    <a:pt x="41633" y="43100"/>
                  </a:cubicBezTo>
                  <a:cubicBezTo>
                    <a:pt x="39500" y="54111"/>
                    <a:pt x="42455" y="57894"/>
                    <a:pt x="42455" y="57894"/>
                  </a:cubicBezTo>
                  <a:cubicBezTo>
                    <a:pt x="44011" y="60561"/>
                    <a:pt x="48022" y="64422"/>
                    <a:pt x="48022" y="75383"/>
                  </a:cubicBezTo>
                  <a:cubicBezTo>
                    <a:pt x="48022" y="87861"/>
                    <a:pt x="38250" y="90711"/>
                    <a:pt x="38250" y="90711"/>
                  </a:cubicBezTo>
                  <a:cubicBezTo>
                    <a:pt x="32044" y="93438"/>
                    <a:pt x="19088" y="98666"/>
                    <a:pt x="19088" y="116666"/>
                  </a:cubicBezTo>
                  <a:cubicBezTo>
                    <a:pt x="19088" y="116666"/>
                    <a:pt x="19088" y="120000"/>
                    <a:pt x="21816" y="120000"/>
                  </a:cubicBezTo>
                  <a:lnTo>
                    <a:pt x="98183" y="120000"/>
                  </a:lnTo>
                  <a:cubicBezTo>
                    <a:pt x="100911" y="120000"/>
                    <a:pt x="100911" y="116666"/>
                    <a:pt x="100911" y="116666"/>
                  </a:cubicBezTo>
                  <a:cubicBezTo>
                    <a:pt x="100911" y="98666"/>
                    <a:pt x="87955" y="93438"/>
                    <a:pt x="81750" y="90711"/>
                  </a:cubicBezTo>
                  <a:moveTo>
                    <a:pt x="108422" y="83366"/>
                  </a:moveTo>
                  <a:cubicBezTo>
                    <a:pt x="108422" y="83366"/>
                    <a:pt x="102311" y="81672"/>
                    <a:pt x="102311" y="71966"/>
                  </a:cubicBezTo>
                  <a:cubicBezTo>
                    <a:pt x="102311" y="63438"/>
                    <a:pt x="104411" y="60438"/>
                    <a:pt x="105650" y="58366"/>
                  </a:cubicBezTo>
                  <a:cubicBezTo>
                    <a:pt x="105650" y="58366"/>
                    <a:pt x="108016" y="55416"/>
                    <a:pt x="106311" y="46861"/>
                  </a:cubicBezTo>
                  <a:cubicBezTo>
                    <a:pt x="107711" y="43111"/>
                    <a:pt x="110555" y="35661"/>
                    <a:pt x="108166" y="28800"/>
                  </a:cubicBezTo>
                  <a:cubicBezTo>
                    <a:pt x="105411" y="20633"/>
                    <a:pt x="103583" y="18483"/>
                    <a:pt x="99222" y="16155"/>
                  </a:cubicBezTo>
                  <a:cubicBezTo>
                    <a:pt x="97727" y="14994"/>
                    <a:pt x="93988" y="13333"/>
                    <a:pt x="90044" y="13333"/>
                  </a:cubicBezTo>
                  <a:cubicBezTo>
                    <a:pt x="88183" y="13333"/>
                    <a:pt x="86283" y="13738"/>
                    <a:pt x="84544" y="14705"/>
                  </a:cubicBezTo>
                  <a:cubicBezTo>
                    <a:pt x="85238" y="16861"/>
                    <a:pt x="85827" y="19000"/>
                    <a:pt x="86250" y="21105"/>
                  </a:cubicBezTo>
                  <a:cubicBezTo>
                    <a:pt x="86316" y="21055"/>
                    <a:pt x="86388" y="20994"/>
                    <a:pt x="86461" y="20944"/>
                  </a:cubicBezTo>
                  <a:cubicBezTo>
                    <a:pt x="87388" y="20316"/>
                    <a:pt x="88600" y="20000"/>
                    <a:pt x="90044" y="20000"/>
                  </a:cubicBezTo>
                  <a:cubicBezTo>
                    <a:pt x="92866" y="20000"/>
                    <a:pt x="95616" y="21250"/>
                    <a:pt x="96288" y="21772"/>
                  </a:cubicBezTo>
                  <a:cubicBezTo>
                    <a:pt x="96527" y="21961"/>
                    <a:pt x="96783" y="22127"/>
                    <a:pt x="97038" y="22266"/>
                  </a:cubicBezTo>
                  <a:cubicBezTo>
                    <a:pt x="99722" y="23694"/>
                    <a:pt x="100727" y="24233"/>
                    <a:pt x="103122" y="31338"/>
                  </a:cubicBezTo>
                  <a:cubicBezTo>
                    <a:pt x="104566" y="35483"/>
                    <a:pt x="102511" y="40988"/>
                    <a:pt x="101405" y="43950"/>
                  </a:cubicBezTo>
                  <a:cubicBezTo>
                    <a:pt x="100894" y="45311"/>
                    <a:pt x="100722" y="46983"/>
                    <a:pt x="101011" y="48433"/>
                  </a:cubicBezTo>
                  <a:cubicBezTo>
                    <a:pt x="101755" y="52177"/>
                    <a:pt x="101411" y="53922"/>
                    <a:pt x="101288" y="54355"/>
                  </a:cubicBezTo>
                  <a:cubicBezTo>
                    <a:pt x="101277" y="54377"/>
                    <a:pt x="101261" y="54405"/>
                    <a:pt x="101244" y="54433"/>
                  </a:cubicBezTo>
                  <a:lnTo>
                    <a:pt x="101061" y="54738"/>
                  </a:lnTo>
                  <a:cubicBezTo>
                    <a:pt x="99588" y="57166"/>
                    <a:pt x="96855" y="61700"/>
                    <a:pt x="96855" y="71966"/>
                  </a:cubicBezTo>
                  <a:cubicBezTo>
                    <a:pt x="96855" y="83438"/>
                    <a:pt x="103166" y="88516"/>
                    <a:pt x="106827" y="89750"/>
                  </a:cubicBezTo>
                  <a:cubicBezTo>
                    <a:pt x="110311" y="91272"/>
                    <a:pt x="113527" y="93661"/>
                    <a:pt x="114344" y="99994"/>
                  </a:cubicBezTo>
                  <a:lnTo>
                    <a:pt x="102550" y="100000"/>
                  </a:lnTo>
                  <a:cubicBezTo>
                    <a:pt x="103594" y="101961"/>
                    <a:pt x="104455" y="104194"/>
                    <a:pt x="105111" y="106666"/>
                  </a:cubicBezTo>
                  <a:lnTo>
                    <a:pt x="117272" y="106661"/>
                  </a:lnTo>
                  <a:cubicBezTo>
                    <a:pt x="120000" y="106661"/>
                    <a:pt x="120000" y="103327"/>
                    <a:pt x="120000" y="103327"/>
                  </a:cubicBezTo>
                  <a:cubicBezTo>
                    <a:pt x="120000" y="89994"/>
                    <a:pt x="113388" y="85488"/>
                    <a:pt x="108422" y="83366"/>
                  </a:cubicBezTo>
                  <a:moveTo>
                    <a:pt x="13172" y="89750"/>
                  </a:moveTo>
                  <a:cubicBezTo>
                    <a:pt x="16833" y="88516"/>
                    <a:pt x="23144" y="83438"/>
                    <a:pt x="23144" y="71966"/>
                  </a:cubicBezTo>
                  <a:cubicBezTo>
                    <a:pt x="23144" y="61700"/>
                    <a:pt x="20405" y="57166"/>
                    <a:pt x="18938" y="54738"/>
                  </a:cubicBezTo>
                  <a:lnTo>
                    <a:pt x="18755" y="54433"/>
                  </a:lnTo>
                  <a:cubicBezTo>
                    <a:pt x="18738" y="54405"/>
                    <a:pt x="18722" y="54377"/>
                    <a:pt x="18705" y="54355"/>
                  </a:cubicBezTo>
                  <a:cubicBezTo>
                    <a:pt x="18588" y="53922"/>
                    <a:pt x="18238" y="52177"/>
                    <a:pt x="18988" y="48433"/>
                  </a:cubicBezTo>
                  <a:cubicBezTo>
                    <a:pt x="19277" y="46983"/>
                    <a:pt x="19105" y="45311"/>
                    <a:pt x="18594" y="43950"/>
                  </a:cubicBezTo>
                  <a:cubicBezTo>
                    <a:pt x="17488" y="40988"/>
                    <a:pt x="15433" y="35483"/>
                    <a:pt x="16877" y="31338"/>
                  </a:cubicBezTo>
                  <a:cubicBezTo>
                    <a:pt x="19272" y="24233"/>
                    <a:pt x="20272" y="23694"/>
                    <a:pt x="22961" y="22266"/>
                  </a:cubicBezTo>
                  <a:cubicBezTo>
                    <a:pt x="23222" y="22127"/>
                    <a:pt x="23472" y="21961"/>
                    <a:pt x="23711" y="21772"/>
                  </a:cubicBezTo>
                  <a:cubicBezTo>
                    <a:pt x="24383" y="21250"/>
                    <a:pt x="27133" y="20000"/>
                    <a:pt x="29955" y="20000"/>
                  </a:cubicBezTo>
                  <a:cubicBezTo>
                    <a:pt x="31311" y="20000"/>
                    <a:pt x="32438" y="20305"/>
                    <a:pt x="33344" y="20861"/>
                  </a:cubicBezTo>
                  <a:cubicBezTo>
                    <a:pt x="33583" y="19711"/>
                    <a:pt x="33866" y="18561"/>
                    <a:pt x="34250" y="17411"/>
                  </a:cubicBezTo>
                  <a:cubicBezTo>
                    <a:pt x="34583" y="16388"/>
                    <a:pt x="34938" y="15516"/>
                    <a:pt x="35283" y="14611"/>
                  </a:cubicBezTo>
                  <a:cubicBezTo>
                    <a:pt x="33588" y="13711"/>
                    <a:pt x="31755" y="13333"/>
                    <a:pt x="29955" y="13333"/>
                  </a:cubicBezTo>
                  <a:cubicBezTo>
                    <a:pt x="26011" y="13333"/>
                    <a:pt x="22272" y="14994"/>
                    <a:pt x="20777" y="16155"/>
                  </a:cubicBezTo>
                  <a:cubicBezTo>
                    <a:pt x="16416" y="18483"/>
                    <a:pt x="14583" y="20633"/>
                    <a:pt x="11833" y="28800"/>
                  </a:cubicBezTo>
                  <a:cubicBezTo>
                    <a:pt x="9444" y="35661"/>
                    <a:pt x="12288" y="43111"/>
                    <a:pt x="13688" y="46861"/>
                  </a:cubicBezTo>
                  <a:cubicBezTo>
                    <a:pt x="11977" y="55416"/>
                    <a:pt x="14350" y="58366"/>
                    <a:pt x="14350" y="58366"/>
                  </a:cubicBezTo>
                  <a:cubicBezTo>
                    <a:pt x="15588" y="60438"/>
                    <a:pt x="17694" y="63438"/>
                    <a:pt x="17694" y="71966"/>
                  </a:cubicBezTo>
                  <a:cubicBezTo>
                    <a:pt x="17694" y="81672"/>
                    <a:pt x="11577" y="83366"/>
                    <a:pt x="11577" y="83366"/>
                  </a:cubicBezTo>
                  <a:cubicBezTo>
                    <a:pt x="6616" y="85488"/>
                    <a:pt x="0" y="89994"/>
                    <a:pt x="0" y="103327"/>
                  </a:cubicBezTo>
                  <a:cubicBezTo>
                    <a:pt x="0" y="103327"/>
                    <a:pt x="0" y="106661"/>
                    <a:pt x="2727" y="106661"/>
                  </a:cubicBezTo>
                  <a:lnTo>
                    <a:pt x="14888" y="106666"/>
                  </a:lnTo>
                  <a:cubicBezTo>
                    <a:pt x="15544" y="104194"/>
                    <a:pt x="16400" y="101961"/>
                    <a:pt x="17450" y="100000"/>
                  </a:cubicBezTo>
                  <a:lnTo>
                    <a:pt x="5655" y="99994"/>
                  </a:lnTo>
                  <a:cubicBezTo>
                    <a:pt x="6472" y="93661"/>
                    <a:pt x="9688" y="91272"/>
                    <a:pt x="13172" y="8975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9038" tIns="19038" rIns="19038" bIns="19038" anchor="ctr" anchorCtr="0">
              <a:spAutoFit/>
            </a:bodyPr>
            <a:lstStyle/>
            <a:p>
              <a:endParaRPr sz="15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8816051-8AF8-08C8-6178-2FFBD9080F0D}"/>
                </a:ext>
              </a:extLst>
            </p:cNvPr>
            <p:cNvSpPr txBox="1"/>
            <p:nvPr/>
          </p:nvSpPr>
          <p:spPr>
            <a:xfrm>
              <a:off x="5566932" y="3213557"/>
              <a:ext cx="1058137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2544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A73EAA03-CC58-A292-DF1F-6A4450B444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60199"/>
              </p:ext>
            </p:extLst>
          </p:nvPr>
        </p:nvGraphicFramePr>
        <p:xfrm>
          <a:off x="1035822" y="1204390"/>
          <a:ext cx="6088380" cy="481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椭圆 3">
            <a:extLst>
              <a:ext uri="{FF2B5EF4-FFF2-40B4-BE49-F238E27FC236}">
                <a16:creationId xmlns:a16="http://schemas.microsoft.com/office/drawing/2014/main" id="{F1EE6E8B-45E8-59E8-7D69-1D514271E3A1}"/>
              </a:ext>
            </a:extLst>
          </p:cNvPr>
          <p:cNvSpPr/>
          <p:nvPr/>
        </p:nvSpPr>
        <p:spPr>
          <a:xfrm>
            <a:off x="7801367" y="1411480"/>
            <a:ext cx="625793" cy="6257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620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224DFBD-3470-F46B-FBFE-AD547FBDC51C}"/>
              </a:ext>
            </a:extLst>
          </p:cNvPr>
          <p:cNvCxnSpPr>
            <a:cxnSpLocks/>
          </p:cNvCxnSpPr>
          <p:nvPr/>
        </p:nvCxnSpPr>
        <p:spPr>
          <a:xfrm>
            <a:off x="7801366" y="2665284"/>
            <a:ext cx="3587441" cy="0"/>
          </a:xfrm>
          <a:prstGeom prst="line">
            <a:avLst/>
          </a:prstGeom>
          <a:ln w="571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296AD697-FED5-4160-DD53-62792F70EE43}"/>
              </a:ext>
            </a:extLst>
          </p:cNvPr>
          <p:cNvSpPr txBox="1"/>
          <p:nvPr/>
        </p:nvSpPr>
        <p:spPr>
          <a:xfrm>
            <a:off x="8427159" y="1800312"/>
            <a:ext cx="2825041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1DF60C5-C907-4AC5-95B2-A0BB72F7CC29}"/>
              </a:ext>
            </a:extLst>
          </p:cNvPr>
          <p:cNvSpPr/>
          <p:nvPr/>
        </p:nvSpPr>
        <p:spPr>
          <a:xfrm>
            <a:off x="7801367" y="4553620"/>
            <a:ext cx="625793" cy="6257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62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5797478-01D7-982C-FA8A-5018B8384DAC}"/>
              </a:ext>
            </a:extLst>
          </p:cNvPr>
          <p:cNvCxnSpPr>
            <a:cxnSpLocks/>
          </p:cNvCxnSpPr>
          <p:nvPr/>
        </p:nvCxnSpPr>
        <p:spPr>
          <a:xfrm>
            <a:off x="7801366" y="5807424"/>
            <a:ext cx="3587441" cy="0"/>
          </a:xfrm>
          <a:prstGeom prst="line">
            <a:avLst/>
          </a:prstGeom>
          <a:ln w="571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33D0DED7-4DC0-A662-AFB8-E0EB676B3562}"/>
              </a:ext>
            </a:extLst>
          </p:cNvPr>
          <p:cNvSpPr txBox="1"/>
          <p:nvPr/>
        </p:nvSpPr>
        <p:spPr>
          <a:xfrm>
            <a:off x="8427159" y="4942452"/>
            <a:ext cx="2825041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E5877FA-32E1-74EE-A31C-03A286B7C1B8}"/>
              </a:ext>
            </a:extLst>
          </p:cNvPr>
          <p:cNvCxnSpPr>
            <a:cxnSpLocks/>
          </p:cNvCxnSpPr>
          <p:nvPr/>
        </p:nvCxnSpPr>
        <p:spPr>
          <a:xfrm>
            <a:off x="7789104" y="4236354"/>
            <a:ext cx="3587441" cy="0"/>
          </a:xfrm>
          <a:prstGeom prst="line">
            <a:avLst/>
          </a:prstGeom>
          <a:ln w="571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863EC19-A305-257C-C6B6-4C8CCEE8A9C6}"/>
              </a:ext>
            </a:extLst>
          </p:cNvPr>
          <p:cNvSpPr txBox="1"/>
          <p:nvPr/>
        </p:nvSpPr>
        <p:spPr>
          <a:xfrm>
            <a:off x="8414897" y="3371382"/>
            <a:ext cx="2825041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在这里输入你的正文，阐述与关键词标题相关的具体内容。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16DEBA1-85D2-EDC0-A216-96DBCCDE3961}"/>
              </a:ext>
            </a:extLst>
          </p:cNvPr>
          <p:cNvSpPr/>
          <p:nvPr/>
        </p:nvSpPr>
        <p:spPr>
          <a:xfrm>
            <a:off x="7789105" y="2982550"/>
            <a:ext cx="625793" cy="6257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endParaRPr lang="zh-CN" altLang="en-US" sz="162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871FB08-147B-18B6-A817-F1697BD00041}"/>
              </a:ext>
            </a:extLst>
          </p:cNvPr>
          <p:cNvSpPr/>
          <p:nvPr/>
        </p:nvSpPr>
        <p:spPr>
          <a:xfrm>
            <a:off x="7974599" y="4752243"/>
            <a:ext cx="279328" cy="2285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3638" y="46666"/>
                </a:moveTo>
                <a:lnTo>
                  <a:pt x="76361" y="46666"/>
                </a:lnTo>
                <a:lnTo>
                  <a:pt x="76361" y="53333"/>
                </a:lnTo>
                <a:lnTo>
                  <a:pt x="43638" y="53333"/>
                </a:lnTo>
                <a:cubicBezTo>
                  <a:pt x="43638" y="53333"/>
                  <a:pt x="43638" y="46666"/>
                  <a:pt x="43638" y="46666"/>
                </a:cubicBezTo>
                <a:close/>
                <a:moveTo>
                  <a:pt x="43638" y="60000"/>
                </a:moveTo>
                <a:lnTo>
                  <a:pt x="76361" y="60000"/>
                </a:lnTo>
                <a:cubicBezTo>
                  <a:pt x="79372" y="60000"/>
                  <a:pt x="81816" y="57011"/>
                  <a:pt x="81816" y="53333"/>
                </a:cubicBezTo>
                <a:lnTo>
                  <a:pt x="81816" y="46666"/>
                </a:lnTo>
                <a:cubicBezTo>
                  <a:pt x="81816" y="42983"/>
                  <a:pt x="79372" y="40000"/>
                  <a:pt x="76361" y="40000"/>
                </a:cubicBezTo>
                <a:lnTo>
                  <a:pt x="43638" y="40000"/>
                </a:lnTo>
                <a:cubicBezTo>
                  <a:pt x="40627" y="40000"/>
                  <a:pt x="38183" y="42983"/>
                  <a:pt x="38183" y="46666"/>
                </a:cubicBezTo>
                <a:lnTo>
                  <a:pt x="38183" y="53333"/>
                </a:lnTo>
                <a:cubicBezTo>
                  <a:pt x="38183" y="57011"/>
                  <a:pt x="40627" y="60000"/>
                  <a:pt x="43638" y="60000"/>
                </a:cubicBezTo>
                <a:moveTo>
                  <a:pt x="114544" y="20000"/>
                </a:moveTo>
                <a:lnTo>
                  <a:pt x="5455" y="20000"/>
                </a:lnTo>
                <a:lnTo>
                  <a:pt x="5455" y="6666"/>
                </a:lnTo>
                <a:lnTo>
                  <a:pt x="114544" y="6666"/>
                </a:lnTo>
                <a:cubicBezTo>
                  <a:pt x="114544" y="6666"/>
                  <a:pt x="114544" y="20000"/>
                  <a:pt x="114544" y="20000"/>
                </a:cubicBezTo>
                <a:close/>
                <a:moveTo>
                  <a:pt x="103638" y="113327"/>
                </a:moveTo>
                <a:lnTo>
                  <a:pt x="16361" y="113327"/>
                </a:lnTo>
                <a:lnTo>
                  <a:pt x="16361" y="26666"/>
                </a:lnTo>
                <a:lnTo>
                  <a:pt x="103638" y="26666"/>
                </a:lnTo>
                <a:cubicBezTo>
                  <a:pt x="103638" y="26666"/>
                  <a:pt x="103638" y="113327"/>
                  <a:pt x="103638" y="113327"/>
                </a:cubicBezTo>
                <a:close/>
                <a:moveTo>
                  <a:pt x="114544" y="0"/>
                </a:moveTo>
                <a:lnTo>
                  <a:pt x="5455" y="0"/>
                </a:lnTo>
                <a:cubicBezTo>
                  <a:pt x="2444" y="0"/>
                  <a:pt x="0" y="2988"/>
                  <a:pt x="0" y="6666"/>
                </a:cubicBezTo>
                <a:lnTo>
                  <a:pt x="0" y="20000"/>
                </a:lnTo>
                <a:cubicBezTo>
                  <a:pt x="0" y="23683"/>
                  <a:pt x="2444" y="26666"/>
                  <a:pt x="5455" y="26666"/>
                </a:cubicBezTo>
                <a:lnTo>
                  <a:pt x="10911" y="26666"/>
                </a:lnTo>
                <a:lnTo>
                  <a:pt x="10911" y="113327"/>
                </a:lnTo>
                <a:cubicBezTo>
                  <a:pt x="10911" y="117011"/>
                  <a:pt x="13350" y="120000"/>
                  <a:pt x="16361" y="120000"/>
                </a:cubicBezTo>
                <a:lnTo>
                  <a:pt x="103638" y="120000"/>
                </a:lnTo>
                <a:cubicBezTo>
                  <a:pt x="106650" y="120000"/>
                  <a:pt x="109088" y="117011"/>
                  <a:pt x="109088" y="113327"/>
                </a:cubicBezTo>
                <a:lnTo>
                  <a:pt x="109088" y="26666"/>
                </a:lnTo>
                <a:lnTo>
                  <a:pt x="114544" y="26666"/>
                </a:lnTo>
                <a:cubicBezTo>
                  <a:pt x="117555" y="26666"/>
                  <a:pt x="120000" y="23683"/>
                  <a:pt x="120000" y="20000"/>
                </a:cubicBezTo>
                <a:lnTo>
                  <a:pt x="120000" y="6666"/>
                </a:lnTo>
                <a:cubicBezTo>
                  <a:pt x="120000" y="2988"/>
                  <a:pt x="117555" y="0"/>
                  <a:pt x="11454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spAutoFit/>
          </a:bodyPr>
          <a:lstStyle/>
          <a:p>
            <a:endParaRPr sz="15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4F8ACD8-6FF1-4B17-57FA-7A2DBF5D4CB3}"/>
              </a:ext>
            </a:extLst>
          </p:cNvPr>
          <p:cNvSpPr/>
          <p:nvPr/>
        </p:nvSpPr>
        <p:spPr>
          <a:xfrm>
            <a:off x="7974599" y="1584712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911" y="24550"/>
                </a:moveTo>
                <a:lnTo>
                  <a:pt x="51816" y="24550"/>
                </a:lnTo>
                <a:cubicBezTo>
                  <a:pt x="50311" y="24550"/>
                  <a:pt x="49088" y="25766"/>
                  <a:pt x="49088" y="27272"/>
                </a:cubicBezTo>
                <a:cubicBezTo>
                  <a:pt x="49088" y="28783"/>
                  <a:pt x="50311" y="30000"/>
                  <a:pt x="51816" y="30000"/>
                </a:cubicBezTo>
                <a:lnTo>
                  <a:pt x="100911" y="30000"/>
                </a:lnTo>
                <a:cubicBezTo>
                  <a:pt x="102416" y="30000"/>
                  <a:pt x="103638" y="28783"/>
                  <a:pt x="103638" y="27272"/>
                </a:cubicBezTo>
                <a:cubicBezTo>
                  <a:pt x="103638" y="25766"/>
                  <a:pt x="102416" y="24550"/>
                  <a:pt x="100911" y="24550"/>
                </a:cubicBezTo>
                <a:moveTo>
                  <a:pt x="114544" y="109088"/>
                </a:moveTo>
                <a:cubicBezTo>
                  <a:pt x="114544" y="112105"/>
                  <a:pt x="112100" y="114544"/>
                  <a:pt x="109088" y="114544"/>
                </a:cubicBezTo>
                <a:lnTo>
                  <a:pt x="10911" y="114544"/>
                </a:lnTo>
                <a:cubicBezTo>
                  <a:pt x="7894" y="114544"/>
                  <a:pt x="5455" y="112105"/>
                  <a:pt x="5455" y="109088"/>
                </a:cubicBezTo>
                <a:lnTo>
                  <a:pt x="5455" y="10911"/>
                </a:lnTo>
                <a:cubicBezTo>
                  <a:pt x="5455" y="7900"/>
                  <a:pt x="7894" y="5455"/>
                  <a:pt x="10911" y="5455"/>
                </a:cubicBezTo>
                <a:lnTo>
                  <a:pt x="109088" y="5455"/>
                </a:lnTo>
                <a:cubicBezTo>
                  <a:pt x="112100" y="5455"/>
                  <a:pt x="114544" y="7900"/>
                  <a:pt x="114544" y="10911"/>
                </a:cubicBezTo>
                <a:cubicBezTo>
                  <a:pt x="114544" y="10911"/>
                  <a:pt x="114544" y="109088"/>
                  <a:pt x="114544" y="109088"/>
                </a:cubicBezTo>
                <a:close/>
                <a:moveTo>
                  <a:pt x="109088" y="0"/>
                </a:moveTo>
                <a:lnTo>
                  <a:pt x="10911" y="0"/>
                </a:lnTo>
                <a:cubicBezTo>
                  <a:pt x="4883" y="0"/>
                  <a:pt x="0" y="4883"/>
                  <a:pt x="0" y="10911"/>
                </a:cubicBezTo>
                <a:lnTo>
                  <a:pt x="0" y="109088"/>
                </a:lnTo>
                <a:cubicBezTo>
                  <a:pt x="0" y="115116"/>
                  <a:pt x="4883" y="120000"/>
                  <a:pt x="10911" y="120000"/>
                </a:cubicBezTo>
                <a:lnTo>
                  <a:pt x="109088" y="120000"/>
                </a:lnTo>
                <a:cubicBezTo>
                  <a:pt x="115116" y="120000"/>
                  <a:pt x="120000" y="115116"/>
                  <a:pt x="120000" y="109088"/>
                </a:cubicBezTo>
                <a:lnTo>
                  <a:pt x="120000" y="10911"/>
                </a:lnTo>
                <a:cubicBezTo>
                  <a:pt x="120000" y="4883"/>
                  <a:pt x="115116" y="0"/>
                  <a:pt x="109088" y="0"/>
                </a:cubicBezTo>
                <a:moveTo>
                  <a:pt x="100911" y="57277"/>
                </a:moveTo>
                <a:lnTo>
                  <a:pt x="51816" y="57277"/>
                </a:lnTo>
                <a:cubicBezTo>
                  <a:pt x="50311" y="57277"/>
                  <a:pt x="49088" y="58494"/>
                  <a:pt x="49088" y="60000"/>
                </a:cubicBezTo>
                <a:cubicBezTo>
                  <a:pt x="49088" y="61511"/>
                  <a:pt x="50311" y="62727"/>
                  <a:pt x="51816" y="62727"/>
                </a:cubicBezTo>
                <a:lnTo>
                  <a:pt x="100911" y="62727"/>
                </a:lnTo>
                <a:cubicBezTo>
                  <a:pt x="102416" y="62727"/>
                  <a:pt x="103638" y="61511"/>
                  <a:pt x="103638" y="60000"/>
                </a:cubicBezTo>
                <a:cubicBezTo>
                  <a:pt x="103638" y="58494"/>
                  <a:pt x="102416" y="57277"/>
                  <a:pt x="100911" y="57277"/>
                </a:cubicBezTo>
                <a:moveTo>
                  <a:pt x="30250" y="89750"/>
                </a:moveTo>
                <a:lnTo>
                  <a:pt x="27272" y="81822"/>
                </a:lnTo>
                <a:lnTo>
                  <a:pt x="24300" y="89750"/>
                </a:lnTo>
                <a:lnTo>
                  <a:pt x="16361" y="89750"/>
                </a:lnTo>
                <a:lnTo>
                  <a:pt x="22811" y="94711"/>
                </a:lnTo>
                <a:lnTo>
                  <a:pt x="19838" y="103638"/>
                </a:lnTo>
                <a:lnTo>
                  <a:pt x="27272" y="98183"/>
                </a:lnTo>
                <a:lnTo>
                  <a:pt x="34711" y="103638"/>
                </a:lnTo>
                <a:lnTo>
                  <a:pt x="31738" y="94711"/>
                </a:lnTo>
                <a:lnTo>
                  <a:pt x="38183" y="89750"/>
                </a:lnTo>
                <a:cubicBezTo>
                  <a:pt x="38183" y="89750"/>
                  <a:pt x="30250" y="89750"/>
                  <a:pt x="30250" y="89750"/>
                </a:cubicBezTo>
                <a:close/>
                <a:moveTo>
                  <a:pt x="27272" y="49088"/>
                </a:moveTo>
                <a:lnTo>
                  <a:pt x="24300" y="57027"/>
                </a:lnTo>
                <a:lnTo>
                  <a:pt x="16361" y="57027"/>
                </a:lnTo>
                <a:lnTo>
                  <a:pt x="22811" y="61983"/>
                </a:lnTo>
                <a:lnTo>
                  <a:pt x="19838" y="70911"/>
                </a:lnTo>
                <a:lnTo>
                  <a:pt x="27272" y="65455"/>
                </a:lnTo>
                <a:lnTo>
                  <a:pt x="34711" y="70911"/>
                </a:lnTo>
                <a:lnTo>
                  <a:pt x="31738" y="61983"/>
                </a:lnTo>
                <a:lnTo>
                  <a:pt x="38183" y="57027"/>
                </a:lnTo>
                <a:lnTo>
                  <a:pt x="30250" y="57027"/>
                </a:lnTo>
                <a:cubicBezTo>
                  <a:pt x="30250" y="57027"/>
                  <a:pt x="27272" y="49088"/>
                  <a:pt x="27272" y="49088"/>
                </a:cubicBezTo>
                <a:close/>
                <a:moveTo>
                  <a:pt x="27272" y="16361"/>
                </a:moveTo>
                <a:lnTo>
                  <a:pt x="24300" y="24300"/>
                </a:lnTo>
                <a:lnTo>
                  <a:pt x="16361" y="24300"/>
                </a:lnTo>
                <a:lnTo>
                  <a:pt x="22811" y="29255"/>
                </a:lnTo>
                <a:lnTo>
                  <a:pt x="19838" y="38183"/>
                </a:lnTo>
                <a:lnTo>
                  <a:pt x="27272" y="32727"/>
                </a:lnTo>
                <a:lnTo>
                  <a:pt x="34711" y="38183"/>
                </a:lnTo>
                <a:lnTo>
                  <a:pt x="31738" y="29255"/>
                </a:lnTo>
                <a:lnTo>
                  <a:pt x="38183" y="24300"/>
                </a:lnTo>
                <a:lnTo>
                  <a:pt x="30250" y="24300"/>
                </a:lnTo>
                <a:cubicBezTo>
                  <a:pt x="30250" y="24300"/>
                  <a:pt x="27272" y="16361"/>
                  <a:pt x="27272" y="16361"/>
                </a:cubicBezTo>
                <a:close/>
                <a:moveTo>
                  <a:pt x="100911" y="90000"/>
                </a:moveTo>
                <a:lnTo>
                  <a:pt x="51816" y="90000"/>
                </a:lnTo>
                <a:cubicBezTo>
                  <a:pt x="50311" y="90000"/>
                  <a:pt x="49088" y="91222"/>
                  <a:pt x="49088" y="92727"/>
                </a:cubicBezTo>
                <a:cubicBezTo>
                  <a:pt x="49088" y="94233"/>
                  <a:pt x="50311" y="95455"/>
                  <a:pt x="51816" y="95455"/>
                </a:cubicBezTo>
                <a:lnTo>
                  <a:pt x="100911" y="95455"/>
                </a:lnTo>
                <a:cubicBezTo>
                  <a:pt x="102416" y="95455"/>
                  <a:pt x="103638" y="94233"/>
                  <a:pt x="103638" y="92727"/>
                </a:cubicBezTo>
                <a:cubicBezTo>
                  <a:pt x="103638" y="91222"/>
                  <a:pt x="102416" y="90000"/>
                  <a:pt x="100911" y="9000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spAutoFit/>
          </a:bodyPr>
          <a:lstStyle/>
          <a:p>
            <a:endParaRPr sz="15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15502AF-A0CC-00F7-26C1-32D3BDA1A347}"/>
              </a:ext>
            </a:extLst>
          </p:cNvPr>
          <p:cNvSpPr/>
          <p:nvPr/>
        </p:nvSpPr>
        <p:spPr>
          <a:xfrm>
            <a:off x="7962337" y="3181163"/>
            <a:ext cx="279328" cy="2285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4761" y="113333"/>
                </a:moveTo>
                <a:cubicBezTo>
                  <a:pt x="26033" y="103950"/>
                  <a:pt x="32761" y="100200"/>
                  <a:pt x="39633" y="97183"/>
                </a:cubicBezTo>
                <a:lnTo>
                  <a:pt x="39850" y="97094"/>
                </a:lnTo>
                <a:cubicBezTo>
                  <a:pt x="44750" y="95500"/>
                  <a:pt x="53477" y="89105"/>
                  <a:pt x="53477" y="75383"/>
                </a:cubicBezTo>
                <a:cubicBezTo>
                  <a:pt x="53477" y="63744"/>
                  <a:pt x="49622" y="58066"/>
                  <a:pt x="47544" y="55011"/>
                </a:cubicBezTo>
                <a:cubicBezTo>
                  <a:pt x="47133" y="54394"/>
                  <a:pt x="46633" y="53605"/>
                  <a:pt x="46744" y="53777"/>
                </a:cubicBezTo>
                <a:cubicBezTo>
                  <a:pt x="46577" y="53327"/>
                  <a:pt x="45761" y="50716"/>
                  <a:pt x="46938" y="44638"/>
                </a:cubicBezTo>
                <a:cubicBezTo>
                  <a:pt x="47494" y="41788"/>
                  <a:pt x="46555" y="40227"/>
                  <a:pt x="46555" y="40227"/>
                </a:cubicBezTo>
                <a:cubicBezTo>
                  <a:pt x="45066" y="36138"/>
                  <a:pt x="42300" y="28516"/>
                  <a:pt x="44377" y="22361"/>
                </a:cubicBezTo>
                <a:cubicBezTo>
                  <a:pt x="47166" y="13844"/>
                  <a:pt x="49638" y="12166"/>
                  <a:pt x="54116" y="9705"/>
                </a:cubicBezTo>
                <a:cubicBezTo>
                  <a:pt x="54377" y="9561"/>
                  <a:pt x="54633" y="9394"/>
                  <a:pt x="54872" y="9205"/>
                </a:cubicBezTo>
                <a:cubicBezTo>
                  <a:pt x="55716" y="8527"/>
                  <a:pt x="59300" y="6666"/>
                  <a:pt x="63350" y="6666"/>
                </a:cubicBezTo>
                <a:cubicBezTo>
                  <a:pt x="65377" y="6666"/>
                  <a:pt x="67083" y="7138"/>
                  <a:pt x="68433" y="8077"/>
                </a:cubicBezTo>
                <a:cubicBezTo>
                  <a:pt x="70055" y="9194"/>
                  <a:pt x="71611" y="11327"/>
                  <a:pt x="73961" y="18172"/>
                </a:cubicBezTo>
                <a:cubicBezTo>
                  <a:pt x="78338" y="30383"/>
                  <a:pt x="75566" y="37211"/>
                  <a:pt x="74166" y="39577"/>
                </a:cubicBezTo>
                <a:cubicBezTo>
                  <a:pt x="73238" y="41150"/>
                  <a:pt x="72922" y="43133"/>
                  <a:pt x="73283" y="45011"/>
                </a:cubicBezTo>
                <a:cubicBezTo>
                  <a:pt x="74366" y="50605"/>
                  <a:pt x="73666" y="52966"/>
                  <a:pt x="73483" y="53438"/>
                </a:cubicBezTo>
                <a:cubicBezTo>
                  <a:pt x="73438" y="53505"/>
                  <a:pt x="72783" y="54522"/>
                  <a:pt x="72450" y="55011"/>
                </a:cubicBezTo>
                <a:cubicBezTo>
                  <a:pt x="70377" y="58066"/>
                  <a:pt x="66516" y="63744"/>
                  <a:pt x="66516" y="75383"/>
                </a:cubicBezTo>
                <a:cubicBezTo>
                  <a:pt x="66516" y="89105"/>
                  <a:pt x="75250" y="95500"/>
                  <a:pt x="80150" y="97094"/>
                </a:cubicBezTo>
                <a:lnTo>
                  <a:pt x="80366" y="97183"/>
                </a:lnTo>
                <a:cubicBezTo>
                  <a:pt x="87238" y="100200"/>
                  <a:pt x="93966" y="103950"/>
                  <a:pt x="95238" y="113333"/>
                </a:cubicBezTo>
                <a:cubicBezTo>
                  <a:pt x="95238" y="113333"/>
                  <a:pt x="24761" y="113333"/>
                  <a:pt x="24761" y="113333"/>
                </a:cubicBezTo>
                <a:close/>
                <a:moveTo>
                  <a:pt x="81750" y="90711"/>
                </a:moveTo>
                <a:cubicBezTo>
                  <a:pt x="81750" y="90711"/>
                  <a:pt x="71972" y="87861"/>
                  <a:pt x="71972" y="75383"/>
                </a:cubicBezTo>
                <a:cubicBezTo>
                  <a:pt x="71972" y="64422"/>
                  <a:pt x="75988" y="60561"/>
                  <a:pt x="77538" y="57894"/>
                </a:cubicBezTo>
                <a:cubicBezTo>
                  <a:pt x="77538" y="57894"/>
                  <a:pt x="80727" y="54483"/>
                  <a:pt x="78588" y="43477"/>
                </a:cubicBezTo>
                <a:cubicBezTo>
                  <a:pt x="82150" y="37444"/>
                  <a:pt x="83305" y="27622"/>
                  <a:pt x="78950" y="15494"/>
                </a:cubicBezTo>
                <a:cubicBezTo>
                  <a:pt x="76522" y="8411"/>
                  <a:pt x="74383" y="4527"/>
                  <a:pt x="71116" y="2272"/>
                </a:cubicBezTo>
                <a:cubicBezTo>
                  <a:pt x="68722" y="611"/>
                  <a:pt x="66000" y="0"/>
                  <a:pt x="63350" y="0"/>
                </a:cubicBezTo>
                <a:cubicBezTo>
                  <a:pt x="58422" y="0"/>
                  <a:pt x="53750" y="2133"/>
                  <a:pt x="51883" y="3627"/>
                </a:cubicBezTo>
                <a:cubicBezTo>
                  <a:pt x="46427" y="6622"/>
                  <a:pt x="42761" y="9377"/>
                  <a:pt x="39316" y="19883"/>
                </a:cubicBezTo>
                <a:cubicBezTo>
                  <a:pt x="36333" y="28711"/>
                  <a:pt x="39883" y="38288"/>
                  <a:pt x="41633" y="43100"/>
                </a:cubicBezTo>
                <a:cubicBezTo>
                  <a:pt x="39500" y="54111"/>
                  <a:pt x="42455" y="57894"/>
                  <a:pt x="42455" y="57894"/>
                </a:cubicBezTo>
                <a:cubicBezTo>
                  <a:pt x="44011" y="60561"/>
                  <a:pt x="48022" y="64422"/>
                  <a:pt x="48022" y="75383"/>
                </a:cubicBezTo>
                <a:cubicBezTo>
                  <a:pt x="48022" y="87861"/>
                  <a:pt x="38250" y="90711"/>
                  <a:pt x="38250" y="90711"/>
                </a:cubicBezTo>
                <a:cubicBezTo>
                  <a:pt x="32044" y="93438"/>
                  <a:pt x="19088" y="98666"/>
                  <a:pt x="19088" y="116666"/>
                </a:cubicBezTo>
                <a:cubicBezTo>
                  <a:pt x="19088" y="116666"/>
                  <a:pt x="19088" y="120000"/>
                  <a:pt x="21816" y="120000"/>
                </a:cubicBezTo>
                <a:lnTo>
                  <a:pt x="98183" y="120000"/>
                </a:lnTo>
                <a:cubicBezTo>
                  <a:pt x="100911" y="120000"/>
                  <a:pt x="100911" y="116666"/>
                  <a:pt x="100911" y="116666"/>
                </a:cubicBezTo>
                <a:cubicBezTo>
                  <a:pt x="100911" y="98666"/>
                  <a:pt x="87955" y="93438"/>
                  <a:pt x="81750" y="90711"/>
                </a:cubicBezTo>
                <a:moveTo>
                  <a:pt x="108422" y="83366"/>
                </a:moveTo>
                <a:cubicBezTo>
                  <a:pt x="108422" y="83366"/>
                  <a:pt x="102311" y="81672"/>
                  <a:pt x="102311" y="71966"/>
                </a:cubicBezTo>
                <a:cubicBezTo>
                  <a:pt x="102311" y="63438"/>
                  <a:pt x="104411" y="60438"/>
                  <a:pt x="105650" y="58366"/>
                </a:cubicBezTo>
                <a:cubicBezTo>
                  <a:pt x="105650" y="58366"/>
                  <a:pt x="108016" y="55416"/>
                  <a:pt x="106311" y="46861"/>
                </a:cubicBezTo>
                <a:cubicBezTo>
                  <a:pt x="107711" y="43111"/>
                  <a:pt x="110555" y="35661"/>
                  <a:pt x="108166" y="28800"/>
                </a:cubicBezTo>
                <a:cubicBezTo>
                  <a:pt x="105411" y="20633"/>
                  <a:pt x="103583" y="18483"/>
                  <a:pt x="99222" y="16155"/>
                </a:cubicBezTo>
                <a:cubicBezTo>
                  <a:pt x="97727" y="14994"/>
                  <a:pt x="93988" y="13333"/>
                  <a:pt x="90044" y="13333"/>
                </a:cubicBezTo>
                <a:cubicBezTo>
                  <a:pt x="88183" y="13333"/>
                  <a:pt x="86283" y="13738"/>
                  <a:pt x="84544" y="14705"/>
                </a:cubicBezTo>
                <a:cubicBezTo>
                  <a:pt x="85238" y="16861"/>
                  <a:pt x="85827" y="19000"/>
                  <a:pt x="86250" y="21105"/>
                </a:cubicBezTo>
                <a:cubicBezTo>
                  <a:pt x="86316" y="21055"/>
                  <a:pt x="86388" y="20994"/>
                  <a:pt x="86461" y="20944"/>
                </a:cubicBezTo>
                <a:cubicBezTo>
                  <a:pt x="87388" y="20316"/>
                  <a:pt x="88600" y="20000"/>
                  <a:pt x="90044" y="20000"/>
                </a:cubicBezTo>
                <a:cubicBezTo>
                  <a:pt x="92866" y="20000"/>
                  <a:pt x="95616" y="21250"/>
                  <a:pt x="96288" y="21772"/>
                </a:cubicBezTo>
                <a:cubicBezTo>
                  <a:pt x="96527" y="21961"/>
                  <a:pt x="96783" y="22127"/>
                  <a:pt x="97038" y="22266"/>
                </a:cubicBezTo>
                <a:cubicBezTo>
                  <a:pt x="99722" y="23694"/>
                  <a:pt x="100727" y="24233"/>
                  <a:pt x="103122" y="31338"/>
                </a:cubicBezTo>
                <a:cubicBezTo>
                  <a:pt x="104566" y="35483"/>
                  <a:pt x="102511" y="40988"/>
                  <a:pt x="101405" y="43950"/>
                </a:cubicBezTo>
                <a:cubicBezTo>
                  <a:pt x="100894" y="45311"/>
                  <a:pt x="100722" y="46983"/>
                  <a:pt x="101011" y="48433"/>
                </a:cubicBezTo>
                <a:cubicBezTo>
                  <a:pt x="101755" y="52177"/>
                  <a:pt x="101411" y="53922"/>
                  <a:pt x="101288" y="54355"/>
                </a:cubicBezTo>
                <a:cubicBezTo>
                  <a:pt x="101277" y="54377"/>
                  <a:pt x="101261" y="54405"/>
                  <a:pt x="101244" y="54433"/>
                </a:cubicBezTo>
                <a:lnTo>
                  <a:pt x="101061" y="54738"/>
                </a:lnTo>
                <a:cubicBezTo>
                  <a:pt x="99588" y="57166"/>
                  <a:pt x="96855" y="61700"/>
                  <a:pt x="96855" y="71966"/>
                </a:cubicBezTo>
                <a:cubicBezTo>
                  <a:pt x="96855" y="83438"/>
                  <a:pt x="103166" y="88516"/>
                  <a:pt x="106827" y="89750"/>
                </a:cubicBezTo>
                <a:cubicBezTo>
                  <a:pt x="110311" y="91272"/>
                  <a:pt x="113527" y="93661"/>
                  <a:pt x="114344" y="99994"/>
                </a:cubicBezTo>
                <a:lnTo>
                  <a:pt x="102550" y="100000"/>
                </a:lnTo>
                <a:cubicBezTo>
                  <a:pt x="103594" y="101961"/>
                  <a:pt x="104455" y="104194"/>
                  <a:pt x="105111" y="106666"/>
                </a:cubicBezTo>
                <a:lnTo>
                  <a:pt x="117272" y="106661"/>
                </a:lnTo>
                <a:cubicBezTo>
                  <a:pt x="120000" y="106661"/>
                  <a:pt x="120000" y="103327"/>
                  <a:pt x="120000" y="103327"/>
                </a:cubicBezTo>
                <a:cubicBezTo>
                  <a:pt x="120000" y="89994"/>
                  <a:pt x="113388" y="85488"/>
                  <a:pt x="108422" y="83366"/>
                </a:cubicBezTo>
                <a:moveTo>
                  <a:pt x="13172" y="89750"/>
                </a:moveTo>
                <a:cubicBezTo>
                  <a:pt x="16833" y="88516"/>
                  <a:pt x="23144" y="83438"/>
                  <a:pt x="23144" y="71966"/>
                </a:cubicBezTo>
                <a:cubicBezTo>
                  <a:pt x="23144" y="61700"/>
                  <a:pt x="20405" y="57166"/>
                  <a:pt x="18938" y="54738"/>
                </a:cubicBezTo>
                <a:lnTo>
                  <a:pt x="18755" y="54433"/>
                </a:lnTo>
                <a:cubicBezTo>
                  <a:pt x="18738" y="54405"/>
                  <a:pt x="18722" y="54377"/>
                  <a:pt x="18705" y="54355"/>
                </a:cubicBezTo>
                <a:cubicBezTo>
                  <a:pt x="18588" y="53922"/>
                  <a:pt x="18238" y="52177"/>
                  <a:pt x="18988" y="48433"/>
                </a:cubicBezTo>
                <a:cubicBezTo>
                  <a:pt x="19277" y="46983"/>
                  <a:pt x="19105" y="45311"/>
                  <a:pt x="18594" y="43950"/>
                </a:cubicBezTo>
                <a:cubicBezTo>
                  <a:pt x="17488" y="40988"/>
                  <a:pt x="15433" y="35483"/>
                  <a:pt x="16877" y="31338"/>
                </a:cubicBezTo>
                <a:cubicBezTo>
                  <a:pt x="19272" y="24233"/>
                  <a:pt x="20272" y="23694"/>
                  <a:pt x="22961" y="22266"/>
                </a:cubicBezTo>
                <a:cubicBezTo>
                  <a:pt x="23222" y="22127"/>
                  <a:pt x="23472" y="21961"/>
                  <a:pt x="23711" y="21772"/>
                </a:cubicBezTo>
                <a:cubicBezTo>
                  <a:pt x="24383" y="21250"/>
                  <a:pt x="27133" y="20000"/>
                  <a:pt x="29955" y="20000"/>
                </a:cubicBezTo>
                <a:cubicBezTo>
                  <a:pt x="31311" y="20000"/>
                  <a:pt x="32438" y="20305"/>
                  <a:pt x="33344" y="20861"/>
                </a:cubicBezTo>
                <a:cubicBezTo>
                  <a:pt x="33583" y="19711"/>
                  <a:pt x="33866" y="18561"/>
                  <a:pt x="34250" y="17411"/>
                </a:cubicBezTo>
                <a:cubicBezTo>
                  <a:pt x="34583" y="16388"/>
                  <a:pt x="34938" y="15516"/>
                  <a:pt x="35283" y="14611"/>
                </a:cubicBezTo>
                <a:cubicBezTo>
                  <a:pt x="33588" y="13711"/>
                  <a:pt x="31755" y="13333"/>
                  <a:pt x="29955" y="13333"/>
                </a:cubicBezTo>
                <a:cubicBezTo>
                  <a:pt x="26011" y="13333"/>
                  <a:pt x="22272" y="14994"/>
                  <a:pt x="20777" y="16155"/>
                </a:cubicBezTo>
                <a:cubicBezTo>
                  <a:pt x="16416" y="18483"/>
                  <a:pt x="14583" y="20633"/>
                  <a:pt x="11833" y="28800"/>
                </a:cubicBezTo>
                <a:cubicBezTo>
                  <a:pt x="9444" y="35661"/>
                  <a:pt x="12288" y="43111"/>
                  <a:pt x="13688" y="46861"/>
                </a:cubicBezTo>
                <a:cubicBezTo>
                  <a:pt x="11977" y="55416"/>
                  <a:pt x="14350" y="58366"/>
                  <a:pt x="14350" y="58366"/>
                </a:cubicBezTo>
                <a:cubicBezTo>
                  <a:pt x="15588" y="60438"/>
                  <a:pt x="17694" y="63438"/>
                  <a:pt x="17694" y="71966"/>
                </a:cubicBezTo>
                <a:cubicBezTo>
                  <a:pt x="17694" y="81672"/>
                  <a:pt x="11577" y="83366"/>
                  <a:pt x="11577" y="83366"/>
                </a:cubicBezTo>
                <a:cubicBezTo>
                  <a:pt x="6616" y="85488"/>
                  <a:pt x="0" y="89994"/>
                  <a:pt x="0" y="103327"/>
                </a:cubicBezTo>
                <a:cubicBezTo>
                  <a:pt x="0" y="103327"/>
                  <a:pt x="0" y="106661"/>
                  <a:pt x="2727" y="106661"/>
                </a:cubicBezTo>
                <a:lnTo>
                  <a:pt x="14888" y="106666"/>
                </a:lnTo>
                <a:cubicBezTo>
                  <a:pt x="15544" y="104194"/>
                  <a:pt x="16400" y="101961"/>
                  <a:pt x="17450" y="100000"/>
                </a:cubicBezTo>
                <a:lnTo>
                  <a:pt x="5655" y="99994"/>
                </a:lnTo>
                <a:cubicBezTo>
                  <a:pt x="6472" y="93661"/>
                  <a:pt x="9688" y="91272"/>
                  <a:pt x="13172" y="897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spAutoFit/>
          </a:bodyPr>
          <a:lstStyle/>
          <a:p>
            <a:endParaRPr sz="15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5B348D-D5EA-8ECD-1343-227837B828B1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F49632-2747-48AF-0655-808B1331D6D3}"/>
              </a:ext>
            </a:extLst>
          </p:cNvPr>
          <p:cNvSpPr txBox="1"/>
          <p:nvPr/>
        </p:nvSpPr>
        <p:spPr>
          <a:xfrm>
            <a:off x="8499475" y="1502060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FD6747-92C2-C517-948C-3BE3B45FB19E}"/>
              </a:ext>
            </a:extLst>
          </p:cNvPr>
          <p:cNvSpPr txBox="1"/>
          <p:nvPr/>
        </p:nvSpPr>
        <p:spPr>
          <a:xfrm>
            <a:off x="8499475" y="3055849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C4DBA0-3898-6693-98AB-686FCCC363F2}"/>
              </a:ext>
            </a:extLst>
          </p:cNvPr>
          <p:cNvSpPr txBox="1"/>
          <p:nvPr/>
        </p:nvSpPr>
        <p:spPr>
          <a:xfrm>
            <a:off x="8489950" y="4635975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791583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3173E3D-3674-6A0A-1F4B-39A01A2C6504}"/>
              </a:ext>
            </a:extLst>
          </p:cNvPr>
          <p:cNvCxnSpPr>
            <a:cxnSpLocks/>
          </p:cNvCxnSpPr>
          <p:nvPr/>
        </p:nvCxnSpPr>
        <p:spPr>
          <a:xfrm>
            <a:off x="4254713" y="4358425"/>
            <a:ext cx="0" cy="1486750"/>
          </a:xfrm>
          <a:prstGeom prst="line">
            <a:avLst/>
          </a:prstGeom>
          <a:ln w="1714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E314D17-04C5-7CBF-8267-77EAA36D5262}"/>
              </a:ext>
            </a:extLst>
          </p:cNvPr>
          <p:cNvCxnSpPr>
            <a:cxnSpLocks/>
          </p:cNvCxnSpPr>
          <p:nvPr/>
        </p:nvCxnSpPr>
        <p:spPr>
          <a:xfrm>
            <a:off x="7989586" y="4358425"/>
            <a:ext cx="0" cy="1486750"/>
          </a:xfrm>
          <a:prstGeom prst="line">
            <a:avLst/>
          </a:prstGeom>
          <a:ln w="1714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17672A-38C4-203B-60F8-7BB936A99B3F}"/>
              </a:ext>
            </a:extLst>
          </p:cNvPr>
          <p:cNvGrpSpPr/>
          <p:nvPr/>
        </p:nvGrpSpPr>
        <p:grpSpPr>
          <a:xfrm>
            <a:off x="1240201" y="4343160"/>
            <a:ext cx="2556666" cy="1854440"/>
            <a:chOff x="1240201" y="4341750"/>
            <a:chExt cx="2556666" cy="185444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F71D8F4-E598-1A2F-D29E-BADC8B44F89B}"/>
                </a:ext>
              </a:extLst>
            </p:cNvPr>
            <p:cNvSpPr/>
            <p:nvPr/>
          </p:nvSpPr>
          <p:spPr>
            <a:xfrm>
              <a:off x="1683115" y="4341750"/>
              <a:ext cx="1670839" cy="542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43B8BB4-6E3A-0545-6DD0-955F46D7C45F}"/>
                </a:ext>
              </a:extLst>
            </p:cNvPr>
            <p:cNvSpPr txBox="1"/>
            <p:nvPr/>
          </p:nvSpPr>
          <p:spPr>
            <a:xfrm>
              <a:off x="1240201" y="4947450"/>
              <a:ext cx="2556666" cy="124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79E18DB-8442-F3C5-28DE-7365AB161F8A}"/>
              </a:ext>
            </a:extLst>
          </p:cNvPr>
          <p:cNvGrpSpPr/>
          <p:nvPr/>
        </p:nvGrpSpPr>
        <p:grpSpPr>
          <a:xfrm>
            <a:off x="4843817" y="4343160"/>
            <a:ext cx="2556666" cy="1854440"/>
            <a:chOff x="4843817" y="4341750"/>
            <a:chExt cx="2556666" cy="185444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4C80CBA-AC21-8BA0-160E-475A554094AB}"/>
                </a:ext>
              </a:extLst>
            </p:cNvPr>
            <p:cNvSpPr/>
            <p:nvPr/>
          </p:nvSpPr>
          <p:spPr>
            <a:xfrm>
              <a:off x="5286731" y="4341750"/>
              <a:ext cx="1670839" cy="542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45785B9-EFB2-53A8-1285-0522498458D0}"/>
                </a:ext>
              </a:extLst>
            </p:cNvPr>
            <p:cNvSpPr txBox="1"/>
            <p:nvPr/>
          </p:nvSpPr>
          <p:spPr>
            <a:xfrm>
              <a:off x="4843817" y="4947450"/>
              <a:ext cx="2556666" cy="124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55E7C6B-F2C2-B398-0384-E152375A94AA}"/>
              </a:ext>
            </a:extLst>
          </p:cNvPr>
          <p:cNvGrpSpPr/>
          <p:nvPr/>
        </p:nvGrpSpPr>
        <p:grpSpPr>
          <a:xfrm>
            <a:off x="8447433" y="4343160"/>
            <a:ext cx="2556666" cy="1854440"/>
            <a:chOff x="8447433" y="4381260"/>
            <a:chExt cx="2556666" cy="185444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DA15B808-7761-36AD-02BE-821CDEB6E3D5}"/>
                </a:ext>
              </a:extLst>
            </p:cNvPr>
            <p:cNvSpPr/>
            <p:nvPr/>
          </p:nvSpPr>
          <p:spPr>
            <a:xfrm>
              <a:off x="8890347" y="4381260"/>
              <a:ext cx="1670839" cy="5422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8CCAEB4-5A3E-9271-1E1A-E78BA011C930}"/>
                </a:ext>
              </a:extLst>
            </p:cNvPr>
            <p:cNvSpPr txBox="1"/>
            <p:nvPr/>
          </p:nvSpPr>
          <p:spPr>
            <a:xfrm>
              <a:off x="8447433" y="4986960"/>
              <a:ext cx="2556666" cy="124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7315FB6A-4117-5712-BE24-E86FD6F986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8601" y="1150937"/>
            <a:ext cx="4940299" cy="268287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93E9DD8B-6866-E9EA-57AA-0C4296BF910E}"/>
              </a:ext>
            </a:extLst>
          </p:cNvPr>
          <p:cNvSpPr/>
          <p:nvPr/>
        </p:nvSpPr>
        <p:spPr>
          <a:xfrm>
            <a:off x="660401" y="1150937"/>
            <a:ext cx="5918196" cy="26828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3F49FC6-4801-B03F-224D-26B98A9368AF}"/>
              </a:ext>
            </a:extLst>
          </p:cNvPr>
          <p:cNvSpPr txBox="1"/>
          <p:nvPr/>
        </p:nvSpPr>
        <p:spPr>
          <a:xfrm>
            <a:off x="1067291" y="1961418"/>
            <a:ext cx="4833406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B300BC7-8096-2776-2F0C-DA414C63CF17}"/>
              </a:ext>
            </a:extLst>
          </p:cNvPr>
          <p:cNvSpPr txBox="1"/>
          <p:nvPr/>
        </p:nvSpPr>
        <p:spPr>
          <a:xfrm>
            <a:off x="1067291" y="2755126"/>
            <a:ext cx="4833406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43922C-1C92-C32C-7B47-CC122D5F8D67}"/>
              </a:ext>
            </a:extLst>
          </p:cNvPr>
          <p:cNvSpPr txBox="1"/>
          <p:nvPr/>
        </p:nvSpPr>
        <p:spPr>
          <a:xfrm>
            <a:off x="731365" y="464981"/>
            <a:ext cx="10787535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485F83-60F4-DE49-CC69-AC007FDC90E1}"/>
              </a:ext>
            </a:extLst>
          </p:cNvPr>
          <p:cNvSpPr txBox="1"/>
          <p:nvPr/>
        </p:nvSpPr>
        <p:spPr>
          <a:xfrm>
            <a:off x="1165151" y="1517742"/>
            <a:ext cx="1494580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1831624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67190-61EB-2A53-D26C-C1544669E715}"/>
              </a:ext>
            </a:extLst>
          </p:cNvPr>
          <p:cNvSpPr txBox="1">
            <a:spLocks/>
          </p:cNvSpPr>
          <p:nvPr/>
        </p:nvSpPr>
        <p:spPr>
          <a:xfrm>
            <a:off x="660400" y="3423495"/>
            <a:ext cx="10858500" cy="984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6000" b="0" dirty="0">
                <a:solidFill>
                  <a:schemeClr val="accent1"/>
                </a:solidFill>
              </a:rPr>
              <a:t>研究内容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19313-2404-3EE2-8CC6-24C362570F9A}"/>
              </a:ext>
            </a:extLst>
          </p:cNvPr>
          <p:cNvSpPr txBox="1">
            <a:spLocks/>
          </p:cNvSpPr>
          <p:nvPr/>
        </p:nvSpPr>
        <p:spPr>
          <a:xfrm>
            <a:off x="660400" y="4178300"/>
            <a:ext cx="10858500" cy="644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Research content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2F8BCA-A5D2-7CD1-78F1-C471FB49B9D6}"/>
              </a:ext>
            </a:extLst>
          </p:cNvPr>
          <p:cNvSpPr txBox="1"/>
          <p:nvPr/>
        </p:nvSpPr>
        <p:spPr>
          <a:xfrm>
            <a:off x="5180747" y="1925527"/>
            <a:ext cx="1817806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chemeClr val="accent2"/>
                </a:solidFill>
                <a:latin typeface="+mj-ea"/>
                <a:ea typeface="+mj-ea"/>
                <a:cs typeface="Alibaba PuHuiTi B" pitchFamily="18" charset="-122"/>
              </a:rPr>
              <a:t>02</a:t>
            </a:r>
            <a:endParaRPr kumimoji="1" lang="zh-CN" altLang="en-US" sz="11500" b="1" dirty="0">
              <a:solidFill>
                <a:schemeClr val="accent2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297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51模版2青橙色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0323A"/>
      </a:accent1>
      <a:accent2>
        <a:srgbClr val="EA7500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51模版字体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1451</TotalTime>
  <Words>1163</Words>
  <Application>Microsoft Office PowerPoint</Application>
  <PresentationFormat>宽屏</PresentationFormat>
  <Paragraphs>134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Lato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青橙色简约风通用毕业答辩ppt模板</dc:title>
  <dc:creator>©燕子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21</cp:revision>
  <dcterms:created xsi:type="dcterms:W3CDTF">2023-06-05T05:58:43Z</dcterms:created>
  <dcterms:modified xsi:type="dcterms:W3CDTF">2023-09-20T04:47:43Z</dcterms:modified>
</cp:coreProperties>
</file>