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258" r:id="rId4"/>
    <p:sldId id="259" r:id="rId5"/>
    <p:sldId id="267" r:id="rId6"/>
    <p:sldId id="266" r:id="rId7"/>
    <p:sldId id="260" r:id="rId8"/>
    <p:sldId id="271" r:id="rId9"/>
    <p:sldId id="263" r:id="rId10"/>
    <p:sldId id="262" r:id="rId11"/>
    <p:sldId id="261" r:id="rId12"/>
    <p:sldId id="272" r:id="rId13"/>
    <p:sldId id="265" r:id="rId14"/>
    <p:sldId id="264" r:id="rId15"/>
    <p:sldId id="273" r:id="rId16"/>
    <p:sldId id="1126" r:id="rId17"/>
    <p:sldId id="2007578498" r:id="rId18"/>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6" orient="horz" pos="2160" userDrawn="1">
          <p15:clr>
            <a:srgbClr val="A4A3A4"/>
          </p15:clr>
        </p15:guide>
        <p15:guide id="7"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3B6A"/>
    <a:srgbClr val="3D598B"/>
    <a:srgbClr val="284780"/>
    <a:srgbClr val="213B7A"/>
    <a:srgbClr val="DDE4EB"/>
    <a:srgbClr val="CCDBF4"/>
    <a:srgbClr val="E5EB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722" autoAdjust="0"/>
    <p:restoredTop sz="94660"/>
  </p:normalViewPr>
  <p:slideViewPr>
    <p:cSldViewPr snapToGrid="0" showGuides="1">
      <p:cViewPr>
        <p:scale>
          <a:sx n="66" d="100"/>
          <a:sy n="66" d="100"/>
        </p:scale>
        <p:origin x="1014" y="756"/>
      </p:cViewPr>
      <p:guideLst>
        <p:guide orient="horz" pos="2160"/>
        <p:guide pos="3840"/>
      </p:guideLst>
    </p:cSldViewPr>
  </p:slideViewPr>
  <p:notesTextViewPr>
    <p:cViewPr>
      <p:scale>
        <a:sx n="1" d="1"/>
        <a:sy n="1" d="1"/>
      </p:scale>
      <p:origin x="0" y="0"/>
    </p:cViewPr>
  </p:notesTextViewPr>
  <p:sorterViewPr>
    <p:cViewPr>
      <p:scale>
        <a:sx n="75" d="100"/>
        <a:sy n="75" d="100"/>
      </p:scale>
      <p:origin x="0" y="-801"/>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37C3CC-CC23-49BB-B5EB-B8E3D71BECEA}" type="datetimeFigureOut">
              <a:rPr lang="zh-CN" altLang="en-US" smtClean="0"/>
              <a:t>2023/9/20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EAAF62-10A1-48A8-BF59-4B3DDF8596AE}" type="slidenum">
              <a:rPr lang="zh-CN" altLang="en-US" smtClean="0"/>
              <a:t>‹#›</a:t>
            </a:fld>
            <a:endParaRPr lang="zh-CN" altLang="en-US"/>
          </a:p>
        </p:txBody>
      </p:sp>
    </p:spTree>
    <p:extLst>
      <p:ext uri="{BB962C8B-B14F-4D97-AF65-F5344CB8AC3E}">
        <p14:creationId xmlns:p14="http://schemas.microsoft.com/office/powerpoint/2010/main" val="7062367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4707CAD-8B46-40F7-B148-55054316692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DB5790AF-AECF-4E36-AEDA-340FE62F7B0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AB121782-234D-402A-949F-8A1E7D0549AD}"/>
              </a:ext>
            </a:extLst>
          </p:cNvPr>
          <p:cNvSpPr>
            <a:spLocks noGrp="1"/>
          </p:cNvSpPr>
          <p:nvPr>
            <p:ph type="dt" sz="half" idx="10"/>
          </p:nvPr>
        </p:nvSpPr>
        <p:spPr/>
        <p:txBody>
          <a:bodyPr/>
          <a:lstStyle/>
          <a:p>
            <a:fld id="{C5BEA03F-71F9-4C64-8215-0D7C8F68E73C}" type="datetimeFigureOut">
              <a:rPr lang="zh-CN" altLang="en-US" smtClean="0"/>
              <a:t>2023/9/20</a:t>
            </a:fld>
            <a:endParaRPr lang="zh-CN" altLang="en-US"/>
          </a:p>
        </p:txBody>
      </p:sp>
      <p:sp>
        <p:nvSpPr>
          <p:cNvPr id="5" name="页脚占位符 4">
            <a:extLst>
              <a:ext uri="{FF2B5EF4-FFF2-40B4-BE49-F238E27FC236}">
                <a16:creationId xmlns:a16="http://schemas.microsoft.com/office/drawing/2014/main" id="{22B85DD2-B537-467D-B27A-2C1880615F8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F647920-B2BF-4445-8983-CBD770C5CA0F}"/>
              </a:ext>
            </a:extLst>
          </p:cNvPr>
          <p:cNvSpPr>
            <a:spLocks noGrp="1"/>
          </p:cNvSpPr>
          <p:nvPr>
            <p:ph type="sldNum" sz="quarter" idx="12"/>
          </p:nvPr>
        </p:nvSpPr>
        <p:spPr/>
        <p:txBody>
          <a:bodyPr/>
          <a:lstStyle/>
          <a:p>
            <a:fld id="{403C9575-00FC-4733-AEB9-C19B06A64BF1}" type="slidenum">
              <a:rPr lang="zh-CN" altLang="en-US" smtClean="0"/>
              <a:t>‹#›</a:t>
            </a:fld>
            <a:endParaRPr lang="zh-CN" altLang="en-US"/>
          </a:p>
        </p:txBody>
      </p:sp>
    </p:spTree>
    <p:extLst>
      <p:ext uri="{BB962C8B-B14F-4D97-AF65-F5344CB8AC3E}">
        <p14:creationId xmlns:p14="http://schemas.microsoft.com/office/powerpoint/2010/main" val="26791141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4707CAD-8B46-40F7-B148-55054316692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DB5790AF-AECF-4E36-AEDA-340FE62F7B0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AB121782-234D-402A-949F-8A1E7D0549AD}"/>
              </a:ext>
            </a:extLst>
          </p:cNvPr>
          <p:cNvSpPr>
            <a:spLocks noGrp="1"/>
          </p:cNvSpPr>
          <p:nvPr>
            <p:ph type="dt" sz="half" idx="10"/>
          </p:nvPr>
        </p:nvSpPr>
        <p:spPr/>
        <p:txBody>
          <a:bodyPr/>
          <a:lstStyle/>
          <a:p>
            <a:fld id="{C5BEA03F-71F9-4C64-8215-0D7C8F68E73C}" type="datetimeFigureOut">
              <a:rPr lang="zh-CN" altLang="en-US" smtClean="0"/>
              <a:t>2023/9/20</a:t>
            </a:fld>
            <a:endParaRPr lang="zh-CN" altLang="en-US"/>
          </a:p>
        </p:txBody>
      </p:sp>
      <p:sp>
        <p:nvSpPr>
          <p:cNvPr id="5" name="页脚占位符 4">
            <a:extLst>
              <a:ext uri="{FF2B5EF4-FFF2-40B4-BE49-F238E27FC236}">
                <a16:creationId xmlns:a16="http://schemas.microsoft.com/office/drawing/2014/main" id="{22B85DD2-B537-467D-B27A-2C1880615F8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F647920-B2BF-4445-8983-CBD770C5CA0F}"/>
              </a:ext>
            </a:extLst>
          </p:cNvPr>
          <p:cNvSpPr>
            <a:spLocks noGrp="1"/>
          </p:cNvSpPr>
          <p:nvPr>
            <p:ph type="sldNum" sz="quarter" idx="12"/>
          </p:nvPr>
        </p:nvSpPr>
        <p:spPr/>
        <p:txBody>
          <a:bodyPr/>
          <a:lstStyle/>
          <a:p>
            <a:fld id="{403C9575-00FC-4733-AEB9-C19B06A64BF1}" type="slidenum">
              <a:rPr lang="zh-CN" altLang="en-US" smtClean="0"/>
              <a:t>‹#›</a:t>
            </a:fld>
            <a:endParaRPr lang="zh-CN" altLang="en-US"/>
          </a:p>
        </p:txBody>
      </p:sp>
      <p:sp>
        <p:nvSpPr>
          <p:cNvPr id="9" name="图片占位符 8">
            <a:extLst>
              <a:ext uri="{FF2B5EF4-FFF2-40B4-BE49-F238E27FC236}">
                <a16:creationId xmlns:a16="http://schemas.microsoft.com/office/drawing/2014/main" id="{2269DD6D-DAE7-41C4-8049-C2D5219CFC68}"/>
              </a:ext>
            </a:extLst>
          </p:cNvPr>
          <p:cNvSpPr>
            <a:spLocks noGrp="1"/>
          </p:cNvSpPr>
          <p:nvPr>
            <p:ph type="pic" sz="quarter" idx="13"/>
          </p:nvPr>
        </p:nvSpPr>
        <p:spPr>
          <a:xfrm>
            <a:off x="3698629" y="1986597"/>
            <a:ext cx="1927660" cy="1971069"/>
          </a:xfrm>
          <a:custGeom>
            <a:avLst/>
            <a:gdLst>
              <a:gd name="connsiteX0" fmla="*/ 963830 w 1927660"/>
              <a:gd name="connsiteY0" fmla="*/ 0 h 1971069"/>
              <a:gd name="connsiteX1" fmla="*/ 1927660 w 1927660"/>
              <a:gd name="connsiteY1" fmla="*/ 985535 h 1971069"/>
              <a:gd name="connsiteX2" fmla="*/ 1062376 w 1927660"/>
              <a:gd name="connsiteY2" fmla="*/ 1965982 h 1971069"/>
              <a:gd name="connsiteX3" fmla="*/ 963850 w 1927660"/>
              <a:gd name="connsiteY3" fmla="*/ 1971069 h 1971069"/>
              <a:gd name="connsiteX4" fmla="*/ 963810 w 1927660"/>
              <a:gd name="connsiteY4" fmla="*/ 1971069 h 1971069"/>
              <a:gd name="connsiteX5" fmla="*/ 865284 w 1927660"/>
              <a:gd name="connsiteY5" fmla="*/ 1965982 h 1971069"/>
              <a:gd name="connsiteX6" fmla="*/ 0 w 1927660"/>
              <a:gd name="connsiteY6" fmla="*/ 985535 h 1971069"/>
              <a:gd name="connsiteX7" fmla="*/ 963830 w 1927660"/>
              <a:gd name="connsiteY7" fmla="*/ 0 h 1971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7660" h="1971069">
                <a:moveTo>
                  <a:pt x="963830" y="0"/>
                </a:moveTo>
                <a:cubicBezTo>
                  <a:pt x="1496139" y="0"/>
                  <a:pt x="1927660" y="441239"/>
                  <a:pt x="1927660" y="985535"/>
                </a:cubicBezTo>
                <a:cubicBezTo>
                  <a:pt x="1927660" y="1495813"/>
                  <a:pt x="1548394" y="1915513"/>
                  <a:pt x="1062376" y="1965982"/>
                </a:cubicBezTo>
                <a:lnTo>
                  <a:pt x="963850" y="1971069"/>
                </a:lnTo>
                <a:lnTo>
                  <a:pt x="963810" y="1971069"/>
                </a:lnTo>
                <a:lnTo>
                  <a:pt x="865284" y="1965982"/>
                </a:lnTo>
                <a:cubicBezTo>
                  <a:pt x="379267" y="1915513"/>
                  <a:pt x="0" y="1495813"/>
                  <a:pt x="0" y="985535"/>
                </a:cubicBezTo>
                <a:cubicBezTo>
                  <a:pt x="0" y="441239"/>
                  <a:pt x="431521" y="0"/>
                  <a:pt x="963830" y="0"/>
                </a:cubicBezTo>
                <a:close/>
              </a:path>
            </a:pathLst>
          </a:custGeom>
          <a:effectLst>
            <a:outerShdw blurRad="190500" sx="102000" sy="102000" algn="ctr" rotWithShape="0">
              <a:prstClr val="black">
                <a:alpha val="20000"/>
              </a:prstClr>
            </a:outerShdw>
          </a:effectLst>
        </p:spPr>
        <p:txBody>
          <a:bodyPr wrap="square">
            <a:noAutofit/>
          </a:bodyPr>
          <a:lstStyle/>
          <a:p>
            <a:endParaRPr lang="zh-CN" altLang="en-US"/>
          </a:p>
        </p:txBody>
      </p:sp>
      <p:sp>
        <p:nvSpPr>
          <p:cNvPr id="12" name="图片占位符 11">
            <a:extLst>
              <a:ext uri="{FF2B5EF4-FFF2-40B4-BE49-F238E27FC236}">
                <a16:creationId xmlns:a16="http://schemas.microsoft.com/office/drawing/2014/main" id="{80E4D1B8-ABE6-4222-8523-3F6D72E47D9C}"/>
              </a:ext>
            </a:extLst>
          </p:cNvPr>
          <p:cNvSpPr>
            <a:spLocks noGrp="1"/>
          </p:cNvSpPr>
          <p:nvPr>
            <p:ph type="pic" sz="quarter" idx="14"/>
          </p:nvPr>
        </p:nvSpPr>
        <p:spPr>
          <a:xfrm>
            <a:off x="892424" y="1999465"/>
            <a:ext cx="1937412" cy="1937412"/>
          </a:xfrm>
          <a:custGeom>
            <a:avLst/>
            <a:gdLst>
              <a:gd name="connsiteX0" fmla="*/ 968706 w 1937412"/>
              <a:gd name="connsiteY0" fmla="*/ 0 h 1937412"/>
              <a:gd name="connsiteX1" fmla="*/ 1937412 w 1937412"/>
              <a:gd name="connsiteY1" fmla="*/ 968706 h 1937412"/>
              <a:gd name="connsiteX2" fmla="*/ 968706 w 1937412"/>
              <a:gd name="connsiteY2" fmla="*/ 1937412 h 1937412"/>
              <a:gd name="connsiteX3" fmla="*/ 0 w 1937412"/>
              <a:gd name="connsiteY3" fmla="*/ 968706 h 1937412"/>
              <a:gd name="connsiteX4" fmla="*/ 968706 w 1937412"/>
              <a:gd name="connsiteY4" fmla="*/ 0 h 1937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7412" h="1937412">
                <a:moveTo>
                  <a:pt x="968706" y="0"/>
                </a:moveTo>
                <a:cubicBezTo>
                  <a:pt x="1503708" y="0"/>
                  <a:pt x="1937412" y="433704"/>
                  <a:pt x="1937412" y="968706"/>
                </a:cubicBezTo>
                <a:cubicBezTo>
                  <a:pt x="1937412" y="1503708"/>
                  <a:pt x="1503708" y="1937412"/>
                  <a:pt x="968706" y="1937412"/>
                </a:cubicBezTo>
                <a:cubicBezTo>
                  <a:pt x="433704" y="1937412"/>
                  <a:pt x="0" y="1503708"/>
                  <a:pt x="0" y="968706"/>
                </a:cubicBezTo>
                <a:cubicBezTo>
                  <a:pt x="0" y="433704"/>
                  <a:pt x="433704" y="0"/>
                  <a:pt x="968706" y="0"/>
                </a:cubicBezTo>
                <a:close/>
              </a:path>
            </a:pathLst>
          </a:custGeom>
          <a:effectLst>
            <a:outerShdw blurRad="190500" sx="102000" sy="102000" algn="ctr" rotWithShape="0">
              <a:prstClr val="black">
                <a:alpha val="20000"/>
              </a:prstClr>
            </a:outerShdw>
          </a:effectLst>
        </p:spPr>
        <p:txBody>
          <a:bodyPr wrap="square">
            <a:noAutofit/>
          </a:bodyPr>
          <a:lstStyle/>
          <a:p>
            <a:endParaRPr lang="zh-CN" altLang="en-US"/>
          </a:p>
        </p:txBody>
      </p:sp>
      <p:sp>
        <p:nvSpPr>
          <p:cNvPr id="15" name="图片占位符 14">
            <a:extLst>
              <a:ext uri="{FF2B5EF4-FFF2-40B4-BE49-F238E27FC236}">
                <a16:creationId xmlns:a16="http://schemas.microsoft.com/office/drawing/2014/main" id="{8725B70B-5D0E-4811-ADEF-E153753A2916}"/>
              </a:ext>
            </a:extLst>
          </p:cNvPr>
          <p:cNvSpPr>
            <a:spLocks noGrp="1"/>
          </p:cNvSpPr>
          <p:nvPr>
            <p:ph type="pic" sz="quarter" idx="15"/>
          </p:nvPr>
        </p:nvSpPr>
        <p:spPr>
          <a:xfrm>
            <a:off x="6504834" y="1992886"/>
            <a:ext cx="1950570" cy="1950570"/>
          </a:xfrm>
          <a:custGeom>
            <a:avLst/>
            <a:gdLst>
              <a:gd name="connsiteX0" fmla="*/ 975285 w 1950570"/>
              <a:gd name="connsiteY0" fmla="*/ 0 h 1950570"/>
              <a:gd name="connsiteX1" fmla="*/ 1950570 w 1950570"/>
              <a:gd name="connsiteY1" fmla="*/ 975285 h 1950570"/>
              <a:gd name="connsiteX2" fmla="*/ 975285 w 1950570"/>
              <a:gd name="connsiteY2" fmla="*/ 1950570 h 1950570"/>
              <a:gd name="connsiteX3" fmla="*/ 0 w 1950570"/>
              <a:gd name="connsiteY3" fmla="*/ 975285 h 1950570"/>
              <a:gd name="connsiteX4" fmla="*/ 975285 w 1950570"/>
              <a:gd name="connsiteY4" fmla="*/ 0 h 1950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0570" h="1950570">
                <a:moveTo>
                  <a:pt x="975285" y="0"/>
                </a:moveTo>
                <a:cubicBezTo>
                  <a:pt x="1513920" y="0"/>
                  <a:pt x="1950570" y="436650"/>
                  <a:pt x="1950570" y="975285"/>
                </a:cubicBezTo>
                <a:cubicBezTo>
                  <a:pt x="1950570" y="1513920"/>
                  <a:pt x="1513920" y="1950570"/>
                  <a:pt x="975285" y="1950570"/>
                </a:cubicBezTo>
                <a:cubicBezTo>
                  <a:pt x="436650" y="1950570"/>
                  <a:pt x="0" y="1513920"/>
                  <a:pt x="0" y="975285"/>
                </a:cubicBezTo>
                <a:cubicBezTo>
                  <a:pt x="0" y="436650"/>
                  <a:pt x="436650" y="0"/>
                  <a:pt x="975285" y="0"/>
                </a:cubicBezTo>
                <a:close/>
              </a:path>
            </a:pathLst>
          </a:custGeom>
          <a:effectLst>
            <a:outerShdw blurRad="190500" sx="102000" sy="102000" algn="ctr" rotWithShape="0">
              <a:prstClr val="black">
                <a:alpha val="20000"/>
              </a:prstClr>
            </a:outerShdw>
          </a:effectLst>
        </p:spPr>
        <p:txBody>
          <a:bodyPr wrap="square">
            <a:noAutofit/>
          </a:bodyPr>
          <a:lstStyle/>
          <a:p>
            <a:endParaRPr lang="zh-CN" altLang="en-US"/>
          </a:p>
        </p:txBody>
      </p:sp>
      <p:sp>
        <p:nvSpPr>
          <p:cNvPr id="18" name="图片占位符 17">
            <a:extLst>
              <a:ext uri="{FF2B5EF4-FFF2-40B4-BE49-F238E27FC236}">
                <a16:creationId xmlns:a16="http://schemas.microsoft.com/office/drawing/2014/main" id="{385D68CF-5CBC-4EE7-A27F-294D65215992}"/>
              </a:ext>
            </a:extLst>
          </p:cNvPr>
          <p:cNvSpPr>
            <a:spLocks noGrp="1"/>
          </p:cNvSpPr>
          <p:nvPr>
            <p:ph type="pic" sz="quarter" idx="16"/>
          </p:nvPr>
        </p:nvSpPr>
        <p:spPr>
          <a:xfrm>
            <a:off x="9365433" y="1999466"/>
            <a:ext cx="1947158" cy="1945587"/>
          </a:xfrm>
          <a:custGeom>
            <a:avLst/>
            <a:gdLst>
              <a:gd name="connsiteX0" fmla="*/ 973579 w 1947158"/>
              <a:gd name="connsiteY0" fmla="*/ 0 h 1945587"/>
              <a:gd name="connsiteX1" fmla="*/ 1947158 w 1947158"/>
              <a:gd name="connsiteY1" fmla="*/ 972794 h 1945587"/>
              <a:gd name="connsiteX2" fmla="*/ 1073122 w 1947158"/>
              <a:gd name="connsiteY2" fmla="*/ 1940566 h 1945587"/>
              <a:gd name="connsiteX3" fmla="*/ 973599 w 1947158"/>
              <a:gd name="connsiteY3" fmla="*/ 1945587 h 1945587"/>
              <a:gd name="connsiteX4" fmla="*/ 973559 w 1947158"/>
              <a:gd name="connsiteY4" fmla="*/ 1945587 h 1945587"/>
              <a:gd name="connsiteX5" fmla="*/ 874036 w 1947158"/>
              <a:gd name="connsiteY5" fmla="*/ 1940566 h 1945587"/>
              <a:gd name="connsiteX6" fmla="*/ 0 w 1947158"/>
              <a:gd name="connsiteY6" fmla="*/ 972794 h 1945587"/>
              <a:gd name="connsiteX7" fmla="*/ 973579 w 1947158"/>
              <a:gd name="connsiteY7" fmla="*/ 0 h 1945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7158" h="1945587">
                <a:moveTo>
                  <a:pt x="973579" y="0"/>
                </a:moveTo>
                <a:cubicBezTo>
                  <a:pt x="1511272" y="0"/>
                  <a:pt x="1947158" y="435535"/>
                  <a:pt x="1947158" y="972794"/>
                </a:cubicBezTo>
                <a:cubicBezTo>
                  <a:pt x="1947158" y="1476474"/>
                  <a:pt x="1564055" y="1890749"/>
                  <a:pt x="1073122" y="1940566"/>
                </a:cubicBezTo>
                <a:lnTo>
                  <a:pt x="973599" y="1945587"/>
                </a:lnTo>
                <a:lnTo>
                  <a:pt x="973559" y="1945587"/>
                </a:lnTo>
                <a:lnTo>
                  <a:pt x="874036" y="1940566"/>
                </a:lnTo>
                <a:cubicBezTo>
                  <a:pt x="383103" y="1890749"/>
                  <a:pt x="0" y="1476474"/>
                  <a:pt x="0" y="972794"/>
                </a:cubicBezTo>
                <a:cubicBezTo>
                  <a:pt x="0" y="435535"/>
                  <a:pt x="435886" y="0"/>
                  <a:pt x="973579" y="0"/>
                </a:cubicBezTo>
                <a:close/>
              </a:path>
            </a:pathLst>
          </a:custGeom>
          <a:effectLst>
            <a:outerShdw blurRad="190500" sx="102000" sy="102000" algn="ctr" rotWithShape="0">
              <a:prstClr val="black">
                <a:alpha val="20000"/>
              </a:prstClr>
            </a:outerShdw>
          </a:effectLst>
        </p:spPr>
        <p:txBody>
          <a:bodyPr wrap="square">
            <a:noAutofit/>
          </a:bodyPr>
          <a:lstStyle/>
          <a:p>
            <a:endParaRPr lang="zh-CN" altLang="en-US"/>
          </a:p>
        </p:txBody>
      </p:sp>
    </p:spTree>
    <p:extLst>
      <p:ext uri="{BB962C8B-B14F-4D97-AF65-F5344CB8AC3E}">
        <p14:creationId xmlns:p14="http://schemas.microsoft.com/office/powerpoint/2010/main" val="2655396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OPPOSans R" panose="00020600040101010101" pitchFamily="18" charset="-122"/>
              </a:endParaRPr>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R" panose="00020600040101010101" pitchFamily="18" charset="-122"/>
                <a:ea typeface="OPPOSans R" panose="00020600040101010101" pitchFamily="18"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OPPOSans R" panose="00020600040101010101" pitchFamily="18" charset="-122"/>
                </a:endParaRPr>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宋体 CN Heavy" panose="02020900000000000000" pitchFamily="18" charset="-122"/>
                  <a:ea typeface="思源宋体 CN Heavy" panose="02020900000000000000" pitchFamily="18" charset="-122"/>
                  <a:cs typeface="OPPOSans R" panose="00020600040101010101" pitchFamily="18" charset="-122"/>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OPPOSans R" panose="00020600040101010101" pitchFamily="18" charset="-122"/>
                  <a:ea typeface="OPPOSans R" panose="00020600040101010101" pitchFamily="18"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OPPOSans R" panose="00020600040101010101" pitchFamily="18" charset="-122"/>
              </a:endParaRPr>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R" panose="00020600040101010101" pitchFamily="18" charset="-122"/>
                <a:ea typeface="OPPOSans R" panose="00020600040101010101" pitchFamily="18"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OPPOSans R" panose="00020600040101010101" pitchFamily="18" charset="-122"/>
              </a:endParaRPr>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R" panose="00020600040101010101" pitchFamily="18" charset="-122"/>
                <a:ea typeface="OPPOSans R" panose="00020600040101010101" pitchFamily="18"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思源宋体 CN Heavy" panose="02020900000000000000" pitchFamily="18" charset="-122"/>
                <a:ea typeface="思源宋体 CN Heavy" panose="02020900000000000000"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OPPOSans R" panose="00020600040101010101" pitchFamily="18" charset="-122"/>
              </a:endParaRPr>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a typeface="OPPOSans R" panose="00020600040101010101" pitchFamily="18" charset="-122"/>
            </a:endParaRPr>
          </a:p>
        </p:txBody>
      </p:sp>
    </p:spTree>
    <p:extLst>
      <p:ext uri="{BB962C8B-B14F-4D97-AF65-F5344CB8AC3E}">
        <p14:creationId xmlns:p14="http://schemas.microsoft.com/office/powerpoint/2010/main" val="15326906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51PPT模板网">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2023/9/20</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3920089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D648FAFE-B5EB-4A1C-AB1F-0F5E286D5A9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0383C096-68BF-4C3A-8FE3-3D1081E1C9C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BF7C5AB-484D-49CD-8C9F-1B6D7B71A0C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ea typeface="OPPOSans R" panose="00020600040101010101" pitchFamily="18" charset="-122"/>
              </a:defRPr>
            </a:lvl1pPr>
          </a:lstStyle>
          <a:p>
            <a:fld id="{C5BEA03F-71F9-4C64-8215-0D7C8F68E73C}" type="datetimeFigureOut">
              <a:rPr lang="zh-CN" altLang="en-US" smtClean="0"/>
              <a:pPr/>
              <a:t>2023/9/20</a:t>
            </a:fld>
            <a:endParaRPr lang="zh-CN" altLang="en-US"/>
          </a:p>
        </p:txBody>
      </p:sp>
      <p:sp>
        <p:nvSpPr>
          <p:cNvPr id="5" name="页脚占位符 4">
            <a:extLst>
              <a:ext uri="{FF2B5EF4-FFF2-40B4-BE49-F238E27FC236}">
                <a16:creationId xmlns:a16="http://schemas.microsoft.com/office/drawing/2014/main" id="{A4BDA1E6-2EC9-4A1B-AB92-5A2923D52C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ea typeface="OPPOSans R" panose="00020600040101010101" pitchFamily="18" charset="-122"/>
              </a:defRPr>
            </a:lvl1pPr>
          </a:lstStyle>
          <a:p>
            <a:endParaRPr lang="zh-CN" altLang="en-US"/>
          </a:p>
        </p:txBody>
      </p:sp>
      <p:sp>
        <p:nvSpPr>
          <p:cNvPr id="6" name="灯片编号占位符 5">
            <a:extLst>
              <a:ext uri="{FF2B5EF4-FFF2-40B4-BE49-F238E27FC236}">
                <a16:creationId xmlns:a16="http://schemas.microsoft.com/office/drawing/2014/main" id="{8B7934DE-6CDA-455D-BA97-10452A4E124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ea typeface="OPPOSans R" panose="00020600040101010101" pitchFamily="18" charset="-122"/>
              </a:defRPr>
            </a:lvl1pPr>
          </a:lstStyle>
          <a:p>
            <a:fld id="{403C9575-00FC-4733-AEB9-C19B06A64BF1}" type="slidenum">
              <a:rPr lang="zh-CN" altLang="en-US" smtClean="0"/>
              <a:pPr/>
              <a:t>‹#›</a:t>
            </a:fld>
            <a:endParaRPr lang="zh-CN" altLang="en-US"/>
          </a:p>
        </p:txBody>
      </p:sp>
      <p:sp>
        <p:nvSpPr>
          <p:cNvPr id="7" name="矩形 6">
            <a:extLst>
              <a:ext uri="{FF2B5EF4-FFF2-40B4-BE49-F238E27FC236}">
                <a16:creationId xmlns:a16="http://schemas.microsoft.com/office/drawing/2014/main" id="{3AA6A277-E8F9-45FF-A7F9-8813D5361A8A}"/>
              </a:ext>
            </a:extLst>
          </p:cNvPr>
          <p:cNvSpPr/>
          <p:nvPr userDrawn="1"/>
        </p:nvSpPr>
        <p:spPr>
          <a:xfrm>
            <a:off x="0" y="0"/>
            <a:ext cx="12192000" cy="6858000"/>
          </a:xfrm>
          <a:prstGeom prst="rect">
            <a:avLst/>
          </a:prstGeom>
          <a:blipFill dpi="0" rotWithShape="1">
            <a:blip r:embed="rId6">
              <a:alphaModFix amt="5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OPPOSans R" panose="00020600040101010101" pitchFamily="18" charset="-122"/>
            </a:endParaRPr>
          </a:p>
        </p:txBody>
      </p:sp>
    </p:spTree>
    <p:extLst>
      <p:ext uri="{BB962C8B-B14F-4D97-AF65-F5344CB8AC3E}">
        <p14:creationId xmlns:p14="http://schemas.microsoft.com/office/powerpoint/2010/main" val="3738456099"/>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0" r:id="rId3"/>
    <p:sldLayoutId id="214748366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OPPOSans R" panose="00020600040101010101"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OPPOSans R"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OPPOSans R"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OPPOSans R"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OPPOSans R"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 Id="rId4" Type="http://schemas.openxmlformats.org/officeDocument/2006/relationships/image" Target="../media/image18.svg"/></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hyperlink" Target="http://www.51pptmoban.com/zt/jiuyeshizhan/" TargetMode="External"/><Relationship Id="rId5" Type="http://schemas.openxmlformats.org/officeDocument/2006/relationships/image" Target="../media/image24.svg"/><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 Id="rId4" Type="http://schemas.openxmlformats.org/officeDocument/2006/relationships/image" Target="../media/image8.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6.jpeg"/><Relationship Id="rId1" Type="http://schemas.openxmlformats.org/officeDocument/2006/relationships/slideLayout" Target="../slideLayouts/slideLayout1.xml"/><Relationship Id="rId4" Type="http://schemas.openxmlformats.org/officeDocument/2006/relationships/image" Target="../media/image15.sv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形状 7">
            <a:extLst>
              <a:ext uri="{FF2B5EF4-FFF2-40B4-BE49-F238E27FC236}">
                <a16:creationId xmlns:a16="http://schemas.microsoft.com/office/drawing/2014/main" id="{D8B93E13-37E8-4E16-9BD8-93CAFF1C87E1}"/>
              </a:ext>
            </a:extLst>
          </p:cNvPr>
          <p:cNvSpPr/>
          <p:nvPr/>
        </p:nvSpPr>
        <p:spPr>
          <a:xfrm>
            <a:off x="0" y="3975301"/>
            <a:ext cx="12192000" cy="1460557"/>
          </a:xfrm>
          <a:custGeom>
            <a:avLst/>
            <a:gdLst>
              <a:gd name="connsiteX0" fmla="*/ 0 w 12192000"/>
              <a:gd name="connsiteY0" fmla="*/ 0 h 1854314"/>
              <a:gd name="connsiteX1" fmla="*/ 193156 w 12192000"/>
              <a:gd name="connsiteY1" fmla="*/ 176115 h 1854314"/>
              <a:gd name="connsiteX2" fmla="*/ 6096000 w 12192000"/>
              <a:gd name="connsiteY2" fmla="*/ 1763879 h 1854314"/>
              <a:gd name="connsiteX3" fmla="*/ 11998845 w 12192000"/>
              <a:gd name="connsiteY3" fmla="*/ 176115 h 1854314"/>
              <a:gd name="connsiteX4" fmla="*/ 12192000 w 12192000"/>
              <a:gd name="connsiteY4" fmla="*/ 1 h 1854314"/>
              <a:gd name="connsiteX5" fmla="*/ 12192000 w 12192000"/>
              <a:gd name="connsiteY5" fmla="*/ 402933 h 1854314"/>
              <a:gd name="connsiteX6" fmla="*/ 12038278 w 12192000"/>
              <a:gd name="connsiteY6" fmla="*/ 523050 h 1854314"/>
              <a:gd name="connsiteX7" fmla="*/ 6096000 w 12192000"/>
              <a:gd name="connsiteY7" fmla="*/ 1854314 h 1854314"/>
              <a:gd name="connsiteX8" fmla="*/ 153722 w 12192000"/>
              <a:gd name="connsiteY8" fmla="*/ 523050 h 1854314"/>
              <a:gd name="connsiteX9" fmla="*/ 0 w 12192000"/>
              <a:gd name="connsiteY9" fmla="*/ 402933 h 1854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1854314">
                <a:moveTo>
                  <a:pt x="0" y="0"/>
                </a:moveTo>
                <a:lnTo>
                  <a:pt x="193156" y="176115"/>
                </a:lnTo>
                <a:cubicBezTo>
                  <a:pt x="1348873" y="1123409"/>
                  <a:pt x="3559204" y="1763879"/>
                  <a:pt x="6096000" y="1763879"/>
                </a:cubicBezTo>
                <a:cubicBezTo>
                  <a:pt x="8632796" y="1763879"/>
                  <a:pt x="10843127" y="1123409"/>
                  <a:pt x="11998845" y="176115"/>
                </a:cubicBezTo>
                <a:lnTo>
                  <a:pt x="12192000" y="1"/>
                </a:lnTo>
                <a:lnTo>
                  <a:pt x="12192000" y="402933"/>
                </a:lnTo>
                <a:lnTo>
                  <a:pt x="12038278" y="523050"/>
                </a:lnTo>
                <a:cubicBezTo>
                  <a:pt x="10893896" y="1316011"/>
                  <a:pt x="8661955" y="1854314"/>
                  <a:pt x="6096000" y="1854314"/>
                </a:cubicBezTo>
                <a:cubicBezTo>
                  <a:pt x="3530045" y="1854314"/>
                  <a:pt x="1298104" y="1316011"/>
                  <a:pt x="153722" y="523050"/>
                </a:cubicBezTo>
                <a:lnTo>
                  <a:pt x="0" y="402933"/>
                </a:lnTo>
                <a:close/>
              </a:path>
            </a:pathLst>
          </a:custGeom>
          <a:gradFill>
            <a:gsLst>
              <a:gs pos="0">
                <a:srgbClr val="DDE4EB"/>
              </a:gs>
              <a:gs pos="72000">
                <a:schemeClr val="accent1">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pic>
        <p:nvPicPr>
          <p:cNvPr id="44" name="图片 43">
            <a:extLst>
              <a:ext uri="{FF2B5EF4-FFF2-40B4-BE49-F238E27FC236}">
                <a16:creationId xmlns:a16="http://schemas.microsoft.com/office/drawing/2014/main" id="{E5FBF0B6-BD40-4F57-A98D-EE335E14A07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4705580"/>
            <a:ext cx="12192000" cy="2152420"/>
          </a:xfrm>
          <a:custGeom>
            <a:avLst/>
            <a:gdLst>
              <a:gd name="connsiteX0" fmla="*/ 0 w 12192000"/>
              <a:gd name="connsiteY0" fmla="*/ 0 h 2152420"/>
              <a:gd name="connsiteX1" fmla="*/ 304237 w 12192000"/>
              <a:gd name="connsiteY1" fmla="*/ 81679 h 2152420"/>
              <a:gd name="connsiteX2" fmla="*/ 6096000 w 12192000"/>
              <a:gd name="connsiteY2" fmla="*/ 630028 h 2152420"/>
              <a:gd name="connsiteX3" fmla="*/ 11887763 w 12192000"/>
              <a:gd name="connsiteY3" fmla="*/ 81679 h 2152420"/>
              <a:gd name="connsiteX4" fmla="*/ 12192000 w 12192000"/>
              <a:gd name="connsiteY4" fmla="*/ 0 h 2152420"/>
              <a:gd name="connsiteX5" fmla="*/ 12192000 w 12192000"/>
              <a:gd name="connsiteY5" fmla="*/ 2152420 h 2152420"/>
              <a:gd name="connsiteX6" fmla="*/ 0 w 12192000"/>
              <a:gd name="connsiteY6" fmla="*/ 2152420 h 2152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52420">
                <a:moveTo>
                  <a:pt x="0" y="0"/>
                </a:moveTo>
                <a:lnTo>
                  <a:pt x="304237" y="81679"/>
                </a:lnTo>
                <a:cubicBezTo>
                  <a:pt x="1680893" y="416570"/>
                  <a:pt x="3764278" y="630028"/>
                  <a:pt x="6096000" y="630028"/>
                </a:cubicBezTo>
                <a:cubicBezTo>
                  <a:pt x="8427722" y="630028"/>
                  <a:pt x="10511107" y="416570"/>
                  <a:pt x="11887763" y="81679"/>
                </a:cubicBezTo>
                <a:lnTo>
                  <a:pt x="12192000" y="0"/>
                </a:lnTo>
                <a:lnTo>
                  <a:pt x="12192000" y="2152420"/>
                </a:lnTo>
                <a:lnTo>
                  <a:pt x="0" y="2152420"/>
                </a:lnTo>
                <a:close/>
              </a:path>
            </a:pathLst>
          </a:custGeom>
        </p:spPr>
      </p:pic>
      <p:sp>
        <p:nvSpPr>
          <p:cNvPr id="46" name="任意多边形: 形状 45">
            <a:extLst>
              <a:ext uri="{FF2B5EF4-FFF2-40B4-BE49-F238E27FC236}">
                <a16:creationId xmlns:a16="http://schemas.microsoft.com/office/drawing/2014/main" id="{1A6E6D4A-2CD5-41AA-AF21-AFC79B70AB28}"/>
              </a:ext>
            </a:extLst>
          </p:cNvPr>
          <p:cNvSpPr/>
          <p:nvPr/>
        </p:nvSpPr>
        <p:spPr>
          <a:xfrm>
            <a:off x="0" y="4705580"/>
            <a:ext cx="12192000" cy="2152420"/>
          </a:xfrm>
          <a:custGeom>
            <a:avLst/>
            <a:gdLst>
              <a:gd name="connsiteX0" fmla="*/ 0 w 12192000"/>
              <a:gd name="connsiteY0" fmla="*/ 0 h 2152420"/>
              <a:gd name="connsiteX1" fmla="*/ 304237 w 12192000"/>
              <a:gd name="connsiteY1" fmla="*/ 81679 h 2152420"/>
              <a:gd name="connsiteX2" fmla="*/ 6096000 w 12192000"/>
              <a:gd name="connsiteY2" fmla="*/ 630028 h 2152420"/>
              <a:gd name="connsiteX3" fmla="*/ 11887763 w 12192000"/>
              <a:gd name="connsiteY3" fmla="*/ 81679 h 2152420"/>
              <a:gd name="connsiteX4" fmla="*/ 12192000 w 12192000"/>
              <a:gd name="connsiteY4" fmla="*/ 0 h 2152420"/>
              <a:gd name="connsiteX5" fmla="*/ 12192000 w 12192000"/>
              <a:gd name="connsiteY5" fmla="*/ 2152420 h 2152420"/>
              <a:gd name="connsiteX6" fmla="*/ 0 w 12192000"/>
              <a:gd name="connsiteY6" fmla="*/ 2152420 h 2152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52420">
                <a:moveTo>
                  <a:pt x="0" y="0"/>
                </a:moveTo>
                <a:lnTo>
                  <a:pt x="304237" y="81679"/>
                </a:lnTo>
                <a:cubicBezTo>
                  <a:pt x="1680893" y="416570"/>
                  <a:pt x="3764278" y="630028"/>
                  <a:pt x="6096000" y="630028"/>
                </a:cubicBezTo>
                <a:cubicBezTo>
                  <a:pt x="8427722" y="630028"/>
                  <a:pt x="10511107" y="416570"/>
                  <a:pt x="11887763" y="81679"/>
                </a:cubicBezTo>
                <a:lnTo>
                  <a:pt x="12192000" y="0"/>
                </a:lnTo>
                <a:lnTo>
                  <a:pt x="12192000" y="2152420"/>
                </a:lnTo>
                <a:lnTo>
                  <a:pt x="0" y="2152420"/>
                </a:lnTo>
                <a:close/>
              </a:path>
            </a:pathLst>
          </a:custGeom>
          <a:solidFill>
            <a:schemeClr val="accent1">
              <a:lumMod val="100000"/>
              <a:alpha val="9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4" name="文本占位符 58">
            <a:extLst>
              <a:ext uri="{FF2B5EF4-FFF2-40B4-BE49-F238E27FC236}">
                <a16:creationId xmlns:a16="http://schemas.microsoft.com/office/drawing/2014/main" id="{844B1C02-DCEA-4750-A054-0BCBDBA66B5C}"/>
              </a:ext>
            </a:extLst>
          </p:cNvPr>
          <p:cNvSpPr txBox="1">
            <a:spLocks/>
          </p:cNvSpPr>
          <p:nvPr/>
        </p:nvSpPr>
        <p:spPr>
          <a:xfrm>
            <a:off x="10158893" y="793526"/>
            <a:ext cx="1745724" cy="28125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a:solidFill>
                  <a:schemeClr val="accent1"/>
                </a:solidFill>
                <a:cs typeface="+mn-ea"/>
                <a:sym typeface="+mn-lt"/>
              </a:rPr>
              <a:t>LOGO HERE</a:t>
            </a:r>
            <a:endParaRPr lang="zh-CN" altLang="en-US" sz="1800" dirty="0">
              <a:solidFill>
                <a:schemeClr val="accent1"/>
              </a:solidFill>
              <a:cs typeface="+mn-ea"/>
              <a:sym typeface="+mn-lt"/>
            </a:endParaRPr>
          </a:p>
        </p:txBody>
      </p:sp>
      <p:sp>
        <p:nvSpPr>
          <p:cNvPr id="15" name="文本框 14">
            <a:extLst>
              <a:ext uri="{FF2B5EF4-FFF2-40B4-BE49-F238E27FC236}">
                <a16:creationId xmlns:a16="http://schemas.microsoft.com/office/drawing/2014/main" id="{87C07BCE-7BB1-49F7-A9FE-33062B1E8310}"/>
              </a:ext>
            </a:extLst>
          </p:cNvPr>
          <p:cNvSpPr txBox="1"/>
          <p:nvPr/>
        </p:nvSpPr>
        <p:spPr>
          <a:xfrm>
            <a:off x="1463040" y="2534366"/>
            <a:ext cx="9265920" cy="1015663"/>
          </a:xfrm>
          <a:prstGeom prst="rect">
            <a:avLst/>
          </a:prstGeom>
          <a:noFill/>
        </p:spPr>
        <p:txBody>
          <a:bodyPr wrap="square" lIns="0" tIns="0" rIns="0" bIns="0" rtlCol="0">
            <a:spAutoFit/>
          </a:bodyPr>
          <a:lstStyle/>
          <a:p>
            <a:pPr algn="ctr"/>
            <a:r>
              <a:rPr lang="zh-CN" altLang="en-US" sz="6600">
                <a:solidFill>
                  <a:schemeClr val="accent1">
                    <a:lumMod val="100000"/>
                  </a:schemeClr>
                </a:solidFill>
                <a:latin typeface="+mj-ea"/>
                <a:ea typeface="+mj-ea"/>
                <a:cs typeface="+mn-ea"/>
                <a:sym typeface="+mn-lt"/>
              </a:rPr>
              <a:t>深蓝毕业论文答辩</a:t>
            </a:r>
            <a:r>
              <a:rPr lang="en-US" altLang="zh-CN" sz="6600">
                <a:solidFill>
                  <a:schemeClr val="accent1">
                    <a:lumMod val="100000"/>
                  </a:schemeClr>
                </a:solidFill>
                <a:latin typeface="+mj-lt"/>
                <a:cs typeface="+mn-ea"/>
                <a:sym typeface="+mn-lt"/>
              </a:rPr>
              <a:t>PPT</a:t>
            </a:r>
            <a:endParaRPr lang="zh-CN" altLang="en-US" sz="6600">
              <a:solidFill>
                <a:schemeClr val="accent1">
                  <a:lumMod val="100000"/>
                </a:schemeClr>
              </a:solidFill>
              <a:latin typeface="+mj-lt"/>
              <a:cs typeface="+mn-ea"/>
              <a:sym typeface="+mn-lt"/>
            </a:endParaRPr>
          </a:p>
        </p:txBody>
      </p:sp>
      <p:sp>
        <p:nvSpPr>
          <p:cNvPr id="19" name="文本框 18">
            <a:extLst>
              <a:ext uri="{FF2B5EF4-FFF2-40B4-BE49-F238E27FC236}">
                <a16:creationId xmlns:a16="http://schemas.microsoft.com/office/drawing/2014/main" id="{4E421058-EB17-426E-ACB0-1FF18F635796}"/>
              </a:ext>
            </a:extLst>
          </p:cNvPr>
          <p:cNvSpPr txBox="1"/>
          <p:nvPr/>
        </p:nvSpPr>
        <p:spPr>
          <a:xfrm>
            <a:off x="1463040" y="3533231"/>
            <a:ext cx="9265920" cy="307777"/>
          </a:xfrm>
          <a:prstGeom prst="rect">
            <a:avLst/>
          </a:prstGeom>
          <a:noFill/>
        </p:spPr>
        <p:txBody>
          <a:bodyPr wrap="square" lIns="0" tIns="0" rIns="0" bIns="0" rtlCol="0">
            <a:spAutoFit/>
          </a:bodyPr>
          <a:lstStyle/>
          <a:p>
            <a:pPr algn="ctr"/>
            <a:r>
              <a:rPr lang="en-US" altLang="zh-CN" sz="2000">
                <a:solidFill>
                  <a:schemeClr val="bg1">
                    <a:lumMod val="50000"/>
                  </a:schemeClr>
                </a:solidFill>
                <a:cs typeface="+mn-ea"/>
                <a:sym typeface="+mn-lt"/>
              </a:rPr>
              <a:t>Deep blue graduation thesis defense PPT</a:t>
            </a:r>
            <a:endParaRPr lang="zh-CN" altLang="en-US" sz="2000">
              <a:solidFill>
                <a:schemeClr val="bg1">
                  <a:lumMod val="50000"/>
                </a:schemeClr>
              </a:solidFill>
              <a:cs typeface="+mn-ea"/>
              <a:sym typeface="+mn-lt"/>
            </a:endParaRPr>
          </a:p>
        </p:txBody>
      </p:sp>
      <p:grpSp>
        <p:nvGrpSpPr>
          <p:cNvPr id="79" name="组合 78">
            <a:extLst>
              <a:ext uri="{FF2B5EF4-FFF2-40B4-BE49-F238E27FC236}">
                <a16:creationId xmlns:a16="http://schemas.microsoft.com/office/drawing/2014/main" id="{70711734-F1E8-4494-B5A9-C89940576774}"/>
              </a:ext>
            </a:extLst>
          </p:cNvPr>
          <p:cNvGrpSpPr/>
          <p:nvPr/>
        </p:nvGrpSpPr>
        <p:grpSpPr>
          <a:xfrm>
            <a:off x="3836671" y="4662559"/>
            <a:ext cx="4518658" cy="276999"/>
            <a:chOff x="3454576" y="4662559"/>
            <a:chExt cx="4518658" cy="276999"/>
          </a:xfrm>
        </p:grpSpPr>
        <p:sp>
          <p:nvSpPr>
            <p:cNvPr id="16" name="文本框 15">
              <a:extLst>
                <a:ext uri="{FF2B5EF4-FFF2-40B4-BE49-F238E27FC236}">
                  <a16:creationId xmlns:a16="http://schemas.microsoft.com/office/drawing/2014/main" id="{B12F04FC-4D5D-4FDC-8CBA-430AEFEB51E3}"/>
                </a:ext>
              </a:extLst>
            </p:cNvPr>
            <p:cNvSpPr txBox="1"/>
            <p:nvPr/>
          </p:nvSpPr>
          <p:spPr>
            <a:xfrm>
              <a:off x="3838477" y="4662559"/>
              <a:ext cx="1946366" cy="276999"/>
            </a:xfrm>
            <a:prstGeom prst="rect">
              <a:avLst/>
            </a:prstGeom>
            <a:noFill/>
          </p:spPr>
          <p:txBody>
            <a:bodyPr wrap="square" lIns="0" tIns="0" rIns="0" bIns="0" rtlCol="0">
              <a:spAutoFit/>
            </a:bodyPr>
            <a:lstStyle/>
            <a:p>
              <a:pPr algn="just"/>
              <a:r>
                <a:rPr lang="zh-CN" altLang="en-US">
                  <a:solidFill>
                    <a:schemeClr val="tx1">
                      <a:lumMod val="75000"/>
                      <a:lumOff val="25000"/>
                    </a:schemeClr>
                  </a:solidFill>
                  <a:cs typeface="+mn-ea"/>
                  <a:sym typeface="+mn-lt"/>
                </a:rPr>
                <a:t>指导老师：艾迪鹅</a:t>
              </a:r>
            </a:p>
          </p:txBody>
        </p:sp>
        <p:sp>
          <p:nvSpPr>
            <p:cNvPr id="17" name="文本框 16">
              <a:extLst>
                <a:ext uri="{FF2B5EF4-FFF2-40B4-BE49-F238E27FC236}">
                  <a16:creationId xmlns:a16="http://schemas.microsoft.com/office/drawing/2014/main" id="{8A8FA431-BE8E-4215-8F83-A87F486BF438}"/>
                </a:ext>
              </a:extLst>
            </p:cNvPr>
            <p:cNvSpPr txBox="1"/>
            <p:nvPr/>
          </p:nvSpPr>
          <p:spPr>
            <a:xfrm>
              <a:off x="6552646" y="4662559"/>
              <a:ext cx="1420588" cy="276999"/>
            </a:xfrm>
            <a:prstGeom prst="rect">
              <a:avLst/>
            </a:prstGeom>
            <a:noFill/>
          </p:spPr>
          <p:txBody>
            <a:bodyPr wrap="square" lIns="0" tIns="0" rIns="0" bIns="0" rtlCol="0">
              <a:spAutoFit/>
            </a:bodyPr>
            <a:lstStyle/>
            <a:p>
              <a:pPr algn="just"/>
              <a:r>
                <a:rPr lang="zh-CN" altLang="en-US">
                  <a:solidFill>
                    <a:schemeClr val="tx1">
                      <a:lumMod val="75000"/>
                      <a:lumOff val="25000"/>
                    </a:schemeClr>
                  </a:solidFill>
                  <a:cs typeface="+mn-ea"/>
                  <a:sym typeface="+mn-lt"/>
                </a:rPr>
                <a:t>答辩人：秋末</a:t>
              </a:r>
            </a:p>
          </p:txBody>
        </p:sp>
        <p:grpSp>
          <p:nvGrpSpPr>
            <p:cNvPr id="66" name="组合 65">
              <a:extLst>
                <a:ext uri="{FF2B5EF4-FFF2-40B4-BE49-F238E27FC236}">
                  <a16:creationId xmlns:a16="http://schemas.microsoft.com/office/drawing/2014/main" id="{2361BDB5-2A54-4D22-B985-37690975E89C}"/>
                </a:ext>
              </a:extLst>
            </p:cNvPr>
            <p:cNvGrpSpPr>
              <a:grpSpLocks/>
            </p:cNvGrpSpPr>
            <p:nvPr/>
          </p:nvGrpSpPr>
          <p:grpSpPr>
            <a:xfrm>
              <a:off x="6186963" y="4662559"/>
              <a:ext cx="271172" cy="271172"/>
              <a:chOff x="3454576" y="4662559"/>
              <a:chExt cx="271172" cy="271172"/>
            </a:xfrm>
          </p:grpSpPr>
          <p:sp>
            <p:nvSpPr>
              <p:cNvPr id="67" name="矩形: 圆角 66">
                <a:extLst>
                  <a:ext uri="{FF2B5EF4-FFF2-40B4-BE49-F238E27FC236}">
                    <a16:creationId xmlns:a16="http://schemas.microsoft.com/office/drawing/2014/main" id="{365267CF-1E2E-47B7-8CAC-B85269DC0E2F}"/>
                  </a:ext>
                </a:extLst>
              </p:cNvPr>
              <p:cNvSpPr/>
              <p:nvPr/>
            </p:nvSpPr>
            <p:spPr>
              <a:xfrm>
                <a:off x="3454576" y="4662559"/>
                <a:ext cx="271172" cy="271172"/>
              </a:xfrm>
              <a:prstGeom prst="round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8" name="组合 67">
                <a:extLst>
                  <a:ext uri="{FF2B5EF4-FFF2-40B4-BE49-F238E27FC236}">
                    <a16:creationId xmlns:a16="http://schemas.microsoft.com/office/drawing/2014/main" id="{E3262E5A-D536-41BF-9E0E-D64BFD1DEFCD}"/>
                  </a:ext>
                </a:extLst>
              </p:cNvPr>
              <p:cNvGrpSpPr/>
              <p:nvPr/>
            </p:nvGrpSpPr>
            <p:grpSpPr>
              <a:xfrm>
                <a:off x="3522726" y="4726210"/>
                <a:ext cx="134874" cy="143870"/>
                <a:chOff x="3534416" y="4712420"/>
                <a:chExt cx="142875" cy="152400"/>
              </a:xfrm>
            </p:grpSpPr>
            <p:sp>
              <p:nvSpPr>
                <p:cNvPr id="69" name="任意多边形: 形状 68">
                  <a:extLst>
                    <a:ext uri="{FF2B5EF4-FFF2-40B4-BE49-F238E27FC236}">
                      <a16:creationId xmlns:a16="http://schemas.microsoft.com/office/drawing/2014/main" id="{3A9B09F5-0C70-4264-8C9C-CE85067D3B07}"/>
                    </a:ext>
                  </a:extLst>
                </p:cNvPr>
                <p:cNvSpPr/>
                <p:nvPr/>
              </p:nvSpPr>
              <p:spPr>
                <a:xfrm>
                  <a:off x="3572516" y="4712420"/>
                  <a:ext cx="66675" cy="66675"/>
                </a:xfrm>
                <a:custGeom>
                  <a:avLst/>
                  <a:gdLst>
                    <a:gd name="connsiteX0" fmla="*/ 33338 w 66675"/>
                    <a:gd name="connsiteY0" fmla="*/ 66675 h 66675"/>
                    <a:gd name="connsiteX1" fmla="*/ 66675 w 66675"/>
                    <a:gd name="connsiteY1" fmla="*/ 33338 h 66675"/>
                    <a:gd name="connsiteX2" fmla="*/ 33338 w 66675"/>
                    <a:gd name="connsiteY2" fmla="*/ 0 h 66675"/>
                    <a:gd name="connsiteX3" fmla="*/ 0 w 66675"/>
                    <a:gd name="connsiteY3" fmla="*/ 33338 h 66675"/>
                    <a:gd name="connsiteX4" fmla="*/ 33338 w 66675"/>
                    <a:gd name="connsiteY4" fmla="*/ 66675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33338" y="66675"/>
                      </a:moveTo>
                      <a:cubicBezTo>
                        <a:pt x="51749" y="66675"/>
                        <a:pt x="66675" y="51749"/>
                        <a:pt x="66675" y="33338"/>
                      </a:cubicBezTo>
                      <a:cubicBezTo>
                        <a:pt x="66675" y="14926"/>
                        <a:pt x="51749" y="0"/>
                        <a:pt x="33338" y="0"/>
                      </a:cubicBezTo>
                      <a:cubicBezTo>
                        <a:pt x="14926" y="0"/>
                        <a:pt x="0" y="14926"/>
                        <a:pt x="0" y="33338"/>
                      </a:cubicBezTo>
                      <a:cubicBezTo>
                        <a:pt x="0" y="51749"/>
                        <a:pt x="14926" y="66675"/>
                        <a:pt x="33338" y="66675"/>
                      </a:cubicBezTo>
                      <a:close/>
                    </a:path>
                  </a:pathLst>
                </a:custGeom>
                <a:solidFill>
                  <a:schemeClr val="bg1"/>
                </a:solidFill>
                <a:ln w="9525" cap="flat">
                  <a:noFill/>
                  <a:prstDash val="solid"/>
                  <a:round/>
                </a:ln>
              </p:spPr>
              <p:txBody>
                <a:bodyPr rtlCol="0" anchor="ctr"/>
                <a:lstStyle/>
                <a:p>
                  <a:endParaRPr lang="zh-CN" altLang="en-US">
                    <a:cs typeface="+mn-ea"/>
                    <a:sym typeface="+mn-lt"/>
                  </a:endParaRPr>
                </a:p>
              </p:txBody>
            </p:sp>
            <p:sp>
              <p:nvSpPr>
                <p:cNvPr id="70" name="任意多边形: 形状 69">
                  <a:extLst>
                    <a:ext uri="{FF2B5EF4-FFF2-40B4-BE49-F238E27FC236}">
                      <a16:creationId xmlns:a16="http://schemas.microsoft.com/office/drawing/2014/main" id="{91A3D54B-BCFD-4AAF-9525-F3A48EA147A6}"/>
                    </a:ext>
                  </a:extLst>
                </p:cNvPr>
                <p:cNvSpPr/>
                <p:nvPr/>
              </p:nvSpPr>
              <p:spPr>
                <a:xfrm>
                  <a:off x="3534416" y="4798145"/>
                  <a:ext cx="142875" cy="66675"/>
                </a:xfrm>
                <a:custGeom>
                  <a:avLst/>
                  <a:gdLst>
                    <a:gd name="connsiteX0" fmla="*/ 0 w 142875"/>
                    <a:gd name="connsiteY0" fmla="*/ 60960 h 66675"/>
                    <a:gd name="connsiteX1" fmla="*/ 0 w 142875"/>
                    <a:gd name="connsiteY1" fmla="*/ 66675 h 66675"/>
                    <a:gd name="connsiteX2" fmla="*/ 142875 w 142875"/>
                    <a:gd name="connsiteY2" fmla="*/ 66675 h 66675"/>
                    <a:gd name="connsiteX3" fmla="*/ 142875 w 142875"/>
                    <a:gd name="connsiteY3" fmla="*/ 60960 h 66675"/>
                    <a:gd name="connsiteX4" fmla="*/ 138723 w 142875"/>
                    <a:gd name="connsiteY4" fmla="*/ 20803 h 66675"/>
                    <a:gd name="connsiteX5" fmla="*/ 122072 w 142875"/>
                    <a:gd name="connsiteY5" fmla="*/ 4152 h 66675"/>
                    <a:gd name="connsiteX6" fmla="*/ 81915 w 142875"/>
                    <a:gd name="connsiteY6" fmla="*/ 0 h 66675"/>
                    <a:gd name="connsiteX7" fmla="*/ 60960 w 142875"/>
                    <a:gd name="connsiteY7" fmla="*/ 0 h 66675"/>
                    <a:gd name="connsiteX8" fmla="*/ 20803 w 142875"/>
                    <a:gd name="connsiteY8" fmla="*/ 4152 h 66675"/>
                    <a:gd name="connsiteX9" fmla="*/ 4153 w 142875"/>
                    <a:gd name="connsiteY9" fmla="*/ 20803 h 66675"/>
                    <a:gd name="connsiteX10" fmla="*/ 0 w 142875"/>
                    <a:gd name="connsiteY10" fmla="*/ 6096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2875" h="66675">
                      <a:moveTo>
                        <a:pt x="0" y="60960"/>
                      </a:moveTo>
                      <a:lnTo>
                        <a:pt x="0" y="66675"/>
                      </a:lnTo>
                      <a:lnTo>
                        <a:pt x="142875" y="66675"/>
                      </a:lnTo>
                      <a:lnTo>
                        <a:pt x="142875" y="60960"/>
                      </a:lnTo>
                      <a:cubicBezTo>
                        <a:pt x="142875" y="39622"/>
                        <a:pt x="142875" y="28953"/>
                        <a:pt x="138723" y="20803"/>
                      </a:cubicBezTo>
                      <a:cubicBezTo>
                        <a:pt x="135070" y="13634"/>
                        <a:pt x="129241" y="7805"/>
                        <a:pt x="122072" y="4152"/>
                      </a:cubicBezTo>
                      <a:cubicBezTo>
                        <a:pt x="113922" y="0"/>
                        <a:pt x="103253" y="0"/>
                        <a:pt x="81915" y="0"/>
                      </a:cubicBezTo>
                      <a:lnTo>
                        <a:pt x="60960" y="0"/>
                      </a:lnTo>
                      <a:cubicBezTo>
                        <a:pt x="39622" y="0"/>
                        <a:pt x="28953" y="0"/>
                        <a:pt x="20803" y="4152"/>
                      </a:cubicBezTo>
                      <a:cubicBezTo>
                        <a:pt x="13634" y="7805"/>
                        <a:pt x="7805" y="13634"/>
                        <a:pt x="4153" y="20803"/>
                      </a:cubicBezTo>
                      <a:cubicBezTo>
                        <a:pt x="0" y="28953"/>
                        <a:pt x="0" y="39622"/>
                        <a:pt x="0" y="60960"/>
                      </a:cubicBezTo>
                      <a:close/>
                    </a:path>
                  </a:pathLst>
                </a:custGeom>
                <a:solidFill>
                  <a:schemeClr val="bg1"/>
                </a:solidFill>
                <a:ln w="9525" cap="flat">
                  <a:noFill/>
                  <a:prstDash val="solid"/>
                  <a:round/>
                </a:ln>
              </p:spPr>
              <p:txBody>
                <a:bodyPr rtlCol="0" anchor="ctr"/>
                <a:lstStyle/>
                <a:p>
                  <a:endParaRPr lang="zh-CN" altLang="en-US">
                    <a:cs typeface="+mn-ea"/>
                    <a:sym typeface="+mn-lt"/>
                  </a:endParaRPr>
                </a:p>
              </p:txBody>
            </p:sp>
          </p:grpSp>
        </p:grpSp>
        <p:grpSp>
          <p:nvGrpSpPr>
            <p:cNvPr id="65" name="组合 64">
              <a:extLst>
                <a:ext uri="{FF2B5EF4-FFF2-40B4-BE49-F238E27FC236}">
                  <a16:creationId xmlns:a16="http://schemas.microsoft.com/office/drawing/2014/main" id="{2D0BB978-0FD4-494A-B291-F41EA7BCCFF4}"/>
                </a:ext>
              </a:extLst>
            </p:cNvPr>
            <p:cNvGrpSpPr/>
            <p:nvPr/>
          </p:nvGrpSpPr>
          <p:grpSpPr>
            <a:xfrm>
              <a:off x="3454576" y="4662559"/>
              <a:ext cx="271172" cy="271172"/>
              <a:chOff x="3454576" y="4662559"/>
              <a:chExt cx="271172" cy="271172"/>
            </a:xfrm>
          </p:grpSpPr>
          <p:sp>
            <p:nvSpPr>
              <p:cNvPr id="47" name="矩形: 圆角 46">
                <a:extLst>
                  <a:ext uri="{FF2B5EF4-FFF2-40B4-BE49-F238E27FC236}">
                    <a16:creationId xmlns:a16="http://schemas.microsoft.com/office/drawing/2014/main" id="{2166A4AD-A1EF-4979-BEED-8E3B1651FE1B}"/>
                  </a:ext>
                </a:extLst>
              </p:cNvPr>
              <p:cNvSpPr/>
              <p:nvPr/>
            </p:nvSpPr>
            <p:spPr>
              <a:xfrm>
                <a:off x="3454576" y="4662559"/>
                <a:ext cx="271172" cy="271172"/>
              </a:xfrm>
              <a:prstGeom prst="round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3" name="组合 62">
                <a:extLst>
                  <a:ext uri="{FF2B5EF4-FFF2-40B4-BE49-F238E27FC236}">
                    <a16:creationId xmlns:a16="http://schemas.microsoft.com/office/drawing/2014/main" id="{15110505-0A87-4A27-8AAA-9553B814D992}"/>
                  </a:ext>
                </a:extLst>
              </p:cNvPr>
              <p:cNvGrpSpPr/>
              <p:nvPr/>
            </p:nvGrpSpPr>
            <p:grpSpPr>
              <a:xfrm>
                <a:off x="3522726" y="4726210"/>
                <a:ext cx="134874" cy="143870"/>
                <a:chOff x="3534416" y="4712420"/>
                <a:chExt cx="142875" cy="152400"/>
              </a:xfrm>
            </p:grpSpPr>
            <p:sp>
              <p:nvSpPr>
                <p:cNvPr id="59" name="任意多边形: 形状 58">
                  <a:extLst>
                    <a:ext uri="{FF2B5EF4-FFF2-40B4-BE49-F238E27FC236}">
                      <a16:creationId xmlns:a16="http://schemas.microsoft.com/office/drawing/2014/main" id="{3F454E64-E550-4E5F-A8CD-A0F4670FC3AA}"/>
                    </a:ext>
                  </a:extLst>
                </p:cNvPr>
                <p:cNvSpPr/>
                <p:nvPr/>
              </p:nvSpPr>
              <p:spPr>
                <a:xfrm>
                  <a:off x="3572516" y="4712420"/>
                  <a:ext cx="66675" cy="66675"/>
                </a:xfrm>
                <a:custGeom>
                  <a:avLst/>
                  <a:gdLst>
                    <a:gd name="connsiteX0" fmla="*/ 33338 w 66675"/>
                    <a:gd name="connsiteY0" fmla="*/ 66675 h 66675"/>
                    <a:gd name="connsiteX1" fmla="*/ 66675 w 66675"/>
                    <a:gd name="connsiteY1" fmla="*/ 33338 h 66675"/>
                    <a:gd name="connsiteX2" fmla="*/ 33338 w 66675"/>
                    <a:gd name="connsiteY2" fmla="*/ 0 h 66675"/>
                    <a:gd name="connsiteX3" fmla="*/ 0 w 66675"/>
                    <a:gd name="connsiteY3" fmla="*/ 33338 h 66675"/>
                    <a:gd name="connsiteX4" fmla="*/ 33338 w 66675"/>
                    <a:gd name="connsiteY4" fmla="*/ 66675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33338" y="66675"/>
                      </a:moveTo>
                      <a:cubicBezTo>
                        <a:pt x="51749" y="66675"/>
                        <a:pt x="66675" y="51749"/>
                        <a:pt x="66675" y="33338"/>
                      </a:cubicBezTo>
                      <a:cubicBezTo>
                        <a:pt x="66675" y="14926"/>
                        <a:pt x="51749" y="0"/>
                        <a:pt x="33338" y="0"/>
                      </a:cubicBezTo>
                      <a:cubicBezTo>
                        <a:pt x="14926" y="0"/>
                        <a:pt x="0" y="14926"/>
                        <a:pt x="0" y="33338"/>
                      </a:cubicBezTo>
                      <a:cubicBezTo>
                        <a:pt x="0" y="51749"/>
                        <a:pt x="14926" y="66675"/>
                        <a:pt x="33338" y="66675"/>
                      </a:cubicBezTo>
                      <a:close/>
                    </a:path>
                  </a:pathLst>
                </a:custGeom>
                <a:solidFill>
                  <a:schemeClr val="bg1"/>
                </a:solidFill>
                <a:ln w="9525" cap="flat">
                  <a:noFill/>
                  <a:prstDash val="solid"/>
                  <a:round/>
                </a:ln>
              </p:spPr>
              <p:txBody>
                <a:bodyPr rtlCol="0" anchor="ctr"/>
                <a:lstStyle/>
                <a:p>
                  <a:endParaRPr lang="zh-CN" altLang="en-US">
                    <a:cs typeface="+mn-ea"/>
                    <a:sym typeface="+mn-lt"/>
                  </a:endParaRPr>
                </a:p>
              </p:txBody>
            </p:sp>
            <p:sp>
              <p:nvSpPr>
                <p:cNvPr id="62" name="任意多边形: 形状 61">
                  <a:extLst>
                    <a:ext uri="{FF2B5EF4-FFF2-40B4-BE49-F238E27FC236}">
                      <a16:creationId xmlns:a16="http://schemas.microsoft.com/office/drawing/2014/main" id="{506F9EEA-F626-4A93-B7B5-0697D99D536E}"/>
                    </a:ext>
                  </a:extLst>
                </p:cNvPr>
                <p:cNvSpPr/>
                <p:nvPr/>
              </p:nvSpPr>
              <p:spPr>
                <a:xfrm>
                  <a:off x="3534416" y="4798145"/>
                  <a:ext cx="142875" cy="66675"/>
                </a:xfrm>
                <a:custGeom>
                  <a:avLst/>
                  <a:gdLst>
                    <a:gd name="connsiteX0" fmla="*/ 0 w 142875"/>
                    <a:gd name="connsiteY0" fmla="*/ 60960 h 66675"/>
                    <a:gd name="connsiteX1" fmla="*/ 0 w 142875"/>
                    <a:gd name="connsiteY1" fmla="*/ 66675 h 66675"/>
                    <a:gd name="connsiteX2" fmla="*/ 142875 w 142875"/>
                    <a:gd name="connsiteY2" fmla="*/ 66675 h 66675"/>
                    <a:gd name="connsiteX3" fmla="*/ 142875 w 142875"/>
                    <a:gd name="connsiteY3" fmla="*/ 60960 h 66675"/>
                    <a:gd name="connsiteX4" fmla="*/ 138723 w 142875"/>
                    <a:gd name="connsiteY4" fmla="*/ 20803 h 66675"/>
                    <a:gd name="connsiteX5" fmla="*/ 122072 w 142875"/>
                    <a:gd name="connsiteY5" fmla="*/ 4152 h 66675"/>
                    <a:gd name="connsiteX6" fmla="*/ 81915 w 142875"/>
                    <a:gd name="connsiteY6" fmla="*/ 0 h 66675"/>
                    <a:gd name="connsiteX7" fmla="*/ 60960 w 142875"/>
                    <a:gd name="connsiteY7" fmla="*/ 0 h 66675"/>
                    <a:gd name="connsiteX8" fmla="*/ 20803 w 142875"/>
                    <a:gd name="connsiteY8" fmla="*/ 4152 h 66675"/>
                    <a:gd name="connsiteX9" fmla="*/ 4153 w 142875"/>
                    <a:gd name="connsiteY9" fmla="*/ 20803 h 66675"/>
                    <a:gd name="connsiteX10" fmla="*/ 0 w 142875"/>
                    <a:gd name="connsiteY10" fmla="*/ 6096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2875" h="66675">
                      <a:moveTo>
                        <a:pt x="0" y="60960"/>
                      </a:moveTo>
                      <a:lnTo>
                        <a:pt x="0" y="66675"/>
                      </a:lnTo>
                      <a:lnTo>
                        <a:pt x="142875" y="66675"/>
                      </a:lnTo>
                      <a:lnTo>
                        <a:pt x="142875" y="60960"/>
                      </a:lnTo>
                      <a:cubicBezTo>
                        <a:pt x="142875" y="39622"/>
                        <a:pt x="142875" y="28953"/>
                        <a:pt x="138723" y="20803"/>
                      </a:cubicBezTo>
                      <a:cubicBezTo>
                        <a:pt x="135070" y="13634"/>
                        <a:pt x="129241" y="7805"/>
                        <a:pt x="122072" y="4152"/>
                      </a:cubicBezTo>
                      <a:cubicBezTo>
                        <a:pt x="113922" y="0"/>
                        <a:pt x="103253" y="0"/>
                        <a:pt x="81915" y="0"/>
                      </a:cubicBezTo>
                      <a:lnTo>
                        <a:pt x="60960" y="0"/>
                      </a:lnTo>
                      <a:cubicBezTo>
                        <a:pt x="39622" y="0"/>
                        <a:pt x="28953" y="0"/>
                        <a:pt x="20803" y="4152"/>
                      </a:cubicBezTo>
                      <a:cubicBezTo>
                        <a:pt x="13634" y="7805"/>
                        <a:pt x="7805" y="13634"/>
                        <a:pt x="4153" y="20803"/>
                      </a:cubicBezTo>
                      <a:cubicBezTo>
                        <a:pt x="0" y="28953"/>
                        <a:pt x="0" y="39622"/>
                        <a:pt x="0" y="60960"/>
                      </a:cubicBezTo>
                      <a:close/>
                    </a:path>
                  </a:pathLst>
                </a:custGeom>
                <a:solidFill>
                  <a:schemeClr val="bg1"/>
                </a:solidFill>
                <a:ln w="9525" cap="flat">
                  <a:noFill/>
                  <a:prstDash val="solid"/>
                  <a:round/>
                </a:ln>
              </p:spPr>
              <p:txBody>
                <a:bodyPr rtlCol="0" anchor="ctr"/>
                <a:lstStyle/>
                <a:p>
                  <a:endParaRPr lang="zh-CN" altLang="en-US">
                    <a:cs typeface="+mn-ea"/>
                    <a:sym typeface="+mn-lt"/>
                  </a:endParaRPr>
                </a:p>
              </p:txBody>
            </p:sp>
          </p:grpSp>
        </p:grpSp>
      </p:grpSp>
      <p:grpSp>
        <p:nvGrpSpPr>
          <p:cNvPr id="78" name="组合 77">
            <a:extLst>
              <a:ext uri="{FF2B5EF4-FFF2-40B4-BE49-F238E27FC236}">
                <a16:creationId xmlns:a16="http://schemas.microsoft.com/office/drawing/2014/main" id="{010E2015-A55A-4E1B-857D-58E1784DFE80}"/>
              </a:ext>
            </a:extLst>
          </p:cNvPr>
          <p:cNvGrpSpPr/>
          <p:nvPr/>
        </p:nvGrpSpPr>
        <p:grpSpPr>
          <a:xfrm flipH="1">
            <a:off x="5331025" y="1176985"/>
            <a:ext cx="1711844" cy="1036162"/>
            <a:chOff x="5138034" y="1106707"/>
            <a:chExt cx="2097827" cy="1269791"/>
          </a:xfrm>
        </p:grpSpPr>
        <p:sp>
          <p:nvSpPr>
            <p:cNvPr id="74" name="任意多边形: 形状 73">
              <a:extLst>
                <a:ext uri="{FF2B5EF4-FFF2-40B4-BE49-F238E27FC236}">
                  <a16:creationId xmlns:a16="http://schemas.microsoft.com/office/drawing/2014/main" id="{198DCB2D-4485-4C5F-BF03-32E3C9A3DFDA}"/>
                </a:ext>
              </a:extLst>
            </p:cNvPr>
            <p:cNvSpPr/>
            <p:nvPr/>
          </p:nvSpPr>
          <p:spPr>
            <a:xfrm>
              <a:off x="5138034" y="1106707"/>
              <a:ext cx="2097827" cy="1269791"/>
            </a:xfrm>
            <a:custGeom>
              <a:avLst/>
              <a:gdLst>
                <a:gd name="connsiteX0" fmla="*/ 1035939 w 2097827"/>
                <a:gd name="connsiteY0" fmla="*/ -746 h 1269791"/>
                <a:gd name="connsiteX1" fmla="*/ -486 w 2097827"/>
                <a:gd name="connsiteY1" fmla="*/ 419814 h 1269791"/>
                <a:gd name="connsiteX2" fmla="*/ 534924 w 2097827"/>
                <a:gd name="connsiteY2" fmla="*/ 687519 h 1269791"/>
                <a:gd name="connsiteX3" fmla="*/ 534924 w 2097827"/>
                <a:gd name="connsiteY3" fmla="*/ 687497 h 1269791"/>
                <a:gd name="connsiteX4" fmla="*/ 1040926 w 2097827"/>
                <a:gd name="connsiteY4" fmla="*/ 940513 h 1269791"/>
                <a:gd name="connsiteX5" fmla="*/ 1540496 w 2097827"/>
                <a:gd name="connsiteY5" fmla="*/ 689533 h 1269791"/>
                <a:gd name="connsiteX6" fmla="*/ 1540496 w 2097827"/>
                <a:gd name="connsiteY6" fmla="*/ 689556 h 1269791"/>
                <a:gd name="connsiteX7" fmla="*/ 2097341 w 2097827"/>
                <a:gd name="connsiteY7" fmla="*/ 409796 h 1269791"/>
                <a:gd name="connsiteX8" fmla="*/ 1540518 w 2097827"/>
                <a:gd name="connsiteY8" fmla="*/ 715012 h 1269791"/>
                <a:gd name="connsiteX9" fmla="*/ 1040948 w 2097827"/>
                <a:gd name="connsiteY9" fmla="*/ 965991 h 1269791"/>
                <a:gd name="connsiteX10" fmla="*/ 534947 w 2097827"/>
                <a:gd name="connsiteY10" fmla="*/ 712975 h 1269791"/>
                <a:gd name="connsiteX11" fmla="*/ 496225 w 2097827"/>
                <a:gd name="connsiteY11" fmla="*/ 1076349 h 1269791"/>
                <a:gd name="connsiteX12" fmla="*/ 1575849 w 2097827"/>
                <a:gd name="connsiteY12" fmla="*/ 1076349 h 1269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97827" h="1269791">
                  <a:moveTo>
                    <a:pt x="1035939" y="-746"/>
                  </a:moveTo>
                  <a:lnTo>
                    <a:pt x="-486" y="419814"/>
                  </a:lnTo>
                  <a:lnTo>
                    <a:pt x="534924" y="687519"/>
                  </a:lnTo>
                  <a:lnTo>
                    <a:pt x="534924" y="687497"/>
                  </a:lnTo>
                  <a:lnTo>
                    <a:pt x="1040926" y="940513"/>
                  </a:lnTo>
                  <a:lnTo>
                    <a:pt x="1540496" y="689533"/>
                  </a:lnTo>
                  <a:lnTo>
                    <a:pt x="1540496" y="689556"/>
                  </a:lnTo>
                  <a:lnTo>
                    <a:pt x="2097341" y="409796"/>
                  </a:lnTo>
                  <a:close/>
                  <a:moveTo>
                    <a:pt x="1540518" y="715012"/>
                  </a:moveTo>
                  <a:lnTo>
                    <a:pt x="1040948" y="965991"/>
                  </a:lnTo>
                  <a:lnTo>
                    <a:pt x="534947" y="712975"/>
                  </a:lnTo>
                  <a:lnTo>
                    <a:pt x="496225" y="1076349"/>
                  </a:lnTo>
                  <a:cubicBezTo>
                    <a:pt x="888782" y="1357396"/>
                    <a:pt x="1242888" y="1307975"/>
                    <a:pt x="1575849" y="1076349"/>
                  </a:cubicBezTo>
                  <a:close/>
                </a:path>
              </a:pathLst>
            </a:custGeom>
            <a:solidFill>
              <a:schemeClr val="accent1">
                <a:lumMod val="100000"/>
              </a:schemeClr>
            </a:solidFill>
            <a:ln w="748" cap="flat">
              <a:noFill/>
              <a:prstDash val="solid"/>
              <a:miter/>
            </a:ln>
          </p:spPr>
          <p:txBody>
            <a:bodyPr rtlCol="0" anchor="ctr"/>
            <a:lstStyle/>
            <a:p>
              <a:endParaRPr lang="zh-CN" altLang="en-US">
                <a:cs typeface="+mn-ea"/>
                <a:sym typeface="+mn-lt"/>
              </a:endParaRPr>
            </a:p>
          </p:txBody>
        </p:sp>
        <p:grpSp>
          <p:nvGrpSpPr>
            <p:cNvPr id="75" name="图形 71">
              <a:extLst>
                <a:ext uri="{FF2B5EF4-FFF2-40B4-BE49-F238E27FC236}">
                  <a16:creationId xmlns:a16="http://schemas.microsoft.com/office/drawing/2014/main" id="{F8C3B4FE-53E9-4FA5-8F28-3EA9B3A04EC6}"/>
                </a:ext>
              </a:extLst>
            </p:cNvPr>
            <p:cNvGrpSpPr/>
            <p:nvPr/>
          </p:nvGrpSpPr>
          <p:grpSpPr>
            <a:xfrm>
              <a:off x="5472470" y="1486733"/>
              <a:ext cx="750830" cy="681735"/>
              <a:chOff x="5472470" y="1486733"/>
              <a:chExt cx="750830" cy="681735"/>
            </a:xfrm>
            <a:solidFill>
              <a:srgbClr val="213B6A"/>
            </a:solidFill>
          </p:grpSpPr>
          <p:sp>
            <p:nvSpPr>
              <p:cNvPr id="76" name="任意多边形: 形状 75">
                <a:extLst>
                  <a:ext uri="{FF2B5EF4-FFF2-40B4-BE49-F238E27FC236}">
                    <a16:creationId xmlns:a16="http://schemas.microsoft.com/office/drawing/2014/main" id="{F32AD0A4-DA4C-4C1F-962A-1F8A6E7EA8F0}"/>
                  </a:ext>
                </a:extLst>
              </p:cNvPr>
              <p:cNvSpPr/>
              <p:nvPr/>
            </p:nvSpPr>
            <p:spPr>
              <a:xfrm rot="10800000" flipV="1">
                <a:off x="5472470" y="1486733"/>
                <a:ext cx="750830" cy="681735"/>
              </a:xfrm>
              <a:custGeom>
                <a:avLst/>
                <a:gdLst>
                  <a:gd name="connsiteX0" fmla="*/ 85944 w 750830"/>
                  <a:gd name="connsiteY0" fmla="*/ 465 h 681735"/>
                  <a:gd name="connsiteX1" fmla="*/ 599 w 750830"/>
                  <a:gd name="connsiteY1" fmla="*/ 50322 h 681735"/>
                  <a:gd name="connsiteX2" fmla="*/ 70770 w 750830"/>
                  <a:gd name="connsiteY2" fmla="*/ 89346 h 681735"/>
                  <a:gd name="connsiteX3" fmla="*/ 138713 w 750830"/>
                  <a:gd name="connsiteY3" fmla="*/ 90576 h 681735"/>
                  <a:gd name="connsiteX4" fmla="*/ 657547 w 750830"/>
                  <a:gd name="connsiteY4" fmla="*/ 221658 h 681735"/>
                  <a:gd name="connsiteX5" fmla="*/ 670593 w 750830"/>
                  <a:gd name="connsiteY5" fmla="*/ 379980 h 681735"/>
                  <a:gd name="connsiteX6" fmla="*/ 656324 w 750830"/>
                  <a:gd name="connsiteY6" fmla="*/ 677950 h 681735"/>
                  <a:gd name="connsiteX7" fmla="*/ 751430 w 750830"/>
                  <a:gd name="connsiteY7" fmla="*/ 654132 h 681735"/>
                  <a:gd name="connsiteX8" fmla="*/ 718636 w 750830"/>
                  <a:gd name="connsiteY8" fmla="*/ 370604 h 681735"/>
                  <a:gd name="connsiteX9" fmla="*/ 728579 w 750830"/>
                  <a:gd name="connsiteY9" fmla="*/ 183687 h 681735"/>
                  <a:gd name="connsiteX10" fmla="*/ 160632 w 750830"/>
                  <a:gd name="connsiteY10" fmla="*/ 35073 h 681735"/>
                  <a:gd name="connsiteX11" fmla="*/ 85939 w 750830"/>
                  <a:gd name="connsiteY11" fmla="*/ 462 h 681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0830" h="681735">
                    <a:moveTo>
                      <a:pt x="85944" y="465"/>
                    </a:moveTo>
                    <a:cubicBezTo>
                      <a:pt x="51513" y="2646"/>
                      <a:pt x="6285" y="15177"/>
                      <a:pt x="599" y="50322"/>
                    </a:cubicBezTo>
                    <a:cubicBezTo>
                      <a:pt x="1938" y="80825"/>
                      <a:pt x="42395" y="90294"/>
                      <a:pt x="70770" y="89346"/>
                    </a:cubicBezTo>
                    <a:cubicBezTo>
                      <a:pt x="105833" y="86373"/>
                      <a:pt x="121300" y="85547"/>
                      <a:pt x="138713" y="90576"/>
                    </a:cubicBezTo>
                    <a:cubicBezTo>
                      <a:pt x="311656" y="134269"/>
                      <a:pt x="657547" y="221658"/>
                      <a:pt x="657547" y="221658"/>
                    </a:cubicBezTo>
                    <a:lnTo>
                      <a:pt x="670593" y="379980"/>
                    </a:lnTo>
                    <a:cubicBezTo>
                      <a:pt x="670593" y="379980"/>
                      <a:pt x="679757" y="519030"/>
                      <a:pt x="656324" y="677950"/>
                    </a:cubicBezTo>
                    <a:cubicBezTo>
                      <a:pt x="698145" y="686302"/>
                      <a:pt x="722135" y="682917"/>
                      <a:pt x="751430" y="654132"/>
                    </a:cubicBezTo>
                    <a:cubicBezTo>
                      <a:pt x="744435" y="563779"/>
                      <a:pt x="718636" y="370604"/>
                      <a:pt x="718636" y="370604"/>
                    </a:cubicBezTo>
                    <a:lnTo>
                      <a:pt x="728579" y="183687"/>
                    </a:lnTo>
                    <a:cubicBezTo>
                      <a:pt x="728579" y="183687"/>
                      <a:pt x="348363" y="86593"/>
                      <a:pt x="160632" y="35073"/>
                    </a:cubicBezTo>
                    <a:cubicBezTo>
                      <a:pt x="155014" y="5417"/>
                      <a:pt x="113804" y="-1336"/>
                      <a:pt x="85939" y="462"/>
                    </a:cubicBezTo>
                    <a:close/>
                  </a:path>
                </a:pathLst>
              </a:custGeom>
              <a:noFill/>
              <a:ln w="24127" cap="rnd">
                <a:solidFill>
                  <a:schemeClr val="accent1">
                    <a:lumMod val="100000"/>
                  </a:schemeClr>
                </a:solidFill>
                <a:prstDash val="solid"/>
                <a:round/>
              </a:ln>
            </p:spPr>
            <p:txBody>
              <a:bodyPr rtlCol="0" anchor="ctr"/>
              <a:lstStyle/>
              <a:p>
                <a:endParaRPr lang="zh-CN" altLang="en-US">
                  <a:cs typeface="+mn-ea"/>
                  <a:sym typeface="+mn-lt"/>
                </a:endParaRPr>
              </a:p>
            </p:txBody>
          </p:sp>
          <p:sp>
            <p:nvSpPr>
              <p:cNvPr id="77" name="任意多边形: 形状 76">
                <a:extLst>
                  <a:ext uri="{FF2B5EF4-FFF2-40B4-BE49-F238E27FC236}">
                    <a16:creationId xmlns:a16="http://schemas.microsoft.com/office/drawing/2014/main" id="{7834BEB1-5B73-4514-96E1-92DDA6A30771}"/>
                  </a:ext>
                </a:extLst>
              </p:cNvPr>
              <p:cNvSpPr/>
              <p:nvPr/>
            </p:nvSpPr>
            <p:spPr>
              <a:xfrm>
                <a:off x="5478181" y="1824109"/>
                <a:ext cx="100082" cy="80950"/>
              </a:xfrm>
              <a:custGeom>
                <a:avLst/>
                <a:gdLst>
                  <a:gd name="connsiteX0" fmla="*/ 39485 w 100082"/>
                  <a:gd name="connsiteY0" fmla="*/ 79102 h 80950"/>
                  <a:gd name="connsiteX1" fmla="*/ -10 w 100082"/>
                  <a:gd name="connsiteY1" fmla="*/ 37998 h 80950"/>
                  <a:gd name="connsiteX2" fmla="*/ 39485 w 100082"/>
                  <a:gd name="connsiteY2" fmla="*/ 121 h 80950"/>
                  <a:gd name="connsiteX3" fmla="*/ 100073 w 100082"/>
                  <a:gd name="connsiteY3" fmla="*/ 42081 h 80950"/>
                  <a:gd name="connsiteX4" fmla="*/ 39485 w 100082"/>
                  <a:gd name="connsiteY4" fmla="*/ 79102 h 80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82" h="80950">
                    <a:moveTo>
                      <a:pt x="39485" y="79102"/>
                    </a:moveTo>
                    <a:cubicBezTo>
                      <a:pt x="15830" y="74024"/>
                      <a:pt x="-10" y="56018"/>
                      <a:pt x="-10" y="37998"/>
                    </a:cubicBezTo>
                    <a:cubicBezTo>
                      <a:pt x="-10" y="19986"/>
                      <a:pt x="15829" y="3270"/>
                      <a:pt x="39485" y="121"/>
                    </a:cubicBezTo>
                    <a:cubicBezTo>
                      <a:pt x="69373" y="-3870"/>
                      <a:pt x="100073" y="14444"/>
                      <a:pt x="100073" y="42081"/>
                    </a:cubicBezTo>
                    <a:cubicBezTo>
                      <a:pt x="100073" y="69717"/>
                      <a:pt x="69373" y="85521"/>
                      <a:pt x="39485" y="79102"/>
                    </a:cubicBezTo>
                  </a:path>
                </a:pathLst>
              </a:custGeom>
              <a:solidFill>
                <a:schemeClr val="accent1">
                  <a:lumMod val="100000"/>
                </a:schemeClr>
              </a:solidFill>
              <a:ln w="701" cap="flat">
                <a:noFill/>
                <a:prstDash val="solid"/>
                <a:miter/>
              </a:ln>
            </p:spPr>
            <p:txBody>
              <a:bodyPr rtlCol="0" anchor="ctr"/>
              <a:lstStyle/>
              <a:p>
                <a:endParaRPr lang="zh-CN" altLang="en-US">
                  <a:cs typeface="+mn-ea"/>
                  <a:sym typeface="+mn-lt"/>
                </a:endParaRPr>
              </a:p>
            </p:txBody>
          </p:sp>
        </p:grpSp>
      </p:grpSp>
    </p:spTree>
    <p:extLst>
      <p:ext uri="{BB962C8B-B14F-4D97-AF65-F5344CB8AC3E}">
        <p14:creationId xmlns:p14="http://schemas.microsoft.com/office/powerpoint/2010/main" val="30836825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id="{E0E662EC-31AB-49A2-9EF9-EE05DD72D8A7}"/>
              </a:ext>
            </a:extLst>
          </p:cNvPr>
          <p:cNvSpPr/>
          <p:nvPr/>
        </p:nvSpPr>
        <p:spPr>
          <a:xfrm>
            <a:off x="880644" y="-1526204"/>
            <a:ext cx="10430716" cy="10430713"/>
          </a:xfrm>
          <a:prstGeom prst="ellipse">
            <a:avLst/>
          </a:prstGeom>
          <a:noFill/>
          <a:ln w="12700">
            <a:gradFill flip="none" rotWithShape="1">
              <a:gsLst>
                <a:gs pos="24000">
                  <a:schemeClr val="accent1">
                    <a:lumMod val="75000"/>
                    <a:alpha val="0"/>
                  </a:schemeClr>
                </a:gs>
                <a:gs pos="50000">
                  <a:schemeClr val="accent1">
                    <a:lumMod val="50000"/>
                  </a:schemeClr>
                </a:gs>
                <a:gs pos="76000">
                  <a:schemeClr val="accent1">
                    <a:lumMod val="75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cs typeface="+mn-ea"/>
              <a:sym typeface="+mn-lt"/>
            </a:endParaRPr>
          </a:p>
        </p:txBody>
      </p:sp>
      <p:sp>
        <p:nvSpPr>
          <p:cNvPr id="7" name="矩形 6">
            <a:extLst>
              <a:ext uri="{FF2B5EF4-FFF2-40B4-BE49-F238E27FC236}">
                <a16:creationId xmlns:a16="http://schemas.microsoft.com/office/drawing/2014/main" id="{29BB28B0-D5C0-4C95-87A0-9113FB5F6CF1}"/>
              </a:ext>
            </a:extLst>
          </p:cNvPr>
          <p:cNvSpPr/>
          <p:nvPr/>
        </p:nvSpPr>
        <p:spPr>
          <a:xfrm>
            <a:off x="1513942" y="2182447"/>
            <a:ext cx="1846659" cy="369332"/>
          </a:xfrm>
          <a:prstGeom prst="rect">
            <a:avLst/>
          </a:prstGeom>
        </p:spPr>
        <p:txBody>
          <a:bodyPr wrap="none" lIns="0" tIns="0" rIns="0" bIns="0">
            <a:spAutoFit/>
          </a:bodyPr>
          <a:lstStyle/>
          <a:p>
            <a:r>
              <a:rPr lang="zh-CN" altLang="en-US" sz="2400" dirty="0">
                <a:solidFill>
                  <a:schemeClr val="accent1">
                    <a:lumMod val="100000"/>
                  </a:schemeClr>
                </a:solidFill>
                <a:latin typeface="思源宋体 CN Heavy" panose="02020900000000000000" pitchFamily="18" charset="-122"/>
                <a:ea typeface="思源宋体 CN Heavy" panose="02020900000000000000" pitchFamily="18" charset="-122"/>
                <a:cs typeface="+mn-ea"/>
                <a:sym typeface="+mn-lt"/>
              </a:rPr>
              <a:t>这里是小标题</a:t>
            </a:r>
          </a:p>
        </p:txBody>
      </p:sp>
      <p:sp>
        <p:nvSpPr>
          <p:cNvPr id="8" name="矩形 7">
            <a:extLst>
              <a:ext uri="{FF2B5EF4-FFF2-40B4-BE49-F238E27FC236}">
                <a16:creationId xmlns:a16="http://schemas.microsoft.com/office/drawing/2014/main" id="{48335BFD-67BF-4AC2-A80D-98E5AB0A5994}"/>
              </a:ext>
            </a:extLst>
          </p:cNvPr>
          <p:cNvSpPr/>
          <p:nvPr/>
        </p:nvSpPr>
        <p:spPr>
          <a:xfrm>
            <a:off x="1513943" y="2622930"/>
            <a:ext cx="2492524" cy="974819"/>
          </a:xfrm>
          <a:prstGeom prst="rect">
            <a:avLst/>
          </a:prstGeom>
        </p:spPr>
        <p:txBody>
          <a:bodyPr wrap="square" lIns="0" tIns="0" rIns="0" bIns="0">
            <a:spAutoFit/>
          </a:bodyPr>
          <a:lstStyle/>
          <a:p>
            <a:pPr algn="just">
              <a:lnSpc>
                <a:spcPct val="120000"/>
              </a:lnSpc>
            </a:pPr>
            <a:r>
              <a:rPr lang="zh-CN" altLang="en-US">
                <a:solidFill>
                  <a:schemeClr val="tx1">
                    <a:lumMod val="65000"/>
                    <a:lumOff val="35000"/>
                  </a:schemeClr>
                </a:solidFill>
                <a:cs typeface="+mn-ea"/>
                <a:sym typeface="+mn-lt"/>
              </a:rPr>
              <a:t>中原工学院位于河南省郑州市，中原工学院是一所以工为主</a:t>
            </a:r>
            <a:endParaRPr lang="zh-CN" altLang="en-US" dirty="0">
              <a:solidFill>
                <a:schemeClr val="tx1">
                  <a:lumMod val="65000"/>
                  <a:lumOff val="35000"/>
                </a:schemeClr>
              </a:solidFill>
              <a:cs typeface="+mn-ea"/>
              <a:sym typeface="+mn-lt"/>
            </a:endParaRPr>
          </a:p>
        </p:txBody>
      </p:sp>
      <p:sp>
        <p:nvSpPr>
          <p:cNvPr id="9" name="椭圆 8">
            <a:extLst>
              <a:ext uri="{FF2B5EF4-FFF2-40B4-BE49-F238E27FC236}">
                <a16:creationId xmlns:a16="http://schemas.microsoft.com/office/drawing/2014/main" id="{0A6D9519-4544-442D-BCC4-6D9A2BE93060}"/>
              </a:ext>
            </a:extLst>
          </p:cNvPr>
          <p:cNvSpPr/>
          <p:nvPr/>
        </p:nvSpPr>
        <p:spPr>
          <a:xfrm>
            <a:off x="657905" y="2182449"/>
            <a:ext cx="720000" cy="720000"/>
          </a:xfrm>
          <a:prstGeom prst="ellipse">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9F9F9"/>
                </a:solidFill>
                <a:effectLst/>
                <a:uLnTx/>
                <a:uFillTx/>
                <a:latin typeface="+mj-lt"/>
                <a:cs typeface="+mn-ea"/>
                <a:sym typeface="+mn-lt"/>
              </a:rPr>
              <a:t>01</a:t>
            </a:r>
            <a:endParaRPr kumimoji="0" lang="zh-CN" altLang="en-US" sz="2400" b="0" i="0" u="none" strike="noStrike" kern="1200" cap="none" spc="0" normalizeH="0" baseline="0" noProof="0" dirty="0">
              <a:ln>
                <a:noFill/>
              </a:ln>
              <a:solidFill>
                <a:srgbClr val="F9F9F9"/>
              </a:solidFill>
              <a:effectLst/>
              <a:uLnTx/>
              <a:uFillTx/>
              <a:latin typeface="+mj-lt"/>
              <a:cs typeface="+mn-ea"/>
              <a:sym typeface="+mn-lt"/>
            </a:endParaRPr>
          </a:p>
        </p:txBody>
      </p:sp>
      <p:sp>
        <p:nvSpPr>
          <p:cNvPr id="11" name="矩形 10">
            <a:extLst>
              <a:ext uri="{FF2B5EF4-FFF2-40B4-BE49-F238E27FC236}">
                <a16:creationId xmlns:a16="http://schemas.microsoft.com/office/drawing/2014/main" id="{B0224558-C067-48DA-9012-98E54B679A3E}"/>
              </a:ext>
            </a:extLst>
          </p:cNvPr>
          <p:cNvSpPr/>
          <p:nvPr/>
        </p:nvSpPr>
        <p:spPr>
          <a:xfrm>
            <a:off x="1513942" y="4221743"/>
            <a:ext cx="1846659" cy="369332"/>
          </a:xfrm>
          <a:prstGeom prst="rect">
            <a:avLst/>
          </a:prstGeom>
        </p:spPr>
        <p:txBody>
          <a:bodyPr wrap="none" lIns="0" tIns="0" rIns="0" bIns="0">
            <a:spAutoFit/>
          </a:bodyPr>
          <a:lstStyle/>
          <a:p>
            <a:r>
              <a:rPr lang="zh-CN" altLang="en-US" sz="2400" dirty="0">
                <a:solidFill>
                  <a:schemeClr val="accent1">
                    <a:lumMod val="100000"/>
                  </a:schemeClr>
                </a:solidFill>
                <a:latin typeface="思源宋体 CN Heavy" panose="02020900000000000000" pitchFamily="18" charset="-122"/>
                <a:ea typeface="思源宋体 CN Heavy" panose="02020900000000000000" pitchFamily="18" charset="-122"/>
                <a:cs typeface="+mn-ea"/>
                <a:sym typeface="+mn-lt"/>
              </a:rPr>
              <a:t>这里是小标题</a:t>
            </a:r>
          </a:p>
        </p:txBody>
      </p:sp>
      <p:sp>
        <p:nvSpPr>
          <p:cNvPr id="12" name="矩形 11">
            <a:extLst>
              <a:ext uri="{FF2B5EF4-FFF2-40B4-BE49-F238E27FC236}">
                <a16:creationId xmlns:a16="http://schemas.microsoft.com/office/drawing/2014/main" id="{1B730D9B-979B-40D4-85FE-D66EF02CECD7}"/>
              </a:ext>
            </a:extLst>
          </p:cNvPr>
          <p:cNvSpPr/>
          <p:nvPr/>
        </p:nvSpPr>
        <p:spPr>
          <a:xfrm>
            <a:off x="1513943" y="4659860"/>
            <a:ext cx="2492524" cy="974819"/>
          </a:xfrm>
          <a:prstGeom prst="rect">
            <a:avLst/>
          </a:prstGeom>
        </p:spPr>
        <p:txBody>
          <a:bodyPr wrap="square" lIns="0" tIns="0" rIns="0" bIns="0">
            <a:spAutoFit/>
          </a:bodyPr>
          <a:lstStyle/>
          <a:p>
            <a:pPr algn="just">
              <a:lnSpc>
                <a:spcPct val="120000"/>
              </a:lnSpc>
            </a:pPr>
            <a:r>
              <a:rPr lang="zh-CN" altLang="en-US">
                <a:solidFill>
                  <a:schemeClr val="tx1">
                    <a:lumMod val="65000"/>
                    <a:lumOff val="35000"/>
                  </a:schemeClr>
                </a:solidFill>
                <a:cs typeface="+mn-ea"/>
                <a:sym typeface="+mn-lt"/>
              </a:rPr>
              <a:t>中原工学院位于河南省郑州市，中原工学院是一所以工为主</a:t>
            </a:r>
            <a:endParaRPr lang="zh-CN" altLang="en-US" dirty="0">
              <a:solidFill>
                <a:schemeClr val="tx1">
                  <a:lumMod val="65000"/>
                  <a:lumOff val="35000"/>
                </a:schemeClr>
              </a:solidFill>
              <a:cs typeface="+mn-ea"/>
              <a:sym typeface="+mn-lt"/>
            </a:endParaRPr>
          </a:p>
        </p:txBody>
      </p:sp>
      <p:sp>
        <p:nvSpPr>
          <p:cNvPr id="13" name="椭圆 12">
            <a:extLst>
              <a:ext uri="{FF2B5EF4-FFF2-40B4-BE49-F238E27FC236}">
                <a16:creationId xmlns:a16="http://schemas.microsoft.com/office/drawing/2014/main" id="{1231CFBB-9D96-4D57-AE26-F488F71D7680}"/>
              </a:ext>
            </a:extLst>
          </p:cNvPr>
          <p:cNvSpPr/>
          <p:nvPr/>
        </p:nvSpPr>
        <p:spPr>
          <a:xfrm>
            <a:off x="657905" y="4221747"/>
            <a:ext cx="720000" cy="720000"/>
          </a:xfrm>
          <a:prstGeom prst="ellipse">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defRPr/>
            </a:pPr>
            <a:r>
              <a:rPr lang="en-US" altLang="zh-CN" sz="2400" dirty="0">
                <a:solidFill>
                  <a:srgbClr val="F9F9F9"/>
                </a:solidFill>
                <a:latin typeface="+mj-lt"/>
                <a:cs typeface="+mn-ea"/>
                <a:sym typeface="+mn-lt"/>
              </a:rPr>
              <a:t>02</a:t>
            </a:r>
            <a:endParaRPr lang="zh-CN" altLang="en-US" sz="2400" dirty="0">
              <a:solidFill>
                <a:srgbClr val="F9F9F9"/>
              </a:solidFill>
              <a:latin typeface="+mj-lt"/>
              <a:cs typeface="+mn-ea"/>
              <a:sym typeface="+mn-lt"/>
            </a:endParaRPr>
          </a:p>
        </p:txBody>
      </p:sp>
      <p:sp>
        <p:nvSpPr>
          <p:cNvPr id="15" name="矩形 14">
            <a:extLst>
              <a:ext uri="{FF2B5EF4-FFF2-40B4-BE49-F238E27FC236}">
                <a16:creationId xmlns:a16="http://schemas.microsoft.com/office/drawing/2014/main" id="{0B278131-F7D6-4D90-80C1-D5619B894C8D}"/>
              </a:ext>
            </a:extLst>
          </p:cNvPr>
          <p:cNvSpPr/>
          <p:nvPr/>
        </p:nvSpPr>
        <p:spPr>
          <a:xfrm flipH="1">
            <a:off x="8831398" y="2182450"/>
            <a:ext cx="1846659" cy="369332"/>
          </a:xfrm>
          <a:prstGeom prst="rect">
            <a:avLst/>
          </a:prstGeom>
        </p:spPr>
        <p:txBody>
          <a:bodyPr wrap="none" lIns="0" tIns="0" rIns="0" bIns="0">
            <a:spAutoFit/>
          </a:bodyPr>
          <a:lstStyle/>
          <a:p>
            <a:pPr algn="r"/>
            <a:r>
              <a:rPr lang="zh-CN" altLang="en-US" sz="2400" dirty="0">
                <a:solidFill>
                  <a:schemeClr val="accent1">
                    <a:lumMod val="100000"/>
                  </a:schemeClr>
                </a:solidFill>
                <a:latin typeface="思源宋体 CN Heavy" panose="02020900000000000000" pitchFamily="18" charset="-122"/>
                <a:ea typeface="思源宋体 CN Heavy" panose="02020900000000000000" pitchFamily="18" charset="-122"/>
                <a:cs typeface="+mn-ea"/>
                <a:sym typeface="+mn-lt"/>
              </a:rPr>
              <a:t>这里是小标题</a:t>
            </a:r>
          </a:p>
        </p:txBody>
      </p:sp>
      <p:sp>
        <p:nvSpPr>
          <p:cNvPr id="16" name="矩形 15">
            <a:extLst>
              <a:ext uri="{FF2B5EF4-FFF2-40B4-BE49-F238E27FC236}">
                <a16:creationId xmlns:a16="http://schemas.microsoft.com/office/drawing/2014/main" id="{68A0DF3F-C69A-4760-8E7F-F2963F34035C}"/>
              </a:ext>
            </a:extLst>
          </p:cNvPr>
          <p:cNvSpPr/>
          <p:nvPr/>
        </p:nvSpPr>
        <p:spPr>
          <a:xfrm flipH="1">
            <a:off x="8185532" y="2622933"/>
            <a:ext cx="2492520" cy="974819"/>
          </a:xfrm>
          <a:prstGeom prst="rect">
            <a:avLst/>
          </a:prstGeom>
        </p:spPr>
        <p:txBody>
          <a:bodyPr wrap="square" lIns="0" tIns="0" rIns="0" bIns="0">
            <a:spAutoFit/>
          </a:bodyPr>
          <a:lstStyle/>
          <a:p>
            <a:pPr algn="r">
              <a:lnSpc>
                <a:spcPct val="120000"/>
              </a:lnSpc>
            </a:pPr>
            <a:r>
              <a:rPr lang="zh-CN" altLang="en-US">
                <a:solidFill>
                  <a:schemeClr val="tx1">
                    <a:lumMod val="65000"/>
                    <a:lumOff val="35000"/>
                  </a:schemeClr>
                </a:solidFill>
                <a:cs typeface="+mn-ea"/>
                <a:sym typeface="+mn-lt"/>
              </a:rPr>
              <a:t>中原工学院位于河南省郑州市，中原工学院是一所以工为主</a:t>
            </a:r>
            <a:endParaRPr lang="zh-CN" altLang="en-US" dirty="0">
              <a:solidFill>
                <a:schemeClr val="tx1">
                  <a:lumMod val="65000"/>
                  <a:lumOff val="35000"/>
                </a:schemeClr>
              </a:solidFill>
              <a:cs typeface="+mn-ea"/>
              <a:sym typeface="+mn-lt"/>
            </a:endParaRPr>
          </a:p>
        </p:txBody>
      </p:sp>
      <p:sp>
        <p:nvSpPr>
          <p:cNvPr id="17" name="椭圆 16">
            <a:extLst>
              <a:ext uri="{FF2B5EF4-FFF2-40B4-BE49-F238E27FC236}">
                <a16:creationId xmlns:a16="http://schemas.microsoft.com/office/drawing/2014/main" id="{DA8E734D-30F0-4DA9-BB6E-8D46721F953F}"/>
              </a:ext>
            </a:extLst>
          </p:cNvPr>
          <p:cNvSpPr/>
          <p:nvPr/>
        </p:nvSpPr>
        <p:spPr>
          <a:xfrm flipH="1">
            <a:off x="10807386" y="2182448"/>
            <a:ext cx="720000" cy="720000"/>
          </a:xfrm>
          <a:prstGeom prst="ellipse">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mj-lt"/>
                <a:cs typeface="+mn-ea"/>
                <a:sym typeface="+mn-lt"/>
              </a:rPr>
              <a:t>03</a:t>
            </a:r>
            <a:endParaRPr kumimoji="0" lang="zh-CN" altLang="en-US" sz="2400" b="0" i="0" u="none" strike="noStrike" kern="1200" cap="none" spc="0" normalizeH="0" baseline="0" noProof="0" dirty="0">
              <a:ln>
                <a:noFill/>
              </a:ln>
              <a:solidFill>
                <a:prstClr val="white"/>
              </a:solidFill>
              <a:effectLst/>
              <a:uLnTx/>
              <a:uFillTx/>
              <a:latin typeface="+mj-lt"/>
              <a:cs typeface="+mn-ea"/>
              <a:sym typeface="+mn-lt"/>
            </a:endParaRPr>
          </a:p>
        </p:txBody>
      </p:sp>
      <p:sp>
        <p:nvSpPr>
          <p:cNvPr id="19" name="矩形 18">
            <a:extLst>
              <a:ext uri="{FF2B5EF4-FFF2-40B4-BE49-F238E27FC236}">
                <a16:creationId xmlns:a16="http://schemas.microsoft.com/office/drawing/2014/main" id="{8AAC7CA1-E43C-454D-8252-B7AD6F7E4C02}"/>
              </a:ext>
            </a:extLst>
          </p:cNvPr>
          <p:cNvSpPr/>
          <p:nvPr/>
        </p:nvSpPr>
        <p:spPr>
          <a:xfrm flipH="1">
            <a:off x="8831398" y="4221743"/>
            <a:ext cx="1846659" cy="369332"/>
          </a:xfrm>
          <a:prstGeom prst="rect">
            <a:avLst/>
          </a:prstGeom>
        </p:spPr>
        <p:txBody>
          <a:bodyPr wrap="none" lIns="0" tIns="0" rIns="0" bIns="0">
            <a:spAutoFit/>
          </a:bodyPr>
          <a:lstStyle/>
          <a:p>
            <a:pPr algn="r"/>
            <a:r>
              <a:rPr lang="zh-CN" altLang="en-US" sz="2400" dirty="0">
                <a:solidFill>
                  <a:schemeClr val="accent1">
                    <a:lumMod val="100000"/>
                  </a:schemeClr>
                </a:solidFill>
                <a:latin typeface="思源宋体 CN Heavy" panose="02020900000000000000" pitchFamily="18" charset="-122"/>
                <a:ea typeface="思源宋体 CN Heavy" panose="02020900000000000000" pitchFamily="18" charset="-122"/>
                <a:cs typeface="+mn-ea"/>
                <a:sym typeface="+mn-lt"/>
              </a:rPr>
              <a:t>这里是小标题</a:t>
            </a:r>
          </a:p>
        </p:txBody>
      </p:sp>
      <p:sp>
        <p:nvSpPr>
          <p:cNvPr id="20" name="矩形 19">
            <a:extLst>
              <a:ext uri="{FF2B5EF4-FFF2-40B4-BE49-F238E27FC236}">
                <a16:creationId xmlns:a16="http://schemas.microsoft.com/office/drawing/2014/main" id="{416E4196-22B2-45FD-B86F-472367C3F312}"/>
              </a:ext>
            </a:extLst>
          </p:cNvPr>
          <p:cNvSpPr/>
          <p:nvPr/>
        </p:nvSpPr>
        <p:spPr>
          <a:xfrm flipH="1">
            <a:off x="8185533" y="4659860"/>
            <a:ext cx="2492523" cy="974819"/>
          </a:xfrm>
          <a:prstGeom prst="rect">
            <a:avLst/>
          </a:prstGeom>
        </p:spPr>
        <p:txBody>
          <a:bodyPr wrap="square" lIns="0" tIns="0" rIns="0" bIns="0">
            <a:spAutoFit/>
          </a:bodyPr>
          <a:lstStyle/>
          <a:p>
            <a:pPr algn="r">
              <a:lnSpc>
                <a:spcPct val="120000"/>
              </a:lnSpc>
            </a:pPr>
            <a:r>
              <a:rPr lang="zh-CN" altLang="en-US">
                <a:solidFill>
                  <a:schemeClr val="tx1">
                    <a:lumMod val="65000"/>
                    <a:lumOff val="35000"/>
                  </a:schemeClr>
                </a:solidFill>
                <a:cs typeface="+mn-ea"/>
                <a:sym typeface="+mn-lt"/>
              </a:rPr>
              <a:t>中原工学院位于河南省郑州市，中原工学院是一所以工为主</a:t>
            </a:r>
            <a:endParaRPr lang="zh-CN" altLang="en-US" dirty="0">
              <a:solidFill>
                <a:schemeClr val="tx1">
                  <a:lumMod val="65000"/>
                  <a:lumOff val="35000"/>
                </a:schemeClr>
              </a:solidFill>
              <a:cs typeface="+mn-ea"/>
              <a:sym typeface="+mn-lt"/>
            </a:endParaRPr>
          </a:p>
        </p:txBody>
      </p:sp>
      <p:sp>
        <p:nvSpPr>
          <p:cNvPr id="21" name="椭圆 20">
            <a:extLst>
              <a:ext uri="{FF2B5EF4-FFF2-40B4-BE49-F238E27FC236}">
                <a16:creationId xmlns:a16="http://schemas.microsoft.com/office/drawing/2014/main" id="{09E79A5F-7411-43F5-B4A6-4D82E1BDCF2E}"/>
              </a:ext>
            </a:extLst>
          </p:cNvPr>
          <p:cNvSpPr/>
          <p:nvPr/>
        </p:nvSpPr>
        <p:spPr>
          <a:xfrm flipH="1">
            <a:off x="10807387" y="4221746"/>
            <a:ext cx="720000" cy="720000"/>
          </a:xfrm>
          <a:prstGeom prst="ellipse">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mj-lt"/>
                <a:cs typeface="+mn-ea"/>
                <a:sym typeface="+mn-lt"/>
              </a:rPr>
              <a:t>04</a:t>
            </a:r>
            <a:endParaRPr kumimoji="0" lang="zh-CN" altLang="en-US" sz="2400" b="0" i="0" u="none" strike="noStrike" kern="1200" cap="none" spc="0" normalizeH="0" baseline="0" noProof="0" dirty="0">
              <a:ln>
                <a:noFill/>
              </a:ln>
              <a:solidFill>
                <a:prstClr val="white"/>
              </a:solidFill>
              <a:effectLst/>
              <a:uLnTx/>
              <a:uFillTx/>
              <a:latin typeface="+mj-lt"/>
              <a:cs typeface="+mn-ea"/>
              <a:sym typeface="+mn-lt"/>
            </a:endParaRPr>
          </a:p>
        </p:txBody>
      </p:sp>
      <p:sp>
        <p:nvSpPr>
          <p:cNvPr id="22" name="椭圆 21">
            <a:extLst>
              <a:ext uri="{FF2B5EF4-FFF2-40B4-BE49-F238E27FC236}">
                <a16:creationId xmlns:a16="http://schemas.microsoft.com/office/drawing/2014/main" id="{B6397FE6-719E-4028-B498-FB7664D8A904}"/>
              </a:ext>
            </a:extLst>
          </p:cNvPr>
          <p:cNvSpPr/>
          <p:nvPr/>
        </p:nvSpPr>
        <p:spPr>
          <a:xfrm>
            <a:off x="3062509" y="655664"/>
            <a:ext cx="6066982" cy="6066978"/>
          </a:xfrm>
          <a:prstGeom prst="ellipse">
            <a:avLst/>
          </a:prstGeom>
          <a:noFill/>
          <a:ln w="6350">
            <a:solidFill>
              <a:schemeClr val="accent1">
                <a:lumMod val="10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3" name="椭圆 22">
            <a:extLst>
              <a:ext uri="{FF2B5EF4-FFF2-40B4-BE49-F238E27FC236}">
                <a16:creationId xmlns:a16="http://schemas.microsoft.com/office/drawing/2014/main" id="{45931A06-6A6B-4AA1-B587-989E3223B660}"/>
              </a:ext>
            </a:extLst>
          </p:cNvPr>
          <p:cNvSpPr/>
          <p:nvPr/>
        </p:nvSpPr>
        <p:spPr>
          <a:xfrm>
            <a:off x="4131122" y="1724274"/>
            <a:ext cx="3929756" cy="3929756"/>
          </a:xfrm>
          <a:prstGeom prst="ellipse">
            <a:avLst/>
          </a:prstGeom>
          <a:noFill/>
          <a:ln w="22225">
            <a:solidFill>
              <a:schemeClr val="accent1">
                <a:lumMod val="100000"/>
                <a:alpha val="3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4" name="椭圆 23">
            <a:extLst>
              <a:ext uri="{FF2B5EF4-FFF2-40B4-BE49-F238E27FC236}">
                <a16:creationId xmlns:a16="http://schemas.microsoft.com/office/drawing/2014/main" id="{0EF83835-7708-4BC1-AF5C-8123DE59CA9C}"/>
              </a:ext>
            </a:extLst>
          </p:cNvPr>
          <p:cNvSpPr/>
          <p:nvPr/>
        </p:nvSpPr>
        <p:spPr>
          <a:xfrm>
            <a:off x="4407199" y="2000351"/>
            <a:ext cx="3377603" cy="3377602"/>
          </a:xfrm>
          <a:prstGeom prst="ellipse">
            <a:avLst/>
          </a:prstGeom>
          <a:noFill/>
          <a:ln w="9525">
            <a:solidFill>
              <a:schemeClr val="accent1">
                <a:alpha val="32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5" name="椭圆 24">
            <a:extLst>
              <a:ext uri="{FF2B5EF4-FFF2-40B4-BE49-F238E27FC236}">
                <a16:creationId xmlns:a16="http://schemas.microsoft.com/office/drawing/2014/main" id="{FCA71A70-5C74-4515-A2DD-02215D3BA2AE}"/>
              </a:ext>
            </a:extLst>
          </p:cNvPr>
          <p:cNvSpPr/>
          <p:nvPr/>
        </p:nvSpPr>
        <p:spPr>
          <a:xfrm>
            <a:off x="4726265" y="2318208"/>
            <a:ext cx="2739470" cy="2739470"/>
          </a:xfrm>
          <a:prstGeom prst="ellipse">
            <a:avLst/>
          </a:prstGeom>
          <a:noFill/>
          <a:ln w="9525">
            <a:solidFill>
              <a:schemeClr val="accent1">
                <a:alpha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6" name="椭圆 25">
            <a:extLst>
              <a:ext uri="{FF2B5EF4-FFF2-40B4-BE49-F238E27FC236}">
                <a16:creationId xmlns:a16="http://schemas.microsoft.com/office/drawing/2014/main" id="{81882C15-9788-40CA-83B8-396CCE5E024A}"/>
              </a:ext>
            </a:extLst>
          </p:cNvPr>
          <p:cNvSpPr/>
          <p:nvPr/>
        </p:nvSpPr>
        <p:spPr>
          <a:xfrm>
            <a:off x="4618940" y="2212093"/>
            <a:ext cx="2954122" cy="2954120"/>
          </a:xfrm>
          <a:prstGeom prst="ellipse">
            <a:avLst/>
          </a:prstGeom>
          <a:ln w="50800" cap="rnd">
            <a:gradFill>
              <a:gsLst>
                <a:gs pos="0">
                  <a:schemeClr val="accent1"/>
                </a:gs>
                <a:gs pos="100000">
                  <a:schemeClr val="accent1">
                    <a:lumMod val="75000"/>
                  </a:schemeClr>
                </a:gs>
              </a:gsLst>
              <a:lin ang="0" scaled="0"/>
            </a:grad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7" name="椭圆 26">
            <a:extLst>
              <a:ext uri="{FF2B5EF4-FFF2-40B4-BE49-F238E27FC236}">
                <a16:creationId xmlns:a16="http://schemas.microsoft.com/office/drawing/2014/main" id="{BF058046-AE4D-4A23-94A9-CB32AFC1DEE7}"/>
              </a:ext>
            </a:extLst>
          </p:cNvPr>
          <p:cNvSpPr/>
          <p:nvPr/>
        </p:nvSpPr>
        <p:spPr>
          <a:xfrm>
            <a:off x="4811392" y="2403333"/>
            <a:ext cx="2569217" cy="2569217"/>
          </a:xfrm>
          <a:prstGeom prst="ellipse">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0" name="文本框 29">
            <a:extLst>
              <a:ext uri="{FF2B5EF4-FFF2-40B4-BE49-F238E27FC236}">
                <a16:creationId xmlns:a16="http://schemas.microsoft.com/office/drawing/2014/main" id="{4FAE074F-CEF1-467B-BBC8-30BF3F9EE8E2}"/>
              </a:ext>
            </a:extLst>
          </p:cNvPr>
          <p:cNvSpPr txBox="1"/>
          <p:nvPr/>
        </p:nvSpPr>
        <p:spPr>
          <a:xfrm>
            <a:off x="660400" y="663719"/>
            <a:ext cx="2823029" cy="430887"/>
          </a:xfrm>
          <a:prstGeom prst="rect">
            <a:avLst/>
          </a:prstGeom>
          <a:noFill/>
        </p:spPr>
        <p:txBody>
          <a:bodyPr wrap="square" lIns="0" tIns="0" rIns="0" bIns="0" rtlCol="0">
            <a:spAutoFit/>
          </a:bodyPr>
          <a:lstStyle/>
          <a:p>
            <a:r>
              <a:rPr lang="zh-CN" altLang="en-US" sz="2800">
                <a:solidFill>
                  <a:schemeClr val="accent1"/>
                </a:solidFill>
                <a:latin typeface="思源宋体 CN Heavy" panose="02020900000000000000" pitchFamily="18" charset="-122"/>
                <a:ea typeface="思源宋体 CN Heavy" panose="02020900000000000000" pitchFamily="18" charset="-122"/>
                <a:cs typeface="+mn-ea"/>
                <a:sym typeface="+mn-lt"/>
              </a:rPr>
              <a:t>请输入您的标题</a:t>
            </a:r>
          </a:p>
        </p:txBody>
      </p:sp>
      <p:sp>
        <p:nvSpPr>
          <p:cNvPr id="33" name="文本框 32">
            <a:extLst>
              <a:ext uri="{FF2B5EF4-FFF2-40B4-BE49-F238E27FC236}">
                <a16:creationId xmlns:a16="http://schemas.microsoft.com/office/drawing/2014/main" id="{5749ED3C-9EB0-4D9E-97D9-6BE605D8277C}"/>
              </a:ext>
            </a:extLst>
          </p:cNvPr>
          <p:cNvSpPr txBox="1"/>
          <p:nvPr/>
        </p:nvSpPr>
        <p:spPr>
          <a:xfrm>
            <a:off x="660400" y="1056195"/>
            <a:ext cx="2981960" cy="169277"/>
          </a:xfrm>
          <a:prstGeom prst="rect">
            <a:avLst/>
          </a:prstGeom>
          <a:noFill/>
        </p:spPr>
        <p:txBody>
          <a:bodyPr wrap="square" lIns="0" tIns="0" rIns="0" bIns="0" rtlCol="0">
            <a:spAutoFit/>
          </a:bodyPr>
          <a:lstStyle/>
          <a:p>
            <a:pPr algn="l"/>
            <a:r>
              <a:rPr lang="en-US" altLang="zh-CN" sz="1100">
                <a:solidFill>
                  <a:schemeClr val="bg1">
                    <a:lumMod val="50000"/>
                  </a:schemeClr>
                </a:solidFill>
                <a:cs typeface="+mn-ea"/>
                <a:sym typeface="+mn-lt"/>
              </a:rPr>
              <a:t>Please Enter Your Title Here</a:t>
            </a:r>
          </a:p>
        </p:txBody>
      </p:sp>
      <p:grpSp>
        <p:nvGrpSpPr>
          <p:cNvPr id="35" name="组合 34">
            <a:extLst>
              <a:ext uri="{FF2B5EF4-FFF2-40B4-BE49-F238E27FC236}">
                <a16:creationId xmlns:a16="http://schemas.microsoft.com/office/drawing/2014/main" id="{03157C63-325C-4F79-A06E-68555297B96F}"/>
              </a:ext>
            </a:extLst>
          </p:cNvPr>
          <p:cNvGrpSpPr/>
          <p:nvPr/>
        </p:nvGrpSpPr>
        <p:grpSpPr>
          <a:xfrm>
            <a:off x="4926449" y="3386513"/>
            <a:ext cx="2339102" cy="602857"/>
            <a:chOff x="4926449" y="3254361"/>
            <a:chExt cx="2339102" cy="602857"/>
          </a:xfrm>
        </p:grpSpPr>
        <p:sp>
          <p:nvSpPr>
            <p:cNvPr id="29" name="文本框 28">
              <a:extLst>
                <a:ext uri="{FF2B5EF4-FFF2-40B4-BE49-F238E27FC236}">
                  <a16:creationId xmlns:a16="http://schemas.microsoft.com/office/drawing/2014/main" id="{684D65AA-45B7-41C9-8D9A-4EBCD89AFE2D}"/>
                </a:ext>
              </a:extLst>
            </p:cNvPr>
            <p:cNvSpPr txBox="1"/>
            <p:nvPr/>
          </p:nvSpPr>
          <p:spPr>
            <a:xfrm>
              <a:off x="4926449" y="3254361"/>
              <a:ext cx="2339102" cy="445763"/>
            </a:xfrm>
            <a:prstGeom prst="rect">
              <a:avLst/>
            </a:prstGeom>
            <a:noFill/>
          </p:spPr>
          <p:txBody>
            <a:bodyPr wrap="square" lIns="0" tIns="0" rIns="0" bIns="0">
              <a:spAutoFit/>
            </a:bodyPr>
            <a:lstStyle>
              <a:defPPr>
                <a:defRPr lang="zh-CN"/>
              </a:defPPr>
              <a:lvl1pPr>
                <a:lnSpc>
                  <a:spcPct val="130000"/>
                </a:lnSpc>
                <a:defRPr sz="2400" b="1">
                  <a:solidFill>
                    <a:srgbClr val="284780"/>
                  </a:solidFill>
                  <a:latin typeface="思源宋体 CN Heavy" panose="02020900000000000000" pitchFamily="18" charset="-122"/>
                  <a:ea typeface="思源宋体 CN Heavy" panose="02020900000000000000" pitchFamily="18" charset="-122"/>
                </a:defRPr>
              </a:lvl1pPr>
            </a:lstStyle>
            <a:p>
              <a:pPr algn="ctr"/>
              <a:r>
                <a:rPr lang="zh-CN" altLang="en-US" dirty="0">
                  <a:solidFill>
                    <a:schemeClr val="bg1"/>
                  </a:solidFill>
                  <a:latin typeface="+mn-lt"/>
                  <a:ea typeface="+mn-ea"/>
                  <a:cs typeface="+mn-ea"/>
                  <a:sym typeface="+mn-lt"/>
                </a:rPr>
                <a:t>请输入您的标题</a:t>
              </a:r>
            </a:p>
          </p:txBody>
        </p:sp>
        <p:sp>
          <p:nvSpPr>
            <p:cNvPr id="34" name="文本框 33">
              <a:extLst>
                <a:ext uri="{FF2B5EF4-FFF2-40B4-BE49-F238E27FC236}">
                  <a16:creationId xmlns:a16="http://schemas.microsoft.com/office/drawing/2014/main" id="{21965498-8A96-4AF9-A30A-14E8E2CEEEBC}"/>
                </a:ext>
              </a:extLst>
            </p:cNvPr>
            <p:cNvSpPr txBox="1"/>
            <p:nvPr/>
          </p:nvSpPr>
          <p:spPr>
            <a:xfrm>
              <a:off x="4979682" y="3687941"/>
              <a:ext cx="2232636" cy="169277"/>
            </a:xfrm>
            <a:prstGeom prst="rect">
              <a:avLst/>
            </a:prstGeom>
            <a:noFill/>
          </p:spPr>
          <p:txBody>
            <a:bodyPr wrap="square" lIns="0" tIns="0" rIns="0" bIns="0" rtlCol="0">
              <a:spAutoFit/>
            </a:bodyPr>
            <a:lstStyle/>
            <a:p>
              <a:pPr algn="ctr"/>
              <a:r>
                <a:rPr lang="en-US" altLang="zh-CN" sz="1100">
                  <a:solidFill>
                    <a:schemeClr val="bg1">
                      <a:lumMod val="85000"/>
                    </a:schemeClr>
                  </a:solidFill>
                  <a:cs typeface="+mn-ea"/>
                  <a:sym typeface="+mn-lt"/>
                </a:rPr>
                <a:t>Please Enter Your Title Here</a:t>
              </a:r>
            </a:p>
          </p:txBody>
        </p:sp>
      </p:grpSp>
      <p:sp>
        <p:nvSpPr>
          <p:cNvPr id="36" name="文本占位符 58">
            <a:extLst>
              <a:ext uri="{FF2B5EF4-FFF2-40B4-BE49-F238E27FC236}">
                <a16:creationId xmlns:a16="http://schemas.microsoft.com/office/drawing/2014/main" id="{2E1788A3-C5C3-4EFF-8E9A-1F5FBD0DF94D}"/>
              </a:ext>
            </a:extLst>
          </p:cNvPr>
          <p:cNvSpPr txBox="1">
            <a:spLocks/>
          </p:cNvSpPr>
          <p:nvPr/>
        </p:nvSpPr>
        <p:spPr>
          <a:xfrm>
            <a:off x="10158893" y="793526"/>
            <a:ext cx="1745724" cy="28125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a:solidFill>
                  <a:schemeClr val="accent1"/>
                </a:solidFill>
                <a:cs typeface="+mn-ea"/>
                <a:sym typeface="+mn-lt"/>
              </a:rPr>
              <a:t>LOGO HERE</a:t>
            </a:r>
            <a:endParaRPr lang="zh-CN" altLang="en-US" sz="1800" dirty="0">
              <a:solidFill>
                <a:schemeClr val="accent1"/>
              </a:solidFill>
              <a:cs typeface="+mn-ea"/>
              <a:sym typeface="+mn-lt"/>
            </a:endParaRPr>
          </a:p>
        </p:txBody>
      </p:sp>
      <p:sp>
        <p:nvSpPr>
          <p:cNvPr id="37" name="文本框 36">
            <a:extLst>
              <a:ext uri="{FF2B5EF4-FFF2-40B4-BE49-F238E27FC236}">
                <a16:creationId xmlns:a16="http://schemas.microsoft.com/office/drawing/2014/main" id="{E575AA33-F85D-44C4-AA34-DB92F07F41C0}"/>
              </a:ext>
            </a:extLst>
          </p:cNvPr>
          <p:cNvSpPr txBox="1"/>
          <p:nvPr/>
        </p:nvSpPr>
        <p:spPr>
          <a:xfrm>
            <a:off x="10141223" y="6235700"/>
            <a:ext cx="1459411" cy="184666"/>
          </a:xfrm>
          <a:prstGeom prst="rect">
            <a:avLst/>
          </a:prstGeom>
          <a:noFill/>
        </p:spPr>
        <p:txBody>
          <a:bodyPr wrap="square" lIns="0" tIns="0" rIns="0" bIns="0">
            <a:spAutoFit/>
          </a:bodyPr>
          <a:lstStyle/>
          <a:p>
            <a:r>
              <a:rPr lang="zh-CN" altLang="en-US" sz="1200">
                <a:solidFill>
                  <a:schemeClr val="bg1">
                    <a:lumMod val="50000"/>
                  </a:schemeClr>
                </a:solidFill>
                <a:cs typeface="+mn-ea"/>
                <a:sym typeface="+mn-lt"/>
              </a:rPr>
              <a:t>博学弘德，自强不息</a:t>
            </a:r>
          </a:p>
        </p:txBody>
      </p:sp>
    </p:spTree>
    <p:extLst>
      <p:ext uri="{BB962C8B-B14F-4D97-AF65-F5344CB8AC3E}">
        <p14:creationId xmlns:p14="http://schemas.microsoft.com/office/powerpoint/2010/main" val="4395835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15AFEFC-140D-494F-983A-7694489024C0}"/>
              </a:ext>
            </a:extLst>
          </p:cNvPr>
          <p:cNvSpPr/>
          <p:nvPr/>
        </p:nvSpPr>
        <p:spPr>
          <a:xfrm>
            <a:off x="0" y="2027918"/>
            <a:ext cx="12192000" cy="3650796"/>
          </a:xfrm>
          <a:prstGeom prst="rect">
            <a:avLst/>
          </a:prstGeom>
          <a:solidFill>
            <a:schemeClr val="bg1"/>
          </a:solidFill>
          <a:ln>
            <a:noFill/>
          </a:ln>
          <a:effectLst>
            <a:outerShdw blurRad="254000" sx="102000" sy="102000" algn="ctr"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ffectLst>
                <a:outerShdw blurRad="63500" sx="102000" sy="102000" algn="ctr" rotWithShape="0">
                  <a:schemeClr val="tx1">
                    <a:alpha val="40000"/>
                  </a:schemeClr>
                </a:outerShdw>
              </a:effectLst>
              <a:cs typeface="+mn-ea"/>
              <a:sym typeface="+mn-lt"/>
            </a:endParaRPr>
          </a:p>
        </p:txBody>
      </p:sp>
      <p:sp>
        <p:nvSpPr>
          <p:cNvPr id="4" name="矩形 3">
            <a:extLst>
              <a:ext uri="{FF2B5EF4-FFF2-40B4-BE49-F238E27FC236}">
                <a16:creationId xmlns:a16="http://schemas.microsoft.com/office/drawing/2014/main" id="{6591A5D5-4F19-4CFF-8D96-80BE866BD122}"/>
              </a:ext>
            </a:extLst>
          </p:cNvPr>
          <p:cNvSpPr/>
          <p:nvPr/>
        </p:nvSpPr>
        <p:spPr>
          <a:xfrm>
            <a:off x="652462" y="2397499"/>
            <a:ext cx="3453944" cy="449418"/>
          </a:xfrm>
          <a:prstGeom prst="rect">
            <a:avLst/>
          </a:prstGeom>
          <a:noFill/>
        </p:spPr>
        <p:txBody>
          <a:bodyPr wrap="square" lIns="0" tIns="0" rIns="0" bIns="0">
            <a:spAutoFit/>
          </a:bodyPr>
          <a:lstStyle/>
          <a:p>
            <a:pPr>
              <a:lnSpc>
                <a:spcPct val="130000"/>
              </a:lnSpc>
            </a:pPr>
            <a:r>
              <a:rPr lang="zh-CN" altLang="en-US" sz="2400" b="1" dirty="0">
                <a:solidFill>
                  <a:schemeClr val="accent1"/>
                </a:solidFill>
                <a:latin typeface="思源宋体 CN Heavy" panose="02020900000000000000" pitchFamily="18" charset="-122"/>
                <a:ea typeface="思源宋体 CN Heavy" panose="02020900000000000000" pitchFamily="18" charset="-122"/>
                <a:cs typeface="+mn-ea"/>
                <a:sym typeface="+mn-lt"/>
              </a:rPr>
              <a:t>这里是小标题</a:t>
            </a:r>
          </a:p>
        </p:txBody>
      </p:sp>
      <p:cxnSp>
        <p:nvCxnSpPr>
          <p:cNvPr id="5" name="直接连接符 4">
            <a:extLst>
              <a:ext uri="{FF2B5EF4-FFF2-40B4-BE49-F238E27FC236}">
                <a16:creationId xmlns:a16="http://schemas.microsoft.com/office/drawing/2014/main" id="{E52677C1-431B-4AB6-89FA-57299F13D196}"/>
              </a:ext>
            </a:extLst>
          </p:cNvPr>
          <p:cNvCxnSpPr>
            <a:cxnSpLocks/>
          </p:cNvCxnSpPr>
          <p:nvPr/>
        </p:nvCxnSpPr>
        <p:spPr>
          <a:xfrm>
            <a:off x="674700" y="2957358"/>
            <a:ext cx="1085837" cy="0"/>
          </a:xfrm>
          <a:prstGeom prst="line">
            <a:avLst/>
          </a:prstGeom>
          <a:ln w="38100">
            <a:gradFill flip="none" rotWithShape="1">
              <a:gsLst>
                <a:gs pos="29000">
                  <a:schemeClr val="accent1">
                    <a:lumMod val="75000"/>
                  </a:schemeClr>
                </a:gs>
                <a:gs pos="100000">
                  <a:schemeClr val="accent1">
                    <a:lumMod val="5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id="{5BDDDA07-AE35-4757-9454-FD484F64260D}"/>
              </a:ext>
            </a:extLst>
          </p:cNvPr>
          <p:cNvSpPr/>
          <p:nvPr/>
        </p:nvSpPr>
        <p:spPr>
          <a:xfrm>
            <a:off x="7407006" y="2397499"/>
            <a:ext cx="3453944" cy="449418"/>
          </a:xfrm>
          <a:prstGeom prst="rect">
            <a:avLst/>
          </a:prstGeom>
          <a:noFill/>
        </p:spPr>
        <p:txBody>
          <a:bodyPr wrap="square" lIns="0" tIns="0" rIns="0" bIns="0">
            <a:spAutoFit/>
          </a:bodyPr>
          <a:lstStyle/>
          <a:p>
            <a:pPr>
              <a:lnSpc>
                <a:spcPct val="130000"/>
              </a:lnSpc>
            </a:pPr>
            <a:r>
              <a:rPr lang="zh-CN" altLang="en-US" sz="2400" b="1" dirty="0">
                <a:solidFill>
                  <a:schemeClr val="accent1"/>
                </a:solidFill>
                <a:latin typeface="思源宋体 CN Heavy" panose="02020900000000000000" pitchFamily="18" charset="-122"/>
                <a:ea typeface="思源宋体 CN Heavy" panose="02020900000000000000" pitchFamily="18" charset="-122"/>
                <a:cs typeface="+mn-ea"/>
                <a:sym typeface="+mn-lt"/>
              </a:rPr>
              <a:t>这里是小标题</a:t>
            </a:r>
          </a:p>
        </p:txBody>
      </p:sp>
      <p:cxnSp>
        <p:nvCxnSpPr>
          <p:cNvPr id="8" name="直接连接符 7">
            <a:extLst>
              <a:ext uri="{FF2B5EF4-FFF2-40B4-BE49-F238E27FC236}">
                <a16:creationId xmlns:a16="http://schemas.microsoft.com/office/drawing/2014/main" id="{81DC49BF-F9A2-43F5-BDEE-7A83B4932E91}"/>
              </a:ext>
            </a:extLst>
          </p:cNvPr>
          <p:cNvCxnSpPr>
            <a:cxnSpLocks/>
          </p:cNvCxnSpPr>
          <p:nvPr/>
        </p:nvCxnSpPr>
        <p:spPr>
          <a:xfrm>
            <a:off x="7407006" y="2957358"/>
            <a:ext cx="1085837" cy="0"/>
          </a:xfrm>
          <a:prstGeom prst="line">
            <a:avLst/>
          </a:prstGeom>
          <a:ln w="38100">
            <a:gradFill flip="none" rotWithShape="1">
              <a:gsLst>
                <a:gs pos="29000">
                  <a:schemeClr val="accent1">
                    <a:lumMod val="75000"/>
                  </a:schemeClr>
                </a:gs>
                <a:gs pos="100000">
                  <a:schemeClr val="accent1">
                    <a:lumMod val="5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1BBAE6F8-991F-48F7-8015-82DB323F18C4}"/>
              </a:ext>
            </a:extLst>
          </p:cNvPr>
          <p:cNvSpPr/>
          <p:nvPr/>
        </p:nvSpPr>
        <p:spPr>
          <a:xfrm>
            <a:off x="674699" y="3216130"/>
            <a:ext cx="3905211" cy="1978298"/>
          </a:xfrm>
          <a:prstGeom prst="rect">
            <a:avLst/>
          </a:prstGeom>
          <a:noFill/>
        </p:spPr>
        <p:txBody>
          <a:bodyPr wrap="square" lIns="0" tIns="0" rIns="0" bIns="0">
            <a:spAutoFit/>
          </a:bodyPr>
          <a:lstStyle/>
          <a:p>
            <a:pPr algn="just">
              <a:lnSpc>
                <a:spcPct val="120000"/>
              </a:lnSpc>
            </a:pPr>
            <a:r>
              <a:rPr lang="zh-CN" altLang="en-US">
                <a:solidFill>
                  <a:schemeClr val="tx1">
                    <a:lumMod val="65000"/>
                    <a:lumOff val="35000"/>
                  </a:schemeClr>
                </a:solidFill>
                <a:cs typeface="+mn-ea"/>
                <a:sym typeface="+mn-lt"/>
              </a:rPr>
              <a:t>中原工学院（</a:t>
            </a:r>
            <a:r>
              <a:rPr lang="en-US" altLang="zh-CN">
                <a:solidFill>
                  <a:schemeClr val="tx1">
                    <a:lumMod val="65000"/>
                    <a:lumOff val="35000"/>
                  </a:schemeClr>
                </a:solidFill>
                <a:cs typeface="+mn-ea"/>
                <a:sym typeface="+mn-lt"/>
              </a:rPr>
              <a:t>Zhongyuan University of Technology</a:t>
            </a:r>
            <a:r>
              <a:rPr lang="zh-CN" altLang="en-US">
                <a:solidFill>
                  <a:schemeClr val="tx1">
                    <a:lumMod val="65000"/>
                    <a:lumOff val="35000"/>
                  </a:schemeClr>
                </a:solidFill>
                <a:cs typeface="+mn-ea"/>
                <a:sym typeface="+mn-lt"/>
              </a:rPr>
              <a:t>）位于河南省郑州市，中原工学院是一所以工为主，以电子信息和纺织服装为特色优势，工、管、艺、理、文、经、法、哲等多学科协调发展的河南省特色骨干学科建设高校</a:t>
            </a:r>
            <a:endParaRPr lang="zh-CN" altLang="en-US" dirty="0">
              <a:solidFill>
                <a:schemeClr val="tx1">
                  <a:lumMod val="65000"/>
                  <a:lumOff val="35000"/>
                </a:schemeClr>
              </a:solidFill>
              <a:cs typeface="+mn-ea"/>
              <a:sym typeface="+mn-lt"/>
            </a:endParaRPr>
          </a:p>
        </p:txBody>
      </p:sp>
      <p:sp>
        <p:nvSpPr>
          <p:cNvPr id="10" name="文本框 9">
            <a:extLst>
              <a:ext uri="{FF2B5EF4-FFF2-40B4-BE49-F238E27FC236}">
                <a16:creationId xmlns:a16="http://schemas.microsoft.com/office/drawing/2014/main" id="{58EE6E1D-4DD0-4340-8C69-0DB2F7EF866E}"/>
              </a:ext>
            </a:extLst>
          </p:cNvPr>
          <p:cNvSpPr txBox="1"/>
          <p:nvPr/>
        </p:nvSpPr>
        <p:spPr>
          <a:xfrm>
            <a:off x="4890432" y="2957358"/>
            <a:ext cx="2053652" cy="2123658"/>
          </a:xfrm>
          <a:prstGeom prst="rect">
            <a:avLst/>
          </a:prstGeom>
          <a:noFill/>
        </p:spPr>
        <p:txBody>
          <a:bodyPr wrap="square" lIns="0" tIns="0" rIns="0" bIns="0" rtlCol="0">
            <a:spAutoFit/>
          </a:bodyPr>
          <a:lstStyle/>
          <a:p>
            <a:pPr algn="ctr"/>
            <a:r>
              <a:rPr lang="en-US" altLang="zh-CN" sz="13800" i="1">
                <a:gradFill flip="none" rotWithShape="1">
                  <a:gsLst>
                    <a:gs pos="29000">
                      <a:schemeClr val="accent1"/>
                    </a:gs>
                    <a:gs pos="100000">
                      <a:schemeClr val="accent1">
                        <a:lumMod val="50000"/>
                      </a:schemeClr>
                    </a:gs>
                  </a:gsLst>
                  <a:lin ang="2700000" scaled="0"/>
                  <a:tileRect/>
                </a:gradFill>
                <a:latin typeface="+mj-lt"/>
                <a:cs typeface="+mn-ea"/>
                <a:sym typeface="+mn-lt"/>
              </a:rPr>
              <a:t>vs</a:t>
            </a:r>
            <a:endParaRPr lang="zh-CN" altLang="en-US" sz="13800" i="1">
              <a:gradFill flip="none" rotWithShape="1">
                <a:gsLst>
                  <a:gs pos="29000">
                    <a:schemeClr val="accent1"/>
                  </a:gs>
                  <a:gs pos="100000">
                    <a:schemeClr val="accent1">
                      <a:lumMod val="50000"/>
                    </a:schemeClr>
                  </a:gs>
                </a:gsLst>
                <a:lin ang="2700000" scaled="0"/>
                <a:tileRect/>
              </a:gradFill>
              <a:latin typeface="+mj-lt"/>
              <a:cs typeface="+mn-ea"/>
              <a:sym typeface="+mn-lt"/>
            </a:endParaRPr>
          </a:p>
        </p:txBody>
      </p:sp>
      <p:sp>
        <p:nvSpPr>
          <p:cNvPr id="11" name="文本框 10">
            <a:extLst>
              <a:ext uri="{FF2B5EF4-FFF2-40B4-BE49-F238E27FC236}">
                <a16:creationId xmlns:a16="http://schemas.microsoft.com/office/drawing/2014/main" id="{F744F86B-361F-4736-AD73-0CD7B6294FAD}"/>
              </a:ext>
            </a:extLst>
          </p:cNvPr>
          <p:cNvSpPr txBox="1"/>
          <p:nvPr/>
        </p:nvSpPr>
        <p:spPr>
          <a:xfrm>
            <a:off x="660400" y="663719"/>
            <a:ext cx="2823029" cy="430887"/>
          </a:xfrm>
          <a:prstGeom prst="rect">
            <a:avLst/>
          </a:prstGeom>
          <a:noFill/>
        </p:spPr>
        <p:txBody>
          <a:bodyPr wrap="square" lIns="0" tIns="0" rIns="0" bIns="0" rtlCol="0">
            <a:spAutoFit/>
          </a:bodyPr>
          <a:lstStyle/>
          <a:p>
            <a:r>
              <a:rPr lang="zh-CN" altLang="en-US" sz="2800">
                <a:solidFill>
                  <a:schemeClr val="accent1"/>
                </a:solidFill>
                <a:latin typeface="思源宋体 CN Heavy" panose="02020900000000000000" pitchFamily="18" charset="-122"/>
                <a:ea typeface="思源宋体 CN Heavy" panose="02020900000000000000" pitchFamily="18" charset="-122"/>
                <a:cs typeface="+mn-ea"/>
                <a:sym typeface="+mn-lt"/>
              </a:rPr>
              <a:t>请输入您的标题</a:t>
            </a:r>
          </a:p>
        </p:txBody>
      </p:sp>
      <p:sp>
        <p:nvSpPr>
          <p:cNvPr id="13" name="矩形 12">
            <a:extLst>
              <a:ext uri="{FF2B5EF4-FFF2-40B4-BE49-F238E27FC236}">
                <a16:creationId xmlns:a16="http://schemas.microsoft.com/office/drawing/2014/main" id="{BEEDDF82-94EA-47DC-B954-96131643CE3A}"/>
              </a:ext>
            </a:extLst>
          </p:cNvPr>
          <p:cNvSpPr/>
          <p:nvPr/>
        </p:nvSpPr>
        <p:spPr>
          <a:xfrm>
            <a:off x="7407006" y="3216130"/>
            <a:ext cx="3905211" cy="1978298"/>
          </a:xfrm>
          <a:prstGeom prst="rect">
            <a:avLst/>
          </a:prstGeom>
          <a:noFill/>
        </p:spPr>
        <p:txBody>
          <a:bodyPr wrap="square" lIns="0" tIns="0" rIns="0" bIns="0">
            <a:spAutoFit/>
          </a:bodyPr>
          <a:lstStyle/>
          <a:p>
            <a:pPr algn="just">
              <a:lnSpc>
                <a:spcPct val="120000"/>
              </a:lnSpc>
            </a:pPr>
            <a:r>
              <a:rPr lang="zh-CN" altLang="en-US">
                <a:solidFill>
                  <a:schemeClr val="tx1">
                    <a:lumMod val="65000"/>
                    <a:lumOff val="35000"/>
                  </a:schemeClr>
                </a:solidFill>
                <a:cs typeface="+mn-ea"/>
                <a:sym typeface="+mn-lt"/>
              </a:rPr>
              <a:t>中原工学院（</a:t>
            </a:r>
            <a:r>
              <a:rPr lang="en-US" altLang="zh-CN">
                <a:solidFill>
                  <a:schemeClr val="tx1">
                    <a:lumMod val="65000"/>
                    <a:lumOff val="35000"/>
                  </a:schemeClr>
                </a:solidFill>
                <a:cs typeface="+mn-ea"/>
                <a:sym typeface="+mn-lt"/>
              </a:rPr>
              <a:t>Zhongyuan University of Technology</a:t>
            </a:r>
            <a:r>
              <a:rPr lang="zh-CN" altLang="en-US">
                <a:solidFill>
                  <a:schemeClr val="tx1">
                    <a:lumMod val="65000"/>
                    <a:lumOff val="35000"/>
                  </a:schemeClr>
                </a:solidFill>
                <a:cs typeface="+mn-ea"/>
                <a:sym typeface="+mn-lt"/>
              </a:rPr>
              <a:t>）位于河南省郑州市，中原工学院是一所以工为主，以电子信息和纺织服装为特色优势，工、管、艺、理、文、经、法、哲等多学科协调发展的河南省特色骨干学科建设高校</a:t>
            </a:r>
            <a:endParaRPr lang="zh-CN" altLang="en-US" dirty="0">
              <a:solidFill>
                <a:schemeClr val="tx1">
                  <a:lumMod val="65000"/>
                  <a:lumOff val="35000"/>
                </a:schemeClr>
              </a:solidFill>
              <a:cs typeface="+mn-ea"/>
              <a:sym typeface="+mn-lt"/>
            </a:endParaRPr>
          </a:p>
        </p:txBody>
      </p:sp>
      <p:sp>
        <p:nvSpPr>
          <p:cNvPr id="14" name="文本框 13">
            <a:extLst>
              <a:ext uri="{FF2B5EF4-FFF2-40B4-BE49-F238E27FC236}">
                <a16:creationId xmlns:a16="http://schemas.microsoft.com/office/drawing/2014/main" id="{2282710B-591D-4FDD-8FE4-A9A431A1BD2B}"/>
              </a:ext>
            </a:extLst>
          </p:cNvPr>
          <p:cNvSpPr txBox="1"/>
          <p:nvPr/>
        </p:nvSpPr>
        <p:spPr>
          <a:xfrm>
            <a:off x="660400" y="1056195"/>
            <a:ext cx="2981960" cy="169277"/>
          </a:xfrm>
          <a:prstGeom prst="rect">
            <a:avLst/>
          </a:prstGeom>
          <a:noFill/>
        </p:spPr>
        <p:txBody>
          <a:bodyPr wrap="square" lIns="0" tIns="0" rIns="0" bIns="0" rtlCol="0">
            <a:spAutoFit/>
          </a:bodyPr>
          <a:lstStyle/>
          <a:p>
            <a:pPr algn="l"/>
            <a:r>
              <a:rPr lang="en-US" altLang="zh-CN" sz="1100">
                <a:solidFill>
                  <a:schemeClr val="bg1">
                    <a:lumMod val="50000"/>
                  </a:schemeClr>
                </a:solidFill>
                <a:cs typeface="+mn-ea"/>
                <a:sym typeface="+mn-lt"/>
              </a:rPr>
              <a:t>Please Enter Your Title Here</a:t>
            </a:r>
          </a:p>
        </p:txBody>
      </p:sp>
      <p:sp>
        <p:nvSpPr>
          <p:cNvPr id="15" name="文本占位符 58">
            <a:extLst>
              <a:ext uri="{FF2B5EF4-FFF2-40B4-BE49-F238E27FC236}">
                <a16:creationId xmlns:a16="http://schemas.microsoft.com/office/drawing/2014/main" id="{28F0DA66-8FFA-45D3-8361-5C45D2A62C2C}"/>
              </a:ext>
            </a:extLst>
          </p:cNvPr>
          <p:cNvSpPr txBox="1">
            <a:spLocks/>
          </p:cNvSpPr>
          <p:nvPr/>
        </p:nvSpPr>
        <p:spPr>
          <a:xfrm>
            <a:off x="10158893" y="793526"/>
            <a:ext cx="1745724" cy="28125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a:solidFill>
                  <a:schemeClr val="accent1"/>
                </a:solidFill>
                <a:cs typeface="+mn-ea"/>
                <a:sym typeface="+mn-lt"/>
              </a:rPr>
              <a:t>LOGO HERE</a:t>
            </a:r>
            <a:endParaRPr lang="zh-CN" altLang="en-US" sz="1800" dirty="0">
              <a:solidFill>
                <a:schemeClr val="accent1"/>
              </a:solidFill>
              <a:cs typeface="+mn-ea"/>
              <a:sym typeface="+mn-lt"/>
            </a:endParaRPr>
          </a:p>
        </p:txBody>
      </p:sp>
      <p:sp>
        <p:nvSpPr>
          <p:cNvPr id="16" name="文本框 15">
            <a:extLst>
              <a:ext uri="{FF2B5EF4-FFF2-40B4-BE49-F238E27FC236}">
                <a16:creationId xmlns:a16="http://schemas.microsoft.com/office/drawing/2014/main" id="{8903668D-EBCC-4C06-B70E-D865E40F53F9}"/>
              </a:ext>
            </a:extLst>
          </p:cNvPr>
          <p:cNvSpPr txBox="1"/>
          <p:nvPr/>
        </p:nvSpPr>
        <p:spPr>
          <a:xfrm>
            <a:off x="10141223" y="6235700"/>
            <a:ext cx="1459411" cy="184666"/>
          </a:xfrm>
          <a:prstGeom prst="rect">
            <a:avLst/>
          </a:prstGeom>
          <a:noFill/>
        </p:spPr>
        <p:txBody>
          <a:bodyPr wrap="square" lIns="0" tIns="0" rIns="0" bIns="0">
            <a:spAutoFit/>
          </a:bodyPr>
          <a:lstStyle/>
          <a:p>
            <a:r>
              <a:rPr lang="zh-CN" altLang="en-US" sz="1200">
                <a:solidFill>
                  <a:schemeClr val="bg1">
                    <a:lumMod val="50000"/>
                  </a:schemeClr>
                </a:solidFill>
                <a:cs typeface="+mn-ea"/>
                <a:sym typeface="+mn-lt"/>
              </a:rPr>
              <a:t>博学弘德，自强不息</a:t>
            </a:r>
          </a:p>
        </p:txBody>
      </p:sp>
    </p:spTree>
    <p:extLst>
      <p:ext uri="{BB962C8B-B14F-4D97-AF65-F5344CB8AC3E}">
        <p14:creationId xmlns:p14="http://schemas.microsoft.com/office/powerpoint/2010/main" val="28294259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325B984C-9D80-44DE-A262-3FD37E34F75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2"/>
          <a:stretch/>
        </p:blipFill>
        <p:spPr>
          <a:xfrm>
            <a:off x="0" y="2990849"/>
            <a:ext cx="12192000" cy="3867151"/>
          </a:xfrm>
          <a:prstGeom prst="rect">
            <a:avLst/>
          </a:prstGeom>
        </p:spPr>
      </p:pic>
      <p:sp>
        <p:nvSpPr>
          <p:cNvPr id="13" name="矩形 12">
            <a:extLst>
              <a:ext uri="{FF2B5EF4-FFF2-40B4-BE49-F238E27FC236}">
                <a16:creationId xmlns:a16="http://schemas.microsoft.com/office/drawing/2014/main" id="{533C3CD3-8563-4EE8-8BE5-480AE8D5C214}"/>
              </a:ext>
            </a:extLst>
          </p:cNvPr>
          <p:cNvSpPr/>
          <p:nvPr/>
        </p:nvSpPr>
        <p:spPr>
          <a:xfrm>
            <a:off x="0" y="2990849"/>
            <a:ext cx="12192000" cy="3867151"/>
          </a:xfrm>
          <a:prstGeom prst="rect">
            <a:avLst/>
          </a:prstGeom>
          <a:solidFill>
            <a:schemeClr val="accent1">
              <a:alpha val="92000"/>
            </a:schemeClr>
          </a:solidFill>
          <a:ln w="0">
            <a:noFill/>
          </a:ln>
          <a:effectLst>
            <a:outerShdw blurRad="254000" dist="63500" sx="102000" sy="102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椭圆 2">
            <a:extLst>
              <a:ext uri="{FF2B5EF4-FFF2-40B4-BE49-F238E27FC236}">
                <a16:creationId xmlns:a16="http://schemas.microsoft.com/office/drawing/2014/main" id="{A565B8A3-DF27-4905-A466-AF6E9EBF9A41}"/>
              </a:ext>
            </a:extLst>
          </p:cNvPr>
          <p:cNvSpPr/>
          <p:nvPr/>
        </p:nvSpPr>
        <p:spPr>
          <a:xfrm>
            <a:off x="5096782" y="1991631"/>
            <a:ext cx="1998436" cy="1998436"/>
          </a:xfrm>
          <a:prstGeom prst="ellipse">
            <a:avLst/>
          </a:prstGeom>
          <a:solidFill>
            <a:schemeClr val="bg1"/>
          </a:solidFill>
          <a:ln w="19050">
            <a:solidFill>
              <a:schemeClr val="bg1"/>
            </a:solidFill>
          </a:ln>
          <a:effectLst>
            <a:outerShdw blurRad="342900" sx="101000" sy="101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 name="椭圆 3">
            <a:extLst>
              <a:ext uri="{FF2B5EF4-FFF2-40B4-BE49-F238E27FC236}">
                <a16:creationId xmlns:a16="http://schemas.microsoft.com/office/drawing/2014/main" id="{6E6451E4-F990-4ACB-823F-51CB7A870406}"/>
              </a:ext>
            </a:extLst>
          </p:cNvPr>
          <p:cNvSpPr/>
          <p:nvPr/>
        </p:nvSpPr>
        <p:spPr>
          <a:xfrm>
            <a:off x="4880655" y="1738766"/>
            <a:ext cx="2430689" cy="2430689"/>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文本框 4">
            <a:extLst>
              <a:ext uri="{FF2B5EF4-FFF2-40B4-BE49-F238E27FC236}">
                <a16:creationId xmlns:a16="http://schemas.microsoft.com/office/drawing/2014/main" id="{273F7290-A464-42E9-844F-F5EE459B94D0}"/>
              </a:ext>
            </a:extLst>
          </p:cNvPr>
          <p:cNvSpPr txBox="1"/>
          <p:nvPr/>
        </p:nvSpPr>
        <p:spPr>
          <a:xfrm>
            <a:off x="4815390" y="4600695"/>
            <a:ext cx="2599317"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200" normalizeH="0" baseline="0" noProof="0">
                <a:ln>
                  <a:noFill/>
                </a:ln>
                <a:solidFill>
                  <a:prstClr val="white"/>
                </a:solidFill>
                <a:effectLst/>
                <a:uLnTx/>
                <a:uFillTx/>
                <a:cs typeface="+mn-ea"/>
                <a:sym typeface="+mn-lt"/>
              </a:rPr>
              <a:t>第三部分</a:t>
            </a:r>
            <a:endParaRPr kumimoji="0" lang="zh-CN" altLang="en-US" sz="2400" b="0" i="0" u="none" strike="noStrike" kern="1200" cap="none" spc="200" normalizeH="0" baseline="0" noProof="0" dirty="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3EE66765-4095-4D8B-9A07-36AFBE4F6A5D}"/>
              </a:ext>
            </a:extLst>
          </p:cNvPr>
          <p:cNvSpPr txBox="1"/>
          <p:nvPr/>
        </p:nvSpPr>
        <p:spPr>
          <a:xfrm>
            <a:off x="3790268" y="5058483"/>
            <a:ext cx="4649561"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4000" spc="200">
                <a:solidFill>
                  <a:prstClr val="white"/>
                </a:solidFill>
                <a:latin typeface="思源宋体 CN Heavy" panose="02020900000000000000" pitchFamily="18" charset="-122"/>
                <a:ea typeface="思源宋体 CN Heavy" panose="02020900000000000000" pitchFamily="18" charset="-122"/>
                <a:cs typeface="+mn-ea"/>
                <a:sym typeface="+mn-lt"/>
              </a:rPr>
              <a:t>请输入您的标题</a:t>
            </a:r>
            <a:endParaRPr kumimoji="0" lang="zh-CN" altLang="en-US" sz="4000" i="0" u="none" strike="noStrike" kern="1200" cap="none" spc="20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ea"/>
              <a:sym typeface="+mn-lt"/>
            </a:endParaRPr>
          </a:p>
        </p:txBody>
      </p:sp>
      <p:cxnSp>
        <p:nvCxnSpPr>
          <p:cNvPr id="7" name="直接连接符 6">
            <a:extLst>
              <a:ext uri="{FF2B5EF4-FFF2-40B4-BE49-F238E27FC236}">
                <a16:creationId xmlns:a16="http://schemas.microsoft.com/office/drawing/2014/main" id="{88EEA10B-1EB8-46B9-9A89-4280F5789D3E}"/>
              </a:ext>
            </a:extLst>
          </p:cNvPr>
          <p:cNvCxnSpPr>
            <a:cxnSpLocks/>
          </p:cNvCxnSpPr>
          <p:nvPr/>
        </p:nvCxnSpPr>
        <p:spPr>
          <a:xfrm>
            <a:off x="5944510" y="6519333"/>
            <a:ext cx="30298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4" name="图形 13">
            <a:extLst>
              <a:ext uri="{FF2B5EF4-FFF2-40B4-BE49-F238E27FC236}">
                <a16:creationId xmlns:a16="http://schemas.microsoft.com/office/drawing/2014/main" id="{1663B280-4CE4-41B3-8F8B-EE3B24D9EFBA}"/>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269005" y="2163855"/>
            <a:ext cx="1653988" cy="1653988"/>
          </a:xfrm>
          <a:prstGeom prst="rect">
            <a:avLst/>
          </a:prstGeom>
        </p:spPr>
      </p:pic>
      <p:sp>
        <p:nvSpPr>
          <p:cNvPr id="15" name="文本占位符 58">
            <a:extLst>
              <a:ext uri="{FF2B5EF4-FFF2-40B4-BE49-F238E27FC236}">
                <a16:creationId xmlns:a16="http://schemas.microsoft.com/office/drawing/2014/main" id="{026EA2C3-337F-4133-A20A-7A170477EDA2}"/>
              </a:ext>
            </a:extLst>
          </p:cNvPr>
          <p:cNvSpPr txBox="1">
            <a:spLocks/>
          </p:cNvSpPr>
          <p:nvPr/>
        </p:nvSpPr>
        <p:spPr>
          <a:xfrm>
            <a:off x="10158893" y="793526"/>
            <a:ext cx="1745724" cy="28125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a:solidFill>
                  <a:schemeClr val="accent1"/>
                </a:solidFill>
                <a:cs typeface="+mn-ea"/>
                <a:sym typeface="+mn-lt"/>
              </a:rPr>
              <a:t>LOGO HERE</a:t>
            </a:r>
            <a:endParaRPr lang="zh-CN" altLang="en-US" sz="1800" dirty="0">
              <a:solidFill>
                <a:schemeClr val="accent1"/>
              </a:solidFill>
              <a:cs typeface="+mn-ea"/>
              <a:sym typeface="+mn-lt"/>
            </a:endParaRPr>
          </a:p>
        </p:txBody>
      </p:sp>
      <p:sp>
        <p:nvSpPr>
          <p:cNvPr id="16" name="文本框 15">
            <a:extLst>
              <a:ext uri="{FF2B5EF4-FFF2-40B4-BE49-F238E27FC236}">
                <a16:creationId xmlns:a16="http://schemas.microsoft.com/office/drawing/2014/main" id="{4D74A1B9-50E6-4247-8627-49B82F761230}"/>
              </a:ext>
            </a:extLst>
          </p:cNvPr>
          <p:cNvSpPr txBox="1"/>
          <p:nvPr/>
        </p:nvSpPr>
        <p:spPr>
          <a:xfrm>
            <a:off x="2855686" y="5620210"/>
            <a:ext cx="6480628" cy="338554"/>
          </a:xfrm>
          <a:prstGeom prst="rect">
            <a:avLst/>
          </a:prstGeom>
          <a:noFill/>
        </p:spPr>
        <p:txBody>
          <a:bodyPr wrap="square">
            <a:spAutoFit/>
          </a:bodyPr>
          <a:lstStyle/>
          <a:p>
            <a:pPr marL="0" indent="0" algn="ctr">
              <a:buNone/>
            </a:pPr>
            <a:r>
              <a:rPr lang="en-US" altLang="zh-CN" sz="1600">
                <a:solidFill>
                  <a:schemeClr val="bg1"/>
                </a:solidFill>
                <a:cs typeface="+mn-ea"/>
                <a:sym typeface="+mn-lt"/>
              </a:rPr>
              <a:t>Please Enter Your Title Here</a:t>
            </a:r>
            <a:endParaRPr lang="zh-CN" altLang="en-US" sz="1600" dirty="0">
              <a:solidFill>
                <a:schemeClr val="bg1"/>
              </a:solidFill>
              <a:cs typeface="+mn-ea"/>
              <a:sym typeface="+mn-lt"/>
            </a:endParaRPr>
          </a:p>
        </p:txBody>
      </p:sp>
    </p:spTree>
    <p:extLst>
      <p:ext uri="{BB962C8B-B14F-4D97-AF65-F5344CB8AC3E}">
        <p14:creationId xmlns:p14="http://schemas.microsoft.com/office/powerpoint/2010/main" val="14841088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a:extLst>
              <a:ext uri="{FF2B5EF4-FFF2-40B4-BE49-F238E27FC236}">
                <a16:creationId xmlns:a16="http://schemas.microsoft.com/office/drawing/2014/main" id="{D3FB1718-2416-4761-B507-BB1F3578B987}"/>
              </a:ext>
            </a:extLst>
          </p:cNvPr>
          <p:cNvSpPr/>
          <p:nvPr/>
        </p:nvSpPr>
        <p:spPr>
          <a:xfrm>
            <a:off x="608013" y="1733550"/>
            <a:ext cx="4504412" cy="4002088"/>
          </a:xfrm>
          <a:prstGeom prst="roundRect">
            <a:avLst>
              <a:gd name="adj" fmla="val 0"/>
            </a:avLst>
          </a:prstGeom>
          <a:solidFill>
            <a:schemeClr val="accent1">
              <a:lumMod val="10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框 1">
            <a:extLst>
              <a:ext uri="{FF2B5EF4-FFF2-40B4-BE49-F238E27FC236}">
                <a16:creationId xmlns:a16="http://schemas.microsoft.com/office/drawing/2014/main" id="{9EE85E62-6230-434E-B08C-526C1BB83AC6}"/>
              </a:ext>
            </a:extLst>
          </p:cNvPr>
          <p:cNvSpPr txBox="1"/>
          <p:nvPr/>
        </p:nvSpPr>
        <p:spPr>
          <a:xfrm>
            <a:off x="10141223" y="6235700"/>
            <a:ext cx="1459411" cy="184666"/>
          </a:xfrm>
          <a:prstGeom prst="rect">
            <a:avLst/>
          </a:prstGeom>
          <a:noFill/>
        </p:spPr>
        <p:txBody>
          <a:bodyPr wrap="square" lIns="0" tIns="0" rIns="0" bIns="0">
            <a:spAutoFit/>
          </a:bodyPr>
          <a:lstStyle/>
          <a:p>
            <a:r>
              <a:rPr lang="zh-CN" altLang="en-US" sz="1200">
                <a:solidFill>
                  <a:schemeClr val="bg1">
                    <a:lumMod val="50000"/>
                  </a:schemeClr>
                </a:solidFill>
                <a:cs typeface="+mn-ea"/>
                <a:sym typeface="+mn-lt"/>
              </a:rPr>
              <a:t>博学弘德，自强不息</a:t>
            </a:r>
          </a:p>
        </p:txBody>
      </p:sp>
      <p:sp>
        <p:nvSpPr>
          <p:cNvPr id="3" name="文本框 2">
            <a:extLst>
              <a:ext uri="{FF2B5EF4-FFF2-40B4-BE49-F238E27FC236}">
                <a16:creationId xmlns:a16="http://schemas.microsoft.com/office/drawing/2014/main" id="{AE37FF9B-880C-414B-A705-B099752BD198}"/>
              </a:ext>
            </a:extLst>
          </p:cNvPr>
          <p:cNvSpPr txBox="1"/>
          <p:nvPr/>
        </p:nvSpPr>
        <p:spPr>
          <a:xfrm>
            <a:off x="660400" y="663719"/>
            <a:ext cx="2823029" cy="430887"/>
          </a:xfrm>
          <a:prstGeom prst="rect">
            <a:avLst/>
          </a:prstGeom>
          <a:noFill/>
        </p:spPr>
        <p:txBody>
          <a:bodyPr wrap="square" lIns="0" tIns="0" rIns="0" bIns="0" rtlCol="0">
            <a:spAutoFit/>
          </a:bodyPr>
          <a:lstStyle/>
          <a:p>
            <a:r>
              <a:rPr lang="zh-CN" altLang="en-US" sz="2800">
                <a:solidFill>
                  <a:schemeClr val="accent1"/>
                </a:solidFill>
                <a:latin typeface="思源宋体 CN Heavy" panose="02020900000000000000" pitchFamily="18" charset="-122"/>
                <a:ea typeface="思源宋体 CN Heavy" panose="02020900000000000000" pitchFamily="18" charset="-122"/>
                <a:cs typeface="+mn-ea"/>
                <a:sym typeface="+mn-lt"/>
              </a:rPr>
              <a:t>请输入您的标题</a:t>
            </a:r>
          </a:p>
        </p:txBody>
      </p:sp>
      <p:sp>
        <p:nvSpPr>
          <p:cNvPr id="4" name="文本框 3">
            <a:extLst>
              <a:ext uri="{FF2B5EF4-FFF2-40B4-BE49-F238E27FC236}">
                <a16:creationId xmlns:a16="http://schemas.microsoft.com/office/drawing/2014/main" id="{5A3CA95E-B1BB-45CA-8D0B-A85F0F6A7B5A}"/>
              </a:ext>
            </a:extLst>
          </p:cNvPr>
          <p:cNvSpPr txBox="1"/>
          <p:nvPr/>
        </p:nvSpPr>
        <p:spPr>
          <a:xfrm>
            <a:off x="660400" y="1056195"/>
            <a:ext cx="2981960" cy="169277"/>
          </a:xfrm>
          <a:prstGeom prst="rect">
            <a:avLst/>
          </a:prstGeom>
          <a:noFill/>
        </p:spPr>
        <p:txBody>
          <a:bodyPr wrap="square" lIns="0" tIns="0" rIns="0" bIns="0" rtlCol="0">
            <a:spAutoFit/>
          </a:bodyPr>
          <a:lstStyle/>
          <a:p>
            <a:pPr algn="l"/>
            <a:r>
              <a:rPr lang="en-US" altLang="zh-CN" sz="1100">
                <a:solidFill>
                  <a:schemeClr val="bg1">
                    <a:lumMod val="50000"/>
                  </a:schemeClr>
                </a:solidFill>
                <a:cs typeface="+mn-ea"/>
                <a:sym typeface="+mn-lt"/>
              </a:rPr>
              <a:t>Please Enter Your Title Here</a:t>
            </a:r>
          </a:p>
        </p:txBody>
      </p:sp>
      <p:pic>
        <p:nvPicPr>
          <p:cNvPr id="8" name="图片 7">
            <a:extLst>
              <a:ext uri="{FF2B5EF4-FFF2-40B4-BE49-F238E27FC236}">
                <a16:creationId xmlns:a16="http://schemas.microsoft.com/office/drawing/2014/main" id="{89161433-AA64-4B12-BCCC-6D5B70A85B34}"/>
              </a:ext>
            </a:extLst>
          </p:cNvPr>
          <p:cNvPicPr>
            <a:picLocks/>
          </p:cNvPicPr>
          <p:nvPr/>
        </p:nvPicPr>
        <p:blipFill rotWithShape="1">
          <a:blip r:embed="rId2" cstate="screen">
            <a:extLst>
              <a:ext uri="{28A0092B-C50C-407E-A947-70E740481C1C}">
                <a14:useLocalDpi xmlns:a14="http://schemas.microsoft.com/office/drawing/2010/main"/>
              </a:ext>
            </a:extLst>
          </a:blip>
          <a:srcRect/>
          <a:stretch/>
        </p:blipFill>
        <p:spPr>
          <a:xfrm>
            <a:off x="658813" y="1651000"/>
            <a:ext cx="4504412" cy="4002088"/>
          </a:xfrm>
          <a:prstGeom prst="rect">
            <a:avLst/>
          </a:prstGeom>
        </p:spPr>
      </p:pic>
      <p:sp>
        <p:nvSpPr>
          <p:cNvPr id="6" name="圆角矩形 3">
            <a:extLst>
              <a:ext uri="{FF2B5EF4-FFF2-40B4-BE49-F238E27FC236}">
                <a16:creationId xmlns:a16="http://schemas.microsoft.com/office/drawing/2014/main" id="{D074D551-95B0-4EAF-8321-3B2F76D43BCC}"/>
              </a:ext>
            </a:extLst>
          </p:cNvPr>
          <p:cNvSpPr/>
          <p:nvPr/>
        </p:nvSpPr>
        <p:spPr>
          <a:xfrm>
            <a:off x="4914899" y="1457326"/>
            <a:ext cx="6618287" cy="4389664"/>
          </a:xfrm>
          <a:prstGeom prst="roundRect">
            <a:avLst>
              <a:gd name="adj" fmla="val 2600"/>
            </a:avLst>
          </a:prstGeom>
          <a:solidFill>
            <a:schemeClr val="bg1"/>
          </a:solidFill>
          <a:ln>
            <a:noFill/>
          </a:ln>
          <a:effectLst>
            <a:outerShdw blurRad="254000" sx="102000" sy="102000" algn="ctr" rotWithShape="0">
              <a:schemeClr val="tx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ffectLst>
                <a:outerShdw blurRad="63500" sx="102000" sy="102000" algn="ctr" rotWithShape="0">
                  <a:schemeClr val="tx1">
                    <a:alpha val="40000"/>
                  </a:schemeClr>
                </a:outerShdw>
              </a:effectLst>
              <a:cs typeface="+mn-ea"/>
              <a:sym typeface="+mn-lt"/>
            </a:endParaRPr>
          </a:p>
        </p:txBody>
      </p:sp>
      <p:sp>
        <p:nvSpPr>
          <p:cNvPr id="7" name="文本占位符 58">
            <a:extLst>
              <a:ext uri="{FF2B5EF4-FFF2-40B4-BE49-F238E27FC236}">
                <a16:creationId xmlns:a16="http://schemas.microsoft.com/office/drawing/2014/main" id="{B37829D8-2ED3-4664-B044-BA7618DD1807}"/>
              </a:ext>
            </a:extLst>
          </p:cNvPr>
          <p:cNvSpPr txBox="1">
            <a:spLocks/>
          </p:cNvSpPr>
          <p:nvPr/>
        </p:nvSpPr>
        <p:spPr>
          <a:xfrm>
            <a:off x="10158893" y="793526"/>
            <a:ext cx="1745724" cy="28125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a:solidFill>
                  <a:schemeClr val="accent1"/>
                </a:solidFill>
                <a:cs typeface="+mn-ea"/>
                <a:sym typeface="+mn-lt"/>
              </a:rPr>
              <a:t>LOGO HERE</a:t>
            </a:r>
            <a:endParaRPr lang="zh-CN" altLang="en-US" sz="1800" dirty="0">
              <a:solidFill>
                <a:schemeClr val="accent1"/>
              </a:solidFill>
              <a:cs typeface="+mn-ea"/>
              <a:sym typeface="+mn-lt"/>
            </a:endParaRPr>
          </a:p>
        </p:txBody>
      </p:sp>
      <p:sp>
        <p:nvSpPr>
          <p:cNvPr id="9" name="矩形 8">
            <a:extLst>
              <a:ext uri="{FF2B5EF4-FFF2-40B4-BE49-F238E27FC236}">
                <a16:creationId xmlns:a16="http://schemas.microsoft.com/office/drawing/2014/main" id="{30138DED-9565-4827-9F00-A38F7F346036}"/>
              </a:ext>
            </a:extLst>
          </p:cNvPr>
          <p:cNvSpPr/>
          <p:nvPr/>
        </p:nvSpPr>
        <p:spPr>
          <a:xfrm>
            <a:off x="5815713" y="2081310"/>
            <a:ext cx="3453944" cy="449418"/>
          </a:xfrm>
          <a:prstGeom prst="rect">
            <a:avLst/>
          </a:prstGeom>
          <a:noFill/>
        </p:spPr>
        <p:txBody>
          <a:bodyPr wrap="square" lIns="0" tIns="0" rIns="0" bIns="0">
            <a:spAutoFit/>
          </a:bodyPr>
          <a:lstStyle/>
          <a:p>
            <a:pPr>
              <a:lnSpc>
                <a:spcPct val="130000"/>
              </a:lnSpc>
            </a:pPr>
            <a:r>
              <a:rPr lang="zh-CN" altLang="en-US" sz="2400" b="1" dirty="0">
                <a:solidFill>
                  <a:schemeClr val="accent1"/>
                </a:solidFill>
                <a:latin typeface="思源宋体 CN Heavy" panose="02020900000000000000" pitchFamily="18" charset="-122"/>
                <a:ea typeface="思源宋体 CN Heavy" panose="02020900000000000000" pitchFamily="18" charset="-122"/>
                <a:cs typeface="+mn-ea"/>
                <a:sym typeface="+mn-lt"/>
              </a:rPr>
              <a:t>这里是小标题</a:t>
            </a:r>
          </a:p>
        </p:txBody>
      </p:sp>
      <p:cxnSp>
        <p:nvCxnSpPr>
          <p:cNvPr id="10" name="直接连接符 9">
            <a:extLst>
              <a:ext uri="{FF2B5EF4-FFF2-40B4-BE49-F238E27FC236}">
                <a16:creationId xmlns:a16="http://schemas.microsoft.com/office/drawing/2014/main" id="{81A83DA8-083E-431D-8C2F-C8EC3D367A5D}"/>
              </a:ext>
            </a:extLst>
          </p:cNvPr>
          <p:cNvCxnSpPr>
            <a:cxnSpLocks/>
          </p:cNvCxnSpPr>
          <p:nvPr/>
        </p:nvCxnSpPr>
        <p:spPr>
          <a:xfrm>
            <a:off x="7830037" y="2347255"/>
            <a:ext cx="3371363" cy="0"/>
          </a:xfrm>
          <a:prstGeom prst="line">
            <a:avLst/>
          </a:prstGeom>
          <a:ln w="38100">
            <a:gradFill flip="none" rotWithShape="1">
              <a:gsLst>
                <a:gs pos="29000">
                  <a:schemeClr val="accent1">
                    <a:lumMod val="75000"/>
                  </a:schemeClr>
                </a:gs>
                <a:gs pos="100000">
                  <a:schemeClr val="accent1">
                    <a:lumMod val="5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D608AFCA-E918-4773-8E47-1D369D3004CC}"/>
              </a:ext>
            </a:extLst>
          </p:cNvPr>
          <p:cNvSpPr/>
          <p:nvPr/>
        </p:nvSpPr>
        <p:spPr>
          <a:xfrm>
            <a:off x="5837950" y="2658325"/>
            <a:ext cx="5363450" cy="648704"/>
          </a:xfrm>
          <a:prstGeom prst="rect">
            <a:avLst/>
          </a:prstGeom>
          <a:noFill/>
        </p:spPr>
        <p:txBody>
          <a:bodyPr wrap="square" lIns="0" tIns="0" rIns="0" bIns="0">
            <a:spAutoFit/>
          </a:bodyPr>
          <a:lstStyle/>
          <a:p>
            <a:pPr algn="just">
              <a:lnSpc>
                <a:spcPct val="120000"/>
              </a:lnSpc>
            </a:pPr>
            <a:r>
              <a:rPr lang="zh-CN" altLang="en-US">
                <a:solidFill>
                  <a:schemeClr val="tx1">
                    <a:lumMod val="65000"/>
                    <a:lumOff val="35000"/>
                  </a:schemeClr>
                </a:solidFill>
                <a:cs typeface="+mn-ea"/>
                <a:sym typeface="+mn-lt"/>
              </a:rPr>
              <a:t>中原工学院位于河南省郑州市，中原工学院是一所以工为主，以电子信息和纺织服装为特色优势</a:t>
            </a:r>
            <a:endParaRPr lang="zh-CN" altLang="en-US" dirty="0">
              <a:solidFill>
                <a:schemeClr val="tx1">
                  <a:lumMod val="65000"/>
                  <a:lumOff val="35000"/>
                </a:schemeClr>
              </a:solidFill>
              <a:cs typeface="+mn-ea"/>
              <a:sym typeface="+mn-lt"/>
            </a:endParaRPr>
          </a:p>
        </p:txBody>
      </p:sp>
      <p:sp>
        <p:nvSpPr>
          <p:cNvPr id="12" name="矩形 11">
            <a:extLst>
              <a:ext uri="{FF2B5EF4-FFF2-40B4-BE49-F238E27FC236}">
                <a16:creationId xmlns:a16="http://schemas.microsoft.com/office/drawing/2014/main" id="{4A74F44D-B6ED-4012-AB08-F40FD77F8063}"/>
              </a:ext>
            </a:extLst>
          </p:cNvPr>
          <p:cNvSpPr/>
          <p:nvPr/>
        </p:nvSpPr>
        <p:spPr>
          <a:xfrm>
            <a:off x="5815713" y="3823952"/>
            <a:ext cx="3453944" cy="449418"/>
          </a:xfrm>
          <a:prstGeom prst="rect">
            <a:avLst/>
          </a:prstGeom>
          <a:noFill/>
        </p:spPr>
        <p:txBody>
          <a:bodyPr wrap="square" lIns="0" tIns="0" rIns="0" bIns="0">
            <a:spAutoFit/>
          </a:bodyPr>
          <a:lstStyle/>
          <a:p>
            <a:pPr>
              <a:lnSpc>
                <a:spcPct val="130000"/>
              </a:lnSpc>
            </a:pPr>
            <a:r>
              <a:rPr lang="zh-CN" altLang="en-US" sz="2400" b="1" dirty="0">
                <a:solidFill>
                  <a:schemeClr val="accent1"/>
                </a:solidFill>
                <a:latin typeface="思源宋体 CN Heavy" panose="02020900000000000000" pitchFamily="18" charset="-122"/>
                <a:ea typeface="思源宋体 CN Heavy" panose="02020900000000000000" pitchFamily="18" charset="-122"/>
                <a:cs typeface="+mn-ea"/>
                <a:sym typeface="+mn-lt"/>
              </a:rPr>
              <a:t>这里是小标题</a:t>
            </a:r>
          </a:p>
        </p:txBody>
      </p:sp>
      <p:cxnSp>
        <p:nvCxnSpPr>
          <p:cNvPr id="13" name="直接连接符 12">
            <a:extLst>
              <a:ext uri="{FF2B5EF4-FFF2-40B4-BE49-F238E27FC236}">
                <a16:creationId xmlns:a16="http://schemas.microsoft.com/office/drawing/2014/main" id="{07842194-E673-4C2B-A037-04CCFAD1636C}"/>
              </a:ext>
            </a:extLst>
          </p:cNvPr>
          <p:cNvCxnSpPr>
            <a:cxnSpLocks/>
          </p:cNvCxnSpPr>
          <p:nvPr/>
        </p:nvCxnSpPr>
        <p:spPr>
          <a:xfrm>
            <a:off x="7830037" y="4089897"/>
            <a:ext cx="3371363" cy="0"/>
          </a:xfrm>
          <a:prstGeom prst="line">
            <a:avLst/>
          </a:prstGeom>
          <a:ln w="38100">
            <a:gradFill flip="none" rotWithShape="1">
              <a:gsLst>
                <a:gs pos="29000">
                  <a:schemeClr val="accent1">
                    <a:lumMod val="75000"/>
                  </a:schemeClr>
                </a:gs>
                <a:gs pos="100000">
                  <a:schemeClr val="accent1">
                    <a:lumMod val="5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id="{A822E029-41E1-4729-BFEE-F464D5A811F5}"/>
              </a:ext>
            </a:extLst>
          </p:cNvPr>
          <p:cNvSpPr/>
          <p:nvPr/>
        </p:nvSpPr>
        <p:spPr>
          <a:xfrm>
            <a:off x="5837950" y="4400967"/>
            <a:ext cx="5363450" cy="648704"/>
          </a:xfrm>
          <a:prstGeom prst="rect">
            <a:avLst/>
          </a:prstGeom>
          <a:noFill/>
        </p:spPr>
        <p:txBody>
          <a:bodyPr wrap="square" lIns="0" tIns="0" rIns="0" bIns="0">
            <a:spAutoFit/>
          </a:bodyPr>
          <a:lstStyle/>
          <a:p>
            <a:pPr algn="just">
              <a:lnSpc>
                <a:spcPct val="120000"/>
              </a:lnSpc>
            </a:pPr>
            <a:r>
              <a:rPr lang="zh-CN" altLang="en-US">
                <a:solidFill>
                  <a:schemeClr val="tx1">
                    <a:lumMod val="65000"/>
                    <a:lumOff val="35000"/>
                  </a:schemeClr>
                </a:solidFill>
                <a:cs typeface="+mn-ea"/>
                <a:sym typeface="+mn-lt"/>
              </a:rPr>
              <a:t>中原工学院位于河南省郑州市，中原工学院是一所以工为主，以电子信息和纺织服装为特色优势</a:t>
            </a:r>
            <a:endParaRPr lang="zh-CN" altLang="en-US" dirty="0">
              <a:solidFill>
                <a:schemeClr val="tx1">
                  <a:lumMod val="65000"/>
                  <a:lumOff val="35000"/>
                </a:schemeClr>
              </a:solidFill>
              <a:cs typeface="+mn-ea"/>
              <a:sym typeface="+mn-lt"/>
            </a:endParaRPr>
          </a:p>
        </p:txBody>
      </p:sp>
      <p:sp>
        <p:nvSpPr>
          <p:cNvPr id="17" name="矩形: 圆角 16">
            <a:extLst>
              <a:ext uri="{FF2B5EF4-FFF2-40B4-BE49-F238E27FC236}">
                <a16:creationId xmlns:a16="http://schemas.microsoft.com/office/drawing/2014/main" id="{45AEAFA7-E47D-40A3-A356-315BB98B2C66}"/>
              </a:ext>
            </a:extLst>
          </p:cNvPr>
          <p:cNvSpPr/>
          <p:nvPr/>
        </p:nvSpPr>
        <p:spPr>
          <a:xfrm>
            <a:off x="5211312" y="2081310"/>
            <a:ext cx="490074" cy="490072"/>
          </a:xfrm>
          <a:prstGeom prst="round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占位符 1">
            <a:extLst>
              <a:ext uri="{FF2B5EF4-FFF2-40B4-BE49-F238E27FC236}">
                <a16:creationId xmlns:a16="http://schemas.microsoft.com/office/drawing/2014/main" id="{72F24578-DDC2-42EF-B3E8-D8FE3AD7A8E8}"/>
              </a:ext>
            </a:extLst>
          </p:cNvPr>
          <p:cNvSpPr txBox="1">
            <a:spLocks/>
          </p:cNvSpPr>
          <p:nvPr/>
        </p:nvSpPr>
        <p:spPr>
          <a:xfrm>
            <a:off x="5263249" y="2109556"/>
            <a:ext cx="386201" cy="449418"/>
          </a:xfrm>
          <a:prstGeom prst="rect">
            <a:avLst/>
          </a:prstGeom>
          <a:noFill/>
        </p:spPr>
        <p:txBody>
          <a:bodyPr wrap="square" lIns="0" tIns="0" rIns="0" bIns="0">
            <a:spAutoFit/>
          </a:bodyPr>
          <a:lstStyle>
            <a:defPPr>
              <a:defRPr lang="zh-CN"/>
            </a:defPPr>
            <a:lvl1pPr>
              <a:lnSpc>
                <a:spcPct val="130000"/>
              </a:lnSpc>
              <a:defRPr sz="2400" b="1">
                <a:solidFill>
                  <a:srgbClr val="284780"/>
                </a:solidFill>
                <a:latin typeface="思源宋体 CN Heavy" panose="02020900000000000000" pitchFamily="18" charset="-122"/>
                <a:ea typeface="思源宋体 CN Heavy" panose="02020900000000000000"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a:solidFill>
                  <a:schemeClr val="bg1"/>
                </a:solidFill>
                <a:latin typeface="+mj-lt"/>
                <a:ea typeface="+mn-ea"/>
                <a:cs typeface="+mn-ea"/>
                <a:sym typeface="+mn-lt"/>
              </a:rPr>
              <a:t>01</a:t>
            </a:r>
            <a:endParaRPr lang="zh-CN" altLang="en-US" dirty="0">
              <a:solidFill>
                <a:schemeClr val="bg1"/>
              </a:solidFill>
              <a:latin typeface="+mj-lt"/>
              <a:ea typeface="+mn-ea"/>
              <a:cs typeface="+mn-ea"/>
              <a:sym typeface="+mn-lt"/>
            </a:endParaRPr>
          </a:p>
        </p:txBody>
      </p:sp>
      <p:sp>
        <p:nvSpPr>
          <p:cNvPr id="18" name="矩形: 圆角 17">
            <a:extLst>
              <a:ext uri="{FF2B5EF4-FFF2-40B4-BE49-F238E27FC236}">
                <a16:creationId xmlns:a16="http://schemas.microsoft.com/office/drawing/2014/main" id="{DB27DCA6-C113-49C1-9C20-E42CACAFAF8B}"/>
              </a:ext>
            </a:extLst>
          </p:cNvPr>
          <p:cNvSpPr/>
          <p:nvPr/>
        </p:nvSpPr>
        <p:spPr>
          <a:xfrm>
            <a:off x="5211312" y="3823952"/>
            <a:ext cx="490074" cy="490072"/>
          </a:xfrm>
          <a:prstGeom prst="round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文本占位符 1">
            <a:extLst>
              <a:ext uri="{FF2B5EF4-FFF2-40B4-BE49-F238E27FC236}">
                <a16:creationId xmlns:a16="http://schemas.microsoft.com/office/drawing/2014/main" id="{74F6749F-3289-43FC-B263-CF9E9BC576C2}"/>
              </a:ext>
            </a:extLst>
          </p:cNvPr>
          <p:cNvSpPr txBox="1">
            <a:spLocks/>
          </p:cNvSpPr>
          <p:nvPr/>
        </p:nvSpPr>
        <p:spPr>
          <a:xfrm>
            <a:off x="5263249" y="3852198"/>
            <a:ext cx="386201" cy="449418"/>
          </a:xfrm>
          <a:prstGeom prst="rect">
            <a:avLst/>
          </a:prstGeom>
          <a:noFill/>
        </p:spPr>
        <p:txBody>
          <a:bodyPr wrap="square" lIns="0" tIns="0" rIns="0" bIns="0">
            <a:spAutoFit/>
          </a:bodyPr>
          <a:lstStyle>
            <a:defPPr>
              <a:defRPr lang="zh-CN"/>
            </a:defPPr>
            <a:lvl1pPr>
              <a:lnSpc>
                <a:spcPct val="130000"/>
              </a:lnSpc>
              <a:defRPr sz="2400" b="1">
                <a:solidFill>
                  <a:srgbClr val="284780"/>
                </a:solidFill>
                <a:latin typeface="思源宋体 CN Heavy" panose="02020900000000000000" pitchFamily="18" charset="-122"/>
                <a:ea typeface="思源宋体 CN Heavy" panose="02020900000000000000"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a:solidFill>
                  <a:schemeClr val="bg1"/>
                </a:solidFill>
                <a:latin typeface="+mj-lt"/>
                <a:ea typeface="+mn-ea"/>
                <a:cs typeface="+mn-ea"/>
                <a:sym typeface="+mn-lt"/>
              </a:rPr>
              <a:t>02</a:t>
            </a:r>
            <a:endParaRPr lang="zh-CN" altLang="en-US" dirty="0">
              <a:solidFill>
                <a:schemeClr val="bg1"/>
              </a:solidFill>
              <a:latin typeface="+mj-lt"/>
              <a:ea typeface="+mn-ea"/>
              <a:cs typeface="+mn-ea"/>
              <a:sym typeface="+mn-lt"/>
            </a:endParaRPr>
          </a:p>
        </p:txBody>
      </p:sp>
    </p:spTree>
    <p:extLst>
      <p:ext uri="{BB962C8B-B14F-4D97-AF65-F5344CB8AC3E}">
        <p14:creationId xmlns:p14="http://schemas.microsoft.com/office/powerpoint/2010/main" val="25173759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圆角 18">
            <a:extLst>
              <a:ext uri="{FF2B5EF4-FFF2-40B4-BE49-F238E27FC236}">
                <a16:creationId xmlns:a16="http://schemas.microsoft.com/office/drawing/2014/main" id="{25AE5CE3-847E-405A-BCF8-CA95E5BE92F4}"/>
              </a:ext>
            </a:extLst>
          </p:cNvPr>
          <p:cNvSpPr/>
          <p:nvPr/>
        </p:nvSpPr>
        <p:spPr>
          <a:xfrm>
            <a:off x="710128" y="1853502"/>
            <a:ext cx="3769201" cy="2196000"/>
          </a:xfrm>
          <a:prstGeom prst="roundRect">
            <a:avLst>
              <a:gd name="adj" fmla="val 0"/>
            </a:avLst>
          </a:prstGeom>
          <a:solidFill>
            <a:schemeClr val="accent1">
              <a:lumMod val="10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圆角 19">
            <a:extLst>
              <a:ext uri="{FF2B5EF4-FFF2-40B4-BE49-F238E27FC236}">
                <a16:creationId xmlns:a16="http://schemas.microsoft.com/office/drawing/2014/main" id="{01531C7F-7E5C-4240-9818-EAE7B59F9212}"/>
              </a:ext>
            </a:extLst>
          </p:cNvPr>
          <p:cNvSpPr/>
          <p:nvPr/>
        </p:nvSpPr>
        <p:spPr>
          <a:xfrm>
            <a:off x="7708012" y="3858873"/>
            <a:ext cx="3769201" cy="2196000"/>
          </a:xfrm>
          <a:prstGeom prst="roundRect">
            <a:avLst>
              <a:gd name="adj" fmla="val 0"/>
            </a:avLst>
          </a:prstGeom>
          <a:solidFill>
            <a:schemeClr val="accent1">
              <a:lumMod val="10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6" name="图片 15">
            <a:extLst>
              <a:ext uri="{FF2B5EF4-FFF2-40B4-BE49-F238E27FC236}">
                <a16:creationId xmlns:a16="http://schemas.microsoft.com/office/drawing/2014/main" id="{274925D2-200B-4C4B-9132-DD8703553B8B}"/>
              </a:ext>
            </a:extLst>
          </p:cNvPr>
          <p:cNvPicPr>
            <a:picLocks/>
          </p:cNvPicPr>
          <p:nvPr/>
        </p:nvPicPr>
        <p:blipFill>
          <a:blip r:embed="rId2" cstate="screen">
            <a:extLst>
              <a:ext uri="{28A0092B-C50C-407E-A947-70E740481C1C}">
                <a14:useLocalDpi xmlns:a14="http://schemas.microsoft.com/office/drawing/2010/main"/>
              </a:ext>
            </a:extLst>
          </a:blip>
          <a:stretch>
            <a:fillRect/>
          </a:stretch>
        </p:blipFill>
        <p:spPr>
          <a:xfrm>
            <a:off x="791773" y="1771857"/>
            <a:ext cx="3769201" cy="2196000"/>
          </a:xfrm>
          <a:prstGeom prst="rect">
            <a:avLst/>
          </a:prstGeom>
        </p:spPr>
      </p:pic>
      <p:pic>
        <p:nvPicPr>
          <p:cNvPr id="18" name="图片 17">
            <a:extLst>
              <a:ext uri="{FF2B5EF4-FFF2-40B4-BE49-F238E27FC236}">
                <a16:creationId xmlns:a16="http://schemas.microsoft.com/office/drawing/2014/main" id="{E0A549C5-5682-4E3E-A7EE-C50AF2D8B115}"/>
              </a:ext>
            </a:extLst>
          </p:cNvPr>
          <p:cNvPicPr>
            <a:picLocks/>
          </p:cNvPicPr>
          <p:nvPr/>
        </p:nvPicPr>
        <p:blipFill rotWithShape="1">
          <a:blip r:embed="rId3" cstate="screen">
            <a:extLst>
              <a:ext uri="{28A0092B-C50C-407E-A947-70E740481C1C}">
                <a14:useLocalDpi xmlns:a14="http://schemas.microsoft.com/office/drawing/2010/main"/>
              </a:ext>
            </a:extLst>
          </a:blip>
          <a:srcRect/>
          <a:stretch/>
        </p:blipFill>
        <p:spPr>
          <a:xfrm>
            <a:off x="7626367" y="3777228"/>
            <a:ext cx="3769201" cy="2196000"/>
          </a:xfrm>
          <a:prstGeom prst="rect">
            <a:avLst/>
          </a:prstGeom>
        </p:spPr>
      </p:pic>
      <p:sp>
        <p:nvSpPr>
          <p:cNvPr id="13" name="圆角矩形 3">
            <a:extLst>
              <a:ext uri="{FF2B5EF4-FFF2-40B4-BE49-F238E27FC236}">
                <a16:creationId xmlns:a16="http://schemas.microsoft.com/office/drawing/2014/main" id="{B6B8B6A3-4C07-42A6-A2AE-5545DCBE9FD9}"/>
              </a:ext>
            </a:extLst>
          </p:cNvPr>
          <p:cNvSpPr/>
          <p:nvPr/>
        </p:nvSpPr>
        <p:spPr>
          <a:xfrm>
            <a:off x="672058" y="3928659"/>
            <a:ext cx="7193557" cy="1913731"/>
          </a:xfrm>
          <a:prstGeom prst="roundRect">
            <a:avLst>
              <a:gd name="adj" fmla="val 3261"/>
            </a:avLst>
          </a:prstGeom>
          <a:solidFill>
            <a:schemeClr val="bg1"/>
          </a:solidFill>
          <a:ln>
            <a:noFill/>
          </a:ln>
          <a:effectLst>
            <a:outerShdw blurRad="254000" sx="102000" sy="102000" algn="ctr" rotWithShape="0">
              <a:schemeClr val="tx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ffectLst>
                <a:outerShdw blurRad="63500" sx="102000" sy="102000" algn="ctr" rotWithShape="0">
                  <a:schemeClr val="tx1">
                    <a:alpha val="40000"/>
                  </a:schemeClr>
                </a:outerShdw>
              </a:effectLst>
              <a:cs typeface="+mn-ea"/>
              <a:sym typeface="+mn-lt"/>
            </a:endParaRPr>
          </a:p>
        </p:txBody>
      </p:sp>
      <p:sp>
        <p:nvSpPr>
          <p:cNvPr id="14" name="圆角矩形 3">
            <a:extLst>
              <a:ext uri="{FF2B5EF4-FFF2-40B4-BE49-F238E27FC236}">
                <a16:creationId xmlns:a16="http://schemas.microsoft.com/office/drawing/2014/main" id="{461BB659-AD6C-4895-92D9-0402B6C59C95}"/>
              </a:ext>
            </a:extLst>
          </p:cNvPr>
          <p:cNvSpPr/>
          <p:nvPr/>
        </p:nvSpPr>
        <p:spPr>
          <a:xfrm>
            <a:off x="4347028" y="1531257"/>
            <a:ext cx="7193557" cy="1913731"/>
          </a:xfrm>
          <a:prstGeom prst="roundRect">
            <a:avLst>
              <a:gd name="adj" fmla="val 3261"/>
            </a:avLst>
          </a:prstGeom>
          <a:solidFill>
            <a:schemeClr val="bg1"/>
          </a:solidFill>
          <a:ln>
            <a:noFill/>
          </a:ln>
          <a:effectLst>
            <a:outerShdw blurRad="254000" sx="102000" sy="102000" algn="ctr" rotWithShape="0">
              <a:schemeClr val="tx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ffectLst>
                <a:outerShdw blurRad="63500" sx="102000" sy="102000" algn="ctr" rotWithShape="0">
                  <a:schemeClr val="tx1">
                    <a:alpha val="40000"/>
                  </a:schemeClr>
                </a:outerShdw>
              </a:effectLst>
              <a:cs typeface="+mn-ea"/>
              <a:sym typeface="+mn-lt"/>
            </a:endParaRPr>
          </a:p>
        </p:txBody>
      </p:sp>
      <p:sp>
        <p:nvSpPr>
          <p:cNvPr id="2" name="文本框 1">
            <a:extLst>
              <a:ext uri="{FF2B5EF4-FFF2-40B4-BE49-F238E27FC236}">
                <a16:creationId xmlns:a16="http://schemas.microsoft.com/office/drawing/2014/main" id="{A0A59AFA-D35F-4AC0-9AD6-D8F2B4B3A4A0}"/>
              </a:ext>
            </a:extLst>
          </p:cNvPr>
          <p:cNvSpPr txBox="1"/>
          <p:nvPr/>
        </p:nvSpPr>
        <p:spPr>
          <a:xfrm>
            <a:off x="660400" y="663719"/>
            <a:ext cx="2823029" cy="430887"/>
          </a:xfrm>
          <a:prstGeom prst="rect">
            <a:avLst/>
          </a:prstGeom>
          <a:noFill/>
        </p:spPr>
        <p:txBody>
          <a:bodyPr wrap="square" lIns="0" tIns="0" rIns="0" bIns="0" rtlCol="0">
            <a:spAutoFit/>
          </a:bodyPr>
          <a:lstStyle/>
          <a:p>
            <a:r>
              <a:rPr lang="zh-CN" altLang="en-US" sz="2800">
                <a:solidFill>
                  <a:schemeClr val="accent1"/>
                </a:solidFill>
                <a:latin typeface="思源宋体 CN Heavy" panose="02020900000000000000" pitchFamily="18" charset="-122"/>
                <a:ea typeface="思源宋体 CN Heavy" panose="02020900000000000000" pitchFamily="18" charset="-122"/>
                <a:cs typeface="+mn-ea"/>
                <a:sym typeface="+mn-lt"/>
              </a:rPr>
              <a:t>请输入您的标题</a:t>
            </a:r>
          </a:p>
        </p:txBody>
      </p:sp>
      <p:sp>
        <p:nvSpPr>
          <p:cNvPr id="3" name="文本框 2">
            <a:extLst>
              <a:ext uri="{FF2B5EF4-FFF2-40B4-BE49-F238E27FC236}">
                <a16:creationId xmlns:a16="http://schemas.microsoft.com/office/drawing/2014/main" id="{C3598E33-AA55-449E-9042-2BF555DB7661}"/>
              </a:ext>
            </a:extLst>
          </p:cNvPr>
          <p:cNvSpPr txBox="1"/>
          <p:nvPr/>
        </p:nvSpPr>
        <p:spPr>
          <a:xfrm>
            <a:off x="660400" y="1056195"/>
            <a:ext cx="2981960" cy="169277"/>
          </a:xfrm>
          <a:prstGeom prst="rect">
            <a:avLst/>
          </a:prstGeom>
          <a:noFill/>
        </p:spPr>
        <p:txBody>
          <a:bodyPr wrap="square" lIns="0" tIns="0" rIns="0" bIns="0" rtlCol="0">
            <a:spAutoFit/>
          </a:bodyPr>
          <a:lstStyle/>
          <a:p>
            <a:pPr algn="l"/>
            <a:r>
              <a:rPr lang="en-US" altLang="zh-CN" sz="1100">
                <a:solidFill>
                  <a:schemeClr val="bg1">
                    <a:lumMod val="50000"/>
                  </a:schemeClr>
                </a:solidFill>
                <a:cs typeface="+mn-ea"/>
                <a:sym typeface="+mn-lt"/>
              </a:rPr>
              <a:t>Please Enter Your Title Here</a:t>
            </a:r>
          </a:p>
        </p:txBody>
      </p:sp>
      <p:sp>
        <p:nvSpPr>
          <p:cNvPr id="4" name="文本框 3">
            <a:extLst>
              <a:ext uri="{FF2B5EF4-FFF2-40B4-BE49-F238E27FC236}">
                <a16:creationId xmlns:a16="http://schemas.microsoft.com/office/drawing/2014/main" id="{ACBB9744-671F-48E0-8D76-EE45AA4CE7CA}"/>
              </a:ext>
            </a:extLst>
          </p:cNvPr>
          <p:cNvSpPr txBox="1"/>
          <p:nvPr/>
        </p:nvSpPr>
        <p:spPr>
          <a:xfrm>
            <a:off x="10141223" y="6235700"/>
            <a:ext cx="1459411" cy="184666"/>
          </a:xfrm>
          <a:prstGeom prst="rect">
            <a:avLst/>
          </a:prstGeom>
          <a:noFill/>
        </p:spPr>
        <p:txBody>
          <a:bodyPr wrap="square" lIns="0" tIns="0" rIns="0" bIns="0">
            <a:spAutoFit/>
          </a:bodyPr>
          <a:lstStyle/>
          <a:p>
            <a:r>
              <a:rPr lang="zh-CN" altLang="en-US" sz="1200">
                <a:solidFill>
                  <a:schemeClr val="bg1">
                    <a:lumMod val="50000"/>
                  </a:schemeClr>
                </a:solidFill>
                <a:cs typeface="+mn-ea"/>
                <a:sym typeface="+mn-lt"/>
              </a:rPr>
              <a:t>博学弘德，自强不息</a:t>
            </a:r>
          </a:p>
        </p:txBody>
      </p:sp>
      <p:sp>
        <p:nvSpPr>
          <p:cNvPr id="7" name="矩形 6">
            <a:extLst>
              <a:ext uri="{FF2B5EF4-FFF2-40B4-BE49-F238E27FC236}">
                <a16:creationId xmlns:a16="http://schemas.microsoft.com/office/drawing/2014/main" id="{30883231-FDE2-47AE-B262-99BA6654DAAF}"/>
              </a:ext>
            </a:extLst>
          </p:cNvPr>
          <p:cNvSpPr/>
          <p:nvPr/>
        </p:nvSpPr>
        <p:spPr>
          <a:xfrm>
            <a:off x="826789" y="4670655"/>
            <a:ext cx="6637957" cy="974819"/>
          </a:xfrm>
          <a:prstGeom prst="rect">
            <a:avLst/>
          </a:prstGeom>
          <a:noFill/>
        </p:spPr>
        <p:txBody>
          <a:bodyPr wrap="square" lIns="0" tIns="0" rIns="0" bIns="0" anchor="t" anchorCtr="0">
            <a:spAutoFit/>
          </a:bodyPr>
          <a:lstStyle/>
          <a:p>
            <a:pPr algn="r">
              <a:lnSpc>
                <a:spcPct val="120000"/>
              </a:lnSpc>
            </a:pPr>
            <a:r>
              <a:rPr lang="zh-CN" altLang="en-US">
                <a:solidFill>
                  <a:schemeClr val="tx1">
                    <a:lumMod val="65000"/>
                    <a:lumOff val="35000"/>
                  </a:schemeClr>
                </a:solidFill>
                <a:cs typeface="+mn-ea"/>
                <a:sym typeface="+mn-lt"/>
              </a:rPr>
              <a:t>中原工学院位于河南省郑州市，中原工学院是一所以工为主，以电子信息和纺织服装为特色优势，工、管、艺、理、文、经、法、哲等多学科协调发展的河南省特色骨干学科建设高校</a:t>
            </a:r>
            <a:endParaRPr lang="zh-CN" altLang="en-US" dirty="0">
              <a:solidFill>
                <a:schemeClr val="tx1">
                  <a:lumMod val="65000"/>
                  <a:lumOff val="35000"/>
                </a:schemeClr>
              </a:solidFill>
              <a:cs typeface="+mn-ea"/>
              <a:sym typeface="+mn-lt"/>
            </a:endParaRPr>
          </a:p>
        </p:txBody>
      </p:sp>
      <p:sp>
        <p:nvSpPr>
          <p:cNvPr id="8" name="矩形 7">
            <a:extLst>
              <a:ext uri="{FF2B5EF4-FFF2-40B4-BE49-F238E27FC236}">
                <a16:creationId xmlns:a16="http://schemas.microsoft.com/office/drawing/2014/main" id="{72EBFC07-6CF5-4F93-A7A9-A7CADE375E0E}"/>
              </a:ext>
            </a:extLst>
          </p:cNvPr>
          <p:cNvSpPr/>
          <p:nvPr/>
        </p:nvSpPr>
        <p:spPr>
          <a:xfrm>
            <a:off x="4010802" y="4068696"/>
            <a:ext cx="3453944" cy="449418"/>
          </a:xfrm>
          <a:prstGeom prst="rect">
            <a:avLst/>
          </a:prstGeom>
        </p:spPr>
        <p:txBody>
          <a:bodyPr wrap="square" lIns="0" tIns="0" rIns="0" bIns="0" anchor="ctr">
            <a:spAutoFit/>
          </a:bodyPr>
          <a:lstStyle/>
          <a:p>
            <a:pPr algn="r">
              <a:lnSpc>
                <a:spcPct val="130000"/>
              </a:lnSpc>
            </a:pPr>
            <a:r>
              <a:rPr lang="zh-CN" altLang="en-US" sz="2400" b="1" dirty="0">
                <a:solidFill>
                  <a:schemeClr val="accent1">
                    <a:lumMod val="100000"/>
                  </a:schemeClr>
                </a:solidFill>
                <a:latin typeface="思源宋体 CN Heavy" panose="02020900000000000000" pitchFamily="18" charset="-122"/>
                <a:ea typeface="思源宋体 CN Heavy" panose="02020900000000000000" pitchFamily="18" charset="-122"/>
                <a:cs typeface="+mn-ea"/>
                <a:sym typeface="+mn-lt"/>
              </a:rPr>
              <a:t>请输入您的标题</a:t>
            </a:r>
          </a:p>
        </p:txBody>
      </p:sp>
      <p:cxnSp>
        <p:nvCxnSpPr>
          <p:cNvPr id="9" name="直接连接符 8">
            <a:extLst>
              <a:ext uri="{FF2B5EF4-FFF2-40B4-BE49-F238E27FC236}">
                <a16:creationId xmlns:a16="http://schemas.microsoft.com/office/drawing/2014/main" id="{368FC448-5EE0-4BBF-A69C-66C5C06242F9}"/>
              </a:ext>
            </a:extLst>
          </p:cNvPr>
          <p:cNvCxnSpPr>
            <a:cxnSpLocks/>
          </p:cNvCxnSpPr>
          <p:nvPr/>
        </p:nvCxnSpPr>
        <p:spPr>
          <a:xfrm>
            <a:off x="6083621" y="4618954"/>
            <a:ext cx="1381125" cy="0"/>
          </a:xfrm>
          <a:prstGeom prst="line">
            <a:avLst/>
          </a:prstGeom>
          <a:ln w="38100">
            <a:gradFill flip="none" rotWithShape="1">
              <a:gsLst>
                <a:gs pos="100000">
                  <a:schemeClr val="accent1">
                    <a:lumMod val="75000"/>
                  </a:schemeClr>
                </a:gs>
                <a:gs pos="0">
                  <a:schemeClr val="accent1">
                    <a:lumMod val="5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id="{F0FB8C88-F527-474A-8748-05FDDB18592F}"/>
              </a:ext>
            </a:extLst>
          </p:cNvPr>
          <p:cNvSpPr/>
          <p:nvPr/>
        </p:nvSpPr>
        <p:spPr>
          <a:xfrm>
            <a:off x="4717660" y="2273253"/>
            <a:ext cx="6637957" cy="974819"/>
          </a:xfrm>
          <a:prstGeom prst="rect">
            <a:avLst/>
          </a:prstGeom>
          <a:noFill/>
        </p:spPr>
        <p:txBody>
          <a:bodyPr wrap="square" lIns="0" tIns="0" rIns="0" bIns="0" anchor="t" anchorCtr="0">
            <a:spAutoFit/>
          </a:bodyPr>
          <a:lstStyle/>
          <a:p>
            <a:pPr algn="just">
              <a:lnSpc>
                <a:spcPct val="120000"/>
              </a:lnSpc>
            </a:pPr>
            <a:r>
              <a:rPr lang="zh-CN" altLang="en-US">
                <a:solidFill>
                  <a:schemeClr val="tx1">
                    <a:lumMod val="65000"/>
                    <a:lumOff val="35000"/>
                  </a:schemeClr>
                </a:solidFill>
                <a:cs typeface="+mn-ea"/>
                <a:sym typeface="+mn-lt"/>
              </a:rPr>
              <a:t>中原工学院位于河南省郑州市，中原工学院是一所以工为主，以电子信息和纺织服装为特色优势，工、管、艺、理、文、经、法、哲等多学科协调发展的河南省特色骨干学科建设高校</a:t>
            </a:r>
          </a:p>
        </p:txBody>
      </p:sp>
      <p:sp>
        <p:nvSpPr>
          <p:cNvPr id="11" name="矩形 10">
            <a:extLst>
              <a:ext uri="{FF2B5EF4-FFF2-40B4-BE49-F238E27FC236}">
                <a16:creationId xmlns:a16="http://schemas.microsoft.com/office/drawing/2014/main" id="{B40B1B68-66B1-4035-A98F-94968D7FCAD0}"/>
              </a:ext>
            </a:extLst>
          </p:cNvPr>
          <p:cNvSpPr/>
          <p:nvPr/>
        </p:nvSpPr>
        <p:spPr>
          <a:xfrm>
            <a:off x="4717664" y="1671294"/>
            <a:ext cx="3453944" cy="449418"/>
          </a:xfrm>
          <a:prstGeom prst="rect">
            <a:avLst/>
          </a:prstGeom>
        </p:spPr>
        <p:txBody>
          <a:bodyPr wrap="square" lIns="0" tIns="0" rIns="0" bIns="0" anchor="ctr">
            <a:spAutoFit/>
          </a:bodyPr>
          <a:lstStyle/>
          <a:p>
            <a:pPr>
              <a:lnSpc>
                <a:spcPct val="130000"/>
              </a:lnSpc>
            </a:pPr>
            <a:r>
              <a:rPr lang="zh-CN" altLang="en-US" sz="2400" b="1" dirty="0">
                <a:solidFill>
                  <a:schemeClr val="accent1">
                    <a:lumMod val="100000"/>
                  </a:schemeClr>
                </a:solidFill>
                <a:latin typeface="思源宋体 CN Heavy" panose="02020900000000000000" pitchFamily="18" charset="-122"/>
                <a:ea typeface="思源宋体 CN Heavy" panose="02020900000000000000" pitchFamily="18" charset="-122"/>
                <a:cs typeface="+mn-ea"/>
                <a:sym typeface="+mn-lt"/>
              </a:rPr>
              <a:t>请输入您的标题</a:t>
            </a:r>
          </a:p>
        </p:txBody>
      </p:sp>
      <p:cxnSp>
        <p:nvCxnSpPr>
          <p:cNvPr id="12" name="直接连接符 11">
            <a:extLst>
              <a:ext uri="{FF2B5EF4-FFF2-40B4-BE49-F238E27FC236}">
                <a16:creationId xmlns:a16="http://schemas.microsoft.com/office/drawing/2014/main" id="{EE8F77DC-593B-4DF8-8A83-36DD95F0C4EE}"/>
              </a:ext>
            </a:extLst>
          </p:cNvPr>
          <p:cNvCxnSpPr>
            <a:cxnSpLocks/>
          </p:cNvCxnSpPr>
          <p:nvPr/>
        </p:nvCxnSpPr>
        <p:spPr>
          <a:xfrm>
            <a:off x="4717660" y="2221552"/>
            <a:ext cx="1381125" cy="0"/>
          </a:xfrm>
          <a:prstGeom prst="line">
            <a:avLst/>
          </a:prstGeom>
          <a:ln w="38100">
            <a:gradFill flip="none" rotWithShape="1">
              <a:gsLst>
                <a:gs pos="29000">
                  <a:schemeClr val="accent1">
                    <a:lumMod val="75000"/>
                  </a:schemeClr>
                </a:gs>
                <a:gs pos="100000">
                  <a:schemeClr val="accent1">
                    <a:lumMod val="5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1" name="文本占位符 58">
            <a:extLst>
              <a:ext uri="{FF2B5EF4-FFF2-40B4-BE49-F238E27FC236}">
                <a16:creationId xmlns:a16="http://schemas.microsoft.com/office/drawing/2014/main" id="{2F1A6A76-99CF-4262-915F-615D189636A7}"/>
              </a:ext>
            </a:extLst>
          </p:cNvPr>
          <p:cNvSpPr txBox="1">
            <a:spLocks/>
          </p:cNvSpPr>
          <p:nvPr/>
        </p:nvSpPr>
        <p:spPr>
          <a:xfrm>
            <a:off x="10158893" y="793526"/>
            <a:ext cx="1745724" cy="28125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a:solidFill>
                  <a:schemeClr val="accent1"/>
                </a:solidFill>
                <a:cs typeface="+mn-ea"/>
                <a:sym typeface="+mn-lt"/>
              </a:rPr>
              <a:t>LOGO HERE</a:t>
            </a:r>
            <a:endParaRPr lang="zh-CN" altLang="en-US" sz="1800" dirty="0">
              <a:solidFill>
                <a:schemeClr val="accent1"/>
              </a:solidFill>
              <a:cs typeface="+mn-ea"/>
              <a:sym typeface="+mn-lt"/>
            </a:endParaRPr>
          </a:p>
        </p:txBody>
      </p:sp>
    </p:spTree>
    <p:extLst>
      <p:ext uri="{BB962C8B-B14F-4D97-AF65-F5344CB8AC3E}">
        <p14:creationId xmlns:p14="http://schemas.microsoft.com/office/powerpoint/2010/main" val="2310078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形状 7">
            <a:extLst>
              <a:ext uri="{FF2B5EF4-FFF2-40B4-BE49-F238E27FC236}">
                <a16:creationId xmlns:a16="http://schemas.microsoft.com/office/drawing/2014/main" id="{D8B93E13-37E8-4E16-9BD8-93CAFF1C87E1}"/>
              </a:ext>
            </a:extLst>
          </p:cNvPr>
          <p:cNvSpPr/>
          <p:nvPr/>
        </p:nvSpPr>
        <p:spPr>
          <a:xfrm>
            <a:off x="0" y="3975301"/>
            <a:ext cx="12192000" cy="1460557"/>
          </a:xfrm>
          <a:custGeom>
            <a:avLst/>
            <a:gdLst>
              <a:gd name="connsiteX0" fmla="*/ 0 w 12192000"/>
              <a:gd name="connsiteY0" fmla="*/ 0 h 1854314"/>
              <a:gd name="connsiteX1" fmla="*/ 193156 w 12192000"/>
              <a:gd name="connsiteY1" fmla="*/ 176115 h 1854314"/>
              <a:gd name="connsiteX2" fmla="*/ 6096000 w 12192000"/>
              <a:gd name="connsiteY2" fmla="*/ 1763879 h 1854314"/>
              <a:gd name="connsiteX3" fmla="*/ 11998845 w 12192000"/>
              <a:gd name="connsiteY3" fmla="*/ 176115 h 1854314"/>
              <a:gd name="connsiteX4" fmla="*/ 12192000 w 12192000"/>
              <a:gd name="connsiteY4" fmla="*/ 1 h 1854314"/>
              <a:gd name="connsiteX5" fmla="*/ 12192000 w 12192000"/>
              <a:gd name="connsiteY5" fmla="*/ 402933 h 1854314"/>
              <a:gd name="connsiteX6" fmla="*/ 12038278 w 12192000"/>
              <a:gd name="connsiteY6" fmla="*/ 523050 h 1854314"/>
              <a:gd name="connsiteX7" fmla="*/ 6096000 w 12192000"/>
              <a:gd name="connsiteY7" fmla="*/ 1854314 h 1854314"/>
              <a:gd name="connsiteX8" fmla="*/ 153722 w 12192000"/>
              <a:gd name="connsiteY8" fmla="*/ 523050 h 1854314"/>
              <a:gd name="connsiteX9" fmla="*/ 0 w 12192000"/>
              <a:gd name="connsiteY9" fmla="*/ 402933 h 1854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1854314">
                <a:moveTo>
                  <a:pt x="0" y="0"/>
                </a:moveTo>
                <a:lnTo>
                  <a:pt x="193156" y="176115"/>
                </a:lnTo>
                <a:cubicBezTo>
                  <a:pt x="1348873" y="1123409"/>
                  <a:pt x="3559204" y="1763879"/>
                  <a:pt x="6096000" y="1763879"/>
                </a:cubicBezTo>
                <a:cubicBezTo>
                  <a:pt x="8632796" y="1763879"/>
                  <a:pt x="10843127" y="1123409"/>
                  <a:pt x="11998845" y="176115"/>
                </a:cubicBezTo>
                <a:lnTo>
                  <a:pt x="12192000" y="1"/>
                </a:lnTo>
                <a:lnTo>
                  <a:pt x="12192000" y="402933"/>
                </a:lnTo>
                <a:lnTo>
                  <a:pt x="12038278" y="523050"/>
                </a:lnTo>
                <a:cubicBezTo>
                  <a:pt x="10893896" y="1316011"/>
                  <a:pt x="8661955" y="1854314"/>
                  <a:pt x="6096000" y="1854314"/>
                </a:cubicBezTo>
                <a:cubicBezTo>
                  <a:pt x="3530045" y="1854314"/>
                  <a:pt x="1298104" y="1316011"/>
                  <a:pt x="153722" y="523050"/>
                </a:cubicBezTo>
                <a:lnTo>
                  <a:pt x="0" y="402933"/>
                </a:lnTo>
                <a:close/>
              </a:path>
            </a:pathLst>
          </a:custGeom>
          <a:gradFill>
            <a:gsLst>
              <a:gs pos="0">
                <a:srgbClr val="DDE4EB"/>
              </a:gs>
              <a:gs pos="72000">
                <a:schemeClr val="accent1">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pic>
        <p:nvPicPr>
          <p:cNvPr id="44" name="图片 43">
            <a:extLst>
              <a:ext uri="{FF2B5EF4-FFF2-40B4-BE49-F238E27FC236}">
                <a16:creationId xmlns:a16="http://schemas.microsoft.com/office/drawing/2014/main" id="{E5FBF0B6-BD40-4F57-A98D-EE335E14A07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4705580"/>
            <a:ext cx="12192000" cy="2152420"/>
          </a:xfrm>
          <a:custGeom>
            <a:avLst/>
            <a:gdLst>
              <a:gd name="connsiteX0" fmla="*/ 0 w 12192000"/>
              <a:gd name="connsiteY0" fmla="*/ 0 h 2152420"/>
              <a:gd name="connsiteX1" fmla="*/ 304237 w 12192000"/>
              <a:gd name="connsiteY1" fmla="*/ 81679 h 2152420"/>
              <a:gd name="connsiteX2" fmla="*/ 6096000 w 12192000"/>
              <a:gd name="connsiteY2" fmla="*/ 630028 h 2152420"/>
              <a:gd name="connsiteX3" fmla="*/ 11887763 w 12192000"/>
              <a:gd name="connsiteY3" fmla="*/ 81679 h 2152420"/>
              <a:gd name="connsiteX4" fmla="*/ 12192000 w 12192000"/>
              <a:gd name="connsiteY4" fmla="*/ 0 h 2152420"/>
              <a:gd name="connsiteX5" fmla="*/ 12192000 w 12192000"/>
              <a:gd name="connsiteY5" fmla="*/ 2152420 h 2152420"/>
              <a:gd name="connsiteX6" fmla="*/ 0 w 12192000"/>
              <a:gd name="connsiteY6" fmla="*/ 2152420 h 2152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52420">
                <a:moveTo>
                  <a:pt x="0" y="0"/>
                </a:moveTo>
                <a:lnTo>
                  <a:pt x="304237" y="81679"/>
                </a:lnTo>
                <a:cubicBezTo>
                  <a:pt x="1680893" y="416570"/>
                  <a:pt x="3764278" y="630028"/>
                  <a:pt x="6096000" y="630028"/>
                </a:cubicBezTo>
                <a:cubicBezTo>
                  <a:pt x="8427722" y="630028"/>
                  <a:pt x="10511107" y="416570"/>
                  <a:pt x="11887763" y="81679"/>
                </a:cubicBezTo>
                <a:lnTo>
                  <a:pt x="12192000" y="0"/>
                </a:lnTo>
                <a:lnTo>
                  <a:pt x="12192000" y="2152420"/>
                </a:lnTo>
                <a:lnTo>
                  <a:pt x="0" y="2152420"/>
                </a:lnTo>
                <a:close/>
              </a:path>
            </a:pathLst>
          </a:custGeom>
        </p:spPr>
      </p:pic>
      <p:sp>
        <p:nvSpPr>
          <p:cNvPr id="46" name="任意多边形: 形状 45">
            <a:extLst>
              <a:ext uri="{FF2B5EF4-FFF2-40B4-BE49-F238E27FC236}">
                <a16:creationId xmlns:a16="http://schemas.microsoft.com/office/drawing/2014/main" id="{1A6E6D4A-2CD5-41AA-AF21-AFC79B70AB28}"/>
              </a:ext>
            </a:extLst>
          </p:cNvPr>
          <p:cNvSpPr/>
          <p:nvPr/>
        </p:nvSpPr>
        <p:spPr>
          <a:xfrm>
            <a:off x="0" y="4705580"/>
            <a:ext cx="12192000" cy="2152420"/>
          </a:xfrm>
          <a:custGeom>
            <a:avLst/>
            <a:gdLst>
              <a:gd name="connsiteX0" fmla="*/ 0 w 12192000"/>
              <a:gd name="connsiteY0" fmla="*/ 0 h 2152420"/>
              <a:gd name="connsiteX1" fmla="*/ 304237 w 12192000"/>
              <a:gd name="connsiteY1" fmla="*/ 81679 h 2152420"/>
              <a:gd name="connsiteX2" fmla="*/ 6096000 w 12192000"/>
              <a:gd name="connsiteY2" fmla="*/ 630028 h 2152420"/>
              <a:gd name="connsiteX3" fmla="*/ 11887763 w 12192000"/>
              <a:gd name="connsiteY3" fmla="*/ 81679 h 2152420"/>
              <a:gd name="connsiteX4" fmla="*/ 12192000 w 12192000"/>
              <a:gd name="connsiteY4" fmla="*/ 0 h 2152420"/>
              <a:gd name="connsiteX5" fmla="*/ 12192000 w 12192000"/>
              <a:gd name="connsiteY5" fmla="*/ 2152420 h 2152420"/>
              <a:gd name="connsiteX6" fmla="*/ 0 w 12192000"/>
              <a:gd name="connsiteY6" fmla="*/ 2152420 h 2152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52420">
                <a:moveTo>
                  <a:pt x="0" y="0"/>
                </a:moveTo>
                <a:lnTo>
                  <a:pt x="304237" y="81679"/>
                </a:lnTo>
                <a:cubicBezTo>
                  <a:pt x="1680893" y="416570"/>
                  <a:pt x="3764278" y="630028"/>
                  <a:pt x="6096000" y="630028"/>
                </a:cubicBezTo>
                <a:cubicBezTo>
                  <a:pt x="8427722" y="630028"/>
                  <a:pt x="10511107" y="416570"/>
                  <a:pt x="11887763" y="81679"/>
                </a:cubicBezTo>
                <a:lnTo>
                  <a:pt x="12192000" y="0"/>
                </a:lnTo>
                <a:lnTo>
                  <a:pt x="12192000" y="2152420"/>
                </a:lnTo>
                <a:lnTo>
                  <a:pt x="0" y="2152420"/>
                </a:lnTo>
                <a:close/>
              </a:path>
            </a:pathLst>
          </a:custGeom>
          <a:solidFill>
            <a:schemeClr val="accent1">
              <a:lumMod val="100000"/>
              <a:alpha val="9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4" name="文本占位符 58">
            <a:extLst>
              <a:ext uri="{FF2B5EF4-FFF2-40B4-BE49-F238E27FC236}">
                <a16:creationId xmlns:a16="http://schemas.microsoft.com/office/drawing/2014/main" id="{844B1C02-DCEA-4750-A054-0BCBDBA66B5C}"/>
              </a:ext>
            </a:extLst>
          </p:cNvPr>
          <p:cNvSpPr txBox="1">
            <a:spLocks/>
          </p:cNvSpPr>
          <p:nvPr/>
        </p:nvSpPr>
        <p:spPr>
          <a:xfrm>
            <a:off x="10158893" y="793526"/>
            <a:ext cx="1745724" cy="28125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a:solidFill>
                  <a:schemeClr val="accent1"/>
                </a:solidFill>
                <a:cs typeface="+mn-ea"/>
                <a:sym typeface="+mn-lt"/>
              </a:rPr>
              <a:t>LOGO HERE</a:t>
            </a:r>
            <a:endParaRPr lang="zh-CN" altLang="en-US" sz="1800" dirty="0">
              <a:solidFill>
                <a:schemeClr val="accent1"/>
              </a:solidFill>
              <a:cs typeface="+mn-ea"/>
              <a:sym typeface="+mn-lt"/>
            </a:endParaRPr>
          </a:p>
        </p:txBody>
      </p:sp>
      <p:sp>
        <p:nvSpPr>
          <p:cNvPr id="15" name="文本框 14">
            <a:extLst>
              <a:ext uri="{FF2B5EF4-FFF2-40B4-BE49-F238E27FC236}">
                <a16:creationId xmlns:a16="http://schemas.microsoft.com/office/drawing/2014/main" id="{87C07BCE-7BB1-49F7-A9FE-33062B1E8310}"/>
              </a:ext>
            </a:extLst>
          </p:cNvPr>
          <p:cNvSpPr txBox="1"/>
          <p:nvPr/>
        </p:nvSpPr>
        <p:spPr>
          <a:xfrm>
            <a:off x="1463040" y="2534366"/>
            <a:ext cx="9265920" cy="1015663"/>
          </a:xfrm>
          <a:prstGeom prst="rect">
            <a:avLst/>
          </a:prstGeom>
          <a:noFill/>
        </p:spPr>
        <p:txBody>
          <a:bodyPr wrap="square" lIns="0" tIns="0" rIns="0" bIns="0" rtlCol="0">
            <a:spAutoFit/>
          </a:bodyPr>
          <a:lstStyle/>
          <a:p>
            <a:pPr algn="ctr"/>
            <a:r>
              <a:rPr lang="zh-CN" altLang="en-US" sz="6600">
                <a:solidFill>
                  <a:schemeClr val="accent1">
                    <a:lumMod val="100000"/>
                  </a:schemeClr>
                </a:solidFill>
                <a:latin typeface="思源宋体 CN Heavy" panose="02020900000000000000" pitchFamily="18" charset="-122"/>
                <a:ea typeface="思源宋体 CN Heavy" panose="02020900000000000000" pitchFamily="18" charset="-122"/>
                <a:cs typeface="+mn-ea"/>
                <a:sym typeface="+mn-lt"/>
              </a:rPr>
              <a:t>谢谢观看</a:t>
            </a:r>
          </a:p>
        </p:txBody>
      </p:sp>
      <p:sp>
        <p:nvSpPr>
          <p:cNvPr id="19" name="文本框 18">
            <a:extLst>
              <a:ext uri="{FF2B5EF4-FFF2-40B4-BE49-F238E27FC236}">
                <a16:creationId xmlns:a16="http://schemas.microsoft.com/office/drawing/2014/main" id="{4E421058-EB17-426E-ACB0-1FF18F635796}"/>
              </a:ext>
            </a:extLst>
          </p:cNvPr>
          <p:cNvSpPr txBox="1"/>
          <p:nvPr/>
        </p:nvSpPr>
        <p:spPr>
          <a:xfrm>
            <a:off x="1463040" y="3533231"/>
            <a:ext cx="9265920" cy="246221"/>
          </a:xfrm>
          <a:prstGeom prst="rect">
            <a:avLst/>
          </a:prstGeom>
          <a:noFill/>
        </p:spPr>
        <p:txBody>
          <a:bodyPr wrap="square" lIns="0" tIns="0" rIns="0" bIns="0" rtlCol="0">
            <a:spAutoFit/>
          </a:bodyPr>
          <a:lstStyle/>
          <a:p>
            <a:pPr algn="ctr"/>
            <a:r>
              <a:rPr lang="en-US" altLang="zh-CN" sz="1600">
                <a:solidFill>
                  <a:schemeClr val="bg1">
                    <a:lumMod val="50000"/>
                  </a:schemeClr>
                </a:solidFill>
                <a:cs typeface="+mn-ea"/>
                <a:sym typeface="+mn-lt"/>
              </a:rPr>
              <a:t>Thanks for watching</a:t>
            </a:r>
          </a:p>
        </p:txBody>
      </p:sp>
      <p:grpSp>
        <p:nvGrpSpPr>
          <p:cNvPr id="79" name="组合 78">
            <a:extLst>
              <a:ext uri="{FF2B5EF4-FFF2-40B4-BE49-F238E27FC236}">
                <a16:creationId xmlns:a16="http://schemas.microsoft.com/office/drawing/2014/main" id="{70711734-F1E8-4494-B5A9-C89940576774}"/>
              </a:ext>
            </a:extLst>
          </p:cNvPr>
          <p:cNvGrpSpPr/>
          <p:nvPr/>
        </p:nvGrpSpPr>
        <p:grpSpPr>
          <a:xfrm>
            <a:off x="3836671" y="4662559"/>
            <a:ext cx="4518658" cy="276999"/>
            <a:chOff x="3454576" y="4662559"/>
            <a:chExt cx="4518658" cy="276999"/>
          </a:xfrm>
        </p:grpSpPr>
        <p:sp>
          <p:nvSpPr>
            <p:cNvPr id="16" name="文本框 15">
              <a:extLst>
                <a:ext uri="{FF2B5EF4-FFF2-40B4-BE49-F238E27FC236}">
                  <a16:creationId xmlns:a16="http://schemas.microsoft.com/office/drawing/2014/main" id="{B12F04FC-4D5D-4FDC-8CBA-430AEFEB51E3}"/>
                </a:ext>
              </a:extLst>
            </p:cNvPr>
            <p:cNvSpPr txBox="1"/>
            <p:nvPr/>
          </p:nvSpPr>
          <p:spPr>
            <a:xfrm>
              <a:off x="3838477" y="4662559"/>
              <a:ext cx="1946366" cy="276999"/>
            </a:xfrm>
            <a:prstGeom prst="rect">
              <a:avLst/>
            </a:prstGeom>
            <a:noFill/>
          </p:spPr>
          <p:txBody>
            <a:bodyPr wrap="square" lIns="0" tIns="0" rIns="0" bIns="0" rtlCol="0">
              <a:spAutoFit/>
            </a:bodyPr>
            <a:lstStyle/>
            <a:p>
              <a:pPr algn="just"/>
              <a:r>
                <a:rPr lang="zh-CN" altLang="en-US">
                  <a:solidFill>
                    <a:schemeClr val="tx1">
                      <a:lumMod val="75000"/>
                      <a:lumOff val="25000"/>
                    </a:schemeClr>
                  </a:solidFill>
                  <a:cs typeface="+mn-ea"/>
                  <a:sym typeface="+mn-lt"/>
                </a:rPr>
                <a:t>指导老师：艾迪鹅</a:t>
              </a:r>
            </a:p>
          </p:txBody>
        </p:sp>
        <p:sp>
          <p:nvSpPr>
            <p:cNvPr id="17" name="文本框 16">
              <a:extLst>
                <a:ext uri="{FF2B5EF4-FFF2-40B4-BE49-F238E27FC236}">
                  <a16:creationId xmlns:a16="http://schemas.microsoft.com/office/drawing/2014/main" id="{8A8FA431-BE8E-4215-8F83-A87F486BF438}"/>
                </a:ext>
              </a:extLst>
            </p:cNvPr>
            <p:cNvSpPr txBox="1"/>
            <p:nvPr/>
          </p:nvSpPr>
          <p:spPr>
            <a:xfrm>
              <a:off x="6552646" y="4662559"/>
              <a:ext cx="1420588" cy="276999"/>
            </a:xfrm>
            <a:prstGeom prst="rect">
              <a:avLst/>
            </a:prstGeom>
            <a:noFill/>
          </p:spPr>
          <p:txBody>
            <a:bodyPr wrap="square" lIns="0" tIns="0" rIns="0" bIns="0" rtlCol="0">
              <a:spAutoFit/>
            </a:bodyPr>
            <a:lstStyle/>
            <a:p>
              <a:pPr algn="just"/>
              <a:r>
                <a:rPr lang="zh-CN" altLang="en-US">
                  <a:solidFill>
                    <a:schemeClr val="tx1">
                      <a:lumMod val="75000"/>
                      <a:lumOff val="25000"/>
                    </a:schemeClr>
                  </a:solidFill>
                  <a:cs typeface="+mn-ea"/>
                  <a:sym typeface="+mn-lt"/>
                </a:rPr>
                <a:t>答辩人：秋末</a:t>
              </a:r>
            </a:p>
          </p:txBody>
        </p:sp>
        <p:grpSp>
          <p:nvGrpSpPr>
            <p:cNvPr id="66" name="组合 65">
              <a:extLst>
                <a:ext uri="{FF2B5EF4-FFF2-40B4-BE49-F238E27FC236}">
                  <a16:creationId xmlns:a16="http://schemas.microsoft.com/office/drawing/2014/main" id="{2361BDB5-2A54-4D22-B985-37690975E89C}"/>
                </a:ext>
              </a:extLst>
            </p:cNvPr>
            <p:cNvGrpSpPr>
              <a:grpSpLocks/>
            </p:cNvGrpSpPr>
            <p:nvPr/>
          </p:nvGrpSpPr>
          <p:grpSpPr>
            <a:xfrm>
              <a:off x="6186963" y="4662559"/>
              <a:ext cx="271172" cy="271172"/>
              <a:chOff x="3454576" y="4662559"/>
              <a:chExt cx="271172" cy="271172"/>
            </a:xfrm>
          </p:grpSpPr>
          <p:sp>
            <p:nvSpPr>
              <p:cNvPr id="67" name="矩形: 圆角 66">
                <a:extLst>
                  <a:ext uri="{FF2B5EF4-FFF2-40B4-BE49-F238E27FC236}">
                    <a16:creationId xmlns:a16="http://schemas.microsoft.com/office/drawing/2014/main" id="{365267CF-1E2E-47B7-8CAC-B85269DC0E2F}"/>
                  </a:ext>
                </a:extLst>
              </p:cNvPr>
              <p:cNvSpPr/>
              <p:nvPr/>
            </p:nvSpPr>
            <p:spPr>
              <a:xfrm>
                <a:off x="3454576" y="4662559"/>
                <a:ext cx="271172" cy="271172"/>
              </a:xfrm>
              <a:prstGeom prst="round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8" name="组合 67">
                <a:extLst>
                  <a:ext uri="{FF2B5EF4-FFF2-40B4-BE49-F238E27FC236}">
                    <a16:creationId xmlns:a16="http://schemas.microsoft.com/office/drawing/2014/main" id="{E3262E5A-D536-41BF-9E0E-D64BFD1DEFCD}"/>
                  </a:ext>
                </a:extLst>
              </p:cNvPr>
              <p:cNvGrpSpPr/>
              <p:nvPr/>
            </p:nvGrpSpPr>
            <p:grpSpPr>
              <a:xfrm>
                <a:off x="3522726" y="4726210"/>
                <a:ext cx="134874" cy="143870"/>
                <a:chOff x="3534416" y="4712420"/>
                <a:chExt cx="142875" cy="152400"/>
              </a:xfrm>
            </p:grpSpPr>
            <p:sp>
              <p:nvSpPr>
                <p:cNvPr id="69" name="任意多边形: 形状 68">
                  <a:extLst>
                    <a:ext uri="{FF2B5EF4-FFF2-40B4-BE49-F238E27FC236}">
                      <a16:creationId xmlns:a16="http://schemas.microsoft.com/office/drawing/2014/main" id="{3A9B09F5-0C70-4264-8C9C-CE85067D3B07}"/>
                    </a:ext>
                  </a:extLst>
                </p:cNvPr>
                <p:cNvSpPr/>
                <p:nvPr/>
              </p:nvSpPr>
              <p:spPr>
                <a:xfrm>
                  <a:off x="3572516" y="4712420"/>
                  <a:ext cx="66675" cy="66675"/>
                </a:xfrm>
                <a:custGeom>
                  <a:avLst/>
                  <a:gdLst>
                    <a:gd name="connsiteX0" fmla="*/ 33338 w 66675"/>
                    <a:gd name="connsiteY0" fmla="*/ 66675 h 66675"/>
                    <a:gd name="connsiteX1" fmla="*/ 66675 w 66675"/>
                    <a:gd name="connsiteY1" fmla="*/ 33338 h 66675"/>
                    <a:gd name="connsiteX2" fmla="*/ 33338 w 66675"/>
                    <a:gd name="connsiteY2" fmla="*/ 0 h 66675"/>
                    <a:gd name="connsiteX3" fmla="*/ 0 w 66675"/>
                    <a:gd name="connsiteY3" fmla="*/ 33338 h 66675"/>
                    <a:gd name="connsiteX4" fmla="*/ 33338 w 66675"/>
                    <a:gd name="connsiteY4" fmla="*/ 66675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33338" y="66675"/>
                      </a:moveTo>
                      <a:cubicBezTo>
                        <a:pt x="51749" y="66675"/>
                        <a:pt x="66675" y="51749"/>
                        <a:pt x="66675" y="33338"/>
                      </a:cubicBezTo>
                      <a:cubicBezTo>
                        <a:pt x="66675" y="14926"/>
                        <a:pt x="51749" y="0"/>
                        <a:pt x="33338" y="0"/>
                      </a:cubicBezTo>
                      <a:cubicBezTo>
                        <a:pt x="14926" y="0"/>
                        <a:pt x="0" y="14926"/>
                        <a:pt x="0" y="33338"/>
                      </a:cubicBezTo>
                      <a:cubicBezTo>
                        <a:pt x="0" y="51749"/>
                        <a:pt x="14926" y="66675"/>
                        <a:pt x="33338" y="66675"/>
                      </a:cubicBezTo>
                      <a:close/>
                    </a:path>
                  </a:pathLst>
                </a:custGeom>
                <a:solidFill>
                  <a:schemeClr val="bg1"/>
                </a:solidFill>
                <a:ln w="9525" cap="flat">
                  <a:noFill/>
                  <a:prstDash val="solid"/>
                  <a:round/>
                </a:ln>
              </p:spPr>
              <p:txBody>
                <a:bodyPr rtlCol="0" anchor="ctr"/>
                <a:lstStyle/>
                <a:p>
                  <a:endParaRPr lang="zh-CN" altLang="en-US">
                    <a:cs typeface="+mn-ea"/>
                    <a:sym typeface="+mn-lt"/>
                  </a:endParaRPr>
                </a:p>
              </p:txBody>
            </p:sp>
            <p:sp>
              <p:nvSpPr>
                <p:cNvPr id="70" name="任意多边形: 形状 69">
                  <a:extLst>
                    <a:ext uri="{FF2B5EF4-FFF2-40B4-BE49-F238E27FC236}">
                      <a16:creationId xmlns:a16="http://schemas.microsoft.com/office/drawing/2014/main" id="{91A3D54B-BCFD-4AAF-9525-F3A48EA147A6}"/>
                    </a:ext>
                  </a:extLst>
                </p:cNvPr>
                <p:cNvSpPr/>
                <p:nvPr/>
              </p:nvSpPr>
              <p:spPr>
                <a:xfrm>
                  <a:off x="3534416" y="4798145"/>
                  <a:ext cx="142875" cy="66675"/>
                </a:xfrm>
                <a:custGeom>
                  <a:avLst/>
                  <a:gdLst>
                    <a:gd name="connsiteX0" fmla="*/ 0 w 142875"/>
                    <a:gd name="connsiteY0" fmla="*/ 60960 h 66675"/>
                    <a:gd name="connsiteX1" fmla="*/ 0 w 142875"/>
                    <a:gd name="connsiteY1" fmla="*/ 66675 h 66675"/>
                    <a:gd name="connsiteX2" fmla="*/ 142875 w 142875"/>
                    <a:gd name="connsiteY2" fmla="*/ 66675 h 66675"/>
                    <a:gd name="connsiteX3" fmla="*/ 142875 w 142875"/>
                    <a:gd name="connsiteY3" fmla="*/ 60960 h 66675"/>
                    <a:gd name="connsiteX4" fmla="*/ 138723 w 142875"/>
                    <a:gd name="connsiteY4" fmla="*/ 20803 h 66675"/>
                    <a:gd name="connsiteX5" fmla="*/ 122072 w 142875"/>
                    <a:gd name="connsiteY5" fmla="*/ 4152 h 66675"/>
                    <a:gd name="connsiteX6" fmla="*/ 81915 w 142875"/>
                    <a:gd name="connsiteY6" fmla="*/ 0 h 66675"/>
                    <a:gd name="connsiteX7" fmla="*/ 60960 w 142875"/>
                    <a:gd name="connsiteY7" fmla="*/ 0 h 66675"/>
                    <a:gd name="connsiteX8" fmla="*/ 20803 w 142875"/>
                    <a:gd name="connsiteY8" fmla="*/ 4152 h 66675"/>
                    <a:gd name="connsiteX9" fmla="*/ 4153 w 142875"/>
                    <a:gd name="connsiteY9" fmla="*/ 20803 h 66675"/>
                    <a:gd name="connsiteX10" fmla="*/ 0 w 142875"/>
                    <a:gd name="connsiteY10" fmla="*/ 6096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2875" h="66675">
                      <a:moveTo>
                        <a:pt x="0" y="60960"/>
                      </a:moveTo>
                      <a:lnTo>
                        <a:pt x="0" y="66675"/>
                      </a:lnTo>
                      <a:lnTo>
                        <a:pt x="142875" y="66675"/>
                      </a:lnTo>
                      <a:lnTo>
                        <a:pt x="142875" y="60960"/>
                      </a:lnTo>
                      <a:cubicBezTo>
                        <a:pt x="142875" y="39622"/>
                        <a:pt x="142875" y="28953"/>
                        <a:pt x="138723" y="20803"/>
                      </a:cubicBezTo>
                      <a:cubicBezTo>
                        <a:pt x="135070" y="13634"/>
                        <a:pt x="129241" y="7805"/>
                        <a:pt x="122072" y="4152"/>
                      </a:cubicBezTo>
                      <a:cubicBezTo>
                        <a:pt x="113922" y="0"/>
                        <a:pt x="103253" y="0"/>
                        <a:pt x="81915" y="0"/>
                      </a:cubicBezTo>
                      <a:lnTo>
                        <a:pt x="60960" y="0"/>
                      </a:lnTo>
                      <a:cubicBezTo>
                        <a:pt x="39622" y="0"/>
                        <a:pt x="28953" y="0"/>
                        <a:pt x="20803" y="4152"/>
                      </a:cubicBezTo>
                      <a:cubicBezTo>
                        <a:pt x="13634" y="7805"/>
                        <a:pt x="7805" y="13634"/>
                        <a:pt x="4153" y="20803"/>
                      </a:cubicBezTo>
                      <a:cubicBezTo>
                        <a:pt x="0" y="28953"/>
                        <a:pt x="0" y="39622"/>
                        <a:pt x="0" y="60960"/>
                      </a:cubicBezTo>
                      <a:close/>
                    </a:path>
                  </a:pathLst>
                </a:custGeom>
                <a:solidFill>
                  <a:schemeClr val="bg1"/>
                </a:solidFill>
                <a:ln w="9525" cap="flat">
                  <a:noFill/>
                  <a:prstDash val="solid"/>
                  <a:round/>
                </a:ln>
              </p:spPr>
              <p:txBody>
                <a:bodyPr rtlCol="0" anchor="ctr"/>
                <a:lstStyle/>
                <a:p>
                  <a:endParaRPr lang="zh-CN" altLang="en-US">
                    <a:cs typeface="+mn-ea"/>
                    <a:sym typeface="+mn-lt"/>
                  </a:endParaRPr>
                </a:p>
              </p:txBody>
            </p:sp>
          </p:grpSp>
        </p:grpSp>
        <p:grpSp>
          <p:nvGrpSpPr>
            <p:cNvPr id="65" name="组合 64">
              <a:extLst>
                <a:ext uri="{FF2B5EF4-FFF2-40B4-BE49-F238E27FC236}">
                  <a16:creationId xmlns:a16="http://schemas.microsoft.com/office/drawing/2014/main" id="{2D0BB978-0FD4-494A-B291-F41EA7BCCFF4}"/>
                </a:ext>
              </a:extLst>
            </p:cNvPr>
            <p:cNvGrpSpPr/>
            <p:nvPr/>
          </p:nvGrpSpPr>
          <p:grpSpPr>
            <a:xfrm>
              <a:off x="3454576" y="4662559"/>
              <a:ext cx="271172" cy="271172"/>
              <a:chOff x="3454576" y="4662559"/>
              <a:chExt cx="271172" cy="271172"/>
            </a:xfrm>
          </p:grpSpPr>
          <p:sp>
            <p:nvSpPr>
              <p:cNvPr id="47" name="矩形: 圆角 46">
                <a:extLst>
                  <a:ext uri="{FF2B5EF4-FFF2-40B4-BE49-F238E27FC236}">
                    <a16:creationId xmlns:a16="http://schemas.microsoft.com/office/drawing/2014/main" id="{2166A4AD-A1EF-4979-BEED-8E3B1651FE1B}"/>
                  </a:ext>
                </a:extLst>
              </p:cNvPr>
              <p:cNvSpPr/>
              <p:nvPr/>
            </p:nvSpPr>
            <p:spPr>
              <a:xfrm>
                <a:off x="3454576" y="4662559"/>
                <a:ext cx="271172" cy="271172"/>
              </a:xfrm>
              <a:prstGeom prst="round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3" name="组合 62">
                <a:extLst>
                  <a:ext uri="{FF2B5EF4-FFF2-40B4-BE49-F238E27FC236}">
                    <a16:creationId xmlns:a16="http://schemas.microsoft.com/office/drawing/2014/main" id="{15110505-0A87-4A27-8AAA-9553B814D992}"/>
                  </a:ext>
                </a:extLst>
              </p:cNvPr>
              <p:cNvGrpSpPr/>
              <p:nvPr/>
            </p:nvGrpSpPr>
            <p:grpSpPr>
              <a:xfrm>
                <a:off x="3522726" y="4726210"/>
                <a:ext cx="134874" cy="143870"/>
                <a:chOff x="3534416" y="4712420"/>
                <a:chExt cx="142875" cy="152400"/>
              </a:xfrm>
            </p:grpSpPr>
            <p:sp>
              <p:nvSpPr>
                <p:cNvPr id="59" name="任意多边形: 形状 58">
                  <a:extLst>
                    <a:ext uri="{FF2B5EF4-FFF2-40B4-BE49-F238E27FC236}">
                      <a16:creationId xmlns:a16="http://schemas.microsoft.com/office/drawing/2014/main" id="{3F454E64-E550-4E5F-A8CD-A0F4670FC3AA}"/>
                    </a:ext>
                  </a:extLst>
                </p:cNvPr>
                <p:cNvSpPr/>
                <p:nvPr/>
              </p:nvSpPr>
              <p:spPr>
                <a:xfrm>
                  <a:off x="3572516" y="4712420"/>
                  <a:ext cx="66675" cy="66675"/>
                </a:xfrm>
                <a:custGeom>
                  <a:avLst/>
                  <a:gdLst>
                    <a:gd name="connsiteX0" fmla="*/ 33338 w 66675"/>
                    <a:gd name="connsiteY0" fmla="*/ 66675 h 66675"/>
                    <a:gd name="connsiteX1" fmla="*/ 66675 w 66675"/>
                    <a:gd name="connsiteY1" fmla="*/ 33338 h 66675"/>
                    <a:gd name="connsiteX2" fmla="*/ 33338 w 66675"/>
                    <a:gd name="connsiteY2" fmla="*/ 0 h 66675"/>
                    <a:gd name="connsiteX3" fmla="*/ 0 w 66675"/>
                    <a:gd name="connsiteY3" fmla="*/ 33338 h 66675"/>
                    <a:gd name="connsiteX4" fmla="*/ 33338 w 66675"/>
                    <a:gd name="connsiteY4" fmla="*/ 66675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33338" y="66675"/>
                      </a:moveTo>
                      <a:cubicBezTo>
                        <a:pt x="51749" y="66675"/>
                        <a:pt x="66675" y="51749"/>
                        <a:pt x="66675" y="33338"/>
                      </a:cubicBezTo>
                      <a:cubicBezTo>
                        <a:pt x="66675" y="14926"/>
                        <a:pt x="51749" y="0"/>
                        <a:pt x="33338" y="0"/>
                      </a:cubicBezTo>
                      <a:cubicBezTo>
                        <a:pt x="14926" y="0"/>
                        <a:pt x="0" y="14926"/>
                        <a:pt x="0" y="33338"/>
                      </a:cubicBezTo>
                      <a:cubicBezTo>
                        <a:pt x="0" y="51749"/>
                        <a:pt x="14926" y="66675"/>
                        <a:pt x="33338" y="66675"/>
                      </a:cubicBezTo>
                      <a:close/>
                    </a:path>
                  </a:pathLst>
                </a:custGeom>
                <a:solidFill>
                  <a:schemeClr val="bg1"/>
                </a:solidFill>
                <a:ln w="9525" cap="flat">
                  <a:noFill/>
                  <a:prstDash val="solid"/>
                  <a:round/>
                </a:ln>
              </p:spPr>
              <p:txBody>
                <a:bodyPr rtlCol="0" anchor="ctr"/>
                <a:lstStyle/>
                <a:p>
                  <a:endParaRPr lang="zh-CN" altLang="en-US">
                    <a:cs typeface="+mn-ea"/>
                    <a:sym typeface="+mn-lt"/>
                  </a:endParaRPr>
                </a:p>
              </p:txBody>
            </p:sp>
            <p:sp>
              <p:nvSpPr>
                <p:cNvPr id="62" name="任意多边形: 形状 61">
                  <a:extLst>
                    <a:ext uri="{FF2B5EF4-FFF2-40B4-BE49-F238E27FC236}">
                      <a16:creationId xmlns:a16="http://schemas.microsoft.com/office/drawing/2014/main" id="{506F9EEA-F626-4A93-B7B5-0697D99D536E}"/>
                    </a:ext>
                  </a:extLst>
                </p:cNvPr>
                <p:cNvSpPr/>
                <p:nvPr/>
              </p:nvSpPr>
              <p:spPr>
                <a:xfrm>
                  <a:off x="3534416" y="4798145"/>
                  <a:ext cx="142875" cy="66675"/>
                </a:xfrm>
                <a:custGeom>
                  <a:avLst/>
                  <a:gdLst>
                    <a:gd name="connsiteX0" fmla="*/ 0 w 142875"/>
                    <a:gd name="connsiteY0" fmla="*/ 60960 h 66675"/>
                    <a:gd name="connsiteX1" fmla="*/ 0 w 142875"/>
                    <a:gd name="connsiteY1" fmla="*/ 66675 h 66675"/>
                    <a:gd name="connsiteX2" fmla="*/ 142875 w 142875"/>
                    <a:gd name="connsiteY2" fmla="*/ 66675 h 66675"/>
                    <a:gd name="connsiteX3" fmla="*/ 142875 w 142875"/>
                    <a:gd name="connsiteY3" fmla="*/ 60960 h 66675"/>
                    <a:gd name="connsiteX4" fmla="*/ 138723 w 142875"/>
                    <a:gd name="connsiteY4" fmla="*/ 20803 h 66675"/>
                    <a:gd name="connsiteX5" fmla="*/ 122072 w 142875"/>
                    <a:gd name="connsiteY5" fmla="*/ 4152 h 66675"/>
                    <a:gd name="connsiteX6" fmla="*/ 81915 w 142875"/>
                    <a:gd name="connsiteY6" fmla="*/ 0 h 66675"/>
                    <a:gd name="connsiteX7" fmla="*/ 60960 w 142875"/>
                    <a:gd name="connsiteY7" fmla="*/ 0 h 66675"/>
                    <a:gd name="connsiteX8" fmla="*/ 20803 w 142875"/>
                    <a:gd name="connsiteY8" fmla="*/ 4152 h 66675"/>
                    <a:gd name="connsiteX9" fmla="*/ 4153 w 142875"/>
                    <a:gd name="connsiteY9" fmla="*/ 20803 h 66675"/>
                    <a:gd name="connsiteX10" fmla="*/ 0 w 142875"/>
                    <a:gd name="connsiteY10" fmla="*/ 6096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2875" h="66675">
                      <a:moveTo>
                        <a:pt x="0" y="60960"/>
                      </a:moveTo>
                      <a:lnTo>
                        <a:pt x="0" y="66675"/>
                      </a:lnTo>
                      <a:lnTo>
                        <a:pt x="142875" y="66675"/>
                      </a:lnTo>
                      <a:lnTo>
                        <a:pt x="142875" y="60960"/>
                      </a:lnTo>
                      <a:cubicBezTo>
                        <a:pt x="142875" y="39622"/>
                        <a:pt x="142875" y="28953"/>
                        <a:pt x="138723" y="20803"/>
                      </a:cubicBezTo>
                      <a:cubicBezTo>
                        <a:pt x="135070" y="13634"/>
                        <a:pt x="129241" y="7805"/>
                        <a:pt x="122072" y="4152"/>
                      </a:cubicBezTo>
                      <a:cubicBezTo>
                        <a:pt x="113922" y="0"/>
                        <a:pt x="103253" y="0"/>
                        <a:pt x="81915" y="0"/>
                      </a:cubicBezTo>
                      <a:lnTo>
                        <a:pt x="60960" y="0"/>
                      </a:lnTo>
                      <a:cubicBezTo>
                        <a:pt x="39622" y="0"/>
                        <a:pt x="28953" y="0"/>
                        <a:pt x="20803" y="4152"/>
                      </a:cubicBezTo>
                      <a:cubicBezTo>
                        <a:pt x="13634" y="7805"/>
                        <a:pt x="7805" y="13634"/>
                        <a:pt x="4153" y="20803"/>
                      </a:cubicBezTo>
                      <a:cubicBezTo>
                        <a:pt x="0" y="28953"/>
                        <a:pt x="0" y="39622"/>
                        <a:pt x="0" y="60960"/>
                      </a:cubicBezTo>
                      <a:close/>
                    </a:path>
                  </a:pathLst>
                </a:custGeom>
                <a:solidFill>
                  <a:schemeClr val="bg1"/>
                </a:solidFill>
                <a:ln w="9525" cap="flat">
                  <a:noFill/>
                  <a:prstDash val="solid"/>
                  <a:round/>
                </a:ln>
              </p:spPr>
              <p:txBody>
                <a:bodyPr rtlCol="0" anchor="ctr"/>
                <a:lstStyle/>
                <a:p>
                  <a:endParaRPr lang="zh-CN" altLang="en-US">
                    <a:cs typeface="+mn-ea"/>
                    <a:sym typeface="+mn-lt"/>
                  </a:endParaRPr>
                </a:p>
              </p:txBody>
            </p:sp>
          </p:grpSp>
        </p:grpSp>
      </p:grpSp>
      <p:grpSp>
        <p:nvGrpSpPr>
          <p:cNvPr id="78" name="组合 77">
            <a:extLst>
              <a:ext uri="{FF2B5EF4-FFF2-40B4-BE49-F238E27FC236}">
                <a16:creationId xmlns:a16="http://schemas.microsoft.com/office/drawing/2014/main" id="{010E2015-A55A-4E1B-857D-58E1784DFE80}"/>
              </a:ext>
            </a:extLst>
          </p:cNvPr>
          <p:cNvGrpSpPr/>
          <p:nvPr/>
        </p:nvGrpSpPr>
        <p:grpSpPr>
          <a:xfrm flipH="1">
            <a:off x="5102237" y="1130298"/>
            <a:ext cx="2169420" cy="1313128"/>
            <a:chOff x="5138034" y="1106707"/>
            <a:chExt cx="2097827" cy="1269791"/>
          </a:xfrm>
        </p:grpSpPr>
        <p:sp>
          <p:nvSpPr>
            <p:cNvPr id="74" name="任意多边形: 形状 73">
              <a:extLst>
                <a:ext uri="{FF2B5EF4-FFF2-40B4-BE49-F238E27FC236}">
                  <a16:creationId xmlns:a16="http://schemas.microsoft.com/office/drawing/2014/main" id="{198DCB2D-4485-4C5F-BF03-32E3C9A3DFDA}"/>
                </a:ext>
              </a:extLst>
            </p:cNvPr>
            <p:cNvSpPr/>
            <p:nvPr/>
          </p:nvSpPr>
          <p:spPr>
            <a:xfrm>
              <a:off x="5138034" y="1106707"/>
              <a:ext cx="2097827" cy="1269791"/>
            </a:xfrm>
            <a:custGeom>
              <a:avLst/>
              <a:gdLst>
                <a:gd name="connsiteX0" fmla="*/ 1035939 w 2097827"/>
                <a:gd name="connsiteY0" fmla="*/ -746 h 1269791"/>
                <a:gd name="connsiteX1" fmla="*/ -486 w 2097827"/>
                <a:gd name="connsiteY1" fmla="*/ 419814 h 1269791"/>
                <a:gd name="connsiteX2" fmla="*/ 534924 w 2097827"/>
                <a:gd name="connsiteY2" fmla="*/ 687519 h 1269791"/>
                <a:gd name="connsiteX3" fmla="*/ 534924 w 2097827"/>
                <a:gd name="connsiteY3" fmla="*/ 687497 h 1269791"/>
                <a:gd name="connsiteX4" fmla="*/ 1040926 w 2097827"/>
                <a:gd name="connsiteY4" fmla="*/ 940513 h 1269791"/>
                <a:gd name="connsiteX5" fmla="*/ 1540496 w 2097827"/>
                <a:gd name="connsiteY5" fmla="*/ 689533 h 1269791"/>
                <a:gd name="connsiteX6" fmla="*/ 1540496 w 2097827"/>
                <a:gd name="connsiteY6" fmla="*/ 689556 h 1269791"/>
                <a:gd name="connsiteX7" fmla="*/ 2097341 w 2097827"/>
                <a:gd name="connsiteY7" fmla="*/ 409796 h 1269791"/>
                <a:gd name="connsiteX8" fmla="*/ 1540518 w 2097827"/>
                <a:gd name="connsiteY8" fmla="*/ 715012 h 1269791"/>
                <a:gd name="connsiteX9" fmla="*/ 1040948 w 2097827"/>
                <a:gd name="connsiteY9" fmla="*/ 965991 h 1269791"/>
                <a:gd name="connsiteX10" fmla="*/ 534947 w 2097827"/>
                <a:gd name="connsiteY10" fmla="*/ 712975 h 1269791"/>
                <a:gd name="connsiteX11" fmla="*/ 496225 w 2097827"/>
                <a:gd name="connsiteY11" fmla="*/ 1076349 h 1269791"/>
                <a:gd name="connsiteX12" fmla="*/ 1575849 w 2097827"/>
                <a:gd name="connsiteY12" fmla="*/ 1076349 h 1269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97827" h="1269791">
                  <a:moveTo>
                    <a:pt x="1035939" y="-746"/>
                  </a:moveTo>
                  <a:lnTo>
                    <a:pt x="-486" y="419814"/>
                  </a:lnTo>
                  <a:lnTo>
                    <a:pt x="534924" y="687519"/>
                  </a:lnTo>
                  <a:lnTo>
                    <a:pt x="534924" y="687497"/>
                  </a:lnTo>
                  <a:lnTo>
                    <a:pt x="1040926" y="940513"/>
                  </a:lnTo>
                  <a:lnTo>
                    <a:pt x="1540496" y="689533"/>
                  </a:lnTo>
                  <a:lnTo>
                    <a:pt x="1540496" y="689556"/>
                  </a:lnTo>
                  <a:lnTo>
                    <a:pt x="2097341" y="409796"/>
                  </a:lnTo>
                  <a:close/>
                  <a:moveTo>
                    <a:pt x="1540518" y="715012"/>
                  </a:moveTo>
                  <a:lnTo>
                    <a:pt x="1040948" y="965991"/>
                  </a:lnTo>
                  <a:lnTo>
                    <a:pt x="534947" y="712975"/>
                  </a:lnTo>
                  <a:lnTo>
                    <a:pt x="496225" y="1076349"/>
                  </a:lnTo>
                  <a:cubicBezTo>
                    <a:pt x="888782" y="1357396"/>
                    <a:pt x="1242888" y="1307975"/>
                    <a:pt x="1575849" y="1076349"/>
                  </a:cubicBezTo>
                  <a:close/>
                </a:path>
              </a:pathLst>
            </a:custGeom>
            <a:solidFill>
              <a:schemeClr val="accent1">
                <a:lumMod val="100000"/>
              </a:schemeClr>
            </a:solidFill>
            <a:ln w="748" cap="flat">
              <a:noFill/>
              <a:prstDash val="solid"/>
              <a:miter/>
            </a:ln>
          </p:spPr>
          <p:txBody>
            <a:bodyPr rtlCol="0" anchor="ctr"/>
            <a:lstStyle/>
            <a:p>
              <a:endParaRPr lang="zh-CN" altLang="en-US">
                <a:cs typeface="+mn-ea"/>
                <a:sym typeface="+mn-lt"/>
              </a:endParaRPr>
            </a:p>
          </p:txBody>
        </p:sp>
        <p:grpSp>
          <p:nvGrpSpPr>
            <p:cNvPr id="75" name="图形 71">
              <a:extLst>
                <a:ext uri="{FF2B5EF4-FFF2-40B4-BE49-F238E27FC236}">
                  <a16:creationId xmlns:a16="http://schemas.microsoft.com/office/drawing/2014/main" id="{F8C3B4FE-53E9-4FA5-8F28-3EA9B3A04EC6}"/>
                </a:ext>
              </a:extLst>
            </p:cNvPr>
            <p:cNvGrpSpPr/>
            <p:nvPr/>
          </p:nvGrpSpPr>
          <p:grpSpPr>
            <a:xfrm>
              <a:off x="5472470" y="1486733"/>
              <a:ext cx="750830" cy="681735"/>
              <a:chOff x="5472470" y="1486733"/>
              <a:chExt cx="750830" cy="681735"/>
            </a:xfrm>
            <a:solidFill>
              <a:srgbClr val="213B6A"/>
            </a:solidFill>
          </p:grpSpPr>
          <p:sp>
            <p:nvSpPr>
              <p:cNvPr id="76" name="任意多边形: 形状 75">
                <a:extLst>
                  <a:ext uri="{FF2B5EF4-FFF2-40B4-BE49-F238E27FC236}">
                    <a16:creationId xmlns:a16="http://schemas.microsoft.com/office/drawing/2014/main" id="{F32AD0A4-DA4C-4C1F-962A-1F8A6E7EA8F0}"/>
                  </a:ext>
                </a:extLst>
              </p:cNvPr>
              <p:cNvSpPr/>
              <p:nvPr/>
            </p:nvSpPr>
            <p:spPr>
              <a:xfrm rot="10800000" flipV="1">
                <a:off x="5472470" y="1486733"/>
                <a:ext cx="750830" cy="681735"/>
              </a:xfrm>
              <a:custGeom>
                <a:avLst/>
                <a:gdLst>
                  <a:gd name="connsiteX0" fmla="*/ 85944 w 750830"/>
                  <a:gd name="connsiteY0" fmla="*/ 465 h 681735"/>
                  <a:gd name="connsiteX1" fmla="*/ 599 w 750830"/>
                  <a:gd name="connsiteY1" fmla="*/ 50322 h 681735"/>
                  <a:gd name="connsiteX2" fmla="*/ 70770 w 750830"/>
                  <a:gd name="connsiteY2" fmla="*/ 89346 h 681735"/>
                  <a:gd name="connsiteX3" fmla="*/ 138713 w 750830"/>
                  <a:gd name="connsiteY3" fmla="*/ 90576 h 681735"/>
                  <a:gd name="connsiteX4" fmla="*/ 657547 w 750830"/>
                  <a:gd name="connsiteY4" fmla="*/ 221658 h 681735"/>
                  <a:gd name="connsiteX5" fmla="*/ 670593 w 750830"/>
                  <a:gd name="connsiteY5" fmla="*/ 379980 h 681735"/>
                  <a:gd name="connsiteX6" fmla="*/ 656324 w 750830"/>
                  <a:gd name="connsiteY6" fmla="*/ 677950 h 681735"/>
                  <a:gd name="connsiteX7" fmla="*/ 751430 w 750830"/>
                  <a:gd name="connsiteY7" fmla="*/ 654132 h 681735"/>
                  <a:gd name="connsiteX8" fmla="*/ 718636 w 750830"/>
                  <a:gd name="connsiteY8" fmla="*/ 370604 h 681735"/>
                  <a:gd name="connsiteX9" fmla="*/ 728579 w 750830"/>
                  <a:gd name="connsiteY9" fmla="*/ 183687 h 681735"/>
                  <a:gd name="connsiteX10" fmla="*/ 160632 w 750830"/>
                  <a:gd name="connsiteY10" fmla="*/ 35073 h 681735"/>
                  <a:gd name="connsiteX11" fmla="*/ 85939 w 750830"/>
                  <a:gd name="connsiteY11" fmla="*/ 462 h 681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0830" h="681735">
                    <a:moveTo>
                      <a:pt x="85944" y="465"/>
                    </a:moveTo>
                    <a:cubicBezTo>
                      <a:pt x="51513" y="2646"/>
                      <a:pt x="6285" y="15177"/>
                      <a:pt x="599" y="50322"/>
                    </a:cubicBezTo>
                    <a:cubicBezTo>
                      <a:pt x="1938" y="80825"/>
                      <a:pt x="42395" y="90294"/>
                      <a:pt x="70770" y="89346"/>
                    </a:cubicBezTo>
                    <a:cubicBezTo>
                      <a:pt x="105833" y="86373"/>
                      <a:pt x="121300" y="85547"/>
                      <a:pt x="138713" y="90576"/>
                    </a:cubicBezTo>
                    <a:cubicBezTo>
                      <a:pt x="311656" y="134269"/>
                      <a:pt x="657547" y="221658"/>
                      <a:pt x="657547" y="221658"/>
                    </a:cubicBezTo>
                    <a:lnTo>
                      <a:pt x="670593" y="379980"/>
                    </a:lnTo>
                    <a:cubicBezTo>
                      <a:pt x="670593" y="379980"/>
                      <a:pt x="679757" y="519030"/>
                      <a:pt x="656324" y="677950"/>
                    </a:cubicBezTo>
                    <a:cubicBezTo>
                      <a:pt x="698145" y="686302"/>
                      <a:pt x="722135" y="682917"/>
                      <a:pt x="751430" y="654132"/>
                    </a:cubicBezTo>
                    <a:cubicBezTo>
                      <a:pt x="744435" y="563779"/>
                      <a:pt x="718636" y="370604"/>
                      <a:pt x="718636" y="370604"/>
                    </a:cubicBezTo>
                    <a:lnTo>
                      <a:pt x="728579" y="183687"/>
                    </a:lnTo>
                    <a:cubicBezTo>
                      <a:pt x="728579" y="183687"/>
                      <a:pt x="348363" y="86593"/>
                      <a:pt x="160632" y="35073"/>
                    </a:cubicBezTo>
                    <a:cubicBezTo>
                      <a:pt x="155014" y="5417"/>
                      <a:pt x="113804" y="-1336"/>
                      <a:pt x="85939" y="462"/>
                    </a:cubicBezTo>
                    <a:close/>
                  </a:path>
                </a:pathLst>
              </a:custGeom>
              <a:noFill/>
              <a:ln w="24127" cap="rnd">
                <a:solidFill>
                  <a:schemeClr val="accent1">
                    <a:lumMod val="100000"/>
                  </a:schemeClr>
                </a:solidFill>
                <a:prstDash val="solid"/>
                <a:round/>
              </a:ln>
            </p:spPr>
            <p:txBody>
              <a:bodyPr rtlCol="0" anchor="ctr"/>
              <a:lstStyle/>
              <a:p>
                <a:endParaRPr lang="zh-CN" altLang="en-US">
                  <a:cs typeface="+mn-ea"/>
                  <a:sym typeface="+mn-lt"/>
                </a:endParaRPr>
              </a:p>
            </p:txBody>
          </p:sp>
          <p:sp>
            <p:nvSpPr>
              <p:cNvPr id="77" name="任意多边形: 形状 76">
                <a:extLst>
                  <a:ext uri="{FF2B5EF4-FFF2-40B4-BE49-F238E27FC236}">
                    <a16:creationId xmlns:a16="http://schemas.microsoft.com/office/drawing/2014/main" id="{7834BEB1-5B73-4514-96E1-92DDA6A30771}"/>
                  </a:ext>
                </a:extLst>
              </p:cNvPr>
              <p:cNvSpPr/>
              <p:nvPr/>
            </p:nvSpPr>
            <p:spPr>
              <a:xfrm>
                <a:off x="5478181" y="1824109"/>
                <a:ext cx="100082" cy="80950"/>
              </a:xfrm>
              <a:custGeom>
                <a:avLst/>
                <a:gdLst>
                  <a:gd name="connsiteX0" fmla="*/ 39485 w 100082"/>
                  <a:gd name="connsiteY0" fmla="*/ 79102 h 80950"/>
                  <a:gd name="connsiteX1" fmla="*/ -10 w 100082"/>
                  <a:gd name="connsiteY1" fmla="*/ 37998 h 80950"/>
                  <a:gd name="connsiteX2" fmla="*/ 39485 w 100082"/>
                  <a:gd name="connsiteY2" fmla="*/ 121 h 80950"/>
                  <a:gd name="connsiteX3" fmla="*/ 100073 w 100082"/>
                  <a:gd name="connsiteY3" fmla="*/ 42081 h 80950"/>
                  <a:gd name="connsiteX4" fmla="*/ 39485 w 100082"/>
                  <a:gd name="connsiteY4" fmla="*/ 79102 h 80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82" h="80950">
                    <a:moveTo>
                      <a:pt x="39485" y="79102"/>
                    </a:moveTo>
                    <a:cubicBezTo>
                      <a:pt x="15830" y="74024"/>
                      <a:pt x="-10" y="56018"/>
                      <a:pt x="-10" y="37998"/>
                    </a:cubicBezTo>
                    <a:cubicBezTo>
                      <a:pt x="-10" y="19986"/>
                      <a:pt x="15829" y="3270"/>
                      <a:pt x="39485" y="121"/>
                    </a:cubicBezTo>
                    <a:cubicBezTo>
                      <a:pt x="69373" y="-3870"/>
                      <a:pt x="100073" y="14444"/>
                      <a:pt x="100073" y="42081"/>
                    </a:cubicBezTo>
                    <a:cubicBezTo>
                      <a:pt x="100073" y="69717"/>
                      <a:pt x="69373" y="85521"/>
                      <a:pt x="39485" y="79102"/>
                    </a:cubicBezTo>
                  </a:path>
                </a:pathLst>
              </a:custGeom>
              <a:solidFill>
                <a:schemeClr val="accent1">
                  <a:lumMod val="100000"/>
                </a:schemeClr>
              </a:solidFill>
              <a:ln w="701" cap="flat">
                <a:noFill/>
                <a:prstDash val="solid"/>
                <a:miter/>
              </a:ln>
            </p:spPr>
            <p:txBody>
              <a:bodyPr rtlCol="0" anchor="ctr"/>
              <a:lstStyle/>
              <a:p>
                <a:endParaRPr lang="zh-CN" altLang="en-US">
                  <a:cs typeface="+mn-ea"/>
                  <a:sym typeface="+mn-lt"/>
                </a:endParaRPr>
              </a:p>
            </p:txBody>
          </p:sp>
        </p:grpSp>
      </p:grpSp>
    </p:spTree>
    <p:extLst>
      <p:ext uri="{BB962C8B-B14F-4D97-AF65-F5344CB8AC3E}">
        <p14:creationId xmlns:p14="http://schemas.microsoft.com/office/powerpoint/2010/main" val="21071385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cs typeface="+mn-ea"/>
                <a:sym typeface="+mn-lt"/>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cs typeface="+mn-ea"/>
                <a:sym typeface="+mn-lt"/>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cs typeface="+mn-ea"/>
                <a:sym typeface="+mn-lt"/>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cs typeface="+mn-ea"/>
                <a:sym typeface="+mn-lt"/>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cs typeface="+mn-ea"/>
                <a:sym typeface="+mn-lt"/>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cs typeface="+mn-ea"/>
                <a:sym typeface="+mn-lt"/>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a:gradFill>
                  <a:gsLst>
                    <a:gs pos="0">
                      <a:schemeClr val="bg1"/>
                    </a:gs>
                    <a:gs pos="100000">
                      <a:srgbClr val="00FFFF"/>
                    </a:gs>
                  </a:gsLst>
                  <a:lin ang="2700000" scaled="1"/>
                </a:gradFill>
                <a:cs typeface="+mn-ea"/>
                <a:sym typeface="+mn-lt"/>
              </a:rPr>
              <a:t>秋末</a:t>
            </a:r>
            <a:endParaRPr lang="zh-CN" altLang="en-US" sz="2800" dirty="0">
              <a:gradFill>
                <a:gsLst>
                  <a:gs pos="0">
                    <a:schemeClr val="bg1"/>
                  </a:gs>
                  <a:gs pos="100000">
                    <a:srgbClr val="00FFFF"/>
                  </a:gs>
                </a:gsLst>
                <a:lin ang="2700000" scaled="1"/>
              </a:gradFill>
              <a:cs typeface="+mn-ea"/>
              <a:sym typeface="+mn-lt"/>
            </a:endParaRP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r>
              <a:rPr lang="en-US" altLang="zh-CN" sz="1100" spc="600">
                <a:solidFill>
                  <a:schemeClr val="bg2">
                    <a:alpha val="50000"/>
                  </a:schemeClr>
                </a:solidFill>
                <a:cs typeface="+mn-ea"/>
                <a:sym typeface="+mn-lt"/>
              </a:rPr>
              <a:t>QIU MO</a:t>
            </a:r>
            <a:endParaRPr lang="zh-CN" altLang="en-US" sz="1100" spc="600" dirty="0">
              <a:solidFill>
                <a:schemeClr val="bg2">
                  <a:alpha val="50000"/>
                </a:schemeClr>
              </a:solidFill>
              <a:cs typeface="+mn-ea"/>
              <a:sym typeface="+mn-lt"/>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zh-CN" altLang="en-US" spc="100">
                <a:gradFill>
                  <a:gsLst>
                    <a:gs pos="0">
                      <a:schemeClr val="bg1"/>
                    </a:gs>
                    <a:gs pos="100000">
                      <a:srgbClr val="00FFFF"/>
                    </a:gs>
                  </a:gsLst>
                  <a:lin ang="2700000" scaled="1"/>
                </a:gradFill>
                <a:cs typeface="+mn-ea"/>
                <a:sym typeface="+mn-lt"/>
              </a:rPr>
              <a:t>一个基层工作人员</a:t>
            </a:r>
            <a:endParaRPr lang="zh-CN" altLang="en-US" spc="100" dirty="0">
              <a:gradFill>
                <a:gsLst>
                  <a:gs pos="0">
                    <a:schemeClr val="bg1"/>
                  </a:gs>
                  <a:gs pos="100000">
                    <a:srgbClr val="00FFFF"/>
                  </a:gs>
                </a:gsLst>
                <a:lin ang="2700000" scaled="1"/>
              </a:gradFill>
              <a:cs typeface="+mn-ea"/>
              <a:sym typeface="+mn-lt"/>
            </a:endParaRP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3272871" cy="369332"/>
          </a:xfrm>
          <a:prstGeom prst="rect">
            <a:avLst/>
          </a:prstGeom>
          <a:noFill/>
        </p:spPr>
        <p:txBody>
          <a:bodyPr wrap="square" rtlCol="0">
            <a:spAutoFit/>
          </a:bodyPr>
          <a:lstStyle/>
          <a:p>
            <a:r>
              <a:rPr lang="zh-CN" altLang="en-US" spc="100">
                <a:gradFill>
                  <a:gsLst>
                    <a:gs pos="0">
                      <a:schemeClr val="bg1"/>
                    </a:gs>
                    <a:gs pos="100000">
                      <a:srgbClr val="00FFFF"/>
                    </a:gs>
                  </a:gsLst>
                  <a:lin ang="2700000" scaled="1"/>
                </a:gradFill>
                <a:cs typeface="+mn-ea"/>
                <a:sym typeface="+mn-lt"/>
              </a:rPr>
              <a:t>一个成长中的</a:t>
            </a:r>
            <a:r>
              <a:rPr lang="en-US" altLang="zh-CN" spc="100">
                <a:gradFill>
                  <a:gsLst>
                    <a:gs pos="0">
                      <a:schemeClr val="bg1"/>
                    </a:gs>
                    <a:gs pos="100000">
                      <a:srgbClr val="00FFFF"/>
                    </a:gs>
                  </a:gsLst>
                  <a:lin ang="2700000" scaled="1"/>
                </a:gradFill>
                <a:cs typeface="+mn-ea"/>
                <a:sym typeface="+mn-lt"/>
              </a:rPr>
              <a:t>PPT</a:t>
            </a:r>
            <a:r>
              <a:rPr lang="zh-CN" altLang="en-US" spc="100">
                <a:gradFill>
                  <a:gsLst>
                    <a:gs pos="0">
                      <a:schemeClr val="bg1"/>
                    </a:gs>
                    <a:gs pos="100000">
                      <a:srgbClr val="00FFFF"/>
                    </a:gs>
                  </a:gsLst>
                  <a:lin ang="2700000" scaled="1"/>
                </a:gradFill>
                <a:cs typeface="+mn-ea"/>
                <a:sym typeface="+mn-lt"/>
              </a:rPr>
              <a:t>设计师</a:t>
            </a:r>
            <a:endParaRPr lang="zh-CN" altLang="en-US" spc="100" dirty="0">
              <a:gradFill>
                <a:gsLst>
                  <a:gs pos="0">
                    <a:schemeClr val="bg1"/>
                  </a:gs>
                  <a:gs pos="100000">
                    <a:srgbClr val="00FFFF"/>
                  </a:gs>
                </a:gsLst>
                <a:lin ang="2700000" scaled="1"/>
              </a:gradFill>
              <a:cs typeface="+mn-ea"/>
              <a:sym typeface="+mn-lt"/>
            </a:endParaRP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4" y="1995051"/>
            <a:ext cx="4406485" cy="369332"/>
          </a:xfrm>
          <a:prstGeom prst="rect">
            <a:avLst/>
          </a:prstGeom>
          <a:noFill/>
        </p:spPr>
        <p:txBody>
          <a:bodyPr wrap="square" rtlCol="0">
            <a:spAutoFit/>
          </a:bodyPr>
          <a:lstStyle/>
          <a:p>
            <a:r>
              <a:rPr lang="zh-CN" altLang="en-US" spc="100">
                <a:gradFill>
                  <a:gsLst>
                    <a:gs pos="0">
                      <a:schemeClr val="bg1"/>
                    </a:gs>
                    <a:gs pos="100000">
                      <a:srgbClr val="00FFFF"/>
                    </a:gs>
                  </a:gsLst>
                  <a:lin ang="2700000" scaled="1"/>
                </a:gradFill>
                <a:cs typeface="+mn-ea"/>
                <a:sym typeface="+mn-lt"/>
              </a:rPr>
              <a:t>艾迪鹅</a:t>
            </a:r>
            <a:r>
              <a:rPr lang="en-US" altLang="zh-CN" spc="100">
                <a:gradFill>
                  <a:gsLst>
                    <a:gs pos="0">
                      <a:schemeClr val="bg1"/>
                    </a:gs>
                    <a:gs pos="100000">
                      <a:srgbClr val="00FFFF"/>
                    </a:gs>
                  </a:gsLst>
                  <a:lin ang="2700000" scaled="1"/>
                </a:gradFill>
                <a:cs typeface="+mn-ea"/>
                <a:sym typeface="+mn-lt"/>
              </a:rPr>
              <a:t>PPT</a:t>
            </a:r>
            <a:r>
              <a:rPr lang="zh-CN" altLang="en-US" spc="100">
                <a:gradFill>
                  <a:gsLst>
                    <a:gs pos="0">
                      <a:schemeClr val="bg1"/>
                    </a:gs>
                    <a:gs pos="100000">
                      <a:srgbClr val="00FFFF"/>
                    </a:gs>
                  </a:gsLst>
                  <a:lin ang="2700000" scaled="1"/>
                </a:gradFill>
                <a:cs typeface="+mn-ea"/>
                <a:sym typeface="+mn-lt"/>
              </a:rPr>
              <a:t>训练营成员</a:t>
            </a:r>
            <a:endParaRPr lang="zh-CN" altLang="en-US" spc="100" dirty="0">
              <a:gradFill>
                <a:gsLst>
                  <a:gs pos="0">
                    <a:schemeClr val="bg1"/>
                  </a:gs>
                  <a:gs pos="100000">
                    <a:srgbClr val="00FFFF"/>
                  </a:gs>
                </a:gsLst>
                <a:lin ang="2700000" scaled="1"/>
              </a:gradFill>
              <a:cs typeface="+mn-ea"/>
              <a:sym typeface="+mn-lt"/>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cs typeface="+mn-ea"/>
                <a:sym typeface="+mn-lt"/>
              </a:rPr>
              <a:t>微</a:t>
            </a:r>
            <a:r>
              <a:rPr lang="zh-CN" altLang="en-US" sz="1400" spc="100">
                <a:solidFill>
                  <a:srgbClr val="00FFFF"/>
                </a:solidFill>
                <a:cs typeface="+mn-ea"/>
                <a:sym typeface="+mn-lt"/>
              </a:rPr>
              <a:t>信：</a:t>
            </a:r>
            <a:r>
              <a:rPr lang="en-US" altLang="zh-CN" sz="1400" spc="100">
                <a:solidFill>
                  <a:srgbClr val="00FFFF"/>
                </a:solidFill>
                <a:cs typeface="+mn-ea"/>
                <a:sym typeface="+mn-lt"/>
              </a:rPr>
              <a:t>aws-0131</a:t>
            </a:r>
            <a:endParaRPr lang="zh-CN" altLang="en-US" sz="1400" spc="100" dirty="0">
              <a:solidFill>
                <a:srgbClr val="00FFFF"/>
              </a:solidFill>
              <a:cs typeface="+mn-ea"/>
              <a:sym typeface="+mn-lt"/>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cs typeface="+mn-ea"/>
              <a:sym typeface="+mn-lt"/>
            </a:endParaRPr>
          </a:p>
        </p:txBody>
      </p:sp>
      <p:pic>
        <p:nvPicPr>
          <p:cNvPr id="35" name="图片 34">
            <a:extLst>
              <a:ext uri="{FF2B5EF4-FFF2-40B4-BE49-F238E27FC236}">
                <a16:creationId xmlns:a16="http://schemas.microsoft.com/office/drawing/2014/main" id="{F84F3FBE-CA10-4EFA-9B78-6D79B32722B1}"/>
              </a:ext>
            </a:extLst>
          </p:cNvPr>
          <p:cNvPicPr>
            <a:picLocks/>
          </p:cNvPicPr>
          <p:nvPr/>
        </p:nvPicPr>
        <p:blipFill>
          <a:blip r:embed="rId2" cstate="screen">
            <a:extLst>
              <a:ext uri="{28A0092B-C50C-407E-A947-70E740481C1C}">
                <a14:useLocalDpi xmlns:a14="http://schemas.microsoft.com/office/drawing/2010/main"/>
              </a:ext>
            </a:extLst>
          </a:blip>
          <a:srcRect/>
          <a:stretch/>
        </p:blipFill>
        <p:spPr>
          <a:xfrm>
            <a:off x="3000513" y="691585"/>
            <a:ext cx="1821910" cy="1821910"/>
          </a:xfrm>
          <a:prstGeom prst="rect">
            <a:avLst/>
          </a:prstGeom>
        </p:spPr>
      </p:pic>
    </p:spTree>
    <p:extLst>
      <p:ext uri="{BB962C8B-B14F-4D97-AF65-F5344CB8AC3E}">
        <p14:creationId xmlns:p14="http://schemas.microsoft.com/office/powerpoint/2010/main" val="1450699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8" y="2185628"/>
            <a:ext cx="1879041"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秋末</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id="{0C336C5E-B04C-414F-AA90-0FBC62157985}"/>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p:blipFill>
        <p:spPr>
          <a:xfrm>
            <a:off x="0" y="1"/>
            <a:ext cx="12192000" cy="3779281"/>
          </a:xfrm>
          <a:custGeom>
            <a:avLst/>
            <a:gdLst>
              <a:gd name="connsiteX0" fmla="*/ 0 w 12192000"/>
              <a:gd name="connsiteY0" fmla="*/ 0 h 3779281"/>
              <a:gd name="connsiteX1" fmla="*/ 12192000 w 12192000"/>
              <a:gd name="connsiteY1" fmla="*/ 0 h 3779281"/>
              <a:gd name="connsiteX2" fmla="*/ 12192000 w 12192000"/>
              <a:gd name="connsiteY2" fmla="*/ 3779281 h 3779281"/>
              <a:gd name="connsiteX3" fmla="*/ 0 w 12192000"/>
              <a:gd name="connsiteY3" fmla="*/ 3779281 h 3779281"/>
            </a:gdLst>
            <a:ahLst/>
            <a:cxnLst>
              <a:cxn ang="0">
                <a:pos x="connsiteX0" y="connsiteY0"/>
              </a:cxn>
              <a:cxn ang="0">
                <a:pos x="connsiteX1" y="connsiteY1"/>
              </a:cxn>
              <a:cxn ang="0">
                <a:pos x="connsiteX2" y="connsiteY2"/>
              </a:cxn>
              <a:cxn ang="0">
                <a:pos x="connsiteX3" y="connsiteY3"/>
              </a:cxn>
            </a:cxnLst>
            <a:rect l="l" t="t" r="r" b="b"/>
            <a:pathLst>
              <a:path w="12192000" h="3779281">
                <a:moveTo>
                  <a:pt x="0" y="0"/>
                </a:moveTo>
                <a:lnTo>
                  <a:pt x="12192000" y="0"/>
                </a:lnTo>
                <a:lnTo>
                  <a:pt x="12192000" y="3779281"/>
                </a:lnTo>
                <a:lnTo>
                  <a:pt x="0" y="3779281"/>
                </a:lnTo>
                <a:close/>
              </a:path>
            </a:pathLst>
          </a:custGeom>
        </p:spPr>
      </p:pic>
      <p:sp>
        <p:nvSpPr>
          <p:cNvPr id="31" name="任意多边形: 形状 30">
            <a:extLst>
              <a:ext uri="{FF2B5EF4-FFF2-40B4-BE49-F238E27FC236}">
                <a16:creationId xmlns:a16="http://schemas.microsoft.com/office/drawing/2014/main" id="{C4C11BC4-78D4-4AA5-9AC3-A596F2964E87}"/>
              </a:ext>
            </a:extLst>
          </p:cNvPr>
          <p:cNvSpPr/>
          <p:nvPr/>
        </p:nvSpPr>
        <p:spPr>
          <a:xfrm>
            <a:off x="0" y="0"/>
            <a:ext cx="12192000" cy="3779281"/>
          </a:xfrm>
          <a:custGeom>
            <a:avLst/>
            <a:gdLst>
              <a:gd name="connsiteX0" fmla="*/ 0 w 12192000"/>
              <a:gd name="connsiteY0" fmla="*/ 0 h 3779281"/>
              <a:gd name="connsiteX1" fmla="*/ 12192000 w 12192000"/>
              <a:gd name="connsiteY1" fmla="*/ 0 h 3779281"/>
              <a:gd name="connsiteX2" fmla="*/ 12192000 w 12192000"/>
              <a:gd name="connsiteY2" fmla="*/ 3779281 h 3779281"/>
              <a:gd name="connsiteX3" fmla="*/ 0 w 12192000"/>
              <a:gd name="connsiteY3" fmla="*/ 3779281 h 3779281"/>
            </a:gdLst>
            <a:ahLst/>
            <a:cxnLst>
              <a:cxn ang="0">
                <a:pos x="connsiteX0" y="connsiteY0"/>
              </a:cxn>
              <a:cxn ang="0">
                <a:pos x="connsiteX1" y="connsiteY1"/>
              </a:cxn>
              <a:cxn ang="0">
                <a:pos x="connsiteX2" y="connsiteY2"/>
              </a:cxn>
              <a:cxn ang="0">
                <a:pos x="connsiteX3" y="connsiteY3"/>
              </a:cxn>
            </a:cxnLst>
            <a:rect l="l" t="t" r="r" b="b"/>
            <a:pathLst>
              <a:path w="12192000" h="3779281">
                <a:moveTo>
                  <a:pt x="0" y="0"/>
                </a:moveTo>
                <a:lnTo>
                  <a:pt x="12192000" y="0"/>
                </a:lnTo>
                <a:lnTo>
                  <a:pt x="12192000" y="3779281"/>
                </a:lnTo>
                <a:lnTo>
                  <a:pt x="0" y="3779281"/>
                </a:lnTo>
                <a:close/>
              </a:path>
            </a:pathLst>
          </a:custGeom>
          <a:solidFill>
            <a:schemeClr val="accent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9" name="文本框 8">
            <a:extLst>
              <a:ext uri="{FF2B5EF4-FFF2-40B4-BE49-F238E27FC236}">
                <a16:creationId xmlns:a16="http://schemas.microsoft.com/office/drawing/2014/main" id="{F2802824-9023-48FE-AAF0-503759C3781C}"/>
              </a:ext>
            </a:extLst>
          </p:cNvPr>
          <p:cNvSpPr txBox="1"/>
          <p:nvPr/>
        </p:nvSpPr>
        <p:spPr>
          <a:xfrm>
            <a:off x="4010025" y="1228841"/>
            <a:ext cx="4171950" cy="1477328"/>
          </a:xfrm>
          <a:prstGeom prst="rect">
            <a:avLst/>
          </a:prstGeom>
          <a:noFill/>
        </p:spPr>
        <p:txBody>
          <a:bodyPr wrap="square" lIns="0" tIns="0" rIns="0" bIns="0" rtlCol="0">
            <a:spAutoFit/>
          </a:bodyPr>
          <a:lstStyle/>
          <a:p>
            <a:pPr algn="ctr"/>
            <a:r>
              <a:rPr lang="zh-CN" altLang="en-US" sz="9600">
                <a:solidFill>
                  <a:schemeClr val="bg1"/>
                </a:solidFill>
                <a:latin typeface="+mj-ea"/>
                <a:ea typeface="+mj-ea"/>
                <a:cs typeface="+mn-ea"/>
                <a:sym typeface="+mn-lt"/>
              </a:rPr>
              <a:t>目 录</a:t>
            </a:r>
          </a:p>
        </p:txBody>
      </p:sp>
      <p:sp>
        <p:nvSpPr>
          <p:cNvPr id="10" name="文本占位符 58">
            <a:extLst>
              <a:ext uri="{FF2B5EF4-FFF2-40B4-BE49-F238E27FC236}">
                <a16:creationId xmlns:a16="http://schemas.microsoft.com/office/drawing/2014/main" id="{1AE7D83D-FE10-4550-8C6E-25ECCB424FED}"/>
              </a:ext>
            </a:extLst>
          </p:cNvPr>
          <p:cNvSpPr txBox="1">
            <a:spLocks/>
          </p:cNvSpPr>
          <p:nvPr/>
        </p:nvSpPr>
        <p:spPr>
          <a:xfrm>
            <a:off x="10158893" y="793526"/>
            <a:ext cx="1745724" cy="28125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a:solidFill>
                  <a:schemeClr val="bg1"/>
                </a:solidFill>
                <a:cs typeface="+mn-ea"/>
                <a:sym typeface="+mn-lt"/>
              </a:rPr>
              <a:t>LOGO HERE</a:t>
            </a:r>
            <a:endParaRPr lang="zh-CN" altLang="en-US" sz="1800" dirty="0">
              <a:solidFill>
                <a:schemeClr val="bg1"/>
              </a:solidFill>
              <a:cs typeface="+mn-ea"/>
              <a:sym typeface="+mn-lt"/>
            </a:endParaRPr>
          </a:p>
        </p:txBody>
      </p:sp>
      <p:sp>
        <p:nvSpPr>
          <p:cNvPr id="11" name="文本框 10">
            <a:extLst>
              <a:ext uri="{FF2B5EF4-FFF2-40B4-BE49-F238E27FC236}">
                <a16:creationId xmlns:a16="http://schemas.microsoft.com/office/drawing/2014/main" id="{9038F0A8-BF02-4B1B-9060-01DA4B6B6D36}"/>
              </a:ext>
            </a:extLst>
          </p:cNvPr>
          <p:cNvSpPr txBox="1"/>
          <p:nvPr/>
        </p:nvSpPr>
        <p:spPr>
          <a:xfrm>
            <a:off x="5029200" y="2625443"/>
            <a:ext cx="2133600" cy="307777"/>
          </a:xfrm>
          <a:prstGeom prst="rect">
            <a:avLst/>
          </a:prstGeom>
          <a:noFill/>
        </p:spPr>
        <p:txBody>
          <a:bodyPr wrap="square" lIns="0" tIns="0" rIns="0" bIns="0" rtlCol="0">
            <a:spAutoFit/>
          </a:bodyPr>
          <a:lstStyle/>
          <a:p>
            <a:pPr algn="dist"/>
            <a:r>
              <a:rPr lang="en-US" altLang="zh-CN" sz="2000">
                <a:solidFill>
                  <a:schemeClr val="bg1">
                    <a:lumMod val="95000"/>
                  </a:schemeClr>
                </a:solidFill>
                <a:cs typeface="+mn-ea"/>
                <a:sym typeface="+mn-lt"/>
              </a:rPr>
              <a:t>CONTENTS</a:t>
            </a:r>
            <a:endParaRPr lang="zh-CN" altLang="en-US" sz="2000">
              <a:solidFill>
                <a:schemeClr val="bg1">
                  <a:lumMod val="95000"/>
                </a:schemeClr>
              </a:solidFill>
              <a:cs typeface="+mn-ea"/>
              <a:sym typeface="+mn-lt"/>
            </a:endParaRPr>
          </a:p>
        </p:txBody>
      </p:sp>
      <p:cxnSp>
        <p:nvCxnSpPr>
          <p:cNvPr id="12" name="直接连接符 11">
            <a:extLst>
              <a:ext uri="{FF2B5EF4-FFF2-40B4-BE49-F238E27FC236}">
                <a16:creationId xmlns:a16="http://schemas.microsoft.com/office/drawing/2014/main" id="{CFDFC105-2F71-4E81-A516-9A73F061D6AC}"/>
              </a:ext>
            </a:extLst>
          </p:cNvPr>
          <p:cNvCxnSpPr/>
          <p:nvPr/>
        </p:nvCxnSpPr>
        <p:spPr>
          <a:xfrm flipH="1">
            <a:off x="6778638" y="2253342"/>
            <a:ext cx="1175658" cy="11756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2BDCC9BC-7100-4512-BC15-DCE8CDB95BB0}"/>
              </a:ext>
            </a:extLst>
          </p:cNvPr>
          <p:cNvCxnSpPr/>
          <p:nvPr/>
        </p:nvCxnSpPr>
        <p:spPr>
          <a:xfrm flipH="1">
            <a:off x="4047204" y="724893"/>
            <a:ext cx="1175658" cy="11756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占位符 5">
            <a:extLst>
              <a:ext uri="{FF2B5EF4-FFF2-40B4-BE49-F238E27FC236}">
                <a16:creationId xmlns:a16="http://schemas.microsoft.com/office/drawing/2014/main" id="{CB82AD00-98B9-4BA7-B257-8E6C629AD47F}"/>
              </a:ext>
            </a:extLst>
          </p:cNvPr>
          <p:cNvSpPr txBox="1">
            <a:spLocks/>
          </p:cNvSpPr>
          <p:nvPr/>
        </p:nvSpPr>
        <p:spPr>
          <a:xfrm>
            <a:off x="2321793" y="4334193"/>
            <a:ext cx="2985531" cy="424732"/>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a:solidFill>
                  <a:schemeClr val="accent1">
                    <a:lumMod val="100000"/>
                  </a:schemeClr>
                </a:solidFill>
                <a:latin typeface="+mj-ea"/>
                <a:ea typeface="+mj-ea"/>
                <a:cs typeface="+mn-ea"/>
                <a:sym typeface="+mn-lt"/>
              </a:rPr>
              <a:t>请输入您的标题</a:t>
            </a:r>
            <a:endParaRPr lang="zh-CN" altLang="en-US" dirty="0">
              <a:solidFill>
                <a:schemeClr val="accent1">
                  <a:lumMod val="100000"/>
                </a:schemeClr>
              </a:solidFill>
              <a:latin typeface="+mj-ea"/>
              <a:ea typeface="+mj-ea"/>
              <a:cs typeface="+mn-ea"/>
              <a:sym typeface="+mn-lt"/>
            </a:endParaRPr>
          </a:p>
        </p:txBody>
      </p:sp>
      <p:sp>
        <p:nvSpPr>
          <p:cNvPr id="17" name="文本占位符 6">
            <a:extLst>
              <a:ext uri="{FF2B5EF4-FFF2-40B4-BE49-F238E27FC236}">
                <a16:creationId xmlns:a16="http://schemas.microsoft.com/office/drawing/2014/main" id="{E3636A43-E858-45EE-A5EA-14FF09202420}"/>
              </a:ext>
            </a:extLst>
          </p:cNvPr>
          <p:cNvSpPr txBox="1">
            <a:spLocks/>
          </p:cNvSpPr>
          <p:nvPr/>
        </p:nvSpPr>
        <p:spPr>
          <a:xfrm>
            <a:off x="2321793" y="4799309"/>
            <a:ext cx="2985531" cy="169277"/>
          </a:xfrm>
          <a:prstGeom prst="rect">
            <a:avLst/>
          </a:prstGeom>
          <a:noFill/>
        </p:spPr>
        <p:txBody>
          <a:bodyPr wrap="square" lIns="0" tIns="0" rIns="0" bIns="0" rtlCol="0">
            <a:spAutoFit/>
          </a:bodyPr>
          <a:lstStyle>
            <a:defPPr>
              <a:defRPr lang="zh-CN"/>
            </a:defPPr>
            <a:lvl1pPr>
              <a:defRPr sz="1100">
                <a:solidFill>
                  <a:schemeClr val="bg1">
                    <a:lumMod val="50000"/>
                  </a:schemeClr>
                </a:solidFill>
                <a:latin typeface="思源宋体 CN" panose="02020400000000000000" pitchFamily="18" charset="-122"/>
                <a:ea typeface="思源宋体 CN" panose="02020400000000000000"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latin typeface="+mn-lt"/>
                <a:ea typeface="+mn-ea"/>
                <a:cs typeface="+mn-ea"/>
                <a:sym typeface="+mn-lt"/>
              </a:rPr>
              <a:t>Please Enter Your Title Here</a:t>
            </a:r>
            <a:endParaRPr lang="zh-CN" altLang="en-US" dirty="0">
              <a:latin typeface="+mn-lt"/>
              <a:ea typeface="+mn-ea"/>
              <a:cs typeface="+mn-ea"/>
              <a:sym typeface="+mn-lt"/>
            </a:endParaRPr>
          </a:p>
        </p:txBody>
      </p:sp>
      <p:sp>
        <p:nvSpPr>
          <p:cNvPr id="18" name="文本占位符 7">
            <a:extLst>
              <a:ext uri="{FF2B5EF4-FFF2-40B4-BE49-F238E27FC236}">
                <a16:creationId xmlns:a16="http://schemas.microsoft.com/office/drawing/2014/main" id="{B28187B4-88D8-4295-B96A-53C26DE21E0C}"/>
              </a:ext>
            </a:extLst>
          </p:cNvPr>
          <p:cNvSpPr txBox="1">
            <a:spLocks/>
          </p:cNvSpPr>
          <p:nvPr/>
        </p:nvSpPr>
        <p:spPr>
          <a:xfrm>
            <a:off x="7664777" y="4334193"/>
            <a:ext cx="2985531" cy="424732"/>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a:solidFill>
                  <a:schemeClr val="accent1">
                    <a:lumMod val="100000"/>
                  </a:schemeClr>
                </a:solidFill>
                <a:latin typeface="+mj-ea"/>
                <a:ea typeface="+mj-ea"/>
                <a:cs typeface="+mn-ea"/>
                <a:sym typeface="+mn-lt"/>
              </a:rPr>
              <a:t>请输入您的标题</a:t>
            </a:r>
            <a:endParaRPr lang="zh-CN" altLang="en-US" dirty="0">
              <a:solidFill>
                <a:schemeClr val="accent1">
                  <a:lumMod val="100000"/>
                </a:schemeClr>
              </a:solidFill>
              <a:latin typeface="+mj-ea"/>
              <a:ea typeface="+mj-ea"/>
              <a:cs typeface="+mn-ea"/>
              <a:sym typeface="+mn-lt"/>
            </a:endParaRPr>
          </a:p>
        </p:txBody>
      </p:sp>
      <p:sp>
        <p:nvSpPr>
          <p:cNvPr id="19" name="文本占位符 8">
            <a:extLst>
              <a:ext uri="{FF2B5EF4-FFF2-40B4-BE49-F238E27FC236}">
                <a16:creationId xmlns:a16="http://schemas.microsoft.com/office/drawing/2014/main" id="{3B708AEB-47B3-43CC-87CF-3D236CF5EED2}"/>
              </a:ext>
            </a:extLst>
          </p:cNvPr>
          <p:cNvSpPr txBox="1">
            <a:spLocks/>
          </p:cNvSpPr>
          <p:nvPr/>
        </p:nvSpPr>
        <p:spPr>
          <a:xfrm>
            <a:off x="7664777" y="4799309"/>
            <a:ext cx="2985531" cy="169277"/>
          </a:xfrm>
          <a:prstGeom prst="rect">
            <a:avLst/>
          </a:prstGeom>
          <a:noFill/>
        </p:spPr>
        <p:txBody>
          <a:bodyPr wrap="square" lIns="0" tIns="0" rIns="0" bIns="0" rtlCol="0">
            <a:spAutoFit/>
          </a:bodyPr>
          <a:lstStyle>
            <a:defPPr>
              <a:defRPr lang="zh-CN"/>
            </a:defPPr>
            <a:lvl1pPr>
              <a:defRPr sz="1100">
                <a:solidFill>
                  <a:schemeClr val="bg1">
                    <a:lumMod val="50000"/>
                  </a:schemeClr>
                </a:solidFill>
                <a:latin typeface="思源宋体 CN" panose="02020400000000000000" pitchFamily="18" charset="-122"/>
                <a:ea typeface="思源宋体 CN" panose="02020400000000000000"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latin typeface="+mn-lt"/>
                <a:ea typeface="+mn-ea"/>
                <a:cs typeface="+mn-ea"/>
                <a:sym typeface="+mn-lt"/>
              </a:rPr>
              <a:t>Please Enter Your Title Here</a:t>
            </a:r>
            <a:endParaRPr lang="zh-CN" altLang="en-US" dirty="0">
              <a:latin typeface="+mn-lt"/>
              <a:ea typeface="+mn-ea"/>
              <a:cs typeface="+mn-ea"/>
              <a:sym typeface="+mn-lt"/>
            </a:endParaRPr>
          </a:p>
        </p:txBody>
      </p:sp>
      <p:sp>
        <p:nvSpPr>
          <p:cNvPr id="20" name="文本占位符 9">
            <a:extLst>
              <a:ext uri="{FF2B5EF4-FFF2-40B4-BE49-F238E27FC236}">
                <a16:creationId xmlns:a16="http://schemas.microsoft.com/office/drawing/2014/main" id="{53053D0C-99F9-4C79-81C0-1C24B0BC4E6E}"/>
              </a:ext>
            </a:extLst>
          </p:cNvPr>
          <p:cNvSpPr txBox="1">
            <a:spLocks/>
          </p:cNvSpPr>
          <p:nvPr/>
        </p:nvSpPr>
        <p:spPr>
          <a:xfrm>
            <a:off x="2321793" y="5513721"/>
            <a:ext cx="2985531" cy="424732"/>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a:solidFill>
                  <a:schemeClr val="accent1">
                    <a:lumMod val="100000"/>
                  </a:schemeClr>
                </a:solidFill>
                <a:latin typeface="+mj-ea"/>
                <a:ea typeface="+mj-ea"/>
                <a:cs typeface="+mn-ea"/>
                <a:sym typeface="+mn-lt"/>
              </a:rPr>
              <a:t>请输入您的标题</a:t>
            </a:r>
            <a:endParaRPr lang="zh-CN" altLang="en-US" dirty="0">
              <a:solidFill>
                <a:schemeClr val="accent1">
                  <a:lumMod val="100000"/>
                </a:schemeClr>
              </a:solidFill>
              <a:latin typeface="+mj-ea"/>
              <a:ea typeface="+mj-ea"/>
              <a:cs typeface="+mn-ea"/>
              <a:sym typeface="+mn-lt"/>
            </a:endParaRPr>
          </a:p>
        </p:txBody>
      </p:sp>
      <p:sp>
        <p:nvSpPr>
          <p:cNvPr id="21" name="文本占位符 10">
            <a:extLst>
              <a:ext uri="{FF2B5EF4-FFF2-40B4-BE49-F238E27FC236}">
                <a16:creationId xmlns:a16="http://schemas.microsoft.com/office/drawing/2014/main" id="{55895F80-881A-4124-AE51-985E28EDE066}"/>
              </a:ext>
            </a:extLst>
          </p:cNvPr>
          <p:cNvSpPr txBox="1">
            <a:spLocks/>
          </p:cNvSpPr>
          <p:nvPr/>
        </p:nvSpPr>
        <p:spPr>
          <a:xfrm>
            <a:off x="2321793" y="5978837"/>
            <a:ext cx="2985531" cy="169277"/>
          </a:xfrm>
          <a:prstGeom prst="rect">
            <a:avLst/>
          </a:prstGeom>
          <a:noFill/>
        </p:spPr>
        <p:txBody>
          <a:bodyPr wrap="square" lIns="0" tIns="0" rIns="0" bIns="0" rtlCol="0">
            <a:spAutoFit/>
          </a:bodyPr>
          <a:lstStyle>
            <a:defPPr>
              <a:defRPr lang="zh-CN"/>
            </a:defPPr>
            <a:lvl1pPr>
              <a:defRPr sz="1100">
                <a:solidFill>
                  <a:schemeClr val="bg1">
                    <a:lumMod val="50000"/>
                  </a:schemeClr>
                </a:solidFill>
                <a:latin typeface="思源宋体 CN" panose="02020400000000000000" pitchFamily="18" charset="-122"/>
                <a:ea typeface="思源宋体 CN" panose="02020400000000000000"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latin typeface="+mn-lt"/>
                <a:ea typeface="+mn-ea"/>
                <a:cs typeface="+mn-ea"/>
                <a:sym typeface="+mn-lt"/>
              </a:rPr>
              <a:t>Please Enter Your Title Here</a:t>
            </a:r>
            <a:endParaRPr lang="zh-CN" altLang="en-US" dirty="0">
              <a:latin typeface="+mn-lt"/>
              <a:ea typeface="+mn-ea"/>
              <a:cs typeface="+mn-ea"/>
              <a:sym typeface="+mn-lt"/>
            </a:endParaRPr>
          </a:p>
        </p:txBody>
      </p:sp>
      <p:sp>
        <p:nvSpPr>
          <p:cNvPr id="22" name="文本占位符 11">
            <a:extLst>
              <a:ext uri="{FF2B5EF4-FFF2-40B4-BE49-F238E27FC236}">
                <a16:creationId xmlns:a16="http://schemas.microsoft.com/office/drawing/2014/main" id="{7D86FD12-0B86-4C3F-B021-FC808FA87D26}"/>
              </a:ext>
            </a:extLst>
          </p:cNvPr>
          <p:cNvSpPr txBox="1">
            <a:spLocks/>
          </p:cNvSpPr>
          <p:nvPr/>
        </p:nvSpPr>
        <p:spPr>
          <a:xfrm>
            <a:off x="7664777" y="5513721"/>
            <a:ext cx="2985531" cy="424732"/>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a:solidFill>
                  <a:schemeClr val="accent1">
                    <a:lumMod val="100000"/>
                  </a:schemeClr>
                </a:solidFill>
                <a:latin typeface="+mj-ea"/>
                <a:ea typeface="+mj-ea"/>
                <a:cs typeface="+mn-ea"/>
                <a:sym typeface="+mn-lt"/>
              </a:rPr>
              <a:t>请输入您的标题</a:t>
            </a:r>
            <a:endParaRPr lang="zh-CN" altLang="en-US" dirty="0">
              <a:solidFill>
                <a:schemeClr val="accent1">
                  <a:lumMod val="100000"/>
                </a:schemeClr>
              </a:solidFill>
              <a:latin typeface="+mj-ea"/>
              <a:ea typeface="+mj-ea"/>
              <a:cs typeface="+mn-ea"/>
              <a:sym typeface="+mn-lt"/>
            </a:endParaRPr>
          </a:p>
        </p:txBody>
      </p:sp>
      <p:sp>
        <p:nvSpPr>
          <p:cNvPr id="23" name="文本占位符 12">
            <a:extLst>
              <a:ext uri="{FF2B5EF4-FFF2-40B4-BE49-F238E27FC236}">
                <a16:creationId xmlns:a16="http://schemas.microsoft.com/office/drawing/2014/main" id="{DEAD301F-E41C-433A-8C04-60845DB9CAB2}"/>
              </a:ext>
            </a:extLst>
          </p:cNvPr>
          <p:cNvSpPr txBox="1">
            <a:spLocks/>
          </p:cNvSpPr>
          <p:nvPr/>
        </p:nvSpPr>
        <p:spPr>
          <a:xfrm>
            <a:off x="7664777" y="5978837"/>
            <a:ext cx="2985531" cy="169277"/>
          </a:xfrm>
          <a:prstGeom prst="rect">
            <a:avLst/>
          </a:prstGeom>
          <a:noFill/>
        </p:spPr>
        <p:txBody>
          <a:bodyPr wrap="square" lIns="0" tIns="0" rIns="0" bIns="0" rtlCol="0">
            <a:spAutoFit/>
          </a:bodyPr>
          <a:lstStyle>
            <a:defPPr>
              <a:defRPr lang="zh-CN"/>
            </a:defPPr>
            <a:lvl1pPr>
              <a:defRPr sz="1100">
                <a:solidFill>
                  <a:schemeClr val="bg1">
                    <a:lumMod val="50000"/>
                  </a:schemeClr>
                </a:solidFill>
                <a:latin typeface="思源宋体 CN" panose="02020400000000000000" pitchFamily="18" charset="-122"/>
                <a:ea typeface="思源宋体 CN" panose="02020400000000000000"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latin typeface="+mn-lt"/>
                <a:ea typeface="+mn-ea"/>
                <a:cs typeface="+mn-ea"/>
                <a:sym typeface="+mn-lt"/>
              </a:rPr>
              <a:t>Please Enter Your Title Here</a:t>
            </a:r>
            <a:endParaRPr lang="zh-CN" altLang="en-US" dirty="0">
              <a:latin typeface="+mn-lt"/>
              <a:ea typeface="+mn-ea"/>
              <a:cs typeface="+mn-ea"/>
              <a:sym typeface="+mn-lt"/>
            </a:endParaRPr>
          </a:p>
        </p:txBody>
      </p:sp>
      <p:sp>
        <p:nvSpPr>
          <p:cNvPr id="24" name="文本占位符 1">
            <a:extLst>
              <a:ext uri="{FF2B5EF4-FFF2-40B4-BE49-F238E27FC236}">
                <a16:creationId xmlns:a16="http://schemas.microsoft.com/office/drawing/2014/main" id="{F9BCD563-22C9-4485-B31D-A08411AA62DC}"/>
              </a:ext>
            </a:extLst>
          </p:cNvPr>
          <p:cNvSpPr txBox="1">
            <a:spLocks/>
          </p:cNvSpPr>
          <p:nvPr/>
        </p:nvSpPr>
        <p:spPr>
          <a:xfrm>
            <a:off x="1370965" y="4324771"/>
            <a:ext cx="926032" cy="840230"/>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5400">
                <a:solidFill>
                  <a:schemeClr val="accent1">
                    <a:lumMod val="100000"/>
                  </a:schemeClr>
                </a:solidFill>
                <a:latin typeface="+mj-lt"/>
                <a:cs typeface="+mn-ea"/>
                <a:sym typeface="+mn-lt"/>
              </a:rPr>
              <a:t>01</a:t>
            </a:r>
            <a:endParaRPr lang="zh-CN" altLang="en-US" sz="5400" dirty="0">
              <a:solidFill>
                <a:schemeClr val="accent1">
                  <a:lumMod val="100000"/>
                </a:schemeClr>
              </a:solidFill>
              <a:latin typeface="+mj-lt"/>
              <a:cs typeface="+mn-ea"/>
              <a:sym typeface="+mn-lt"/>
            </a:endParaRPr>
          </a:p>
        </p:txBody>
      </p:sp>
      <p:sp>
        <p:nvSpPr>
          <p:cNvPr id="25" name="文本占位符 2">
            <a:extLst>
              <a:ext uri="{FF2B5EF4-FFF2-40B4-BE49-F238E27FC236}">
                <a16:creationId xmlns:a16="http://schemas.microsoft.com/office/drawing/2014/main" id="{E495FF0C-6150-4877-9B6A-C4114BBC4AD1}"/>
              </a:ext>
            </a:extLst>
          </p:cNvPr>
          <p:cNvSpPr txBox="1">
            <a:spLocks/>
          </p:cNvSpPr>
          <p:nvPr/>
        </p:nvSpPr>
        <p:spPr>
          <a:xfrm>
            <a:off x="1370965" y="5502575"/>
            <a:ext cx="926032" cy="840230"/>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5400">
                <a:solidFill>
                  <a:schemeClr val="accent1">
                    <a:lumMod val="100000"/>
                  </a:schemeClr>
                </a:solidFill>
                <a:latin typeface="+mj-lt"/>
                <a:cs typeface="+mn-ea"/>
                <a:sym typeface="+mn-lt"/>
              </a:rPr>
              <a:t>03</a:t>
            </a:r>
            <a:endParaRPr lang="zh-CN" altLang="en-US" sz="5400" dirty="0">
              <a:solidFill>
                <a:schemeClr val="accent1">
                  <a:lumMod val="100000"/>
                </a:schemeClr>
              </a:solidFill>
              <a:latin typeface="+mj-lt"/>
              <a:cs typeface="+mn-ea"/>
              <a:sym typeface="+mn-lt"/>
            </a:endParaRPr>
          </a:p>
        </p:txBody>
      </p:sp>
      <p:sp>
        <p:nvSpPr>
          <p:cNvPr id="26" name="文本占位符 3">
            <a:extLst>
              <a:ext uri="{FF2B5EF4-FFF2-40B4-BE49-F238E27FC236}">
                <a16:creationId xmlns:a16="http://schemas.microsoft.com/office/drawing/2014/main" id="{AC559A63-7983-442D-B1B9-E64F7FB1912F}"/>
              </a:ext>
            </a:extLst>
          </p:cNvPr>
          <p:cNvSpPr txBox="1">
            <a:spLocks/>
          </p:cNvSpPr>
          <p:nvPr/>
        </p:nvSpPr>
        <p:spPr>
          <a:xfrm>
            <a:off x="6707114" y="5502575"/>
            <a:ext cx="926032" cy="840230"/>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5400">
                <a:solidFill>
                  <a:schemeClr val="accent1">
                    <a:lumMod val="100000"/>
                  </a:schemeClr>
                </a:solidFill>
                <a:latin typeface="+mj-lt"/>
                <a:cs typeface="+mn-ea"/>
                <a:sym typeface="+mn-lt"/>
              </a:rPr>
              <a:t>04</a:t>
            </a:r>
            <a:endParaRPr lang="zh-CN" altLang="en-US" sz="5400" dirty="0">
              <a:solidFill>
                <a:schemeClr val="accent1">
                  <a:lumMod val="100000"/>
                </a:schemeClr>
              </a:solidFill>
              <a:latin typeface="+mj-lt"/>
              <a:cs typeface="+mn-ea"/>
              <a:sym typeface="+mn-lt"/>
            </a:endParaRPr>
          </a:p>
        </p:txBody>
      </p:sp>
      <p:sp>
        <p:nvSpPr>
          <p:cNvPr id="27" name="文本占位符 4">
            <a:extLst>
              <a:ext uri="{FF2B5EF4-FFF2-40B4-BE49-F238E27FC236}">
                <a16:creationId xmlns:a16="http://schemas.microsoft.com/office/drawing/2014/main" id="{A6D42458-A5C5-4BE9-803B-D3DA4981559E}"/>
              </a:ext>
            </a:extLst>
          </p:cNvPr>
          <p:cNvSpPr txBox="1">
            <a:spLocks/>
          </p:cNvSpPr>
          <p:nvPr/>
        </p:nvSpPr>
        <p:spPr>
          <a:xfrm>
            <a:off x="6707114" y="4319445"/>
            <a:ext cx="926032" cy="840230"/>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5400">
                <a:solidFill>
                  <a:schemeClr val="accent1">
                    <a:lumMod val="100000"/>
                  </a:schemeClr>
                </a:solidFill>
                <a:latin typeface="+mj-lt"/>
                <a:cs typeface="+mn-ea"/>
                <a:sym typeface="+mn-lt"/>
              </a:rPr>
              <a:t>02</a:t>
            </a:r>
            <a:endParaRPr lang="zh-CN" altLang="en-US" sz="5400" dirty="0">
              <a:solidFill>
                <a:schemeClr val="accent1">
                  <a:lumMod val="100000"/>
                </a:schemeClr>
              </a:solidFill>
              <a:latin typeface="+mj-lt"/>
              <a:cs typeface="+mn-ea"/>
              <a:sym typeface="+mn-lt"/>
            </a:endParaRPr>
          </a:p>
        </p:txBody>
      </p:sp>
    </p:spTree>
    <p:extLst>
      <p:ext uri="{BB962C8B-B14F-4D97-AF65-F5344CB8AC3E}">
        <p14:creationId xmlns:p14="http://schemas.microsoft.com/office/powerpoint/2010/main" val="23342235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1421848E-A84A-42D0-BF16-C810A4E789B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2"/>
          <a:stretch/>
        </p:blipFill>
        <p:spPr>
          <a:xfrm>
            <a:off x="0" y="2990849"/>
            <a:ext cx="12192000" cy="3867151"/>
          </a:xfrm>
          <a:prstGeom prst="rect">
            <a:avLst/>
          </a:prstGeom>
        </p:spPr>
      </p:pic>
      <p:sp>
        <p:nvSpPr>
          <p:cNvPr id="2" name="矩形 1">
            <a:extLst>
              <a:ext uri="{FF2B5EF4-FFF2-40B4-BE49-F238E27FC236}">
                <a16:creationId xmlns:a16="http://schemas.microsoft.com/office/drawing/2014/main" id="{8D08A650-D43E-44A1-ADF6-6D552F8C24D1}"/>
              </a:ext>
            </a:extLst>
          </p:cNvPr>
          <p:cNvSpPr/>
          <p:nvPr/>
        </p:nvSpPr>
        <p:spPr>
          <a:xfrm>
            <a:off x="0" y="2990849"/>
            <a:ext cx="12192000" cy="3867151"/>
          </a:xfrm>
          <a:prstGeom prst="rect">
            <a:avLst/>
          </a:prstGeom>
          <a:solidFill>
            <a:schemeClr val="accent1">
              <a:lumMod val="100000"/>
              <a:alpha val="92000"/>
            </a:schemeClr>
          </a:solidFill>
          <a:ln w="0">
            <a:noFill/>
          </a:ln>
          <a:effectLst>
            <a:outerShdw blurRad="254000" dist="63500" sx="102000" sy="102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椭圆 2">
            <a:extLst>
              <a:ext uri="{FF2B5EF4-FFF2-40B4-BE49-F238E27FC236}">
                <a16:creationId xmlns:a16="http://schemas.microsoft.com/office/drawing/2014/main" id="{A565B8A3-DF27-4905-A466-AF6E9EBF9A41}"/>
              </a:ext>
            </a:extLst>
          </p:cNvPr>
          <p:cNvSpPr/>
          <p:nvPr/>
        </p:nvSpPr>
        <p:spPr>
          <a:xfrm>
            <a:off x="5096782" y="1991631"/>
            <a:ext cx="1998436" cy="1998436"/>
          </a:xfrm>
          <a:prstGeom prst="ellipse">
            <a:avLst/>
          </a:prstGeom>
          <a:solidFill>
            <a:schemeClr val="bg1"/>
          </a:solidFill>
          <a:ln w="19050">
            <a:solidFill>
              <a:schemeClr val="bg1"/>
            </a:solidFill>
          </a:ln>
          <a:effectLst>
            <a:outerShdw blurRad="342900" sx="101000" sy="101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 name="椭圆 3">
            <a:extLst>
              <a:ext uri="{FF2B5EF4-FFF2-40B4-BE49-F238E27FC236}">
                <a16:creationId xmlns:a16="http://schemas.microsoft.com/office/drawing/2014/main" id="{6E6451E4-F990-4ACB-823F-51CB7A870406}"/>
              </a:ext>
            </a:extLst>
          </p:cNvPr>
          <p:cNvSpPr/>
          <p:nvPr/>
        </p:nvSpPr>
        <p:spPr>
          <a:xfrm>
            <a:off x="4880655" y="1738766"/>
            <a:ext cx="2430689" cy="2430689"/>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文本框 4">
            <a:extLst>
              <a:ext uri="{FF2B5EF4-FFF2-40B4-BE49-F238E27FC236}">
                <a16:creationId xmlns:a16="http://schemas.microsoft.com/office/drawing/2014/main" id="{273F7290-A464-42E9-844F-F5EE459B94D0}"/>
              </a:ext>
            </a:extLst>
          </p:cNvPr>
          <p:cNvSpPr txBox="1"/>
          <p:nvPr/>
        </p:nvSpPr>
        <p:spPr>
          <a:xfrm>
            <a:off x="4815390" y="4600695"/>
            <a:ext cx="2599317" cy="43088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200" normalizeH="0" baseline="0" noProof="0" dirty="0">
                <a:ln>
                  <a:noFill/>
                </a:ln>
                <a:solidFill>
                  <a:prstClr val="white"/>
                </a:solidFill>
                <a:effectLst/>
                <a:uLnTx/>
                <a:uFillTx/>
                <a:cs typeface="+mn-ea"/>
                <a:sym typeface="+mn-lt"/>
              </a:rPr>
              <a:t>第一部分</a:t>
            </a:r>
          </a:p>
        </p:txBody>
      </p:sp>
      <p:sp>
        <p:nvSpPr>
          <p:cNvPr id="6" name="文本框 5">
            <a:extLst>
              <a:ext uri="{FF2B5EF4-FFF2-40B4-BE49-F238E27FC236}">
                <a16:creationId xmlns:a16="http://schemas.microsoft.com/office/drawing/2014/main" id="{3EE66765-4095-4D8B-9A07-36AFBE4F6A5D}"/>
              </a:ext>
            </a:extLst>
          </p:cNvPr>
          <p:cNvSpPr txBox="1"/>
          <p:nvPr/>
        </p:nvSpPr>
        <p:spPr>
          <a:xfrm>
            <a:off x="3790268" y="5058483"/>
            <a:ext cx="4649561"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4000" spc="200">
                <a:solidFill>
                  <a:prstClr val="white"/>
                </a:solidFill>
                <a:latin typeface="思源宋体 CN Heavy" panose="02020900000000000000" pitchFamily="18" charset="-122"/>
                <a:ea typeface="思源宋体 CN Heavy" panose="02020900000000000000" pitchFamily="18" charset="-122"/>
                <a:cs typeface="+mn-ea"/>
                <a:sym typeface="+mn-lt"/>
              </a:rPr>
              <a:t>请输入您的标题</a:t>
            </a:r>
            <a:endParaRPr kumimoji="0" lang="zh-CN" altLang="en-US" sz="4000" i="0" u="none" strike="noStrike" kern="1200" cap="none" spc="20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ea"/>
              <a:sym typeface="+mn-lt"/>
            </a:endParaRPr>
          </a:p>
        </p:txBody>
      </p:sp>
      <p:cxnSp>
        <p:nvCxnSpPr>
          <p:cNvPr id="7" name="直接连接符 6">
            <a:extLst>
              <a:ext uri="{FF2B5EF4-FFF2-40B4-BE49-F238E27FC236}">
                <a16:creationId xmlns:a16="http://schemas.microsoft.com/office/drawing/2014/main" id="{88EEA10B-1EB8-46B9-9A89-4280F5789D3E}"/>
              </a:ext>
            </a:extLst>
          </p:cNvPr>
          <p:cNvCxnSpPr>
            <a:cxnSpLocks/>
          </p:cNvCxnSpPr>
          <p:nvPr/>
        </p:nvCxnSpPr>
        <p:spPr>
          <a:xfrm>
            <a:off x="5944510" y="6519333"/>
            <a:ext cx="30298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4" name="图形 13">
            <a:extLst>
              <a:ext uri="{FF2B5EF4-FFF2-40B4-BE49-F238E27FC236}">
                <a16:creationId xmlns:a16="http://schemas.microsoft.com/office/drawing/2014/main" id="{1663B280-4CE4-41B3-8F8B-EE3B24D9EFBA}"/>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269005" y="2163855"/>
            <a:ext cx="1653988" cy="1653988"/>
          </a:xfrm>
          <a:prstGeom prst="rect">
            <a:avLst/>
          </a:prstGeom>
        </p:spPr>
      </p:pic>
      <p:sp>
        <p:nvSpPr>
          <p:cNvPr id="15" name="文本占位符 58">
            <a:extLst>
              <a:ext uri="{FF2B5EF4-FFF2-40B4-BE49-F238E27FC236}">
                <a16:creationId xmlns:a16="http://schemas.microsoft.com/office/drawing/2014/main" id="{026EA2C3-337F-4133-A20A-7A170477EDA2}"/>
              </a:ext>
            </a:extLst>
          </p:cNvPr>
          <p:cNvSpPr txBox="1">
            <a:spLocks/>
          </p:cNvSpPr>
          <p:nvPr/>
        </p:nvSpPr>
        <p:spPr>
          <a:xfrm>
            <a:off x="10158893" y="793526"/>
            <a:ext cx="1745724" cy="28125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a:solidFill>
                  <a:schemeClr val="accent1"/>
                </a:solidFill>
                <a:cs typeface="+mn-ea"/>
                <a:sym typeface="+mn-lt"/>
              </a:rPr>
              <a:t>LOGO HERE</a:t>
            </a:r>
            <a:endParaRPr lang="zh-CN" altLang="en-US" sz="1800" dirty="0">
              <a:solidFill>
                <a:schemeClr val="accent1"/>
              </a:solidFill>
              <a:cs typeface="+mn-ea"/>
              <a:sym typeface="+mn-lt"/>
            </a:endParaRPr>
          </a:p>
        </p:txBody>
      </p:sp>
      <p:sp>
        <p:nvSpPr>
          <p:cNvPr id="12" name="文本框 11">
            <a:extLst>
              <a:ext uri="{FF2B5EF4-FFF2-40B4-BE49-F238E27FC236}">
                <a16:creationId xmlns:a16="http://schemas.microsoft.com/office/drawing/2014/main" id="{5BC80CC3-2925-466B-A265-39AE769682DB}"/>
              </a:ext>
            </a:extLst>
          </p:cNvPr>
          <p:cNvSpPr txBox="1"/>
          <p:nvPr/>
        </p:nvSpPr>
        <p:spPr>
          <a:xfrm>
            <a:off x="2855686" y="5620210"/>
            <a:ext cx="6480628" cy="338554"/>
          </a:xfrm>
          <a:prstGeom prst="rect">
            <a:avLst/>
          </a:prstGeom>
          <a:noFill/>
        </p:spPr>
        <p:txBody>
          <a:bodyPr wrap="square">
            <a:spAutoFit/>
          </a:bodyPr>
          <a:lstStyle/>
          <a:p>
            <a:pPr marL="0" indent="0" algn="ctr">
              <a:buNone/>
            </a:pPr>
            <a:r>
              <a:rPr lang="en-US" altLang="zh-CN" sz="1600">
                <a:solidFill>
                  <a:schemeClr val="bg1"/>
                </a:solidFill>
                <a:cs typeface="+mn-ea"/>
                <a:sym typeface="+mn-lt"/>
              </a:rPr>
              <a:t>Please Enter Your Title Here</a:t>
            </a:r>
            <a:endParaRPr lang="zh-CN" altLang="en-US" sz="1600" dirty="0">
              <a:solidFill>
                <a:schemeClr val="bg1"/>
              </a:solidFill>
              <a:cs typeface="+mn-ea"/>
              <a:sym typeface="+mn-lt"/>
            </a:endParaRPr>
          </a:p>
        </p:txBody>
      </p:sp>
    </p:spTree>
    <p:extLst>
      <p:ext uri="{BB962C8B-B14F-4D97-AF65-F5344CB8AC3E}">
        <p14:creationId xmlns:p14="http://schemas.microsoft.com/office/powerpoint/2010/main" val="37800849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3395BCC-2250-4CF4-9C84-CBF58ECA7FF5}"/>
              </a:ext>
            </a:extLst>
          </p:cNvPr>
          <p:cNvSpPr/>
          <p:nvPr/>
        </p:nvSpPr>
        <p:spPr>
          <a:xfrm>
            <a:off x="1" y="2520181"/>
            <a:ext cx="12192000" cy="2716336"/>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圆角 2">
            <a:extLst>
              <a:ext uri="{FF2B5EF4-FFF2-40B4-BE49-F238E27FC236}">
                <a16:creationId xmlns:a16="http://schemas.microsoft.com/office/drawing/2014/main" id="{067A0343-2FA5-4B51-86EF-9B3DDECCAA46}"/>
              </a:ext>
            </a:extLst>
          </p:cNvPr>
          <p:cNvSpPr/>
          <p:nvPr/>
        </p:nvSpPr>
        <p:spPr>
          <a:xfrm>
            <a:off x="1444172" y="1722980"/>
            <a:ext cx="9303657" cy="4078514"/>
          </a:xfrm>
          <a:prstGeom prst="roundRect">
            <a:avLst>
              <a:gd name="adj" fmla="val 3147"/>
            </a:avLst>
          </a:prstGeom>
          <a:solidFill>
            <a:schemeClr val="bg1"/>
          </a:solidFill>
          <a:ln>
            <a:noFill/>
          </a:ln>
          <a:effectLst>
            <a:outerShdw blurRad="254000" sx="102000" sy="102000" algn="ctr" rotWithShape="0">
              <a:schemeClr val="tx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ffectLst>
                <a:outerShdw blurRad="63500" sx="102000" sy="102000" algn="ctr" rotWithShape="0">
                  <a:schemeClr val="tx1">
                    <a:alpha val="40000"/>
                  </a:schemeClr>
                </a:outerShdw>
              </a:effectLst>
              <a:cs typeface="+mn-ea"/>
              <a:sym typeface="+mn-lt"/>
            </a:endParaRPr>
          </a:p>
        </p:txBody>
      </p:sp>
      <p:sp>
        <p:nvSpPr>
          <p:cNvPr id="7" name="文本框 6">
            <a:extLst>
              <a:ext uri="{FF2B5EF4-FFF2-40B4-BE49-F238E27FC236}">
                <a16:creationId xmlns:a16="http://schemas.microsoft.com/office/drawing/2014/main" id="{2A984D07-C21A-4240-890A-342AF21CADCE}"/>
              </a:ext>
            </a:extLst>
          </p:cNvPr>
          <p:cNvSpPr txBox="1"/>
          <p:nvPr/>
        </p:nvSpPr>
        <p:spPr>
          <a:xfrm>
            <a:off x="660400" y="663719"/>
            <a:ext cx="2823029" cy="430887"/>
          </a:xfrm>
          <a:prstGeom prst="rect">
            <a:avLst/>
          </a:prstGeom>
          <a:noFill/>
        </p:spPr>
        <p:txBody>
          <a:bodyPr wrap="square" lIns="0" tIns="0" rIns="0" bIns="0" rtlCol="0">
            <a:spAutoFit/>
          </a:bodyPr>
          <a:lstStyle/>
          <a:p>
            <a:r>
              <a:rPr lang="zh-CN" altLang="en-US" sz="2800">
                <a:solidFill>
                  <a:schemeClr val="accent1"/>
                </a:solidFill>
                <a:latin typeface="思源宋体 CN Heavy" panose="02020900000000000000" pitchFamily="18" charset="-122"/>
                <a:ea typeface="思源宋体 CN Heavy" panose="02020900000000000000" pitchFamily="18" charset="-122"/>
                <a:cs typeface="+mn-ea"/>
                <a:sym typeface="+mn-lt"/>
              </a:rPr>
              <a:t>请输入您的标题</a:t>
            </a:r>
          </a:p>
        </p:txBody>
      </p:sp>
      <p:sp>
        <p:nvSpPr>
          <p:cNvPr id="8" name="文本框 7">
            <a:extLst>
              <a:ext uri="{FF2B5EF4-FFF2-40B4-BE49-F238E27FC236}">
                <a16:creationId xmlns:a16="http://schemas.microsoft.com/office/drawing/2014/main" id="{D080E79B-82B3-4831-944C-E64D0376068B}"/>
              </a:ext>
            </a:extLst>
          </p:cNvPr>
          <p:cNvSpPr txBox="1"/>
          <p:nvPr/>
        </p:nvSpPr>
        <p:spPr>
          <a:xfrm>
            <a:off x="660400" y="1056195"/>
            <a:ext cx="2981960" cy="169277"/>
          </a:xfrm>
          <a:prstGeom prst="rect">
            <a:avLst/>
          </a:prstGeom>
          <a:noFill/>
        </p:spPr>
        <p:txBody>
          <a:bodyPr wrap="square" lIns="0" tIns="0" rIns="0" bIns="0" rtlCol="0">
            <a:spAutoFit/>
          </a:bodyPr>
          <a:lstStyle/>
          <a:p>
            <a:pPr algn="l"/>
            <a:r>
              <a:rPr lang="en-US" altLang="zh-CN" sz="1100">
                <a:solidFill>
                  <a:schemeClr val="bg1">
                    <a:lumMod val="50000"/>
                  </a:schemeClr>
                </a:solidFill>
                <a:cs typeface="+mn-ea"/>
                <a:sym typeface="+mn-lt"/>
              </a:rPr>
              <a:t>Please Enter Your Title Here</a:t>
            </a:r>
          </a:p>
        </p:txBody>
      </p:sp>
      <p:sp>
        <p:nvSpPr>
          <p:cNvPr id="9" name="文本框 8">
            <a:extLst>
              <a:ext uri="{FF2B5EF4-FFF2-40B4-BE49-F238E27FC236}">
                <a16:creationId xmlns:a16="http://schemas.microsoft.com/office/drawing/2014/main" id="{835FABB6-697B-4A1F-A196-993CAF432B16}"/>
              </a:ext>
            </a:extLst>
          </p:cNvPr>
          <p:cNvSpPr txBox="1"/>
          <p:nvPr/>
        </p:nvSpPr>
        <p:spPr>
          <a:xfrm>
            <a:off x="4684486" y="2203078"/>
            <a:ext cx="2823029" cy="369332"/>
          </a:xfrm>
          <a:prstGeom prst="rect">
            <a:avLst/>
          </a:prstGeom>
          <a:noFill/>
        </p:spPr>
        <p:txBody>
          <a:bodyPr wrap="square" lIns="0" tIns="0" rIns="0" bIns="0" rtlCol="0">
            <a:spAutoFit/>
          </a:bodyPr>
          <a:lstStyle/>
          <a:p>
            <a:pPr algn="ctr"/>
            <a:r>
              <a:rPr lang="zh-CN" altLang="en-US" sz="2400">
                <a:solidFill>
                  <a:schemeClr val="accent1"/>
                </a:solidFill>
                <a:latin typeface="思源宋体 CN Heavy" panose="02020900000000000000" pitchFamily="18" charset="-122"/>
                <a:ea typeface="思源宋体 CN Heavy" panose="02020900000000000000" pitchFamily="18" charset="-122"/>
                <a:cs typeface="+mn-ea"/>
                <a:sym typeface="+mn-lt"/>
              </a:rPr>
              <a:t>请输入您的标题</a:t>
            </a:r>
          </a:p>
        </p:txBody>
      </p:sp>
      <p:cxnSp>
        <p:nvCxnSpPr>
          <p:cNvPr id="11" name="直接连接符 10">
            <a:extLst>
              <a:ext uri="{FF2B5EF4-FFF2-40B4-BE49-F238E27FC236}">
                <a16:creationId xmlns:a16="http://schemas.microsoft.com/office/drawing/2014/main" id="{9E243755-449F-45C9-B56E-0BA1C1DAC0C3}"/>
              </a:ext>
            </a:extLst>
          </p:cNvPr>
          <p:cNvCxnSpPr>
            <a:cxnSpLocks/>
          </p:cNvCxnSpPr>
          <p:nvPr/>
        </p:nvCxnSpPr>
        <p:spPr>
          <a:xfrm flipH="1">
            <a:off x="5480050" y="2716553"/>
            <a:ext cx="1231900" cy="0"/>
          </a:xfrm>
          <a:prstGeom prst="line">
            <a:avLst/>
          </a:prstGeom>
          <a:ln w="3175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id="{CABCACFB-3AA2-46E7-8DED-82CB4B754716}"/>
              </a:ext>
            </a:extLst>
          </p:cNvPr>
          <p:cNvSpPr/>
          <p:nvPr/>
        </p:nvSpPr>
        <p:spPr>
          <a:xfrm>
            <a:off x="1898745" y="3006616"/>
            <a:ext cx="8394510" cy="1639616"/>
          </a:xfrm>
          <a:prstGeom prst="rect">
            <a:avLst/>
          </a:prstGeom>
          <a:noFill/>
        </p:spPr>
        <p:txBody>
          <a:bodyPr wrap="square" lIns="0" tIns="0" rIns="0" bIns="0">
            <a:spAutoFit/>
          </a:bodyPr>
          <a:lstStyle/>
          <a:p>
            <a:pPr algn="just">
              <a:lnSpc>
                <a:spcPct val="120000"/>
              </a:lnSpc>
            </a:pPr>
            <a:r>
              <a:rPr lang="zh-CN" altLang="en-US">
                <a:solidFill>
                  <a:schemeClr val="tx1">
                    <a:lumMod val="65000"/>
                    <a:lumOff val="35000"/>
                  </a:schemeClr>
                </a:solidFill>
                <a:cs typeface="+mn-ea"/>
                <a:sym typeface="+mn-lt"/>
              </a:rPr>
              <a:t>中原工学院（</a:t>
            </a:r>
            <a:r>
              <a:rPr lang="en-US" altLang="zh-CN">
                <a:solidFill>
                  <a:schemeClr val="tx1">
                    <a:lumMod val="65000"/>
                    <a:lumOff val="35000"/>
                  </a:schemeClr>
                </a:solidFill>
                <a:cs typeface="+mn-ea"/>
                <a:sym typeface="+mn-lt"/>
              </a:rPr>
              <a:t>Zhongyuan University of Technology</a:t>
            </a:r>
            <a:r>
              <a:rPr lang="zh-CN" altLang="en-US">
                <a:solidFill>
                  <a:schemeClr val="tx1">
                    <a:lumMod val="65000"/>
                    <a:lumOff val="35000"/>
                  </a:schemeClr>
                </a:solidFill>
                <a:cs typeface="+mn-ea"/>
                <a:sym typeface="+mn-lt"/>
              </a:rPr>
              <a:t>）位于河南省郑州市，中原工学院是一所以工为主，以电子信息和纺织服装为特色优势，工、管、艺、理、文、经、法、哲等多学科协调发展的河南省特色骨干学科建设高校。 </a:t>
            </a:r>
            <a:r>
              <a:rPr lang="en-US" altLang="zh-CN">
                <a:solidFill>
                  <a:schemeClr val="tx1">
                    <a:lumMod val="65000"/>
                    <a:lumOff val="35000"/>
                  </a:schemeClr>
                </a:solidFill>
                <a:cs typeface="+mn-ea"/>
                <a:sym typeface="+mn-lt"/>
              </a:rPr>
              <a:t> </a:t>
            </a:r>
            <a:r>
              <a:rPr lang="zh-CN" altLang="en-US">
                <a:solidFill>
                  <a:schemeClr val="tx1">
                    <a:lumMod val="65000"/>
                    <a:lumOff val="35000"/>
                  </a:schemeClr>
                </a:solidFill>
                <a:cs typeface="+mn-ea"/>
                <a:sym typeface="+mn-lt"/>
              </a:rPr>
              <a:t>是第二批深化创新创业教育改革示范高校，中俄交通大学联盟成员，河南省高校交通教育联盟理事长单位。</a:t>
            </a:r>
            <a:r>
              <a:rPr lang="en-US" altLang="zh-CN">
                <a:solidFill>
                  <a:schemeClr val="tx1">
                    <a:lumMod val="65000"/>
                    <a:lumOff val="35000"/>
                  </a:schemeClr>
                </a:solidFill>
                <a:cs typeface="+mn-ea"/>
                <a:sym typeface="+mn-lt"/>
              </a:rPr>
              <a:t>2018</a:t>
            </a:r>
            <a:r>
              <a:rPr lang="zh-CN" altLang="en-US">
                <a:solidFill>
                  <a:schemeClr val="tx1">
                    <a:lumMod val="65000"/>
                    <a:lumOff val="35000"/>
                  </a:schemeClr>
                </a:solidFill>
                <a:cs typeface="+mn-ea"/>
                <a:sym typeface="+mn-lt"/>
              </a:rPr>
              <a:t>年，学校被河南省确定为博士学位授予立项建设单位</a:t>
            </a:r>
            <a:endParaRPr lang="zh-CN" altLang="en-US" dirty="0">
              <a:solidFill>
                <a:schemeClr val="tx1">
                  <a:lumMod val="65000"/>
                  <a:lumOff val="35000"/>
                </a:schemeClr>
              </a:solidFill>
              <a:cs typeface="+mn-ea"/>
              <a:sym typeface="+mn-lt"/>
            </a:endParaRPr>
          </a:p>
        </p:txBody>
      </p:sp>
      <p:sp>
        <p:nvSpPr>
          <p:cNvPr id="15" name="文本框 14">
            <a:extLst>
              <a:ext uri="{FF2B5EF4-FFF2-40B4-BE49-F238E27FC236}">
                <a16:creationId xmlns:a16="http://schemas.microsoft.com/office/drawing/2014/main" id="{3BF03A95-0CF2-4B81-8273-CB26AA51CD2B}"/>
              </a:ext>
            </a:extLst>
          </p:cNvPr>
          <p:cNvSpPr txBox="1"/>
          <p:nvPr/>
        </p:nvSpPr>
        <p:spPr>
          <a:xfrm>
            <a:off x="10141223" y="6235700"/>
            <a:ext cx="1459411" cy="184666"/>
          </a:xfrm>
          <a:prstGeom prst="rect">
            <a:avLst/>
          </a:prstGeom>
          <a:noFill/>
        </p:spPr>
        <p:txBody>
          <a:bodyPr wrap="square" lIns="0" tIns="0" rIns="0" bIns="0">
            <a:spAutoFit/>
          </a:bodyPr>
          <a:lstStyle/>
          <a:p>
            <a:r>
              <a:rPr lang="zh-CN" altLang="en-US" sz="1200">
                <a:solidFill>
                  <a:schemeClr val="bg1">
                    <a:lumMod val="50000"/>
                  </a:schemeClr>
                </a:solidFill>
                <a:cs typeface="+mn-ea"/>
                <a:sym typeface="+mn-lt"/>
              </a:rPr>
              <a:t>博学弘德，自强不息</a:t>
            </a:r>
          </a:p>
        </p:txBody>
      </p:sp>
      <p:sp>
        <p:nvSpPr>
          <p:cNvPr id="16" name="文本占位符 58">
            <a:extLst>
              <a:ext uri="{FF2B5EF4-FFF2-40B4-BE49-F238E27FC236}">
                <a16:creationId xmlns:a16="http://schemas.microsoft.com/office/drawing/2014/main" id="{839332FF-DDD2-4998-84A8-281F93431E9B}"/>
              </a:ext>
            </a:extLst>
          </p:cNvPr>
          <p:cNvSpPr txBox="1">
            <a:spLocks/>
          </p:cNvSpPr>
          <p:nvPr/>
        </p:nvSpPr>
        <p:spPr>
          <a:xfrm>
            <a:off x="10158893" y="793526"/>
            <a:ext cx="1745724" cy="28125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a:solidFill>
                  <a:schemeClr val="accent1"/>
                </a:solidFill>
                <a:cs typeface="+mn-ea"/>
                <a:sym typeface="+mn-lt"/>
              </a:rPr>
              <a:t>LOGO HERE</a:t>
            </a:r>
            <a:endParaRPr lang="zh-CN" altLang="en-US" sz="1800" dirty="0">
              <a:solidFill>
                <a:schemeClr val="accent1"/>
              </a:solidFill>
              <a:cs typeface="+mn-ea"/>
              <a:sym typeface="+mn-lt"/>
            </a:endParaRPr>
          </a:p>
        </p:txBody>
      </p:sp>
    </p:spTree>
    <p:extLst>
      <p:ext uri="{BB962C8B-B14F-4D97-AF65-F5344CB8AC3E}">
        <p14:creationId xmlns:p14="http://schemas.microsoft.com/office/powerpoint/2010/main" val="20332630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椭圆 29">
            <a:extLst>
              <a:ext uri="{FF2B5EF4-FFF2-40B4-BE49-F238E27FC236}">
                <a16:creationId xmlns:a16="http://schemas.microsoft.com/office/drawing/2014/main" id="{33D93A32-039E-497D-9EB9-912FDA059E61}"/>
              </a:ext>
            </a:extLst>
          </p:cNvPr>
          <p:cNvSpPr/>
          <p:nvPr/>
        </p:nvSpPr>
        <p:spPr>
          <a:xfrm>
            <a:off x="974069" y="2081110"/>
            <a:ext cx="1937412" cy="1937412"/>
          </a:xfrm>
          <a:prstGeom prst="ellipse">
            <a:avLst/>
          </a:prstGeom>
          <a:solidFill>
            <a:schemeClr val="accent1">
              <a:lumMod val="10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a:extLst>
              <a:ext uri="{FF2B5EF4-FFF2-40B4-BE49-F238E27FC236}">
                <a16:creationId xmlns:a16="http://schemas.microsoft.com/office/drawing/2014/main" id="{1E7B89FB-3BC2-4FB2-8F76-028979510104}"/>
              </a:ext>
            </a:extLst>
          </p:cNvPr>
          <p:cNvSpPr/>
          <p:nvPr/>
        </p:nvSpPr>
        <p:spPr>
          <a:xfrm>
            <a:off x="3780274" y="2089946"/>
            <a:ext cx="1927660" cy="1927660"/>
          </a:xfrm>
          <a:prstGeom prst="ellipse">
            <a:avLst/>
          </a:prstGeom>
          <a:solidFill>
            <a:schemeClr val="accent1">
              <a:lumMod val="10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a:extLst>
              <a:ext uri="{FF2B5EF4-FFF2-40B4-BE49-F238E27FC236}">
                <a16:creationId xmlns:a16="http://schemas.microsoft.com/office/drawing/2014/main" id="{71EE9F5C-57FC-4AD2-8870-F3A689829585}"/>
              </a:ext>
            </a:extLst>
          </p:cNvPr>
          <p:cNvSpPr/>
          <p:nvPr/>
        </p:nvSpPr>
        <p:spPr>
          <a:xfrm>
            <a:off x="6586479" y="2074531"/>
            <a:ext cx="1950570" cy="1950570"/>
          </a:xfrm>
          <a:prstGeom prst="ellipse">
            <a:avLst/>
          </a:prstGeom>
          <a:solidFill>
            <a:schemeClr val="accent1">
              <a:lumMod val="10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a:extLst>
              <a:ext uri="{FF2B5EF4-FFF2-40B4-BE49-F238E27FC236}">
                <a16:creationId xmlns:a16="http://schemas.microsoft.com/office/drawing/2014/main" id="{905AD2A7-1EED-4B38-9BEE-2D724BF73A46}"/>
              </a:ext>
            </a:extLst>
          </p:cNvPr>
          <p:cNvSpPr/>
          <p:nvPr/>
        </p:nvSpPr>
        <p:spPr>
          <a:xfrm>
            <a:off x="9447864" y="2081111"/>
            <a:ext cx="1945587" cy="1945587"/>
          </a:xfrm>
          <a:prstGeom prst="ellipse">
            <a:avLst/>
          </a:prstGeom>
          <a:solidFill>
            <a:schemeClr val="accent1">
              <a:lumMod val="10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框 1">
            <a:extLst>
              <a:ext uri="{FF2B5EF4-FFF2-40B4-BE49-F238E27FC236}">
                <a16:creationId xmlns:a16="http://schemas.microsoft.com/office/drawing/2014/main" id="{A31602DC-3791-422B-BBA8-790185F05663}"/>
              </a:ext>
            </a:extLst>
          </p:cNvPr>
          <p:cNvSpPr txBox="1"/>
          <p:nvPr/>
        </p:nvSpPr>
        <p:spPr>
          <a:xfrm>
            <a:off x="10141223" y="6235700"/>
            <a:ext cx="1459411" cy="184666"/>
          </a:xfrm>
          <a:prstGeom prst="rect">
            <a:avLst/>
          </a:prstGeom>
          <a:noFill/>
        </p:spPr>
        <p:txBody>
          <a:bodyPr wrap="square" lIns="0" tIns="0" rIns="0" bIns="0">
            <a:spAutoFit/>
          </a:bodyPr>
          <a:lstStyle/>
          <a:p>
            <a:r>
              <a:rPr lang="zh-CN" altLang="en-US" sz="1200">
                <a:solidFill>
                  <a:schemeClr val="bg1">
                    <a:lumMod val="50000"/>
                  </a:schemeClr>
                </a:solidFill>
                <a:cs typeface="+mn-ea"/>
                <a:sym typeface="+mn-lt"/>
              </a:rPr>
              <a:t>博学弘德，自强不息</a:t>
            </a:r>
          </a:p>
        </p:txBody>
      </p:sp>
      <p:sp>
        <p:nvSpPr>
          <p:cNvPr id="3" name="文本框 2">
            <a:extLst>
              <a:ext uri="{FF2B5EF4-FFF2-40B4-BE49-F238E27FC236}">
                <a16:creationId xmlns:a16="http://schemas.microsoft.com/office/drawing/2014/main" id="{2E202917-F230-4A85-9037-8DB624C696AF}"/>
              </a:ext>
            </a:extLst>
          </p:cNvPr>
          <p:cNvSpPr txBox="1"/>
          <p:nvPr/>
        </p:nvSpPr>
        <p:spPr>
          <a:xfrm>
            <a:off x="660400" y="663719"/>
            <a:ext cx="2823029" cy="430887"/>
          </a:xfrm>
          <a:prstGeom prst="rect">
            <a:avLst/>
          </a:prstGeom>
          <a:noFill/>
        </p:spPr>
        <p:txBody>
          <a:bodyPr wrap="square" lIns="0" tIns="0" rIns="0" bIns="0" rtlCol="0">
            <a:spAutoFit/>
          </a:bodyPr>
          <a:lstStyle/>
          <a:p>
            <a:r>
              <a:rPr lang="zh-CN" altLang="en-US" sz="2800">
                <a:solidFill>
                  <a:schemeClr val="accent1"/>
                </a:solidFill>
                <a:latin typeface="思源宋体 CN Heavy" panose="02020900000000000000" pitchFamily="18" charset="-122"/>
                <a:ea typeface="思源宋体 CN Heavy" panose="02020900000000000000" pitchFamily="18" charset="-122"/>
                <a:cs typeface="+mn-ea"/>
                <a:sym typeface="+mn-lt"/>
              </a:rPr>
              <a:t>请输入您的标题</a:t>
            </a:r>
          </a:p>
        </p:txBody>
      </p:sp>
      <p:sp>
        <p:nvSpPr>
          <p:cNvPr id="4" name="文本框 3">
            <a:extLst>
              <a:ext uri="{FF2B5EF4-FFF2-40B4-BE49-F238E27FC236}">
                <a16:creationId xmlns:a16="http://schemas.microsoft.com/office/drawing/2014/main" id="{DEA0FB29-0539-477B-91C8-95DD117FF0EE}"/>
              </a:ext>
            </a:extLst>
          </p:cNvPr>
          <p:cNvSpPr txBox="1"/>
          <p:nvPr/>
        </p:nvSpPr>
        <p:spPr>
          <a:xfrm>
            <a:off x="660400" y="1056195"/>
            <a:ext cx="2981960" cy="169277"/>
          </a:xfrm>
          <a:prstGeom prst="rect">
            <a:avLst/>
          </a:prstGeom>
          <a:noFill/>
        </p:spPr>
        <p:txBody>
          <a:bodyPr wrap="square" lIns="0" tIns="0" rIns="0" bIns="0" rtlCol="0">
            <a:spAutoFit/>
          </a:bodyPr>
          <a:lstStyle/>
          <a:p>
            <a:pPr algn="l"/>
            <a:r>
              <a:rPr lang="en-US" altLang="zh-CN" sz="1100">
                <a:solidFill>
                  <a:schemeClr val="bg1">
                    <a:lumMod val="50000"/>
                  </a:schemeClr>
                </a:solidFill>
                <a:cs typeface="+mn-ea"/>
                <a:sym typeface="+mn-lt"/>
              </a:rPr>
              <a:t>Please Enter Your Title Here</a:t>
            </a:r>
          </a:p>
        </p:txBody>
      </p:sp>
      <p:pic>
        <p:nvPicPr>
          <p:cNvPr id="6" name="图片 5">
            <a:extLst>
              <a:ext uri="{FF2B5EF4-FFF2-40B4-BE49-F238E27FC236}">
                <a16:creationId xmlns:a16="http://schemas.microsoft.com/office/drawing/2014/main" id="{38F669D1-DF5B-4FD8-B3D0-1CE83B5AA012}"/>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892424" y="1999465"/>
            <a:ext cx="1937412" cy="1937412"/>
          </a:xfrm>
          <a:prstGeom prst="ellipse">
            <a:avLst/>
          </a:prstGeom>
          <a:effectLst>
            <a:outerShdw blurRad="190500" sx="102000" sy="102000" algn="ctr" rotWithShape="0">
              <a:prstClr val="black">
                <a:alpha val="20000"/>
              </a:prstClr>
            </a:outerShdw>
          </a:effectLst>
        </p:spPr>
      </p:pic>
      <p:sp>
        <p:nvSpPr>
          <p:cNvPr id="7" name="文本框 6">
            <a:extLst>
              <a:ext uri="{FF2B5EF4-FFF2-40B4-BE49-F238E27FC236}">
                <a16:creationId xmlns:a16="http://schemas.microsoft.com/office/drawing/2014/main" id="{3AAB2739-86F7-47A3-8977-38505A3F2C71}"/>
              </a:ext>
            </a:extLst>
          </p:cNvPr>
          <p:cNvSpPr txBox="1"/>
          <p:nvPr/>
        </p:nvSpPr>
        <p:spPr>
          <a:xfrm>
            <a:off x="1211213" y="4351298"/>
            <a:ext cx="1299835" cy="369332"/>
          </a:xfrm>
          <a:prstGeom prst="rect">
            <a:avLst/>
          </a:prstGeom>
          <a:noFill/>
        </p:spPr>
        <p:txBody>
          <a:bodyPr wrap="square" lIns="0" tIns="0" rIns="0" bIns="0" rtlCol="0">
            <a:spAutoFit/>
          </a:bodyPr>
          <a:lstStyle/>
          <a:p>
            <a:r>
              <a:rPr lang="zh-CN" altLang="en-US" sz="2400">
                <a:solidFill>
                  <a:schemeClr val="accent1">
                    <a:lumMod val="100000"/>
                  </a:schemeClr>
                </a:solidFill>
                <a:latin typeface="思源宋体 CN Heavy" panose="02020900000000000000" pitchFamily="18" charset="-122"/>
                <a:ea typeface="思源宋体 CN Heavy" panose="02020900000000000000" pitchFamily="18" charset="-122"/>
                <a:cs typeface="+mn-ea"/>
                <a:sym typeface="+mn-lt"/>
              </a:rPr>
              <a:t>输入姓名</a:t>
            </a:r>
            <a:endParaRPr lang="zh-CN" altLang="en-US" sz="2400" dirty="0">
              <a:solidFill>
                <a:schemeClr val="accent1">
                  <a:lumMod val="100000"/>
                </a:schemeClr>
              </a:solidFill>
              <a:latin typeface="思源宋体 CN Heavy" panose="02020900000000000000" pitchFamily="18" charset="-122"/>
              <a:ea typeface="思源宋体 CN Heavy" panose="02020900000000000000" pitchFamily="18" charset="-122"/>
              <a:cs typeface="+mn-ea"/>
              <a:sym typeface="+mn-lt"/>
            </a:endParaRPr>
          </a:p>
        </p:txBody>
      </p:sp>
      <p:sp>
        <p:nvSpPr>
          <p:cNvPr id="8" name="文本框 7">
            <a:extLst>
              <a:ext uri="{FF2B5EF4-FFF2-40B4-BE49-F238E27FC236}">
                <a16:creationId xmlns:a16="http://schemas.microsoft.com/office/drawing/2014/main" id="{F6C52B76-8616-49BD-A6CD-26E68F1CDC7C}"/>
              </a:ext>
            </a:extLst>
          </p:cNvPr>
          <p:cNvSpPr txBox="1"/>
          <p:nvPr/>
        </p:nvSpPr>
        <p:spPr>
          <a:xfrm>
            <a:off x="892424" y="4851317"/>
            <a:ext cx="1937412" cy="645882"/>
          </a:xfrm>
          <a:prstGeom prst="rect">
            <a:avLst/>
          </a:prstGeom>
          <a:noFill/>
        </p:spPr>
        <p:txBody>
          <a:bodyPr wrap="square" lIns="0" tIns="0" rIns="0" bIns="0" rtlCol="0">
            <a:spAutoFit/>
          </a:bodyPr>
          <a:lstStyle/>
          <a:p>
            <a:pPr>
              <a:lnSpc>
                <a:spcPct val="120000"/>
              </a:lnSpc>
            </a:pPr>
            <a:r>
              <a:rPr lang="zh-CN" altLang="en-US">
                <a:solidFill>
                  <a:schemeClr val="tx1">
                    <a:lumMod val="75000"/>
                    <a:lumOff val="25000"/>
                  </a:schemeClr>
                </a:solidFill>
                <a:cs typeface="+mn-ea"/>
                <a:sym typeface="+mn-lt"/>
              </a:rPr>
              <a:t>请在此粘贴或者输入你的文字内容</a:t>
            </a:r>
            <a:endParaRPr lang="zh-CN" altLang="en-US" dirty="0">
              <a:solidFill>
                <a:schemeClr val="tx1">
                  <a:lumMod val="75000"/>
                  <a:lumOff val="25000"/>
                </a:schemeClr>
              </a:solidFill>
              <a:cs typeface="+mn-ea"/>
              <a:sym typeface="+mn-lt"/>
            </a:endParaRPr>
          </a:p>
        </p:txBody>
      </p:sp>
      <p:pic>
        <p:nvPicPr>
          <p:cNvPr id="10" name="图片 9">
            <a:extLst>
              <a:ext uri="{FF2B5EF4-FFF2-40B4-BE49-F238E27FC236}">
                <a16:creationId xmlns:a16="http://schemas.microsoft.com/office/drawing/2014/main" id="{780C41B0-4097-41BC-9339-4DCBF3A6F526}"/>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698629" y="1986597"/>
            <a:ext cx="1927660" cy="1971069"/>
          </a:xfrm>
          <a:prstGeom prst="ellipse">
            <a:avLst/>
          </a:prstGeom>
          <a:effectLst>
            <a:outerShdw blurRad="190500" sx="102000" sy="102000" algn="ctr" rotWithShape="0">
              <a:prstClr val="black">
                <a:alpha val="20000"/>
              </a:prstClr>
            </a:outerShdw>
          </a:effectLst>
        </p:spPr>
      </p:pic>
      <p:sp>
        <p:nvSpPr>
          <p:cNvPr id="11" name="文本框 10">
            <a:extLst>
              <a:ext uri="{FF2B5EF4-FFF2-40B4-BE49-F238E27FC236}">
                <a16:creationId xmlns:a16="http://schemas.microsoft.com/office/drawing/2014/main" id="{03BECA53-A668-48DD-9E1E-298E741D4260}"/>
              </a:ext>
            </a:extLst>
          </p:cNvPr>
          <p:cNvSpPr txBox="1"/>
          <p:nvPr/>
        </p:nvSpPr>
        <p:spPr>
          <a:xfrm>
            <a:off x="4017418" y="4351298"/>
            <a:ext cx="1299835" cy="369332"/>
          </a:xfrm>
          <a:prstGeom prst="rect">
            <a:avLst/>
          </a:prstGeom>
          <a:noFill/>
        </p:spPr>
        <p:txBody>
          <a:bodyPr wrap="square" lIns="0" tIns="0" rIns="0" bIns="0" rtlCol="0">
            <a:spAutoFit/>
          </a:bodyPr>
          <a:lstStyle/>
          <a:p>
            <a:r>
              <a:rPr lang="zh-CN" altLang="en-US" sz="2400">
                <a:solidFill>
                  <a:schemeClr val="accent1">
                    <a:lumMod val="100000"/>
                  </a:schemeClr>
                </a:solidFill>
                <a:latin typeface="思源宋体 CN Heavy" panose="02020900000000000000" pitchFamily="18" charset="-122"/>
                <a:ea typeface="思源宋体 CN Heavy" panose="02020900000000000000" pitchFamily="18" charset="-122"/>
                <a:cs typeface="+mn-ea"/>
                <a:sym typeface="+mn-lt"/>
              </a:rPr>
              <a:t>输入姓名</a:t>
            </a:r>
            <a:endParaRPr lang="zh-CN" altLang="en-US" sz="2400" dirty="0">
              <a:solidFill>
                <a:schemeClr val="accent1">
                  <a:lumMod val="100000"/>
                </a:schemeClr>
              </a:solidFill>
              <a:latin typeface="思源宋体 CN Heavy" panose="02020900000000000000" pitchFamily="18" charset="-122"/>
              <a:ea typeface="思源宋体 CN Heavy" panose="02020900000000000000" pitchFamily="18" charset="-122"/>
              <a:cs typeface="+mn-ea"/>
              <a:sym typeface="+mn-lt"/>
            </a:endParaRPr>
          </a:p>
        </p:txBody>
      </p:sp>
      <p:sp>
        <p:nvSpPr>
          <p:cNvPr id="12" name="文本框 11">
            <a:extLst>
              <a:ext uri="{FF2B5EF4-FFF2-40B4-BE49-F238E27FC236}">
                <a16:creationId xmlns:a16="http://schemas.microsoft.com/office/drawing/2014/main" id="{5D103EC7-0244-4156-B7B1-99F8EEC5B5A9}"/>
              </a:ext>
            </a:extLst>
          </p:cNvPr>
          <p:cNvSpPr txBox="1"/>
          <p:nvPr/>
        </p:nvSpPr>
        <p:spPr>
          <a:xfrm>
            <a:off x="3698629" y="4851317"/>
            <a:ext cx="1937412" cy="645882"/>
          </a:xfrm>
          <a:prstGeom prst="rect">
            <a:avLst/>
          </a:prstGeom>
          <a:noFill/>
        </p:spPr>
        <p:txBody>
          <a:bodyPr wrap="square" lIns="0" tIns="0" rIns="0" bIns="0" rtlCol="0">
            <a:spAutoFit/>
          </a:bodyPr>
          <a:lstStyle/>
          <a:p>
            <a:pPr>
              <a:lnSpc>
                <a:spcPct val="120000"/>
              </a:lnSpc>
            </a:pPr>
            <a:r>
              <a:rPr lang="zh-CN" altLang="en-US">
                <a:solidFill>
                  <a:schemeClr val="tx1">
                    <a:lumMod val="75000"/>
                    <a:lumOff val="25000"/>
                  </a:schemeClr>
                </a:solidFill>
                <a:cs typeface="+mn-ea"/>
                <a:sym typeface="+mn-lt"/>
              </a:rPr>
              <a:t>请在此粘贴或者输入你的文字内容</a:t>
            </a:r>
            <a:endParaRPr lang="zh-CN" altLang="en-US" dirty="0">
              <a:solidFill>
                <a:schemeClr val="tx1">
                  <a:lumMod val="75000"/>
                  <a:lumOff val="25000"/>
                </a:schemeClr>
              </a:solidFill>
              <a:cs typeface="+mn-ea"/>
              <a:sym typeface="+mn-lt"/>
            </a:endParaRPr>
          </a:p>
        </p:txBody>
      </p:sp>
      <p:pic>
        <p:nvPicPr>
          <p:cNvPr id="14" name="图片 13">
            <a:extLst>
              <a:ext uri="{FF2B5EF4-FFF2-40B4-BE49-F238E27FC236}">
                <a16:creationId xmlns:a16="http://schemas.microsoft.com/office/drawing/2014/main" id="{E30A8A25-4ED4-4574-B01D-D2A424264990}"/>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504834" y="1992886"/>
            <a:ext cx="1950570" cy="1950570"/>
          </a:xfrm>
          <a:prstGeom prst="ellipse">
            <a:avLst/>
          </a:prstGeom>
          <a:effectLst>
            <a:outerShdw blurRad="190500" sx="102000" sy="102000" algn="ctr" rotWithShape="0">
              <a:prstClr val="black">
                <a:alpha val="20000"/>
              </a:prstClr>
            </a:outerShdw>
          </a:effectLst>
        </p:spPr>
      </p:pic>
      <p:sp>
        <p:nvSpPr>
          <p:cNvPr id="15" name="文本框 14">
            <a:extLst>
              <a:ext uri="{FF2B5EF4-FFF2-40B4-BE49-F238E27FC236}">
                <a16:creationId xmlns:a16="http://schemas.microsoft.com/office/drawing/2014/main" id="{DA520577-74D4-40DB-B5FC-71B49F0B39A1}"/>
              </a:ext>
            </a:extLst>
          </p:cNvPr>
          <p:cNvSpPr txBox="1"/>
          <p:nvPr/>
        </p:nvSpPr>
        <p:spPr>
          <a:xfrm>
            <a:off x="6878016" y="4351298"/>
            <a:ext cx="1299835" cy="369332"/>
          </a:xfrm>
          <a:prstGeom prst="rect">
            <a:avLst/>
          </a:prstGeom>
          <a:noFill/>
        </p:spPr>
        <p:txBody>
          <a:bodyPr wrap="square" lIns="0" tIns="0" rIns="0" bIns="0" rtlCol="0">
            <a:spAutoFit/>
          </a:bodyPr>
          <a:lstStyle/>
          <a:p>
            <a:r>
              <a:rPr lang="zh-CN" altLang="en-US" sz="2400">
                <a:solidFill>
                  <a:schemeClr val="accent1">
                    <a:lumMod val="100000"/>
                  </a:schemeClr>
                </a:solidFill>
                <a:latin typeface="思源宋体 CN Heavy" panose="02020900000000000000" pitchFamily="18" charset="-122"/>
                <a:ea typeface="思源宋体 CN Heavy" panose="02020900000000000000" pitchFamily="18" charset="-122"/>
                <a:cs typeface="+mn-ea"/>
                <a:sym typeface="+mn-lt"/>
              </a:rPr>
              <a:t>输入姓名</a:t>
            </a:r>
            <a:endParaRPr lang="zh-CN" altLang="en-US" sz="2400" dirty="0">
              <a:solidFill>
                <a:schemeClr val="accent1">
                  <a:lumMod val="100000"/>
                </a:schemeClr>
              </a:solidFill>
              <a:latin typeface="思源宋体 CN Heavy" panose="02020900000000000000" pitchFamily="18" charset="-122"/>
              <a:ea typeface="思源宋体 CN Heavy" panose="02020900000000000000" pitchFamily="18" charset="-122"/>
              <a:cs typeface="+mn-ea"/>
              <a:sym typeface="+mn-lt"/>
            </a:endParaRPr>
          </a:p>
        </p:txBody>
      </p:sp>
      <p:sp>
        <p:nvSpPr>
          <p:cNvPr id="16" name="文本框 15">
            <a:extLst>
              <a:ext uri="{FF2B5EF4-FFF2-40B4-BE49-F238E27FC236}">
                <a16:creationId xmlns:a16="http://schemas.microsoft.com/office/drawing/2014/main" id="{91C67715-CC25-4611-AC5A-A1DD11527529}"/>
              </a:ext>
            </a:extLst>
          </p:cNvPr>
          <p:cNvSpPr txBox="1"/>
          <p:nvPr/>
        </p:nvSpPr>
        <p:spPr>
          <a:xfrm>
            <a:off x="6559227" y="4851317"/>
            <a:ext cx="1937412" cy="645882"/>
          </a:xfrm>
          <a:prstGeom prst="rect">
            <a:avLst/>
          </a:prstGeom>
          <a:noFill/>
        </p:spPr>
        <p:txBody>
          <a:bodyPr wrap="square" lIns="0" tIns="0" rIns="0" bIns="0" rtlCol="0">
            <a:spAutoFit/>
          </a:bodyPr>
          <a:lstStyle/>
          <a:p>
            <a:pPr>
              <a:lnSpc>
                <a:spcPct val="120000"/>
              </a:lnSpc>
            </a:pPr>
            <a:r>
              <a:rPr lang="zh-CN" altLang="en-US">
                <a:solidFill>
                  <a:schemeClr val="tx1">
                    <a:lumMod val="75000"/>
                    <a:lumOff val="25000"/>
                  </a:schemeClr>
                </a:solidFill>
                <a:cs typeface="+mn-ea"/>
                <a:sym typeface="+mn-lt"/>
              </a:rPr>
              <a:t>请在此粘贴或者输入你的文字内容</a:t>
            </a:r>
            <a:endParaRPr lang="zh-CN" altLang="en-US" dirty="0">
              <a:solidFill>
                <a:schemeClr val="tx1">
                  <a:lumMod val="75000"/>
                  <a:lumOff val="25000"/>
                </a:schemeClr>
              </a:solidFill>
              <a:cs typeface="+mn-ea"/>
              <a:sym typeface="+mn-lt"/>
            </a:endParaRPr>
          </a:p>
        </p:txBody>
      </p:sp>
      <p:pic>
        <p:nvPicPr>
          <p:cNvPr id="18" name="图片 17">
            <a:extLst>
              <a:ext uri="{FF2B5EF4-FFF2-40B4-BE49-F238E27FC236}">
                <a16:creationId xmlns:a16="http://schemas.microsoft.com/office/drawing/2014/main" id="{6411EFF5-BDDC-4501-BE2E-E26E887211CF}"/>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9365433" y="1999466"/>
            <a:ext cx="1947158" cy="1945587"/>
          </a:xfrm>
          <a:prstGeom prst="ellipse">
            <a:avLst/>
          </a:prstGeom>
          <a:effectLst>
            <a:outerShdw blurRad="190500" sx="102000" sy="102000" algn="ctr" rotWithShape="0">
              <a:prstClr val="black">
                <a:alpha val="20000"/>
              </a:prstClr>
            </a:outerShdw>
          </a:effectLst>
        </p:spPr>
      </p:pic>
      <p:sp>
        <p:nvSpPr>
          <p:cNvPr id="19" name="文本框 18">
            <a:extLst>
              <a:ext uri="{FF2B5EF4-FFF2-40B4-BE49-F238E27FC236}">
                <a16:creationId xmlns:a16="http://schemas.microsoft.com/office/drawing/2014/main" id="{07DE89BC-CC2D-4F33-871D-0CA110273A4D}"/>
              </a:ext>
            </a:extLst>
          </p:cNvPr>
          <p:cNvSpPr txBox="1"/>
          <p:nvPr/>
        </p:nvSpPr>
        <p:spPr>
          <a:xfrm>
            <a:off x="9770097" y="4351298"/>
            <a:ext cx="1299835" cy="369332"/>
          </a:xfrm>
          <a:prstGeom prst="rect">
            <a:avLst/>
          </a:prstGeom>
          <a:noFill/>
        </p:spPr>
        <p:txBody>
          <a:bodyPr wrap="square" lIns="0" tIns="0" rIns="0" bIns="0" rtlCol="0">
            <a:spAutoFit/>
          </a:bodyPr>
          <a:lstStyle/>
          <a:p>
            <a:r>
              <a:rPr lang="zh-CN" altLang="en-US" sz="2400">
                <a:solidFill>
                  <a:schemeClr val="accent1">
                    <a:lumMod val="100000"/>
                  </a:schemeClr>
                </a:solidFill>
                <a:latin typeface="思源宋体 CN Heavy" panose="02020900000000000000" pitchFamily="18" charset="-122"/>
                <a:ea typeface="思源宋体 CN Heavy" panose="02020900000000000000" pitchFamily="18" charset="-122"/>
                <a:cs typeface="+mn-ea"/>
                <a:sym typeface="+mn-lt"/>
              </a:rPr>
              <a:t>输入姓名</a:t>
            </a:r>
            <a:endParaRPr lang="zh-CN" altLang="en-US" sz="2400" dirty="0">
              <a:solidFill>
                <a:schemeClr val="accent1">
                  <a:lumMod val="100000"/>
                </a:schemeClr>
              </a:solidFill>
              <a:latin typeface="思源宋体 CN Heavy" panose="02020900000000000000" pitchFamily="18" charset="-122"/>
              <a:ea typeface="思源宋体 CN Heavy" panose="02020900000000000000" pitchFamily="18" charset="-122"/>
              <a:cs typeface="+mn-ea"/>
              <a:sym typeface="+mn-lt"/>
            </a:endParaRPr>
          </a:p>
        </p:txBody>
      </p:sp>
      <p:sp>
        <p:nvSpPr>
          <p:cNvPr id="20" name="文本框 19">
            <a:extLst>
              <a:ext uri="{FF2B5EF4-FFF2-40B4-BE49-F238E27FC236}">
                <a16:creationId xmlns:a16="http://schemas.microsoft.com/office/drawing/2014/main" id="{D7CA89C6-328B-49E4-BE43-BB4B56A6AB4E}"/>
              </a:ext>
            </a:extLst>
          </p:cNvPr>
          <p:cNvSpPr txBox="1"/>
          <p:nvPr/>
        </p:nvSpPr>
        <p:spPr>
          <a:xfrm>
            <a:off x="9451308" y="4851317"/>
            <a:ext cx="1937412" cy="645882"/>
          </a:xfrm>
          <a:prstGeom prst="rect">
            <a:avLst/>
          </a:prstGeom>
          <a:noFill/>
        </p:spPr>
        <p:txBody>
          <a:bodyPr wrap="square" lIns="0" tIns="0" rIns="0" bIns="0" rtlCol="0">
            <a:spAutoFit/>
          </a:bodyPr>
          <a:lstStyle/>
          <a:p>
            <a:pPr>
              <a:lnSpc>
                <a:spcPct val="120000"/>
              </a:lnSpc>
            </a:pPr>
            <a:r>
              <a:rPr lang="zh-CN" altLang="en-US">
                <a:solidFill>
                  <a:schemeClr val="tx1">
                    <a:lumMod val="75000"/>
                    <a:lumOff val="25000"/>
                  </a:schemeClr>
                </a:solidFill>
                <a:cs typeface="+mn-ea"/>
                <a:sym typeface="+mn-lt"/>
              </a:rPr>
              <a:t>请在此粘贴或者输入你的文字内容</a:t>
            </a:r>
            <a:endParaRPr lang="zh-CN" altLang="en-US" dirty="0">
              <a:solidFill>
                <a:schemeClr val="tx1">
                  <a:lumMod val="75000"/>
                  <a:lumOff val="25000"/>
                </a:schemeClr>
              </a:solidFill>
              <a:cs typeface="+mn-ea"/>
              <a:sym typeface="+mn-lt"/>
            </a:endParaRPr>
          </a:p>
        </p:txBody>
      </p:sp>
      <p:sp>
        <p:nvSpPr>
          <p:cNvPr id="34" name="文本占位符 58">
            <a:extLst>
              <a:ext uri="{FF2B5EF4-FFF2-40B4-BE49-F238E27FC236}">
                <a16:creationId xmlns:a16="http://schemas.microsoft.com/office/drawing/2014/main" id="{A89751C8-F8A4-44D7-9A27-68FC8D3E43FD}"/>
              </a:ext>
            </a:extLst>
          </p:cNvPr>
          <p:cNvSpPr txBox="1">
            <a:spLocks/>
          </p:cNvSpPr>
          <p:nvPr/>
        </p:nvSpPr>
        <p:spPr>
          <a:xfrm>
            <a:off x="10158893" y="793526"/>
            <a:ext cx="1745724" cy="28125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a:solidFill>
                  <a:schemeClr val="accent1"/>
                </a:solidFill>
                <a:cs typeface="+mn-ea"/>
                <a:sym typeface="+mn-lt"/>
              </a:rPr>
              <a:t>LOGO HERE</a:t>
            </a:r>
            <a:endParaRPr lang="zh-CN" altLang="en-US" sz="1800" dirty="0">
              <a:solidFill>
                <a:schemeClr val="accent1"/>
              </a:solidFill>
              <a:cs typeface="+mn-ea"/>
              <a:sym typeface="+mn-lt"/>
            </a:endParaRPr>
          </a:p>
        </p:txBody>
      </p:sp>
    </p:spTree>
    <p:extLst>
      <p:ext uri="{BB962C8B-B14F-4D97-AF65-F5344CB8AC3E}">
        <p14:creationId xmlns:p14="http://schemas.microsoft.com/office/powerpoint/2010/main" val="17838140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474A127-A6D0-4A1B-BB80-0DFAA33C2708}"/>
              </a:ext>
            </a:extLst>
          </p:cNvPr>
          <p:cNvSpPr txBox="1"/>
          <p:nvPr/>
        </p:nvSpPr>
        <p:spPr>
          <a:xfrm>
            <a:off x="10141223" y="6235700"/>
            <a:ext cx="1459411" cy="184666"/>
          </a:xfrm>
          <a:prstGeom prst="rect">
            <a:avLst/>
          </a:prstGeom>
          <a:noFill/>
        </p:spPr>
        <p:txBody>
          <a:bodyPr wrap="square" lIns="0" tIns="0" rIns="0" bIns="0">
            <a:spAutoFit/>
          </a:bodyPr>
          <a:lstStyle/>
          <a:p>
            <a:r>
              <a:rPr lang="zh-CN" altLang="en-US" sz="1200">
                <a:solidFill>
                  <a:schemeClr val="bg1">
                    <a:lumMod val="50000"/>
                  </a:schemeClr>
                </a:solidFill>
                <a:cs typeface="+mn-ea"/>
                <a:sym typeface="+mn-lt"/>
              </a:rPr>
              <a:t>博学弘德，自强不息</a:t>
            </a:r>
          </a:p>
        </p:txBody>
      </p:sp>
      <p:sp>
        <p:nvSpPr>
          <p:cNvPr id="3" name="文本框 2">
            <a:extLst>
              <a:ext uri="{FF2B5EF4-FFF2-40B4-BE49-F238E27FC236}">
                <a16:creationId xmlns:a16="http://schemas.microsoft.com/office/drawing/2014/main" id="{89E2E2F4-1102-4EFF-A3C5-BB5475CA7900}"/>
              </a:ext>
            </a:extLst>
          </p:cNvPr>
          <p:cNvSpPr txBox="1"/>
          <p:nvPr/>
        </p:nvSpPr>
        <p:spPr>
          <a:xfrm>
            <a:off x="660400" y="663719"/>
            <a:ext cx="2823029" cy="430887"/>
          </a:xfrm>
          <a:prstGeom prst="rect">
            <a:avLst/>
          </a:prstGeom>
          <a:noFill/>
        </p:spPr>
        <p:txBody>
          <a:bodyPr wrap="square" lIns="0" tIns="0" rIns="0" bIns="0" rtlCol="0">
            <a:spAutoFit/>
          </a:bodyPr>
          <a:lstStyle/>
          <a:p>
            <a:r>
              <a:rPr lang="zh-CN" altLang="en-US" sz="2800">
                <a:solidFill>
                  <a:schemeClr val="accent1"/>
                </a:solidFill>
                <a:latin typeface="思源宋体 CN Heavy" panose="02020900000000000000" pitchFamily="18" charset="-122"/>
                <a:ea typeface="思源宋体 CN Heavy" panose="02020900000000000000" pitchFamily="18" charset="-122"/>
                <a:cs typeface="+mn-ea"/>
                <a:sym typeface="+mn-lt"/>
              </a:rPr>
              <a:t>请输入您的标题</a:t>
            </a:r>
          </a:p>
        </p:txBody>
      </p:sp>
      <p:sp>
        <p:nvSpPr>
          <p:cNvPr id="4" name="文本框 3">
            <a:extLst>
              <a:ext uri="{FF2B5EF4-FFF2-40B4-BE49-F238E27FC236}">
                <a16:creationId xmlns:a16="http://schemas.microsoft.com/office/drawing/2014/main" id="{05CCD1A5-4D0F-433C-BEA2-920418A5FF0B}"/>
              </a:ext>
            </a:extLst>
          </p:cNvPr>
          <p:cNvSpPr txBox="1"/>
          <p:nvPr/>
        </p:nvSpPr>
        <p:spPr>
          <a:xfrm>
            <a:off x="660400" y="1056195"/>
            <a:ext cx="2981960" cy="169277"/>
          </a:xfrm>
          <a:prstGeom prst="rect">
            <a:avLst/>
          </a:prstGeom>
          <a:noFill/>
        </p:spPr>
        <p:txBody>
          <a:bodyPr wrap="square" lIns="0" tIns="0" rIns="0" bIns="0" rtlCol="0">
            <a:spAutoFit/>
          </a:bodyPr>
          <a:lstStyle/>
          <a:p>
            <a:pPr algn="l"/>
            <a:r>
              <a:rPr lang="en-US" altLang="zh-CN" sz="1100">
                <a:solidFill>
                  <a:schemeClr val="bg1">
                    <a:lumMod val="50000"/>
                  </a:schemeClr>
                </a:solidFill>
                <a:cs typeface="+mn-ea"/>
                <a:sym typeface="+mn-lt"/>
              </a:rPr>
              <a:t>Please Enter Your Title Here</a:t>
            </a:r>
          </a:p>
        </p:txBody>
      </p:sp>
      <p:pic>
        <p:nvPicPr>
          <p:cNvPr id="24" name="图片 23">
            <a:extLst>
              <a:ext uri="{FF2B5EF4-FFF2-40B4-BE49-F238E27FC236}">
                <a16:creationId xmlns:a16="http://schemas.microsoft.com/office/drawing/2014/main" id="{51B0F700-6D39-42A3-83D2-FF63C6D96DFD}"/>
              </a:ext>
            </a:extLst>
          </p:cNvPr>
          <p:cNvPicPr>
            <a:picLocks/>
          </p:cNvPicPr>
          <p:nvPr/>
        </p:nvPicPr>
        <p:blipFill rotWithShape="1">
          <a:blip r:embed="rId2" cstate="screen">
            <a:extLst>
              <a:ext uri="{28A0092B-C50C-407E-A947-70E740481C1C}">
                <a14:useLocalDpi xmlns:a14="http://schemas.microsoft.com/office/drawing/2010/main"/>
              </a:ext>
            </a:extLst>
          </a:blip>
          <a:srcRect/>
          <a:stretch/>
        </p:blipFill>
        <p:spPr>
          <a:xfrm>
            <a:off x="-9238" y="1331034"/>
            <a:ext cx="12210477" cy="3105800"/>
          </a:xfrm>
          <a:prstGeom prst="rect">
            <a:avLst/>
          </a:prstGeom>
        </p:spPr>
      </p:pic>
      <p:sp>
        <p:nvSpPr>
          <p:cNvPr id="6" name="任意多边形 27">
            <a:extLst>
              <a:ext uri="{FF2B5EF4-FFF2-40B4-BE49-F238E27FC236}">
                <a16:creationId xmlns:a16="http://schemas.microsoft.com/office/drawing/2014/main" id="{7AD3FEFD-5248-4A21-956C-27C3E7C37983}"/>
              </a:ext>
            </a:extLst>
          </p:cNvPr>
          <p:cNvSpPr/>
          <p:nvPr/>
        </p:nvSpPr>
        <p:spPr>
          <a:xfrm>
            <a:off x="-9238" y="1331034"/>
            <a:ext cx="12210477" cy="3105800"/>
          </a:xfrm>
          <a:custGeom>
            <a:avLst/>
            <a:gdLst>
              <a:gd name="connsiteX0" fmla="*/ 0 w 12192000"/>
              <a:gd name="connsiteY0" fmla="*/ 0 h 3265119"/>
              <a:gd name="connsiteX1" fmla="*/ 12192000 w 12192000"/>
              <a:gd name="connsiteY1" fmla="*/ 0 h 3265119"/>
              <a:gd name="connsiteX2" fmla="*/ 12192000 w 12192000"/>
              <a:gd name="connsiteY2" fmla="*/ 3265119 h 3265119"/>
              <a:gd name="connsiteX3" fmla="*/ 0 w 12192000"/>
              <a:gd name="connsiteY3" fmla="*/ 3265119 h 3265119"/>
            </a:gdLst>
            <a:ahLst/>
            <a:cxnLst>
              <a:cxn ang="0">
                <a:pos x="connsiteX0" y="connsiteY0"/>
              </a:cxn>
              <a:cxn ang="0">
                <a:pos x="connsiteX1" y="connsiteY1"/>
              </a:cxn>
              <a:cxn ang="0">
                <a:pos x="connsiteX2" y="connsiteY2"/>
              </a:cxn>
              <a:cxn ang="0">
                <a:pos x="connsiteX3" y="connsiteY3"/>
              </a:cxn>
            </a:cxnLst>
            <a:rect l="l" t="t" r="r" b="b"/>
            <a:pathLst>
              <a:path w="12192000" h="3265119">
                <a:moveTo>
                  <a:pt x="0" y="0"/>
                </a:moveTo>
                <a:lnTo>
                  <a:pt x="12192000" y="0"/>
                </a:lnTo>
                <a:lnTo>
                  <a:pt x="12192000" y="3265119"/>
                </a:lnTo>
                <a:lnTo>
                  <a:pt x="0" y="3265119"/>
                </a:lnTo>
                <a:close/>
              </a:path>
            </a:pathLst>
          </a:custGeom>
          <a:solidFill>
            <a:schemeClr val="accent1">
              <a:lumMod val="100000"/>
              <a:alpha val="92000"/>
            </a:schemeClr>
          </a:solidFill>
          <a:ln w="0" cap="flat" cmpd="sng" algn="ctr">
            <a:noFill/>
            <a:prstDash val="solid"/>
            <a:miter lim="800000"/>
          </a:ln>
          <a:effectLst/>
        </p:spPr>
        <p:txBody>
          <a:bodyPr rtlCol="0" anchor="ctr"/>
          <a:lstStyle/>
          <a:p>
            <a:pPr marL="0" marR="0" lvl="0" indent="0" algn="ctr" defTabSz="4572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8" name="文本框 7">
            <a:extLst>
              <a:ext uri="{FF2B5EF4-FFF2-40B4-BE49-F238E27FC236}">
                <a16:creationId xmlns:a16="http://schemas.microsoft.com/office/drawing/2014/main" id="{2FE2B982-F0B7-4CF3-9081-BAF2C824B2B2}"/>
              </a:ext>
            </a:extLst>
          </p:cNvPr>
          <p:cNvSpPr txBox="1"/>
          <p:nvPr/>
        </p:nvSpPr>
        <p:spPr>
          <a:xfrm>
            <a:off x="977664" y="1893054"/>
            <a:ext cx="10262766" cy="1051122"/>
          </a:xfrm>
          <a:prstGeom prst="rect">
            <a:avLst/>
          </a:prstGeom>
        </p:spPr>
        <p:txBody>
          <a:bodyPr wrap="square" lIns="0" tIns="0" rIns="0" bIns="0">
            <a:spAutoFit/>
          </a:bodyPr>
          <a:lstStyle>
            <a:defPPr>
              <a:defRPr lang="zh-CN"/>
            </a:defPPr>
            <a:lvl1pPr>
              <a:lnSpc>
                <a:spcPct val="130000"/>
              </a:lnSpc>
              <a:defRPr sz="14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white"/>
                </a:solidFill>
                <a:effectLst/>
                <a:uLnTx/>
                <a:uFillTx/>
                <a:latin typeface="+mn-lt"/>
                <a:ea typeface="+mn-ea"/>
                <a:cs typeface="+mn-ea"/>
                <a:sym typeface="+mn-lt"/>
              </a:rPr>
              <a:t>在这里输入你的正文阐述与关键词标题相关的具体内容，若字数太多酌情删减文案在这里输入你的正文阐述与关键词标题相关的具体内容在这里输入你的正文阐述与关键词标题相关的具体内容，若字数太多酌情删减文案在这里输入你的正文阐述与关键词标题相关的</a:t>
            </a:r>
            <a:r>
              <a:rPr kumimoji="0" lang="zh-CN" altLang="en-US" sz="1800" b="0" i="0" u="none" strike="noStrike" kern="0" cap="none" spc="0" normalizeH="0" baseline="0" noProof="0">
                <a:ln>
                  <a:noFill/>
                </a:ln>
                <a:solidFill>
                  <a:prstClr val="white"/>
                </a:solidFill>
                <a:effectLst/>
                <a:uLnTx/>
                <a:uFillTx/>
                <a:latin typeface="+mn-lt"/>
                <a:ea typeface="+mn-ea"/>
                <a:cs typeface="+mn-ea"/>
                <a:sym typeface="+mn-lt"/>
              </a:rPr>
              <a:t>具体内容</a:t>
            </a:r>
            <a:endParaRPr kumimoji="0" lang="zh-CN" altLang="en-US" sz="1800" b="0" i="0" u="none" strike="noStrike" kern="0" cap="none" spc="0" normalizeH="0" baseline="0" noProof="0" dirty="0">
              <a:ln>
                <a:noFill/>
              </a:ln>
              <a:solidFill>
                <a:prstClr val="white"/>
              </a:solidFill>
              <a:effectLst/>
              <a:uLnTx/>
              <a:uFillTx/>
              <a:latin typeface="+mn-lt"/>
              <a:ea typeface="+mn-ea"/>
              <a:cs typeface="+mn-ea"/>
              <a:sym typeface="+mn-lt"/>
            </a:endParaRPr>
          </a:p>
        </p:txBody>
      </p:sp>
      <p:sp>
        <p:nvSpPr>
          <p:cNvPr id="9" name="圆角矩形 12">
            <a:extLst>
              <a:ext uri="{FF2B5EF4-FFF2-40B4-BE49-F238E27FC236}">
                <a16:creationId xmlns:a16="http://schemas.microsoft.com/office/drawing/2014/main" id="{63FA797A-4F88-4278-8034-E236BB69128D}"/>
              </a:ext>
            </a:extLst>
          </p:cNvPr>
          <p:cNvSpPr/>
          <p:nvPr/>
        </p:nvSpPr>
        <p:spPr>
          <a:xfrm>
            <a:off x="855874" y="3507556"/>
            <a:ext cx="5184632" cy="2331412"/>
          </a:xfrm>
          <a:prstGeom prst="roundRect">
            <a:avLst>
              <a:gd name="adj" fmla="val 3723"/>
            </a:avLst>
          </a:prstGeom>
          <a:solidFill>
            <a:schemeClr val="bg1"/>
          </a:solidFill>
          <a:ln>
            <a:noFill/>
          </a:ln>
          <a:effectLst>
            <a:outerShdw blurRad="254000" sx="102000" sy="102000" algn="ctr"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85000"/>
                </a:schemeClr>
              </a:solidFill>
              <a:effectLst>
                <a:outerShdw blurRad="63500" sx="102000" sy="102000" algn="ctr" rotWithShape="0">
                  <a:schemeClr val="tx1">
                    <a:alpha val="40000"/>
                  </a:schemeClr>
                </a:outerShdw>
              </a:effectLst>
              <a:cs typeface="+mn-ea"/>
              <a:sym typeface="+mn-lt"/>
            </a:endParaRPr>
          </a:p>
        </p:txBody>
      </p:sp>
      <p:sp>
        <p:nvSpPr>
          <p:cNvPr id="10" name="文本框 9">
            <a:extLst>
              <a:ext uri="{FF2B5EF4-FFF2-40B4-BE49-F238E27FC236}">
                <a16:creationId xmlns:a16="http://schemas.microsoft.com/office/drawing/2014/main" id="{F3ED54B9-94AA-4E02-8090-E071D7117F68}"/>
              </a:ext>
            </a:extLst>
          </p:cNvPr>
          <p:cNvSpPr txBox="1">
            <a:spLocks/>
          </p:cNvSpPr>
          <p:nvPr/>
        </p:nvSpPr>
        <p:spPr>
          <a:xfrm>
            <a:off x="1152780" y="3901008"/>
            <a:ext cx="1601718" cy="369332"/>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marL="0" lvl="1"/>
            <a:r>
              <a:rPr lang="zh-CN" altLang="en-US" sz="2400" dirty="0">
                <a:solidFill>
                  <a:schemeClr val="accent1">
                    <a:lumMod val="100000"/>
                  </a:schemeClr>
                </a:solidFill>
                <a:latin typeface="思源宋体 CN Heavy" panose="02020900000000000000" pitchFamily="18" charset="-122"/>
                <a:ea typeface="思源宋体 CN Heavy" panose="02020900000000000000" pitchFamily="18" charset="-122"/>
                <a:cs typeface="+mn-ea"/>
                <a:sym typeface="+mn-lt"/>
              </a:rPr>
              <a:t>添加标题</a:t>
            </a:r>
          </a:p>
        </p:txBody>
      </p:sp>
      <p:sp>
        <p:nvSpPr>
          <p:cNvPr id="14" name="圆角矩形 17">
            <a:extLst>
              <a:ext uri="{FF2B5EF4-FFF2-40B4-BE49-F238E27FC236}">
                <a16:creationId xmlns:a16="http://schemas.microsoft.com/office/drawing/2014/main" id="{7CEB58AE-00EA-4DD4-9F5B-F86B08499017}"/>
              </a:ext>
            </a:extLst>
          </p:cNvPr>
          <p:cNvSpPr/>
          <p:nvPr/>
        </p:nvSpPr>
        <p:spPr>
          <a:xfrm>
            <a:off x="6269243" y="3507556"/>
            <a:ext cx="5184632" cy="2331412"/>
          </a:xfrm>
          <a:prstGeom prst="roundRect">
            <a:avLst>
              <a:gd name="adj" fmla="val 3723"/>
            </a:avLst>
          </a:prstGeom>
          <a:solidFill>
            <a:schemeClr val="bg1"/>
          </a:solidFill>
          <a:ln>
            <a:noFill/>
          </a:ln>
          <a:effectLst>
            <a:outerShdw blurRad="254000" sx="102000" sy="102000" algn="ctr"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85000"/>
                </a:schemeClr>
              </a:solidFill>
              <a:effectLst>
                <a:outerShdw blurRad="63500" sx="102000" sy="102000" algn="ctr" rotWithShape="0">
                  <a:schemeClr val="tx1">
                    <a:alpha val="40000"/>
                  </a:schemeClr>
                </a:outerShdw>
              </a:effectLst>
              <a:cs typeface="+mn-ea"/>
              <a:sym typeface="+mn-lt"/>
            </a:endParaRPr>
          </a:p>
        </p:txBody>
      </p:sp>
      <p:sp>
        <p:nvSpPr>
          <p:cNvPr id="15" name="文本框 14">
            <a:extLst>
              <a:ext uri="{FF2B5EF4-FFF2-40B4-BE49-F238E27FC236}">
                <a16:creationId xmlns:a16="http://schemas.microsoft.com/office/drawing/2014/main" id="{258A7A41-4702-4453-984F-A7933954A730}"/>
              </a:ext>
            </a:extLst>
          </p:cNvPr>
          <p:cNvSpPr txBox="1">
            <a:spLocks/>
          </p:cNvSpPr>
          <p:nvPr/>
        </p:nvSpPr>
        <p:spPr>
          <a:xfrm>
            <a:off x="6583423" y="3901008"/>
            <a:ext cx="1335933" cy="369332"/>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marL="0" lvl="1"/>
            <a:r>
              <a:rPr lang="zh-CN" altLang="en-US" sz="2400" dirty="0">
                <a:solidFill>
                  <a:schemeClr val="accent1">
                    <a:lumMod val="100000"/>
                  </a:schemeClr>
                </a:solidFill>
                <a:latin typeface="思源宋体 CN Heavy" panose="02020900000000000000" pitchFamily="18" charset="-122"/>
                <a:ea typeface="思源宋体 CN Heavy" panose="02020900000000000000" pitchFamily="18" charset="-122"/>
                <a:cs typeface="+mn-ea"/>
                <a:sym typeface="+mn-lt"/>
              </a:rPr>
              <a:t>添加标题</a:t>
            </a:r>
          </a:p>
        </p:txBody>
      </p:sp>
      <p:sp>
        <p:nvSpPr>
          <p:cNvPr id="19" name="文本框 18">
            <a:extLst>
              <a:ext uri="{FF2B5EF4-FFF2-40B4-BE49-F238E27FC236}">
                <a16:creationId xmlns:a16="http://schemas.microsoft.com/office/drawing/2014/main" id="{BEA6FE9B-E04C-49CC-9F4B-3596FBF01380}"/>
              </a:ext>
            </a:extLst>
          </p:cNvPr>
          <p:cNvSpPr txBox="1"/>
          <p:nvPr/>
        </p:nvSpPr>
        <p:spPr>
          <a:xfrm>
            <a:off x="1152780" y="4369170"/>
            <a:ext cx="4657006" cy="974947"/>
          </a:xfrm>
          <a:prstGeom prst="rect">
            <a:avLst/>
          </a:prstGeom>
        </p:spPr>
        <p:txBody>
          <a:bodyPr wrap="square" lIns="0" tIns="0" rIns="0" bIns="0">
            <a:spAutoFit/>
          </a:bodyPr>
          <a:lstStyle>
            <a:defPPr>
              <a:defRPr lang="zh-CN"/>
            </a:defPPr>
            <a:lvl1pPr>
              <a:lnSpc>
                <a:spcPct val="130000"/>
              </a:lnSpc>
              <a:defRPr sz="14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vl2pPr>
              <a:defRPr/>
            </a:lvl2pPr>
            <a:lvl3pPr>
              <a:defRPr/>
            </a:lvl3pPr>
            <a:lvl4pPr>
              <a:defRPr/>
            </a:lvl4pPr>
            <a:lvl5pPr>
              <a:defRPr/>
            </a:lvl5pPr>
            <a:lvl6pPr>
              <a:defRPr/>
            </a:lvl6pPr>
            <a:lvl7pPr>
              <a:defRPr/>
            </a:lvl7pPr>
            <a:lvl8pPr>
              <a:defRPr/>
            </a:lvl8pPr>
            <a:lvl9pPr>
              <a:defRPr/>
            </a:lvl9pPr>
          </a:lstStyle>
          <a:p>
            <a:pPr marR="0" lvl="0" defTabSz="914400" eaLnBrk="1" fontAlgn="auto" latinLnBrk="0" hangingPunct="1">
              <a:lnSpc>
                <a:spcPct val="120000"/>
              </a:lnSpc>
              <a:spcBef>
                <a:spcPts val="0"/>
              </a:spcBef>
              <a:spcAft>
                <a:spcPts val="0"/>
              </a:spcAft>
              <a:buClrTx/>
              <a:buSzTx/>
              <a:tabLst/>
              <a:defRPr/>
            </a:pPr>
            <a:r>
              <a:rPr kumimoji="0" lang="zh-CN" altLang="en-US" sz="1800" b="0" i="0" u="none" strike="noStrike" kern="0" cap="none" spc="0" normalizeH="0" baseline="0" noProof="0" dirty="0">
                <a:ln>
                  <a:noFill/>
                </a:ln>
                <a:solidFill>
                  <a:prstClr val="black">
                    <a:lumMod val="65000"/>
                    <a:lumOff val="35000"/>
                  </a:prstClr>
                </a:solidFill>
                <a:effectLst/>
                <a:uLnTx/>
                <a:uFillTx/>
                <a:latin typeface="+mn-lt"/>
                <a:ea typeface="+mn-ea"/>
                <a:cs typeface="+mn-ea"/>
                <a:sym typeface="+mn-lt"/>
              </a:rPr>
              <a:t>在这里输入你的正文阐述与关键词标题相关的具体内容，若字数太多酌情删减文案在这里输入你的正文阐述</a:t>
            </a:r>
          </a:p>
        </p:txBody>
      </p:sp>
      <p:sp>
        <p:nvSpPr>
          <p:cNvPr id="21" name="文本框 20">
            <a:extLst>
              <a:ext uri="{FF2B5EF4-FFF2-40B4-BE49-F238E27FC236}">
                <a16:creationId xmlns:a16="http://schemas.microsoft.com/office/drawing/2014/main" id="{08B3F897-73C3-467A-9BE5-DD80D4DD9C0A}"/>
              </a:ext>
            </a:extLst>
          </p:cNvPr>
          <p:cNvSpPr txBox="1"/>
          <p:nvPr/>
        </p:nvSpPr>
        <p:spPr>
          <a:xfrm>
            <a:off x="6583424" y="4369170"/>
            <a:ext cx="4657006" cy="974947"/>
          </a:xfrm>
          <a:prstGeom prst="rect">
            <a:avLst/>
          </a:prstGeom>
        </p:spPr>
        <p:txBody>
          <a:bodyPr wrap="square" lIns="0" tIns="0" rIns="0" bIns="0">
            <a:spAutoFit/>
          </a:bodyPr>
          <a:lstStyle>
            <a:defPPr>
              <a:defRPr lang="zh-CN"/>
            </a:defPPr>
            <a:lvl1pPr>
              <a:lnSpc>
                <a:spcPct val="130000"/>
              </a:lnSpc>
              <a:defRPr sz="14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vl2pPr>
              <a:defRPr/>
            </a:lvl2pPr>
            <a:lvl3pPr>
              <a:defRPr/>
            </a:lvl3pPr>
            <a:lvl4pPr>
              <a:defRPr/>
            </a:lvl4pPr>
            <a:lvl5pPr>
              <a:defRPr/>
            </a:lvl5pPr>
            <a:lvl6pPr>
              <a:defRPr/>
            </a:lvl6pPr>
            <a:lvl7pPr>
              <a:defRPr/>
            </a:lvl7pPr>
            <a:lvl8pPr>
              <a:defRPr/>
            </a:lvl8pPr>
            <a:lvl9pPr>
              <a:defRPr/>
            </a:lvl9pPr>
          </a:lstStyle>
          <a:p>
            <a:pPr marR="0" lvl="0" defTabSz="914400" eaLnBrk="1" fontAlgn="auto" latinLnBrk="0" hangingPunct="1">
              <a:lnSpc>
                <a:spcPct val="120000"/>
              </a:lnSpc>
              <a:spcBef>
                <a:spcPts val="0"/>
              </a:spcBef>
              <a:spcAft>
                <a:spcPts val="0"/>
              </a:spcAft>
              <a:buClrTx/>
              <a:buSzTx/>
              <a:tabLst/>
              <a:defRPr/>
            </a:pPr>
            <a:r>
              <a:rPr kumimoji="0" lang="zh-CN" altLang="en-US" sz="1800" b="0" i="0" u="none" strike="noStrike" kern="0" cap="none" spc="0" normalizeH="0" baseline="0" noProof="0" dirty="0">
                <a:ln>
                  <a:noFill/>
                </a:ln>
                <a:solidFill>
                  <a:prstClr val="black">
                    <a:lumMod val="65000"/>
                    <a:lumOff val="35000"/>
                  </a:prstClr>
                </a:solidFill>
                <a:effectLst/>
                <a:uLnTx/>
                <a:uFillTx/>
                <a:latin typeface="+mn-lt"/>
                <a:ea typeface="+mn-ea"/>
                <a:cs typeface="+mn-ea"/>
                <a:sym typeface="+mn-lt"/>
              </a:rPr>
              <a:t>在这里输入你的正文阐述与关键词标题相关的具体内容，若字数太多酌情删减文案在这里输入你的正文阐述</a:t>
            </a:r>
          </a:p>
        </p:txBody>
      </p:sp>
    </p:spTree>
    <p:extLst>
      <p:ext uri="{BB962C8B-B14F-4D97-AF65-F5344CB8AC3E}">
        <p14:creationId xmlns:p14="http://schemas.microsoft.com/office/powerpoint/2010/main" val="13405904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E6E03287-8270-4866-BAC1-EF8F0BDAD1C3}"/>
              </a:ext>
            </a:extLst>
          </p:cNvPr>
          <p:cNvSpPr txBox="1"/>
          <p:nvPr/>
        </p:nvSpPr>
        <p:spPr>
          <a:xfrm>
            <a:off x="660400" y="663719"/>
            <a:ext cx="2823029" cy="430887"/>
          </a:xfrm>
          <a:prstGeom prst="rect">
            <a:avLst/>
          </a:prstGeom>
          <a:noFill/>
        </p:spPr>
        <p:txBody>
          <a:bodyPr wrap="square" lIns="0" tIns="0" rIns="0" bIns="0" rtlCol="0">
            <a:spAutoFit/>
          </a:bodyPr>
          <a:lstStyle/>
          <a:p>
            <a:r>
              <a:rPr lang="zh-CN" altLang="en-US" sz="2800">
                <a:solidFill>
                  <a:schemeClr val="accent1"/>
                </a:solidFill>
                <a:latin typeface="思源宋体 CN Heavy" panose="02020900000000000000" pitchFamily="18" charset="-122"/>
                <a:ea typeface="思源宋体 CN Heavy" panose="02020900000000000000" pitchFamily="18" charset="-122"/>
                <a:cs typeface="+mn-ea"/>
                <a:sym typeface="+mn-lt"/>
              </a:rPr>
              <a:t>请输入您的标题</a:t>
            </a:r>
          </a:p>
        </p:txBody>
      </p:sp>
      <p:sp>
        <p:nvSpPr>
          <p:cNvPr id="15" name="文本框 14">
            <a:extLst>
              <a:ext uri="{FF2B5EF4-FFF2-40B4-BE49-F238E27FC236}">
                <a16:creationId xmlns:a16="http://schemas.microsoft.com/office/drawing/2014/main" id="{DD40F084-1212-44A0-8BC7-8A825EE54F39}"/>
              </a:ext>
            </a:extLst>
          </p:cNvPr>
          <p:cNvSpPr txBox="1"/>
          <p:nvPr/>
        </p:nvSpPr>
        <p:spPr>
          <a:xfrm>
            <a:off x="10141223" y="6235700"/>
            <a:ext cx="1459411" cy="184666"/>
          </a:xfrm>
          <a:prstGeom prst="rect">
            <a:avLst/>
          </a:prstGeom>
          <a:noFill/>
        </p:spPr>
        <p:txBody>
          <a:bodyPr wrap="square" lIns="0" tIns="0" rIns="0" bIns="0">
            <a:spAutoFit/>
          </a:bodyPr>
          <a:lstStyle/>
          <a:p>
            <a:r>
              <a:rPr lang="zh-CN" altLang="en-US" sz="1200">
                <a:solidFill>
                  <a:schemeClr val="bg1">
                    <a:lumMod val="50000"/>
                  </a:schemeClr>
                </a:solidFill>
                <a:cs typeface="+mn-ea"/>
                <a:sym typeface="+mn-lt"/>
              </a:rPr>
              <a:t>博学弘德，自强不息</a:t>
            </a:r>
          </a:p>
        </p:txBody>
      </p:sp>
      <p:sp>
        <p:nvSpPr>
          <p:cNvPr id="16" name="文本占位符 58">
            <a:extLst>
              <a:ext uri="{FF2B5EF4-FFF2-40B4-BE49-F238E27FC236}">
                <a16:creationId xmlns:a16="http://schemas.microsoft.com/office/drawing/2014/main" id="{4D4B7800-BDBC-44C2-B6AA-53C618AD8A5F}"/>
              </a:ext>
            </a:extLst>
          </p:cNvPr>
          <p:cNvSpPr txBox="1">
            <a:spLocks/>
          </p:cNvSpPr>
          <p:nvPr/>
        </p:nvSpPr>
        <p:spPr>
          <a:xfrm>
            <a:off x="10158893" y="793526"/>
            <a:ext cx="1745724" cy="28125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a:solidFill>
                  <a:schemeClr val="accent1"/>
                </a:solidFill>
                <a:cs typeface="+mn-ea"/>
                <a:sym typeface="+mn-lt"/>
              </a:rPr>
              <a:t>LOGO HERE</a:t>
            </a:r>
            <a:endParaRPr lang="zh-CN" altLang="en-US" sz="1800" dirty="0">
              <a:solidFill>
                <a:schemeClr val="accent1"/>
              </a:solidFill>
              <a:cs typeface="+mn-ea"/>
              <a:sym typeface="+mn-lt"/>
            </a:endParaRPr>
          </a:p>
        </p:txBody>
      </p:sp>
      <p:sp>
        <p:nvSpPr>
          <p:cNvPr id="21" name="文本框 20">
            <a:extLst>
              <a:ext uri="{FF2B5EF4-FFF2-40B4-BE49-F238E27FC236}">
                <a16:creationId xmlns:a16="http://schemas.microsoft.com/office/drawing/2014/main" id="{C042E85C-E33F-49C4-8578-B9D967DF6D0D}"/>
              </a:ext>
            </a:extLst>
          </p:cNvPr>
          <p:cNvSpPr txBox="1"/>
          <p:nvPr/>
        </p:nvSpPr>
        <p:spPr>
          <a:xfrm>
            <a:off x="660400" y="1056195"/>
            <a:ext cx="2981960" cy="169277"/>
          </a:xfrm>
          <a:prstGeom prst="rect">
            <a:avLst/>
          </a:prstGeom>
          <a:noFill/>
        </p:spPr>
        <p:txBody>
          <a:bodyPr wrap="square" lIns="0" tIns="0" rIns="0" bIns="0" rtlCol="0">
            <a:spAutoFit/>
          </a:bodyPr>
          <a:lstStyle/>
          <a:p>
            <a:pPr algn="l"/>
            <a:r>
              <a:rPr lang="en-US" altLang="zh-CN" sz="1100">
                <a:solidFill>
                  <a:schemeClr val="bg1">
                    <a:lumMod val="50000"/>
                  </a:schemeClr>
                </a:solidFill>
                <a:cs typeface="+mn-ea"/>
                <a:sym typeface="+mn-lt"/>
              </a:rPr>
              <a:t>Please Enter Your Title Here</a:t>
            </a:r>
          </a:p>
        </p:txBody>
      </p:sp>
      <p:sp>
        <p:nvSpPr>
          <p:cNvPr id="22" name="圆角矩形 33">
            <a:extLst>
              <a:ext uri="{FF2B5EF4-FFF2-40B4-BE49-F238E27FC236}">
                <a16:creationId xmlns:a16="http://schemas.microsoft.com/office/drawing/2014/main" id="{8A8FB44B-533A-49AF-BCBE-5A533ED4658A}"/>
              </a:ext>
            </a:extLst>
          </p:cNvPr>
          <p:cNvSpPr/>
          <p:nvPr/>
        </p:nvSpPr>
        <p:spPr>
          <a:xfrm>
            <a:off x="834779" y="1487082"/>
            <a:ext cx="6795053" cy="4500838"/>
          </a:xfrm>
          <a:prstGeom prst="roundRect">
            <a:avLst>
              <a:gd name="adj" fmla="val 3723"/>
            </a:avLst>
          </a:prstGeom>
          <a:solidFill>
            <a:schemeClr val="bg1"/>
          </a:solidFill>
          <a:ln w="12700" cap="flat" cmpd="sng" algn="ctr">
            <a:noFill/>
            <a:prstDash val="solid"/>
            <a:miter lim="800000"/>
          </a:ln>
          <a:effectLst>
            <a:outerShdw blurRad="190500" dist="63500" dir="2700000" algn="tl" rotWithShape="0">
              <a:schemeClr val="accent1">
                <a:alpha val="20000"/>
              </a:schemeClr>
            </a:outerShdw>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7" b="0" i="0" u="none" strike="noStrike" kern="0" cap="none" spc="0" normalizeH="0" baseline="0" noProof="0" dirty="0">
              <a:ln>
                <a:noFill/>
              </a:ln>
              <a:solidFill>
                <a:srgbClr val="213B6A"/>
              </a:solidFill>
              <a:effectLst/>
              <a:uLnTx/>
              <a:uFillTx/>
              <a:cs typeface="+mn-ea"/>
              <a:sym typeface="+mn-lt"/>
            </a:endParaRPr>
          </a:p>
        </p:txBody>
      </p:sp>
      <p:sp>
        <p:nvSpPr>
          <p:cNvPr id="23" name="圆角矩形 40">
            <a:extLst>
              <a:ext uri="{FF2B5EF4-FFF2-40B4-BE49-F238E27FC236}">
                <a16:creationId xmlns:a16="http://schemas.microsoft.com/office/drawing/2014/main" id="{0364523A-64CB-44A5-822E-6CFE4E6AA2FA}"/>
              </a:ext>
            </a:extLst>
          </p:cNvPr>
          <p:cNvSpPr/>
          <p:nvPr/>
        </p:nvSpPr>
        <p:spPr>
          <a:xfrm>
            <a:off x="7151298" y="1629371"/>
            <a:ext cx="4191601" cy="1964347"/>
          </a:xfrm>
          <a:prstGeom prst="roundRect">
            <a:avLst>
              <a:gd name="adj" fmla="val 3723"/>
            </a:avLst>
          </a:prstGeom>
          <a:solidFill>
            <a:schemeClr val="accent1">
              <a:lumMod val="100000"/>
            </a:schemeClr>
          </a:solidFill>
          <a:ln w="12700" cap="flat" cmpd="sng" algn="ctr">
            <a:noFill/>
            <a:prstDash val="solid"/>
            <a:miter lim="800000"/>
          </a:ln>
          <a:effectLst>
            <a:outerShdw blurRad="355600" dist="139700" dir="2700000" algn="tl" rotWithShape="0">
              <a:schemeClr val="accent1">
                <a:alpha val="17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24" name="圆角矩形 43">
            <a:extLst>
              <a:ext uri="{FF2B5EF4-FFF2-40B4-BE49-F238E27FC236}">
                <a16:creationId xmlns:a16="http://schemas.microsoft.com/office/drawing/2014/main" id="{23C6F5A1-28C0-4089-88E7-BC11A4FF36D9}"/>
              </a:ext>
            </a:extLst>
          </p:cNvPr>
          <p:cNvSpPr/>
          <p:nvPr/>
        </p:nvSpPr>
        <p:spPr>
          <a:xfrm>
            <a:off x="7148244" y="3892318"/>
            <a:ext cx="4208978" cy="1953311"/>
          </a:xfrm>
          <a:prstGeom prst="roundRect">
            <a:avLst>
              <a:gd name="adj" fmla="val 3723"/>
            </a:avLst>
          </a:prstGeom>
          <a:solidFill>
            <a:schemeClr val="accent1">
              <a:lumMod val="100000"/>
            </a:schemeClr>
          </a:solidFill>
          <a:ln w="12700" cap="flat" cmpd="sng" algn="ctr">
            <a:noFill/>
            <a:prstDash val="solid"/>
            <a:miter lim="800000"/>
          </a:ln>
          <a:effectLst>
            <a:outerShdw blurRad="355600" dist="139700" dir="2700000" algn="tl" rotWithShape="0">
              <a:schemeClr val="accent1">
                <a:alpha val="17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29" name="矩形 28">
            <a:extLst>
              <a:ext uri="{FF2B5EF4-FFF2-40B4-BE49-F238E27FC236}">
                <a16:creationId xmlns:a16="http://schemas.microsoft.com/office/drawing/2014/main" id="{61DC492C-89DA-413B-AEE0-C0485E1A0A21}"/>
              </a:ext>
            </a:extLst>
          </p:cNvPr>
          <p:cNvSpPr/>
          <p:nvPr/>
        </p:nvSpPr>
        <p:spPr>
          <a:xfrm>
            <a:off x="1272332" y="2126293"/>
            <a:ext cx="5332007" cy="974819"/>
          </a:xfrm>
          <a:prstGeom prst="rect">
            <a:avLst/>
          </a:prstGeom>
          <a:noFill/>
        </p:spPr>
        <p:txBody>
          <a:bodyPr wrap="square" lIns="0" tIns="0" rIns="0" bIns="0" anchor="t" anchorCtr="0">
            <a:spAutoFit/>
          </a:bodyPr>
          <a:lstStyle/>
          <a:p>
            <a:pPr algn="just">
              <a:lnSpc>
                <a:spcPct val="120000"/>
              </a:lnSpc>
            </a:pPr>
            <a:r>
              <a:rPr lang="zh-CN" altLang="en-US">
                <a:solidFill>
                  <a:schemeClr val="tx1">
                    <a:lumMod val="75000"/>
                    <a:lumOff val="25000"/>
                  </a:schemeClr>
                </a:solidFill>
                <a:cs typeface="+mn-ea"/>
                <a:sym typeface="+mn-lt"/>
              </a:rPr>
              <a:t>中原工学院位于河南省郑州市，中原工学院是一所以工为主，以电子信息和纺织服装为特色优势，工、管艺、理、文、经、法、哲等多学科协调发展</a:t>
            </a:r>
          </a:p>
        </p:txBody>
      </p:sp>
      <p:sp>
        <p:nvSpPr>
          <p:cNvPr id="30" name="矩形 29">
            <a:extLst>
              <a:ext uri="{FF2B5EF4-FFF2-40B4-BE49-F238E27FC236}">
                <a16:creationId xmlns:a16="http://schemas.microsoft.com/office/drawing/2014/main" id="{7DF33E91-4572-429B-869E-4D249A3F4AD6}"/>
              </a:ext>
            </a:extLst>
          </p:cNvPr>
          <p:cNvSpPr/>
          <p:nvPr/>
        </p:nvSpPr>
        <p:spPr>
          <a:xfrm>
            <a:off x="1272336" y="1589649"/>
            <a:ext cx="2744974" cy="449418"/>
          </a:xfrm>
          <a:prstGeom prst="rect">
            <a:avLst/>
          </a:prstGeom>
        </p:spPr>
        <p:txBody>
          <a:bodyPr wrap="square" lIns="0" tIns="0" rIns="0" bIns="0" anchor="ctr">
            <a:spAutoFit/>
          </a:bodyPr>
          <a:lstStyle/>
          <a:p>
            <a:pPr>
              <a:lnSpc>
                <a:spcPct val="130000"/>
              </a:lnSpc>
            </a:pPr>
            <a:r>
              <a:rPr lang="zh-CN" altLang="en-US" sz="2400" b="1" dirty="0">
                <a:solidFill>
                  <a:schemeClr val="accent1">
                    <a:lumMod val="100000"/>
                  </a:schemeClr>
                </a:solidFill>
                <a:latin typeface="思源宋体 CN Heavy" panose="02020900000000000000" pitchFamily="18" charset="-122"/>
                <a:ea typeface="思源宋体 CN Heavy" panose="02020900000000000000" pitchFamily="18" charset="-122"/>
                <a:cs typeface="+mn-ea"/>
                <a:sym typeface="+mn-lt"/>
              </a:rPr>
              <a:t>请输入您的标题</a:t>
            </a:r>
          </a:p>
        </p:txBody>
      </p:sp>
      <p:cxnSp>
        <p:nvCxnSpPr>
          <p:cNvPr id="31" name="直接连接符 30">
            <a:extLst>
              <a:ext uri="{FF2B5EF4-FFF2-40B4-BE49-F238E27FC236}">
                <a16:creationId xmlns:a16="http://schemas.microsoft.com/office/drawing/2014/main" id="{D32BAC51-9974-49C5-AAF3-8088F091FA8C}"/>
              </a:ext>
            </a:extLst>
          </p:cNvPr>
          <p:cNvCxnSpPr/>
          <p:nvPr/>
        </p:nvCxnSpPr>
        <p:spPr>
          <a:xfrm>
            <a:off x="1272332" y="3676008"/>
            <a:ext cx="5332007" cy="0"/>
          </a:xfrm>
          <a:prstGeom prst="line">
            <a:avLst/>
          </a:prstGeom>
          <a:noFill/>
          <a:ln w="6350" cap="flat" cmpd="sng" algn="ctr">
            <a:solidFill>
              <a:schemeClr val="accent1">
                <a:lumMod val="100000"/>
              </a:schemeClr>
            </a:solidFill>
            <a:prstDash val="solid"/>
            <a:miter lim="800000"/>
          </a:ln>
          <a:effectLst/>
        </p:spPr>
      </p:cxnSp>
      <p:sp>
        <p:nvSpPr>
          <p:cNvPr id="33" name="矩形 32">
            <a:extLst>
              <a:ext uri="{FF2B5EF4-FFF2-40B4-BE49-F238E27FC236}">
                <a16:creationId xmlns:a16="http://schemas.microsoft.com/office/drawing/2014/main" id="{ADA35032-F20C-4B8D-95C0-830D704B9D97}"/>
              </a:ext>
            </a:extLst>
          </p:cNvPr>
          <p:cNvSpPr/>
          <p:nvPr/>
        </p:nvSpPr>
        <p:spPr>
          <a:xfrm>
            <a:off x="1272332" y="4436919"/>
            <a:ext cx="5332007" cy="974819"/>
          </a:xfrm>
          <a:prstGeom prst="rect">
            <a:avLst/>
          </a:prstGeom>
          <a:noFill/>
        </p:spPr>
        <p:txBody>
          <a:bodyPr wrap="square" lIns="0" tIns="0" rIns="0" bIns="0" anchor="t" anchorCtr="0">
            <a:spAutoFit/>
          </a:bodyPr>
          <a:lstStyle/>
          <a:p>
            <a:pPr algn="just">
              <a:lnSpc>
                <a:spcPct val="120000"/>
              </a:lnSpc>
            </a:pPr>
            <a:r>
              <a:rPr lang="zh-CN" altLang="en-US">
                <a:solidFill>
                  <a:schemeClr val="tx1">
                    <a:lumMod val="75000"/>
                    <a:lumOff val="25000"/>
                  </a:schemeClr>
                </a:solidFill>
                <a:cs typeface="+mn-ea"/>
                <a:sym typeface="+mn-lt"/>
              </a:rPr>
              <a:t>中原工学院位于河南省郑州市，中原工学院是一所以工为主，以电子信息和纺织服装为特色优势，工、管艺、理、文、经、法、哲等多学科协调发展</a:t>
            </a:r>
          </a:p>
        </p:txBody>
      </p:sp>
      <p:sp>
        <p:nvSpPr>
          <p:cNvPr id="34" name="矩形 33">
            <a:extLst>
              <a:ext uri="{FF2B5EF4-FFF2-40B4-BE49-F238E27FC236}">
                <a16:creationId xmlns:a16="http://schemas.microsoft.com/office/drawing/2014/main" id="{3C8BEF91-56F9-4FAF-85DB-77F733B510B3}"/>
              </a:ext>
            </a:extLst>
          </p:cNvPr>
          <p:cNvSpPr/>
          <p:nvPr/>
        </p:nvSpPr>
        <p:spPr>
          <a:xfrm>
            <a:off x="1272336" y="3900275"/>
            <a:ext cx="2744974" cy="449418"/>
          </a:xfrm>
          <a:prstGeom prst="rect">
            <a:avLst/>
          </a:prstGeom>
        </p:spPr>
        <p:txBody>
          <a:bodyPr wrap="square" lIns="0" tIns="0" rIns="0" bIns="0" anchor="ctr">
            <a:spAutoFit/>
          </a:bodyPr>
          <a:lstStyle/>
          <a:p>
            <a:pPr>
              <a:lnSpc>
                <a:spcPct val="130000"/>
              </a:lnSpc>
            </a:pPr>
            <a:r>
              <a:rPr lang="zh-CN" altLang="en-US" sz="2400" b="1" dirty="0">
                <a:solidFill>
                  <a:schemeClr val="accent1">
                    <a:lumMod val="100000"/>
                  </a:schemeClr>
                </a:solidFill>
                <a:latin typeface="思源宋体 CN Heavy" panose="02020900000000000000" pitchFamily="18" charset="-122"/>
                <a:ea typeface="思源宋体 CN Heavy" panose="02020900000000000000" pitchFamily="18" charset="-122"/>
                <a:cs typeface="+mn-ea"/>
                <a:sym typeface="+mn-lt"/>
              </a:rPr>
              <a:t>请输入您的标题</a:t>
            </a:r>
          </a:p>
        </p:txBody>
      </p:sp>
      <p:grpSp>
        <p:nvGrpSpPr>
          <p:cNvPr id="3" name="组合 2">
            <a:extLst>
              <a:ext uri="{FF2B5EF4-FFF2-40B4-BE49-F238E27FC236}">
                <a16:creationId xmlns:a16="http://schemas.microsoft.com/office/drawing/2014/main" id="{F2B9C471-0632-4AB1-BF8E-9B70FBD02FD9}"/>
              </a:ext>
            </a:extLst>
          </p:cNvPr>
          <p:cNvGrpSpPr/>
          <p:nvPr/>
        </p:nvGrpSpPr>
        <p:grpSpPr>
          <a:xfrm>
            <a:off x="7409824" y="1889990"/>
            <a:ext cx="3644619" cy="1443109"/>
            <a:chOff x="7409824" y="1803913"/>
            <a:chExt cx="3644619" cy="1443109"/>
          </a:xfrm>
        </p:grpSpPr>
        <p:sp>
          <p:nvSpPr>
            <p:cNvPr id="37" name="文本框 36">
              <a:extLst>
                <a:ext uri="{FF2B5EF4-FFF2-40B4-BE49-F238E27FC236}">
                  <a16:creationId xmlns:a16="http://schemas.microsoft.com/office/drawing/2014/main" id="{EB036FE3-79E7-4D83-9981-06F7EB530315}"/>
                </a:ext>
              </a:extLst>
            </p:cNvPr>
            <p:cNvSpPr txBox="1">
              <a:spLocks/>
            </p:cNvSpPr>
            <p:nvPr/>
          </p:nvSpPr>
          <p:spPr>
            <a:xfrm>
              <a:off x="7409824" y="1803913"/>
              <a:ext cx="1601718" cy="369332"/>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marL="0" lvl="1"/>
              <a:r>
                <a:rPr lang="zh-CN" altLang="en-US" sz="2400" dirty="0">
                  <a:solidFill>
                    <a:schemeClr val="bg1"/>
                  </a:solidFill>
                  <a:latin typeface="思源宋体 CN Heavy" panose="02020900000000000000" pitchFamily="18" charset="-122"/>
                  <a:ea typeface="思源宋体 CN Heavy" panose="02020900000000000000" pitchFamily="18" charset="-122"/>
                  <a:cs typeface="+mn-ea"/>
                  <a:sym typeface="+mn-lt"/>
                </a:rPr>
                <a:t>添加标题</a:t>
              </a:r>
            </a:p>
          </p:txBody>
        </p:sp>
        <p:sp>
          <p:nvSpPr>
            <p:cNvPr id="38" name="文本框 37">
              <a:extLst>
                <a:ext uri="{FF2B5EF4-FFF2-40B4-BE49-F238E27FC236}">
                  <a16:creationId xmlns:a16="http://schemas.microsoft.com/office/drawing/2014/main" id="{4CE15072-FE18-48D4-9D7D-5F49FFE74325}"/>
                </a:ext>
              </a:extLst>
            </p:cNvPr>
            <p:cNvSpPr txBox="1"/>
            <p:nvPr/>
          </p:nvSpPr>
          <p:spPr>
            <a:xfrm>
              <a:off x="7409824" y="2272075"/>
              <a:ext cx="3644619" cy="974947"/>
            </a:xfrm>
            <a:prstGeom prst="rect">
              <a:avLst/>
            </a:prstGeom>
          </p:spPr>
          <p:txBody>
            <a:bodyPr wrap="square" lIns="0" tIns="0" rIns="0" bIns="0">
              <a:spAutoFit/>
            </a:bodyPr>
            <a:lstStyle>
              <a:defPPr>
                <a:defRPr lang="zh-CN"/>
              </a:defPPr>
              <a:lvl1pPr>
                <a:lnSpc>
                  <a:spcPct val="130000"/>
                </a:lnSpc>
                <a:defRPr sz="14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vl2pPr>
                <a:defRPr/>
              </a:lvl2pPr>
              <a:lvl3pPr>
                <a:defRPr/>
              </a:lvl3pPr>
              <a:lvl4pPr>
                <a:defRPr/>
              </a:lvl4pPr>
              <a:lvl5pPr>
                <a:defRPr/>
              </a:lvl5pPr>
              <a:lvl6pPr>
                <a:defRPr/>
              </a:lvl6pPr>
              <a:lvl7pPr>
                <a:defRPr/>
              </a:lvl7pPr>
              <a:lvl8pPr>
                <a:defRPr/>
              </a:lvl8pPr>
              <a:lvl9pPr>
                <a:defRPr/>
              </a:lvl9pPr>
            </a:lstStyle>
            <a:p>
              <a:pPr marR="0" lvl="0" defTabSz="914400" eaLnBrk="1" fontAlgn="auto" latinLnBrk="0" hangingPunct="1">
                <a:lnSpc>
                  <a:spcPct val="120000"/>
                </a:lnSpc>
                <a:spcBef>
                  <a:spcPts val="0"/>
                </a:spcBef>
                <a:spcAft>
                  <a:spcPts val="0"/>
                </a:spcAft>
                <a:buClrTx/>
                <a:buSzTx/>
                <a:tabLst/>
                <a:defRPr/>
              </a:pPr>
              <a:r>
                <a:rPr kumimoji="0" lang="zh-CN" altLang="en-US" sz="1800" b="0" i="0" u="none" strike="noStrike" kern="0" cap="none" spc="0" normalizeH="0" baseline="0" noProof="0" dirty="0">
                  <a:ln>
                    <a:noFill/>
                  </a:ln>
                  <a:solidFill>
                    <a:schemeClr val="bg1"/>
                  </a:solidFill>
                  <a:effectLst/>
                  <a:uLnTx/>
                  <a:uFillTx/>
                  <a:latin typeface="+mn-lt"/>
                  <a:ea typeface="+mn-ea"/>
                  <a:cs typeface="+mn-ea"/>
                  <a:sym typeface="+mn-lt"/>
                </a:rPr>
                <a:t>在这里输入你的正文阐述与关键词标题相关的具体内容，若字数太多酌情</a:t>
              </a:r>
              <a:r>
                <a:rPr kumimoji="0" lang="zh-CN" altLang="en-US" sz="1800" b="0" i="0" u="none" strike="noStrike" kern="0" cap="none" spc="0" normalizeH="0" baseline="0" noProof="0">
                  <a:ln>
                    <a:noFill/>
                  </a:ln>
                  <a:solidFill>
                    <a:schemeClr val="bg1"/>
                  </a:solidFill>
                  <a:effectLst/>
                  <a:uLnTx/>
                  <a:uFillTx/>
                  <a:latin typeface="+mn-lt"/>
                  <a:ea typeface="+mn-ea"/>
                  <a:cs typeface="+mn-ea"/>
                  <a:sym typeface="+mn-lt"/>
                </a:rPr>
                <a:t>删减文案</a:t>
              </a:r>
              <a:endParaRPr kumimoji="0" lang="zh-CN" altLang="en-US" sz="1800" b="0" i="0" u="none" strike="noStrike" kern="0" cap="none" spc="0" normalizeH="0" baseline="0" noProof="0" dirty="0">
                <a:ln>
                  <a:noFill/>
                </a:ln>
                <a:solidFill>
                  <a:schemeClr val="bg1"/>
                </a:solidFill>
                <a:effectLst/>
                <a:uLnTx/>
                <a:uFillTx/>
                <a:latin typeface="+mn-lt"/>
                <a:ea typeface="+mn-ea"/>
                <a:cs typeface="+mn-ea"/>
                <a:sym typeface="+mn-lt"/>
              </a:endParaRPr>
            </a:p>
          </p:txBody>
        </p:sp>
      </p:grpSp>
      <p:grpSp>
        <p:nvGrpSpPr>
          <p:cNvPr id="2" name="组合 1">
            <a:extLst>
              <a:ext uri="{FF2B5EF4-FFF2-40B4-BE49-F238E27FC236}">
                <a16:creationId xmlns:a16="http://schemas.microsoft.com/office/drawing/2014/main" id="{1BB90369-B9B3-4E0D-9A62-066FDDAB2A1D}"/>
              </a:ext>
            </a:extLst>
          </p:cNvPr>
          <p:cNvGrpSpPr/>
          <p:nvPr/>
        </p:nvGrpSpPr>
        <p:grpSpPr>
          <a:xfrm>
            <a:off x="7409824" y="4147419"/>
            <a:ext cx="3644619" cy="1443109"/>
            <a:chOff x="7409824" y="4245682"/>
            <a:chExt cx="3644619" cy="1443109"/>
          </a:xfrm>
        </p:grpSpPr>
        <p:sp>
          <p:nvSpPr>
            <p:cNvPr id="39" name="文本框 38">
              <a:extLst>
                <a:ext uri="{FF2B5EF4-FFF2-40B4-BE49-F238E27FC236}">
                  <a16:creationId xmlns:a16="http://schemas.microsoft.com/office/drawing/2014/main" id="{085C07EC-1173-4D57-8209-5420D3A35E49}"/>
                </a:ext>
              </a:extLst>
            </p:cNvPr>
            <p:cNvSpPr txBox="1">
              <a:spLocks/>
            </p:cNvSpPr>
            <p:nvPr/>
          </p:nvSpPr>
          <p:spPr>
            <a:xfrm>
              <a:off x="7409824" y="4245682"/>
              <a:ext cx="1601718" cy="369332"/>
            </a:xfrm>
            <a:prstGeom prst="rect">
              <a:avLst/>
            </a:prstGeom>
          </p:spPr>
          <p:txBody>
            <a:bodyPr wrap="square" lIns="0" tIns="0" rIns="0" bIns="0">
              <a:spAutoFit/>
            </a:bodyPr>
            <a:lstStyle>
              <a:lvl1pPr algn="l" defTabSz="914400" rtl="0" eaLnBrk="1" latinLnBrk="0" hangingPunct="1">
                <a:lnSpc>
                  <a:spcPct val="100000"/>
                </a:lnSpc>
                <a:spcBef>
                  <a:spcPct val="0"/>
                </a:spcBef>
                <a:buNone/>
                <a:defRPr lang="zh-CN" altLang="en-US" sz="2800" b="1" kern="1200">
                  <a:solidFill>
                    <a:schemeClr val="tx1"/>
                  </a:solidFill>
                  <a:latin typeface="+mj-lt"/>
                  <a:ea typeface="+mj-ea"/>
                  <a:cs typeface="+mj-cs"/>
                </a:defRPr>
              </a:lvl1pPr>
            </a:lstStyle>
            <a:p>
              <a:pPr marL="0" lvl="1"/>
              <a:r>
                <a:rPr lang="zh-CN" altLang="en-US" sz="2400" dirty="0">
                  <a:solidFill>
                    <a:schemeClr val="bg1"/>
                  </a:solidFill>
                  <a:latin typeface="思源宋体 CN Heavy" panose="02020900000000000000" pitchFamily="18" charset="-122"/>
                  <a:ea typeface="思源宋体 CN Heavy" panose="02020900000000000000" pitchFamily="18" charset="-122"/>
                  <a:cs typeface="+mn-ea"/>
                  <a:sym typeface="+mn-lt"/>
                </a:rPr>
                <a:t>添加标题</a:t>
              </a:r>
            </a:p>
          </p:txBody>
        </p:sp>
        <p:sp>
          <p:nvSpPr>
            <p:cNvPr id="40" name="文本框 39">
              <a:extLst>
                <a:ext uri="{FF2B5EF4-FFF2-40B4-BE49-F238E27FC236}">
                  <a16:creationId xmlns:a16="http://schemas.microsoft.com/office/drawing/2014/main" id="{3E9C5F22-3533-41FD-9BA9-8BFDB6A20116}"/>
                </a:ext>
              </a:extLst>
            </p:cNvPr>
            <p:cNvSpPr txBox="1"/>
            <p:nvPr/>
          </p:nvSpPr>
          <p:spPr>
            <a:xfrm>
              <a:off x="7409824" y="4713844"/>
              <a:ext cx="3644619" cy="974947"/>
            </a:xfrm>
            <a:prstGeom prst="rect">
              <a:avLst/>
            </a:prstGeom>
          </p:spPr>
          <p:txBody>
            <a:bodyPr wrap="square" lIns="0" tIns="0" rIns="0" bIns="0">
              <a:spAutoFit/>
            </a:bodyPr>
            <a:lstStyle>
              <a:defPPr>
                <a:defRPr lang="zh-CN"/>
              </a:defPPr>
              <a:lvl1pPr>
                <a:lnSpc>
                  <a:spcPct val="130000"/>
                </a:lnSpc>
                <a:defRPr sz="14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vl2pPr>
                <a:defRPr/>
              </a:lvl2pPr>
              <a:lvl3pPr>
                <a:defRPr/>
              </a:lvl3pPr>
              <a:lvl4pPr>
                <a:defRPr/>
              </a:lvl4pPr>
              <a:lvl5pPr>
                <a:defRPr/>
              </a:lvl5pPr>
              <a:lvl6pPr>
                <a:defRPr/>
              </a:lvl6pPr>
              <a:lvl7pPr>
                <a:defRPr/>
              </a:lvl7pPr>
              <a:lvl8pPr>
                <a:defRPr/>
              </a:lvl8pPr>
              <a:lvl9pPr>
                <a:defRPr/>
              </a:lvl9pPr>
            </a:lstStyle>
            <a:p>
              <a:pPr marR="0" lvl="0" defTabSz="914400" eaLnBrk="1" fontAlgn="auto" latinLnBrk="0" hangingPunct="1">
                <a:lnSpc>
                  <a:spcPct val="120000"/>
                </a:lnSpc>
                <a:spcBef>
                  <a:spcPts val="0"/>
                </a:spcBef>
                <a:spcAft>
                  <a:spcPts val="0"/>
                </a:spcAft>
                <a:buClrTx/>
                <a:buSzTx/>
                <a:tabLst/>
                <a:defRPr/>
              </a:pPr>
              <a:r>
                <a:rPr kumimoji="0" lang="zh-CN" altLang="en-US" sz="1800" b="0" i="0" u="none" strike="noStrike" kern="0" cap="none" spc="0" normalizeH="0" baseline="0" noProof="0" dirty="0">
                  <a:ln>
                    <a:noFill/>
                  </a:ln>
                  <a:solidFill>
                    <a:schemeClr val="bg1"/>
                  </a:solidFill>
                  <a:effectLst/>
                  <a:uLnTx/>
                  <a:uFillTx/>
                  <a:latin typeface="+mn-lt"/>
                  <a:ea typeface="+mn-ea"/>
                  <a:cs typeface="+mn-ea"/>
                  <a:sym typeface="+mn-lt"/>
                </a:rPr>
                <a:t>在这里输入你的正文阐述与关键词标题相关的具体内容，若字数太多酌情</a:t>
              </a:r>
              <a:r>
                <a:rPr kumimoji="0" lang="zh-CN" altLang="en-US" sz="1800" b="0" i="0" u="none" strike="noStrike" kern="0" cap="none" spc="0" normalizeH="0" baseline="0" noProof="0">
                  <a:ln>
                    <a:noFill/>
                  </a:ln>
                  <a:solidFill>
                    <a:schemeClr val="bg1"/>
                  </a:solidFill>
                  <a:effectLst/>
                  <a:uLnTx/>
                  <a:uFillTx/>
                  <a:latin typeface="+mn-lt"/>
                  <a:ea typeface="+mn-ea"/>
                  <a:cs typeface="+mn-ea"/>
                  <a:sym typeface="+mn-lt"/>
                </a:rPr>
                <a:t>删减文案</a:t>
              </a:r>
              <a:endParaRPr kumimoji="0" lang="zh-CN" altLang="en-US" sz="1800" b="0" i="0" u="none" strike="noStrike" kern="0" cap="none" spc="0" normalizeH="0" baseline="0" noProof="0" dirty="0">
                <a:ln>
                  <a:noFill/>
                </a:ln>
                <a:solidFill>
                  <a:schemeClr val="bg1"/>
                </a:solidFill>
                <a:effectLst/>
                <a:uLnTx/>
                <a:uFillTx/>
                <a:latin typeface="+mn-lt"/>
                <a:ea typeface="+mn-ea"/>
                <a:cs typeface="+mn-ea"/>
                <a:sym typeface="+mn-lt"/>
              </a:endParaRPr>
            </a:p>
          </p:txBody>
        </p:sp>
      </p:grpSp>
    </p:spTree>
    <p:extLst>
      <p:ext uri="{BB962C8B-B14F-4D97-AF65-F5344CB8AC3E}">
        <p14:creationId xmlns:p14="http://schemas.microsoft.com/office/powerpoint/2010/main" val="14126637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527AA832-DB86-4085-B920-AFF55DEB730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2"/>
          <a:stretch/>
        </p:blipFill>
        <p:spPr>
          <a:xfrm>
            <a:off x="0" y="2990849"/>
            <a:ext cx="12192000" cy="3867151"/>
          </a:xfrm>
          <a:prstGeom prst="rect">
            <a:avLst/>
          </a:prstGeom>
        </p:spPr>
      </p:pic>
      <p:sp>
        <p:nvSpPr>
          <p:cNvPr id="13" name="矩形 12">
            <a:extLst>
              <a:ext uri="{FF2B5EF4-FFF2-40B4-BE49-F238E27FC236}">
                <a16:creationId xmlns:a16="http://schemas.microsoft.com/office/drawing/2014/main" id="{B05C82C7-F87C-40D8-B3A9-A3C7F14BFD5D}"/>
              </a:ext>
            </a:extLst>
          </p:cNvPr>
          <p:cNvSpPr/>
          <p:nvPr/>
        </p:nvSpPr>
        <p:spPr>
          <a:xfrm>
            <a:off x="0" y="2990849"/>
            <a:ext cx="12192000" cy="3867151"/>
          </a:xfrm>
          <a:prstGeom prst="rect">
            <a:avLst/>
          </a:prstGeom>
          <a:solidFill>
            <a:schemeClr val="accent1">
              <a:alpha val="92000"/>
            </a:schemeClr>
          </a:solidFill>
          <a:ln w="0">
            <a:noFill/>
          </a:ln>
          <a:effectLst>
            <a:outerShdw blurRad="254000" dist="63500" sx="102000" sy="102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椭圆 2">
            <a:extLst>
              <a:ext uri="{FF2B5EF4-FFF2-40B4-BE49-F238E27FC236}">
                <a16:creationId xmlns:a16="http://schemas.microsoft.com/office/drawing/2014/main" id="{A565B8A3-DF27-4905-A466-AF6E9EBF9A41}"/>
              </a:ext>
            </a:extLst>
          </p:cNvPr>
          <p:cNvSpPr/>
          <p:nvPr/>
        </p:nvSpPr>
        <p:spPr>
          <a:xfrm>
            <a:off x="5096782" y="1991631"/>
            <a:ext cx="1998436" cy="1998436"/>
          </a:xfrm>
          <a:prstGeom prst="ellipse">
            <a:avLst/>
          </a:prstGeom>
          <a:solidFill>
            <a:schemeClr val="bg1"/>
          </a:solidFill>
          <a:ln w="19050">
            <a:solidFill>
              <a:schemeClr val="bg1"/>
            </a:solidFill>
          </a:ln>
          <a:effectLst>
            <a:outerShdw blurRad="342900" sx="101000" sy="101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 name="椭圆 3">
            <a:extLst>
              <a:ext uri="{FF2B5EF4-FFF2-40B4-BE49-F238E27FC236}">
                <a16:creationId xmlns:a16="http://schemas.microsoft.com/office/drawing/2014/main" id="{6E6451E4-F990-4ACB-823F-51CB7A870406}"/>
              </a:ext>
            </a:extLst>
          </p:cNvPr>
          <p:cNvSpPr/>
          <p:nvPr/>
        </p:nvSpPr>
        <p:spPr>
          <a:xfrm>
            <a:off x="4880655" y="1738766"/>
            <a:ext cx="2430689" cy="2430689"/>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文本框 4">
            <a:extLst>
              <a:ext uri="{FF2B5EF4-FFF2-40B4-BE49-F238E27FC236}">
                <a16:creationId xmlns:a16="http://schemas.microsoft.com/office/drawing/2014/main" id="{273F7290-A464-42E9-844F-F5EE459B94D0}"/>
              </a:ext>
            </a:extLst>
          </p:cNvPr>
          <p:cNvSpPr txBox="1"/>
          <p:nvPr/>
        </p:nvSpPr>
        <p:spPr>
          <a:xfrm>
            <a:off x="4815390" y="4600695"/>
            <a:ext cx="2599317"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200" normalizeH="0" baseline="0" noProof="0">
                <a:ln>
                  <a:noFill/>
                </a:ln>
                <a:solidFill>
                  <a:prstClr val="white"/>
                </a:solidFill>
                <a:effectLst/>
                <a:uLnTx/>
                <a:uFillTx/>
                <a:cs typeface="+mn-ea"/>
                <a:sym typeface="+mn-lt"/>
              </a:rPr>
              <a:t>第二部分</a:t>
            </a:r>
            <a:endParaRPr kumimoji="0" lang="zh-CN" altLang="en-US" sz="2400" b="0" i="0" u="none" strike="noStrike" kern="1200" cap="none" spc="200" normalizeH="0" baseline="0" noProof="0" dirty="0">
              <a:ln>
                <a:noFill/>
              </a:ln>
              <a:solidFill>
                <a:prstClr val="white"/>
              </a:solidFill>
              <a:effectLst/>
              <a:uLnTx/>
              <a:uFillTx/>
              <a:cs typeface="+mn-ea"/>
              <a:sym typeface="+mn-lt"/>
            </a:endParaRPr>
          </a:p>
        </p:txBody>
      </p:sp>
      <p:sp>
        <p:nvSpPr>
          <p:cNvPr id="6" name="文本框 5">
            <a:extLst>
              <a:ext uri="{FF2B5EF4-FFF2-40B4-BE49-F238E27FC236}">
                <a16:creationId xmlns:a16="http://schemas.microsoft.com/office/drawing/2014/main" id="{3EE66765-4095-4D8B-9A07-36AFBE4F6A5D}"/>
              </a:ext>
            </a:extLst>
          </p:cNvPr>
          <p:cNvSpPr txBox="1"/>
          <p:nvPr/>
        </p:nvSpPr>
        <p:spPr>
          <a:xfrm>
            <a:off x="3790268" y="5058483"/>
            <a:ext cx="4649561"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4000" spc="200">
                <a:solidFill>
                  <a:prstClr val="white"/>
                </a:solidFill>
                <a:latin typeface="思源宋体 CN Heavy" panose="02020900000000000000" pitchFamily="18" charset="-122"/>
                <a:ea typeface="思源宋体 CN Heavy" panose="02020900000000000000" pitchFamily="18" charset="-122"/>
                <a:cs typeface="+mn-ea"/>
                <a:sym typeface="+mn-lt"/>
              </a:rPr>
              <a:t>请输入您的标题</a:t>
            </a:r>
            <a:endParaRPr kumimoji="0" lang="zh-CN" altLang="en-US" sz="4000" i="0" u="none" strike="noStrike" kern="1200" cap="none" spc="20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ea"/>
              <a:sym typeface="+mn-lt"/>
            </a:endParaRPr>
          </a:p>
        </p:txBody>
      </p:sp>
      <p:cxnSp>
        <p:nvCxnSpPr>
          <p:cNvPr id="7" name="直接连接符 6">
            <a:extLst>
              <a:ext uri="{FF2B5EF4-FFF2-40B4-BE49-F238E27FC236}">
                <a16:creationId xmlns:a16="http://schemas.microsoft.com/office/drawing/2014/main" id="{88EEA10B-1EB8-46B9-9A89-4280F5789D3E}"/>
              </a:ext>
            </a:extLst>
          </p:cNvPr>
          <p:cNvCxnSpPr>
            <a:cxnSpLocks/>
          </p:cNvCxnSpPr>
          <p:nvPr/>
        </p:nvCxnSpPr>
        <p:spPr>
          <a:xfrm>
            <a:off x="5944510" y="6519333"/>
            <a:ext cx="30298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4" name="图形 13">
            <a:extLst>
              <a:ext uri="{FF2B5EF4-FFF2-40B4-BE49-F238E27FC236}">
                <a16:creationId xmlns:a16="http://schemas.microsoft.com/office/drawing/2014/main" id="{1663B280-4CE4-41B3-8F8B-EE3B24D9EFBA}"/>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269005" y="2163855"/>
            <a:ext cx="1653988" cy="1653988"/>
          </a:xfrm>
          <a:prstGeom prst="rect">
            <a:avLst/>
          </a:prstGeom>
        </p:spPr>
      </p:pic>
      <p:sp>
        <p:nvSpPr>
          <p:cNvPr id="15" name="文本占位符 58">
            <a:extLst>
              <a:ext uri="{FF2B5EF4-FFF2-40B4-BE49-F238E27FC236}">
                <a16:creationId xmlns:a16="http://schemas.microsoft.com/office/drawing/2014/main" id="{026EA2C3-337F-4133-A20A-7A170477EDA2}"/>
              </a:ext>
            </a:extLst>
          </p:cNvPr>
          <p:cNvSpPr txBox="1">
            <a:spLocks/>
          </p:cNvSpPr>
          <p:nvPr/>
        </p:nvSpPr>
        <p:spPr>
          <a:xfrm>
            <a:off x="10158893" y="793526"/>
            <a:ext cx="1745724" cy="28125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a:solidFill>
                  <a:schemeClr val="accent1"/>
                </a:solidFill>
                <a:cs typeface="+mn-ea"/>
                <a:sym typeface="+mn-lt"/>
              </a:rPr>
              <a:t>LOGO HERE</a:t>
            </a:r>
            <a:endParaRPr lang="zh-CN" altLang="en-US" sz="1800" dirty="0">
              <a:solidFill>
                <a:schemeClr val="accent1"/>
              </a:solidFill>
              <a:cs typeface="+mn-ea"/>
              <a:sym typeface="+mn-lt"/>
            </a:endParaRPr>
          </a:p>
        </p:txBody>
      </p:sp>
      <p:sp>
        <p:nvSpPr>
          <p:cNvPr id="11" name="文本框 10">
            <a:extLst>
              <a:ext uri="{FF2B5EF4-FFF2-40B4-BE49-F238E27FC236}">
                <a16:creationId xmlns:a16="http://schemas.microsoft.com/office/drawing/2014/main" id="{EE0D60CA-CB19-4B1C-8719-11B2D20D54E7}"/>
              </a:ext>
            </a:extLst>
          </p:cNvPr>
          <p:cNvSpPr txBox="1"/>
          <p:nvPr/>
        </p:nvSpPr>
        <p:spPr>
          <a:xfrm>
            <a:off x="2855686" y="5620210"/>
            <a:ext cx="6480628" cy="338554"/>
          </a:xfrm>
          <a:prstGeom prst="rect">
            <a:avLst/>
          </a:prstGeom>
          <a:noFill/>
        </p:spPr>
        <p:txBody>
          <a:bodyPr wrap="square">
            <a:spAutoFit/>
          </a:bodyPr>
          <a:lstStyle/>
          <a:p>
            <a:pPr marL="0" indent="0" algn="ctr">
              <a:buNone/>
            </a:pPr>
            <a:r>
              <a:rPr lang="en-US" altLang="zh-CN" sz="1600">
                <a:solidFill>
                  <a:schemeClr val="bg1"/>
                </a:solidFill>
                <a:cs typeface="+mn-ea"/>
                <a:sym typeface="+mn-lt"/>
              </a:rPr>
              <a:t>Please Enter Your Title Here</a:t>
            </a:r>
            <a:endParaRPr lang="zh-CN" altLang="en-US" sz="1600" dirty="0">
              <a:solidFill>
                <a:schemeClr val="bg1"/>
              </a:solidFill>
              <a:cs typeface="+mn-ea"/>
              <a:sym typeface="+mn-lt"/>
            </a:endParaRPr>
          </a:p>
        </p:txBody>
      </p:sp>
    </p:spTree>
    <p:extLst>
      <p:ext uri="{BB962C8B-B14F-4D97-AF65-F5344CB8AC3E}">
        <p14:creationId xmlns:p14="http://schemas.microsoft.com/office/powerpoint/2010/main" val="8520643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ADB253B5-A7A8-4108-B6DF-E876570E219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096000" y="1809755"/>
            <a:ext cx="6096000" cy="3243013"/>
          </a:xfrm>
          <a:custGeom>
            <a:avLst/>
            <a:gdLst>
              <a:gd name="connsiteX0" fmla="*/ 0 w 6096000"/>
              <a:gd name="connsiteY0" fmla="*/ 0 h 3243013"/>
              <a:gd name="connsiteX1" fmla="*/ 6096000 w 6096000"/>
              <a:gd name="connsiteY1" fmla="*/ 0 h 3243013"/>
              <a:gd name="connsiteX2" fmla="*/ 6096000 w 6096000"/>
              <a:gd name="connsiteY2" fmla="*/ 3243013 h 3243013"/>
              <a:gd name="connsiteX3" fmla="*/ 0 w 6096000"/>
              <a:gd name="connsiteY3" fmla="*/ 3243013 h 3243013"/>
            </a:gdLst>
            <a:ahLst/>
            <a:cxnLst>
              <a:cxn ang="0">
                <a:pos x="connsiteX0" y="connsiteY0"/>
              </a:cxn>
              <a:cxn ang="0">
                <a:pos x="connsiteX1" y="connsiteY1"/>
              </a:cxn>
              <a:cxn ang="0">
                <a:pos x="connsiteX2" y="connsiteY2"/>
              </a:cxn>
              <a:cxn ang="0">
                <a:pos x="connsiteX3" y="connsiteY3"/>
              </a:cxn>
            </a:cxnLst>
            <a:rect l="l" t="t" r="r" b="b"/>
            <a:pathLst>
              <a:path w="6096000" h="3243013">
                <a:moveTo>
                  <a:pt x="0" y="0"/>
                </a:moveTo>
                <a:lnTo>
                  <a:pt x="6096000" y="0"/>
                </a:lnTo>
                <a:lnTo>
                  <a:pt x="6096000" y="3243013"/>
                </a:lnTo>
                <a:lnTo>
                  <a:pt x="0" y="3243013"/>
                </a:lnTo>
                <a:close/>
              </a:path>
            </a:pathLst>
          </a:custGeom>
        </p:spPr>
      </p:pic>
      <p:pic>
        <p:nvPicPr>
          <p:cNvPr id="30" name="图片 29">
            <a:extLst>
              <a:ext uri="{FF2B5EF4-FFF2-40B4-BE49-F238E27FC236}">
                <a16:creationId xmlns:a16="http://schemas.microsoft.com/office/drawing/2014/main" id="{EC7A8869-9E4B-4412-B8EB-112CFF71995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809755"/>
            <a:ext cx="6101786" cy="3243013"/>
          </a:xfrm>
          <a:custGeom>
            <a:avLst/>
            <a:gdLst>
              <a:gd name="connsiteX0" fmla="*/ 0 w 6101786"/>
              <a:gd name="connsiteY0" fmla="*/ 0 h 3243013"/>
              <a:gd name="connsiteX1" fmla="*/ 6101786 w 6101786"/>
              <a:gd name="connsiteY1" fmla="*/ 0 h 3243013"/>
              <a:gd name="connsiteX2" fmla="*/ 6101786 w 6101786"/>
              <a:gd name="connsiteY2" fmla="*/ 3243013 h 3243013"/>
              <a:gd name="connsiteX3" fmla="*/ 0 w 6101786"/>
              <a:gd name="connsiteY3" fmla="*/ 3243013 h 3243013"/>
            </a:gdLst>
            <a:ahLst/>
            <a:cxnLst>
              <a:cxn ang="0">
                <a:pos x="connsiteX0" y="connsiteY0"/>
              </a:cxn>
              <a:cxn ang="0">
                <a:pos x="connsiteX1" y="connsiteY1"/>
              </a:cxn>
              <a:cxn ang="0">
                <a:pos x="connsiteX2" y="connsiteY2"/>
              </a:cxn>
              <a:cxn ang="0">
                <a:pos x="connsiteX3" y="connsiteY3"/>
              </a:cxn>
            </a:cxnLst>
            <a:rect l="l" t="t" r="r" b="b"/>
            <a:pathLst>
              <a:path w="6101786" h="3243013">
                <a:moveTo>
                  <a:pt x="0" y="0"/>
                </a:moveTo>
                <a:lnTo>
                  <a:pt x="6101786" y="0"/>
                </a:lnTo>
                <a:lnTo>
                  <a:pt x="6101786" y="3243013"/>
                </a:lnTo>
                <a:lnTo>
                  <a:pt x="0" y="3243013"/>
                </a:lnTo>
                <a:close/>
              </a:path>
            </a:pathLst>
          </a:custGeom>
        </p:spPr>
      </p:pic>
      <p:sp>
        <p:nvSpPr>
          <p:cNvPr id="2" name="矩形 1">
            <a:extLst>
              <a:ext uri="{FF2B5EF4-FFF2-40B4-BE49-F238E27FC236}">
                <a16:creationId xmlns:a16="http://schemas.microsoft.com/office/drawing/2014/main" id="{4D50E656-7F41-402A-8A97-DF894FF4D15D}"/>
              </a:ext>
            </a:extLst>
          </p:cNvPr>
          <p:cNvSpPr/>
          <p:nvPr/>
        </p:nvSpPr>
        <p:spPr>
          <a:xfrm>
            <a:off x="0" y="1809755"/>
            <a:ext cx="12192000" cy="3243013"/>
          </a:xfrm>
          <a:prstGeom prst="rect">
            <a:avLst/>
          </a:prstGeom>
          <a:solidFill>
            <a:schemeClr val="accent1">
              <a:lumMod val="10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圆角 6">
            <a:extLst>
              <a:ext uri="{FF2B5EF4-FFF2-40B4-BE49-F238E27FC236}">
                <a16:creationId xmlns:a16="http://schemas.microsoft.com/office/drawing/2014/main" id="{25FC8CFA-D17F-4BD6-ADF0-7664604CE53D}"/>
              </a:ext>
            </a:extLst>
          </p:cNvPr>
          <p:cNvSpPr/>
          <p:nvPr/>
        </p:nvSpPr>
        <p:spPr>
          <a:xfrm>
            <a:off x="755767" y="2699882"/>
            <a:ext cx="2362196" cy="3068035"/>
          </a:xfrm>
          <a:prstGeom prst="roundRect">
            <a:avLst>
              <a:gd name="adj" fmla="val 2991"/>
            </a:avLst>
          </a:prstGeom>
          <a:solidFill>
            <a:srgbClr val="F9F9F9"/>
          </a:solidFill>
          <a:ln>
            <a:noFill/>
          </a:ln>
          <a:effectLst>
            <a:outerShdw blurRad="546100" sx="110000" sy="110000" algn="ctr"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矩形: 圆角 7">
            <a:extLst>
              <a:ext uri="{FF2B5EF4-FFF2-40B4-BE49-F238E27FC236}">
                <a16:creationId xmlns:a16="http://schemas.microsoft.com/office/drawing/2014/main" id="{98664609-4568-4C39-BA67-1AC0599AAD41}"/>
              </a:ext>
            </a:extLst>
          </p:cNvPr>
          <p:cNvSpPr/>
          <p:nvPr/>
        </p:nvSpPr>
        <p:spPr>
          <a:xfrm>
            <a:off x="755766" y="2699882"/>
            <a:ext cx="2362196" cy="729118"/>
          </a:xfrm>
          <a:prstGeom prst="roundRect">
            <a:avLst/>
          </a:prstGeom>
          <a:solidFill>
            <a:schemeClr val="bg1"/>
          </a:solidFill>
          <a:ln>
            <a:noFill/>
          </a:ln>
          <a:effectLst>
            <a:outerShdw blurRad="1905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 name="矩形 4">
            <a:extLst>
              <a:ext uri="{FF2B5EF4-FFF2-40B4-BE49-F238E27FC236}">
                <a16:creationId xmlns:a16="http://schemas.microsoft.com/office/drawing/2014/main" id="{5B148FEE-12CA-4E1F-8E31-A7DF0DB6C087}"/>
              </a:ext>
            </a:extLst>
          </p:cNvPr>
          <p:cNvSpPr/>
          <p:nvPr/>
        </p:nvSpPr>
        <p:spPr>
          <a:xfrm>
            <a:off x="872724" y="2801485"/>
            <a:ext cx="2128280" cy="541751"/>
          </a:xfrm>
          <a:prstGeom prst="rect">
            <a:avLst/>
          </a:prstGeom>
          <a:noFill/>
        </p:spPr>
        <p:txBody>
          <a:bodyPr wrap="square">
            <a:spAutoFit/>
          </a:bodyPr>
          <a:lstStyle/>
          <a:p>
            <a:pPr algn="ctr">
              <a:lnSpc>
                <a:spcPct val="130000"/>
              </a:lnSpc>
            </a:pPr>
            <a:r>
              <a:rPr lang="zh-CN" altLang="en-US" sz="2400" dirty="0">
                <a:solidFill>
                  <a:schemeClr val="accent1">
                    <a:lumMod val="100000"/>
                  </a:schemeClr>
                </a:solidFill>
                <a:latin typeface="思源宋体 CN Heavy" panose="02020900000000000000" pitchFamily="18" charset="-122"/>
                <a:ea typeface="思源宋体 CN Heavy" panose="02020900000000000000" pitchFamily="18" charset="-122"/>
                <a:cs typeface="+mn-ea"/>
                <a:sym typeface="+mn-lt"/>
              </a:rPr>
              <a:t>这里是小标题</a:t>
            </a:r>
          </a:p>
        </p:txBody>
      </p:sp>
      <p:sp>
        <p:nvSpPr>
          <p:cNvPr id="6" name="文本框 5">
            <a:extLst>
              <a:ext uri="{FF2B5EF4-FFF2-40B4-BE49-F238E27FC236}">
                <a16:creationId xmlns:a16="http://schemas.microsoft.com/office/drawing/2014/main" id="{B3BF7F9D-D850-4A41-88F2-04DE2A0FC0C6}"/>
              </a:ext>
            </a:extLst>
          </p:cNvPr>
          <p:cNvSpPr txBox="1"/>
          <p:nvPr/>
        </p:nvSpPr>
        <p:spPr>
          <a:xfrm>
            <a:off x="755766" y="3717954"/>
            <a:ext cx="2362198" cy="1731949"/>
          </a:xfrm>
          <a:prstGeom prst="rect">
            <a:avLst/>
          </a:prstGeom>
          <a:noFill/>
        </p:spPr>
        <p:txBody>
          <a:bodyPr wrap="square" lIns="0" rtlCol="0">
            <a:spAutoFit/>
          </a:bodyPr>
          <a:lstStyle/>
          <a:p>
            <a:pPr marL="105750" algn="ctr">
              <a:lnSpc>
                <a:spcPct val="120000"/>
              </a:lnSpc>
            </a:pPr>
            <a:r>
              <a:rPr lang="zh-CN" altLang="en-US" dirty="0">
                <a:solidFill>
                  <a:schemeClr val="tx1">
                    <a:lumMod val="65000"/>
                    <a:lumOff val="35000"/>
                  </a:schemeClr>
                </a:solidFill>
                <a:cs typeface="+mn-ea"/>
                <a:sym typeface="+mn-lt"/>
              </a:rPr>
              <a:t>请输入您的文本内容</a:t>
            </a:r>
          </a:p>
          <a:p>
            <a:pPr marL="105750" algn="ctr">
              <a:lnSpc>
                <a:spcPct val="120000"/>
              </a:lnSpc>
            </a:pPr>
            <a:r>
              <a:rPr lang="zh-CN" altLang="en-US" dirty="0">
                <a:solidFill>
                  <a:schemeClr val="tx1">
                    <a:lumMod val="65000"/>
                    <a:lumOff val="35000"/>
                  </a:schemeClr>
                </a:solidFill>
                <a:cs typeface="+mn-ea"/>
                <a:sym typeface="+mn-lt"/>
              </a:rPr>
              <a:t>请输入您的文本内容</a:t>
            </a:r>
            <a:endParaRPr lang="en-US" altLang="zh-CN" dirty="0">
              <a:solidFill>
                <a:schemeClr val="tx1">
                  <a:lumMod val="65000"/>
                  <a:lumOff val="35000"/>
                </a:schemeClr>
              </a:solidFill>
              <a:cs typeface="+mn-ea"/>
              <a:sym typeface="+mn-lt"/>
            </a:endParaRPr>
          </a:p>
          <a:p>
            <a:pPr marL="105750" algn="ctr">
              <a:lnSpc>
                <a:spcPct val="120000"/>
              </a:lnSpc>
            </a:pPr>
            <a:r>
              <a:rPr lang="zh-CN" altLang="en-US" dirty="0">
                <a:solidFill>
                  <a:schemeClr val="tx1">
                    <a:lumMod val="65000"/>
                    <a:lumOff val="35000"/>
                  </a:schemeClr>
                </a:solidFill>
                <a:cs typeface="+mn-ea"/>
                <a:sym typeface="+mn-lt"/>
              </a:rPr>
              <a:t>请输入您的文本内容</a:t>
            </a:r>
          </a:p>
          <a:p>
            <a:pPr marL="105750" algn="ctr">
              <a:lnSpc>
                <a:spcPct val="120000"/>
              </a:lnSpc>
            </a:pPr>
            <a:r>
              <a:rPr lang="zh-CN" altLang="en-US" dirty="0">
                <a:solidFill>
                  <a:schemeClr val="tx1">
                    <a:lumMod val="65000"/>
                    <a:lumOff val="35000"/>
                  </a:schemeClr>
                </a:solidFill>
                <a:cs typeface="+mn-ea"/>
                <a:sym typeface="+mn-lt"/>
              </a:rPr>
              <a:t>请输入您的文本内容</a:t>
            </a:r>
          </a:p>
          <a:p>
            <a:pPr marL="105750" algn="ctr">
              <a:lnSpc>
                <a:spcPct val="120000"/>
              </a:lnSpc>
            </a:pPr>
            <a:r>
              <a:rPr lang="zh-CN" altLang="en-US" dirty="0">
                <a:solidFill>
                  <a:schemeClr val="tx1">
                    <a:lumMod val="65000"/>
                    <a:lumOff val="35000"/>
                  </a:schemeClr>
                </a:solidFill>
                <a:cs typeface="+mn-ea"/>
                <a:sym typeface="+mn-lt"/>
              </a:rPr>
              <a:t>请输入您的文本内容</a:t>
            </a:r>
          </a:p>
        </p:txBody>
      </p:sp>
      <p:sp>
        <p:nvSpPr>
          <p:cNvPr id="14" name="矩形: 圆角 13">
            <a:extLst>
              <a:ext uri="{FF2B5EF4-FFF2-40B4-BE49-F238E27FC236}">
                <a16:creationId xmlns:a16="http://schemas.microsoft.com/office/drawing/2014/main" id="{37F5C269-CA24-4B96-9882-8EB1002D1B39}"/>
              </a:ext>
            </a:extLst>
          </p:cNvPr>
          <p:cNvSpPr/>
          <p:nvPr/>
        </p:nvSpPr>
        <p:spPr>
          <a:xfrm>
            <a:off x="3527542" y="2699882"/>
            <a:ext cx="2362196" cy="3068035"/>
          </a:xfrm>
          <a:prstGeom prst="roundRect">
            <a:avLst>
              <a:gd name="adj" fmla="val 2991"/>
            </a:avLst>
          </a:prstGeom>
          <a:solidFill>
            <a:srgbClr val="F9F9F9"/>
          </a:solidFill>
          <a:ln>
            <a:noFill/>
          </a:ln>
          <a:effectLst>
            <a:outerShdw blurRad="546100" sx="110000" sy="110000" algn="ctr"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5" name="矩形: 圆角 14">
            <a:extLst>
              <a:ext uri="{FF2B5EF4-FFF2-40B4-BE49-F238E27FC236}">
                <a16:creationId xmlns:a16="http://schemas.microsoft.com/office/drawing/2014/main" id="{D4280DE4-6EE5-4CAD-8011-CEEBBFD64764}"/>
              </a:ext>
            </a:extLst>
          </p:cNvPr>
          <p:cNvSpPr/>
          <p:nvPr/>
        </p:nvSpPr>
        <p:spPr>
          <a:xfrm>
            <a:off x="3527541" y="2699882"/>
            <a:ext cx="2362196" cy="729118"/>
          </a:xfrm>
          <a:prstGeom prst="roundRect">
            <a:avLst/>
          </a:prstGeom>
          <a:solidFill>
            <a:schemeClr val="bg1"/>
          </a:solidFill>
          <a:ln>
            <a:noFill/>
          </a:ln>
          <a:effectLst>
            <a:outerShdw blurRad="1905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2" name="矩形 11">
            <a:extLst>
              <a:ext uri="{FF2B5EF4-FFF2-40B4-BE49-F238E27FC236}">
                <a16:creationId xmlns:a16="http://schemas.microsoft.com/office/drawing/2014/main" id="{BC0D2686-3ABD-4CFC-918B-6B5A36BE1B4B}"/>
              </a:ext>
            </a:extLst>
          </p:cNvPr>
          <p:cNvSpPr/>
          <p:nvPr/>
        </p:nvSpPr>
        <p:spPr>
          <a:xfrm>
            <a:off x="3644499" y="2801485"/>
            <a:ext cx="2128280" cy="541751"/>
          </a:xfrm>
          <a:prstGeom prst="rect">
            <a:avLst/>
          </a:prstGeom>
          <a:noFill/>
        </p:spPr>
        <p:txBody>
          <a:bodyPr wrap="square">
            <a:spAutoFit/>
          </a:bodyPr>
          <a:lstStyle/>
          <a:p>
            <a:pPr algn="ctr">
              <a:lnSpc>
                <a:spcPct val="130000"/>
              </a:lnSpc>
            </a:pPr>
            <a:r>
              <a:rPr lang="zh-CN" altLang="en-US" sz="2400" dirty="0">
                <a:solidFill>
                  <a:schemeClr val="accent1">
                    <a:lumMod val="100000"/>
                  </a:schemeClr>
                </a:solidFill>
                <a:latin typeface="思源宋体 CN Heavy" panose="02020900000000000000" pitchFamily="18" charset="-122"/>
                <a:ea typeface="思源宋体 CN Heavy" panose="02020900000000000000" pitchFamily="18" charset="-122"/>
                <a:cs typeface="+mn-ea"/>
                <a:sym typeface="+mn-lt"/>
              </a:rPr>
              <a:t>这里是小标题</a:t>
            </a:r>
          </a:p>
        </p:txBody>
      </p:sp>
      <p:sp>
        <p:nvSpPr>
          <p:cNvPr id="13" name="文本框 12">
            <a:extLst>
              <a:ext uri="{FF2B5EF4-FFF2-40B4-BE49-F238E27FC236}">
                <a16:creationId xmlns:a16="http://schemas.microsoft.com/office/drawing/2014/main" id="{26B19DF2-31A2-4993-B172-F780D29E0AB3}"/>
              </a:ext>
            </a:extLst>
          </p:cNvPr>
          <p:cNvSpPr txBox="1"/>
          <p:nvPr/>
        </p:nvSpPr>
        <p:spPr>
          <a:xfrm>
            <a:off x="3527541" y="3717954"/>
            <a:ext cx="2362198" cy="1731949"/>
          </a:xfrm>
          <a:prstGeom prst="rect">
            <a:avLst/>
          </a:prstGeom>
          <a:noFill/>
        </p:spPr>
        <p:txBody>
          <a:bodyPr wrap="square" lIns="0" rtlCol="0">
            <a:spAutoFit/>
          </a:bodyPr>
          <a:lstStyle/>
          <a:p>
            <a:pPr marL="105750" algn="ctr">
              <a:lnSpc>
                <a:spcPct val="120000"/>
              </a:lnSpc>
            </a:pPr>
            <a:r>
              <a:rPr lang="zh-CN" altLang="en-US" dirty="0">
                <a:solidFill>
                  <a:schemeClr val="tx1">
                    <a:lumMod val="65000"/>
                    <a:lumOff val="35000"/>
                  </a:schemeClr>
                </a:solidFill>
                <a:cs typeface="+mn-ea"/>
                <a:sym typeface="+mn-lt"/>
              </a:rPr>
              <a:t>请输入您的文本内容</a:t>
            </a:r>
          </a:p>
          <a:p>
            <a:pPr marL="105750" algn="ctr">
              <a:lnSpc>
                <a:spcPct val="120000"/>
              </a:lnSpc>
            </a:pPr>
            <a:r>
              <a:rPr lang="zh-CN" altLang="en-US" dirty="0">
                <a:solidFill>
                  <a:schemeClr val="tx1">
                    <a:lumMod val="65000"/>
                    <a:lumOff val="35000"/>
                  </a:schemeClr>
                </a:solidFill>
                <a:cs typeface="+mn-ea"/>
                <a:sym typeface="+mn-lt"/>
              </a:rPr>
              <a:t>请输入您的文本内容</a:t>
            </a:r>
            <a:endParaRPr lang="en-US" altLang="zh-CN" dirty="0">
              <a:solidFill>
                <a:schemeClr val="tx1">
                  <a:lumMod val="65000"/>
                  <a:lumOff val="35000"/>
                </a:schemeClr>
              </a:solidFill>
              <a:cs typeface="+mn-ea"/>
              <a:sym typeface="+mn-lt"/>
            </a:endParaRPr>
          </a:p>
          <a:p>
            <a:pPr marL="105750" algn="ctr">
              <a:lnSpc>
                <a:spcPct val="120000"/>
              </a:lnSpc>
            </a:pPr>
            <a:r>
              <a:rPr lang="zh-CN" altLang="en-US" dirty="0">
                <a:solidFill>
                  <a:schemeClr val="tx1">
                    <a:lumMod val="65000"/>
                    <a:lumOff val="35000"/>
                  </a:schemeClr>
                </a:solidFill>
                <a:cs typeface="+mn-ea"/>
                <a:sym typeface="+mn-lt"/>
              </a:rPr>
              <a:t>请输入您的文本内容</a:t>
            </a:r>
          </a:p>
          <a:p>
            <a:pPr marL="105750" algn="ctr">
              <a:lnSpc>
                <a:spcPct val="120000"/>
              </a:lnSpc>
            </a:pPr>
            <a:r>
              <a:rPr lang="zh-CN" altLang="en-US" dirty="0">
                <a:solidFill>
                  <a:schemeClr val="tx1">
                    <a:lumMod val="65000"/>
                    <a:lumOff val="35000"/>
                  </a:schemeClr>
                </a:solidFill>
                <a:cs typeface="+mn-ea"/>
                <a:sym typeface="+mn-lt"/>
              </a:rPr>
              <a:t>请输入您的文本内容</a:t>
            </a:r>
          </a:p>
          <a:p>
            <a:pPr marL="105750" algn="ctr">
              <a:lnSpc>
                <a:spcPct val="120000"/>
              </a:lnSpc>
            </a:pPr>
            <a:r>
              <a:rPr lang="zh-CN" altLang="en-US" dirty="0">
                <a:solidFill>
                  <a:schemeClr val="tx1">
                    <a:lumMod val="65000"/>
                    <a:lumOff val="35000"/>
                  </a:schemeClr>
                </a:solidFill>
                <a:cs typeface="+mn-ea"/>
                <a:sym typeface="+mn-lt"/>
              </a:rPr>
              <a:t>请输入您的文本内容</a:t>
            </a:r>
          </a:p>
        </p:txBody>
      </p:sp>
      <p:sp>
        <p:nvSpPr>
          <p:cNvPr id="21" name="矩形: 圆角 20">
            <a:extLst>
              <a:ext uri="{FF2B5EF4-FFF2-40B4-BE49-F238E27FC236}">
                <a16:creationId xmlns:a16="http://schemas.microsoft.com/office/drawing/2014/main" id="{1FD78342-7369-4F0D-A6DD-D6B552FAF2E5}"/>
              </a:ext>
            </a:extLst>
          </p:cNvPr>
          <p:cNvSpPr/>
          <p:nvPr/>
        </p:nvSpPr>
        <p:spPr>
          <a:xfrm>
            <a:off x="6299317" y="2699882"/>
            <a:ext cx="2362196" cy="3068035"/>
          </a:xfrm>
          <a:prstGeom prst="roundRect">
            <a:avLst>
              <a:gd name="adj" fmla="val 2991"/>
            </a:avLst>
          </a:prstGeom>
          <a:solidFill>
            <a:srgbClr val="F9F9F9"/>
          </a:solidFill>
          <a:ln>
            <a:noFill/>
          </a:ln>
          <a:effectLst>
            <a:outerShdw blurRad="546100" sx="110000" sy="110000" algn="ctr"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2" name="矩形: 圆角 21">
            <a:extLst>
              <a:ext uri="{FF2B5EF4-FFF2-40B4-BE49-F238E27FC236}">
                <a16:creationId xmlns:a16="http://schemas.microsoft.com/office/drawing/2014/main" id="{26918AFD-52DB-44C9-9948-057F8E49F611}"/>
              </a:ext>
            </a:extLst>
          </p:cNvPr>
          <p:cNvSpPr/>
          <p:nvPr/>
        </p:nvSpPr>
        <p:spPr>
          <a:xfrm>
            <a:off x="6299316" y="2699882"/>
            <a:ext cx="2362196" cy="729118"/>
          </a:xfrm>
          <a:prstGeom prst="roundRect">
            <a:avLst/>
          </a:prstGeom>
          <a:solidFill>
            <a:schemeClr val="bg1"/>
          </a:solidFill>
          <a:ln>
            <a:noFill/>
          </a:ln>
          <a:effectLst>
            <a:outerShdw blurRad="1905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9" name="矩形 18">
            <a:extLst>
              <a:ext uri="{FF2B5EF4-FFF2-40B4-BE49-F238E27FC236}">
                <a16:creationId xmlns:a16="http://schemas.microsoft.com/office/drawing/2014/main" id="{66E336F7-0065-491C-BF0B-8CF14390E2A4}"/>
              </a:ext>
            </a:extLst>
          </p:cNvPr>
          <p:cNvSpPr/>
          <p:nvPr/>
        </p:nvSpPr>
        <p:spPr>
          <a:xfrm>
            <a:off x="6416274" y="2801485"/>
            <a:ext cx="2128280" cy="541751"/>
          </a:xfrm>
          <a:prstGeom prst="rect">
            <a:avLst/>
          </a:prstGeom>
          <a:noFill/>
        </p:spPr>
        <p:txBody>
          <a:bodyPr wrap="square">
            <a:spAutoFit/>
          </a:bodyPr>
          <a:lstStyle/>
          <a:p>
            <a:pPr algn="ctr">
              <a:lnSpc>
                <a:spcPct val="130000"/>
              </a:lnSpc>
            </a:pPr>
            <a:r>
              <a:rPr lang="zh-CN" altLang="en-US" sz="2400" dirty="0">
                <a:solidFill>
                  <a:schemeClr val="accent1">
                    <a:lumMod val="100000"/>
                  </a:schemeClr>
                </a:solidFill>
                <a:latin typeface="思源宋体 CN Heavy" panose="02020900000000000000" pitchFamily="18" charset="-122"/>
                <a:ea typeface="思源宋体 CN Heavy" panose="02020900000000000000" pitchFamily="18" charset="-122"/>
                <a:cs typeface="+mn-ea"/>
                <a:sym typeface="+mn-lt"/>
              </a:rPr>
              <a:t>这里是小标题</a:t>
            </a:r>
          </a:p>
        </p:txBody>
      </p:sp>
      <p:sp>
        <p:nvSpPr>
          <p:cNvPr id="20" name="文本框 19">
            <a:extLst>
              <a:ext uri="{FF2B5EF4-FFF2-40B4-BE49-F238E27FC236}">
                <a16:creationId xmlns:a16="http://schemas.microsoft.com/office/drawing/2014/main" id="{113F5CB2-3482-4F11-932B-E89A758BB159}"/>
              </a:ext>
            </a:extLst>
          </p:cNvPr>
          <p:cNvSpPr txBox="1"/>
          <p:nvPr/>
        </p:nvSpPr>
        <p:spPr>
          <a:xfrm>
            <a:off x="6299316" y="3717954"/>
            <a:ext cx="2362198" cy="1731949"/>
          </a:xfrm>
          <a:prstGeom prst="rect">
            <a:avLst/>
          </a:prstGeom>
          <a:noFill/>
        </p:spPr>
        <p:txBody>
          <a:bodyPr wrap="square" lIns="0" rtlCol="0">
            <a:spAutoFit/>
          </a:bodyPr>
          <a:lstStyle/>
          <a:p>
            <a:pPr marL="105750" algn="ctr">
              <a:lnSpc>
                <a:spcPct val="120000"/>
              </a:lnSpc>
            </a:pPr>
            <a:r>
              <a:rPr lang="zh-CN" altLang="en-US" dirty="0">
                <a:solidFill>
                  <a:schemeClr val="tx1">
                    <a:lumMod val="65000"/>
                    <a:lumOff val="35000"/>
                  </a:schemeClr>
                </a:solidFill>
                <a:cs typeface="+mn-ea"/>
                <a:sym typeface="+mn-lt"/>
              </a:rPr>
              <a:t>请输入您的文本内容</a:t>
            </a:r>
          </a:p>
          <a:p>
            <a:pPr marL="105750" algn="ctr">
              <a:lnSpc>
                <a:spcPct val="120000"/>
              </a:lnSpc>
            </a:pPr>
            <a:r>
              <a:rPr lang="zh-CN" altLang="en-US" dirty="0">
                <a:solidFill>
                  <a:schemeClr val="tx1">
                    <a:lumMod val="65000"/>
                    <a:lumOff val="35000"/>
                  </a:schemeClr>
                </a:solidFill>
                <a:cs typeface="+mn-ea"/>
                <a:sym typeface="+mn-lt"/>
              </a:rPr>
              <a:t>请输入您的文本内容</a:t>
            </a:r>
            <a:endParaRPr lang="en-US" altLang="zh-CN" dirty="0">
              <a:solidFill>
                <a:schemeClr val="tx1">
                  <a:lumMod val="65000"/>
                  <a:lumOff val="35000"/>
                </a:schemeClr>
              </a:solidFill>
              <a:cs typeface="+mn-ea"/>
              <a:sym typeface="+mn-lt"/>
            </a:endParaRPr>
          </a:p>
          <a:p>
            <a:pPr marL="105750" algn="ctr">
              <a:lnSpc>
                <a:spcPct val="120000"/>
              </a:lnSpc>
            </a:pPr>
            <a:r>
              <a:rPr lang="zh-CN" altLang="en-US" dirty="0">
                <a:solidFill>
                  <a:schemeClr val="tx1">
                    <a:lumMod val="65000"/>
                    <a:lumOff val="35000"/>
                  </a:schemeClr>
                </a:solidFill>
                <a:cs typeface="+mn-ea"/>
                <a:sym typeface="+mn-lt"/>
              </a:rPr>
              <a:t>请输入您的文本内容</a:t>
            </a:r>
          </a:p>
          <a:p>
            <a:pPr marL="105750" algn="ctr">
              <a:lnSpc>
                <a:spcPct val="120000"/>
              </a:lnSpc>
            </a:pPr>
            <a:r>
              <a:rPr lang="zh-CN" altLang="en-US" dirty="0">
                <a:solidFill>
                  <a:schemeClr val="tx1">
                    <a:lumMod val="65000"/>
                    <a:lumOff val="35000"/>
                  </a:schemeClr>
                </a:solidFill>
                <a:cs typeface="+mn-ea"/>
                <a:sym typeface="+mn-lt"/>
              </a:rPr>
              <a:t>请输入您的文本内容</a:t>
            </a:r>
          </a:p>
          <a:p>
            <a:pPr marL="105750" algn="ctr">
              <a:lnSpc>
                <a:spcPct val="120000"/>
              </a:lnSpc>
            </a:pPr>
            <a:r>
              <a:rPr lang="zh-CN" altLang="en-US" dirty="0">
                <a:solidFill>
                  <a:schemeClr val="tx1">
                    <a:lumMod val="65000"/>
                    <a:lumOff val="35000"/>
                  </a:schemeClr>
                </a:solidFill>
                <a:cs typeface="+mn-ea"/>
                <a:sym typeface="+mn-lt"/>
              </a:rPr>
              <a:t>请输入您的文本内容</a:t>
            </a:r>
          </a:p>
        </p:txBody>
      </p:sp>
      <p:sp>
        <p:nvSpPr>
          <p:cNvPr id="28" name="矩形: 圆角 27">
            <a:extLst>
              <a:ext uri="{FF2B5EF4-FFF2-40B4-BE49-F238E27FC236}">
                <a16:creationId xmlns:a16="http://schemas.microsoft.com/office/drawing/2014/main" id="{0455C900-F8B4-41B1-BB3F-5FD696A448EA}"/>
              </a:ext>
            </a:extLst>
          </p:cNvPr>
          <p:cNvSpPr/>
          <p:nvPr/>
        </p:nvSpPr>
        <p:spPr>
          <a:xfrm>
            <a:off x="9071092" y="2699882"/>
            <a:ext cx="2362196" cy="3068035"/>
          </a:xfrm>
          <a:prstGeom prst="roundRect">
            <a:avLst>
              <a:gd name="adj" fmla="val 2991"/>
            </a:avLst>
          </a:prstGeom>
          <a:solidFill>
            <a:srgbClr val="F9F9F9"/>
          </a:solidFill>
          <a:ln>
            <a:noFill/>
          </a:ln>
          <a:effectLst>
            <a:outerShdw blurRad="546100" sx="110000" sy="110000" algn="ctr"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9" name="矩形: 圆角 28">
            <a:extLst>
              <a:ext uri="{FF2B5EF4-FFF2-40B4-BE49-F238E27FC236}">
                <a16:creationId xmlns:a16="http://schemas.microsoft.com/office/drawing/2014/main" id="{9F6092F4-A191-40F0-822F-436A454FB1D3}"/>
              </a:ext>
            </a:extLst>
          </p:cNvPr>
          <p:cNvSpPr/>
          <p:nvPr/>
        </p:nvSpPr>
        <p:spPr>
          <a:xfrm>
            <a:off x="9071091" y="2699882"/>
            <a:ext cx="2362196" cy="729118"/>
          </a:xfrm>
          <a:prstGeom prst="roundRect">
            <a:avLst/>
          </a:prstGeom>
          <a:solidFill>
            <a:schemeClr val="bg1"/>
          </a:solidFill>
          <a:ln>
            <a:noFill/>
          </a:ln>
          <a:effectLst>
            <a:outerShdw blurRad="1905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6" name="矩形 25">
            <a:extLst>
              <a:ext uri="{FF2B5EF4-FFF2-40B4-BE49-F238E27FC236}">
                <a16:creationId xmlns:a16="http://schemas.microsoft.com/office/drawing/2014/main" id="{9C9075A8-728B-4D02-8E1E-DC41C2F062C6}"/>
              </a:ext>
            </a:extLst>
          </p:cNvPr>
          <p:cNvSpPr/>
          <p:nvPr/>
        </p:nvSpPr>
        <p:spPr>
          <a:xfrm>
            <a:off x="9188049" y="2801485"/>
            <a:ext cx="2128280" cy="541751"/>
          </a:xfrm>
          <a:prstGeom prst="rect">
            <a:avLst/>
          </a:prstGeom>
          <a:noFill/>
        </p:spPr>
        <p:txBody>
          <a:bodyPr wrap="square">
            <a:spAutoFit/>
          </a:bodyPr>
          <a:lstStyle/>
          <a:p>
            <a:pPr algn="ctr">
              <a:lnSpc>
                <a:spcPct val="130000"/>
              </a:lnSpc>
            </a:pPr>
            <a:r>
              <a:rPr lang="zh-CN" altLang="en-US" sz="2400" dirty="0">
                <a:solidFill>
                  <a:schemeClr val="accent1">
                    <a:lumMod val="100000"/>
                  </a:schemeClr>
                </a:solidFill>
                <a:latin typeface="思源宋体 CN Heavy" panose="02020900000000000000" pitchFamily="18" charset="-122"/>
                <a:ea typeface="思源宋体 CN Heavy" panose="02020900000000000000" pitchFamily="18" charset="-122"/>
                <a:cs typeface="+mn-ea"/>
                <a:sym typeface="+mn-lt"/>
              </a:rPr>
              <a:t>这里是小标题</a:t>
            </a:r>
          </a:p>
        </p:txBody>
      </p:sp>
      <p:sp>
        <p:nvSpPr>
          <p:cNvPr id="27" name="文本框 26">
            <a:extLst>
              <a:ext uri="{FF2B5EF4-FFF2-40B4-BE49-F238E27FC236}">
                <a16:creationId xmlns:a16="http://schemas.microsoft.com/office/drawing/2014/main" id="{6A1E0E7B-3805-4E06-82C4-F02E69064AF3}"/>
              </a:ext>
            </a:extLst>
          </p:cNvPr>
          <p:cNvSpPr txBox="1"/>
          <p:nvPr/>
        </p:nvSpPr>
        <p:spPr>
          <a:xfrm>
            <a:off x="9071091" y="3717954"/>
            <a:ext cx="2362198" cy="1731949"/>
          </a:xfrm>
          <a:prstGeom prst="rect">
            <a:avLst/>
          </a:prstGeom>
          <a:noFill/>
        </p:spPr>
        <p:txBody>
          <a:bodyPr wrap="square" lIns="0" rtlCol="0">
            <a:spAutoFit/>
          </a:bodyPr>
          <a:lstStyle/>
          <a:p>
            <a:pPr marL="105750" algn="ctr">
              <a:lnSpc>
                <a:spcPct val="120000"/>
              </a:lnSpc>
            </a:pPr>
            <a:r>
              <a:rPr lang="zh-CN" altLang="en-US" dirty="0">
                <a:solidFill>
                  <a:schemeClr val="tx1">
                    <a:lumMod val="65000"/>
                    <a:lumOff val="35000"/>
                  </a:schemeClr>
                </a:solidFill>
                <a:cs typeface="+mn-ea"/>
                <a:sym typeface="+mn-lt"/>
              </a:rPr>
              <a:t>请输入您的文本内容</a:t>
            </a:r>
          </a:p>
          <a:p>
            <a:pPr marL="105750" algn="ctr">
              <a:lnSpc>
                <a:spcPct val="120000"/>
              </a:lnSpc>
            </a:pPr>
            <a:r>
              <a:rPr lang="zh-CN" altLang="en-US" dirty="0">
                <a:solidFill>
                  <a:schemeClr val="tx1">
                    <a:lumMod val="65000"/>
                    <a:lumOff val="35000"/>
                  </a:schemeClr>
                </a:solidFill>
                <a:cs typeface="+mn-ea"/>
                <a:sym typeface="+mn-lt"/>
              </a:rPr>
              <a:t>请输入您的文本内容</a:t>
            </a:r>
            <a:endParaRPr lang="en-US" altLang="zh-CN" dirty="0">
              <a:solidFill>
                <a:schemeClr val="tx1">
                  <a:lumMod val="65000"/>
                  <a:lumOff val="35000"/>
                </a:schemeClr>
              </a:solidFill>
              <a:cs typeface="+mn-ea"/>
              <a:sym typeface="+mn-lt"/>
            </a:endParaRPr>
          </a:p>
          <a:p>
            <a:pPr marL="105750" algn="ctr">
              <a:lnSpc>
                <a:spcPct val="120000"/>
              </a:lnSpc>
            </a:pPr>
            <a:r>
              <a:rPr lang="zh-CN" altLang="en-US" dirty="0">
                <a:solidFill>
                  <a:schemeClr val="tx1">
                    <a:lumMod val="65000"/>
                    <a:lumOff val="35000"/>
                  </a:schemeClr>
                </a:solidFill>
                <a:cs typeface="+mn-ea"/>
                <a:sym typeface="+mn-lt"/>
              </a:rPr>
              <a:t>请输入您的文本内容</a:t>
            </a:r>
          </a:p>
          <a:p>
            <a:pPr marL="105750" algn="ctr">
              <a:lnSpc>
                <a:spcPct val="120000"/>
              </a:lnSpc>
            </a:pPr>
            <a:r>
              <a:rPr lang="zh-CN" altLang="en-US" dirty="0">
                <a:solidFill>
                  <a:schemeClr val="tx1">
                    <a:lumMod val="65000"/>
                    <a:lumOff val="35000"/>
                  </a:schemeClr>
                </a:solidFill>
                <a:cs typeface="+mn-ea"/>
                <a:sym typeface="+mn-lt"/>
              </a:rPr>
              <a:t>请输入您的文本内容</a:t>
            </a:r>
          </a:p>
          <a:p>
            <a:pPr marL="105750" algn="ctr">
              <a:lnSpc>
                <a:spcPct val="120000"/>
              </a:lnSpc>
            </a:pPr>
            <a:r>
              <a:rPr lang="zh-CN" altLang="en-US" dirty="0">
                <a:solidFill>
                  <a:schemeClr val="tx1">
                    <a:lumMod val="65000"/>
                    <a:lumOff val="35000"/>
                  </a:schemeClr>
                </a:solidFill>
                <a:cs typeface="+mn-ea"/>
                <a:sym typeface="+mn-lt"/>
              </a:rPr>
              <a:t>请输入您的文本内容</a:t>
            </a:r>
          </a:p>
        </p:txBody>
      </p:sp>
      <p:sp>
        <p:nvSpPr>
          <p:cNvPr id="31" name="文本框 30">
            <a:extLst>
              <a:ext uri="{FF2B5EF4-FFF2-40B4-BE49-F238E27FC236}">
                <a16:creationId xmlns:a16="http://schemas.microsoft.com/office/drawing/2014/main" id="{625E0572-0C47-4B51-86D2-AE089010ABE2}"/>
              </a:ext>
            </a:extLst>
          </p:cNvPr>
          <p:cNvSpPr txBox="1"/>
          <p:nvPr/>
        </p:nvSpPr>
        <p:spPr>
          <a:xfrm>
            <a:off x="660400" y="663719"/>
            <a:ext cx="2823029" cy="430887"/>
          </a:xfrm>
          <a:prstGeom prst="rect">
            <a:avLst/>
          </a:prstGeom>
          <a:noFill/>
        </p:spPr>
        <p:txBody>
          <a:bodyPr wrap="square" lIns="0" tIns="0" rIns="0" bIns="0" rtlCol="0">
            <a:spAutoFit/>
          </a:bodyPr>
          <a:lstStyle/>
          <a:p>
            <a:r>
              <a:rPr lang="zh-CN" altLang="en-US" sz="2800">
                <a:solidFill>
                  <a:schemeClr val="accent1"/>
                </a:solidFill>
                <a:latin typeface="思源宋体 CN Heavy" panose="02020900000000000000" pitchFamily="18" charset="-122"/>
                <a:ea typeface="思源宋体 CN Heavy" panose="02020900000000000000" pitchFamily="18" charset="-122"/>
                <a:cs typeface="+mn-ea"/>
                <a:sym typeface="+mn-lt"/>
              </a:rPr>
              <a:t>请输入您的标题</a:t>
            </a:r>
          </a:p>
        </p:txBody>
      </p:sp>
      <p:sp>
        <p:nvSpPr>
          <p:cNvPr id="32" name="文本框 31">
            <a:extLst>
              <a:ext uri="{FF2B5EF4-FFF2-40B4-BE49-F238E27FC236}">
                <a16:creationId xmlns:a16="http://schemas.microsoft.com/office/drawing/2014/main" id="{DC8E00AE-3DE2-458B-AF73-B4994FDE32C5}"/>
              </a:ext>
            </a:extLst>
          </p:cNvPr>
          <p:cNvSpPr txBox="1"/>
          <p:nvPr/>
        </p:nvSpPr>
        <p:spPr>
          <a:xfrm>
            <a:off x="660400" y="1056195"/>
            <a:ext cx="2981960" cy="169277"/>
          </a:xfrm>
          <a:prstGeom prst="rect">
            <a:avLst/>
          </a:prstGeom>
          <a:noFill/>
        </p:spPr>
        <p:txBody>
          <a:bodyPr wrap="square" lIns="0" tIns="0" rIns="0" bIns="0" rtlCol="0">
            <a:spAutoFit/>
          </a:bodyPr>
          <a:lstStyle/>
          <a:p>
            <a:pPr algn="l"/>
            <a:r>
              <a:rPr lang="en-US" altLang="zh-CN" sz="1100">
                <a:solidFill>
                  <a:schemeClr val="bg1">
                    <a:lumMod val="50000"/>
                  </a:schemeClr>
                </a:solidFill>
                <a:cs typeface="+mn-ea"/>
                <a:sym typeface="+mn-lt"/>
              </a:rPr>
              <a:t>Please Enter Your Title Here</a:t>
            </a:r>
          </a:p>
        </p:txBody>
      </p:sp>
      <p:sp>
        <p:nvSpPr>
          <p:cNvPr id="33" name="文本占位符 58">
            <a:extLst>
              <a:ext uri="{FF2B5EF4-FFF2-40B4-BE49-F238E27FC236}">
                <a16:creationId xmlns:a16="http://schemas.microsoft.com/office/drawing/2014/main" id="{68C822B6-3C61-46C5-B930-EE1F7EF3CB58}"/>
              </a:ext>
            </a:extLst>
          </p:cNvPr>
          <p:cNvSpPr txBox="1">
            <a:spLocks/>
          </p:cNvSpPr>
          <p:nvPr/>
        </p:nvSpPr>
        <p:spPr>
          <a:xfrm>
            <a:off x="10158893" y="793526"/>
            <a:ext cx="1745724" cy="28125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a:solidFill>
                  <a:schemeClr val="accent1"/>
                </a:solidFill>
                <a:cs typeface="+mn-ea"/>
                <a:sym typeface="+mn-lt"/>
              </a:rPr>
              <a:t>LOGO HERE</a:t>
            </a:r>
            <a:endParaRPr lang="zh-CN" altLang="en-US" sz="1800" dirty="0">
              <a:solidFill>
                <a:schemeClr val="accent1"/>
              </a:solidFill>
              <a:cs typeface="+mn-ea"/>
              <a:sym typeface="+mn-lt"/>
            </a:endParaRPr>
          </a:p>
        </p:txBody>
      </p:sp>
      <p:sp>
        <p:nvSpPr>
          <p:cNvPr id="37" name="文本框 36">
            <a:extLst>
              <a:ext uri="{FF2B5EF4-FFF2-40B4-BE49-F238E27FC236}">
                <a16:creationId xmlns:a16="http://schemas.microsoft.com/office/drawing/2014/main" id="{ABB675FB-F757-4745-8FBD-C726D3F7D175}"/>
              </a:ext>
            </a:extLst>
          </p:cNvPr>
          <p:cNvSpPr txBox="1"/>
          <p:nvPr/>
        </p:nvSpPr>
        <p:spPr>
          <a:xfrm>
            <a:off x="10141223" y="6235700"/>
            <a:ext cx="1459411" cy="184666"/>
          </a:xfrm>
          <a:prstGeom prst="rect">
            <a:avLst/>
          </a:prstGeom>
          <a:noFill/>
        </p:spPr>
        <p:txBody>
          <a:bodyPr wrap="square" lIns="0" tIns="0" rIns="0" bIns="0">
            <a:spAutoFit/>
          </a:bodyPr>
          <a:lstStyle/>
          <a:p>
            <a:r>
              <a:rPr lang="zh-CN" altLang="en-US" sz="1200">
                <a:solidFill>
                  <a:schemeClr val="bg1">
                    <a:lumMod val="50000"/>
                  </a:schemeClr>
                </a:solidFill>
                <a:cs typeface="+mn-ea"/>
                <a:sym typeface="+mn-lt"/>
              </a:rPr>
              <a:t>博学弘德，自强不息</a:t>
            </a:r>
          </a:p>
        </p:txBody>
      </p:sp>
    </p:spTree>
    <p:extLst>
      <p:ext uri="{BB962C8B-B14F-4D97-AF65-F5344CB8AC3E}">
        <p14:creationId xmlns:p14="http://schemas.microsoft.com/office/powerpoint/2010/main" val="2485922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GuidesStyle_Normal&quot;,&quot;Kind&quot;:0,&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Office 主题​​">
  <a:themeElements>
    <a:clrScheme name="自定义 3">
      <a:dk1>
        <a:srgbClr val="000000"/>
      </a:dk1>
      <a:lt1>
        <a:srgbClr val="FFFFFF"/>
      </a:lt1>
      <a:dk2>
        <a:srgbClr val="778495"/>
      </a:dk2>
      <a:lt2>
        <a:srgbClr val="F0F0F0"/>
      </a:lt2>
      <a:accent1>
        <a:srgbClr val="223C70"/>
      </a:accent1>
      <a:accent2>
        <a:srgbClr val="00AEEF"/>
      </a:accent2>
      <a:accent3>
        <a:srgbClr val="EE5252"/>
      </a:accent3>
      <a:accent4>
        <a:srgbClr val="FFB920"/>
      </a:accent4>
      <a:accent5>
        <a:srgbClr val="2BCC71"/>
      </a:accent5>
      <a:accent6>
        <a:srgbClr val="9DD8EB"/>
      </a:accent6>
      <a:hlink>
        <a:srgbClr val="4472C4"/>
      </a:hlink>
      <a:folHlink>
        <a:srgbClr val="BFBFBF"/>
      </a:folHlink>
    </a:clrScheme>
    <a:fontScheme name="自定义 9">
      <a:majorFont>
        <a:latin typeface="思源宋体 CN Heavy"/>
        <a:ea typeface="思源宋体 CN Heavy"/>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spAutoFit/>
      </a:bodyPr>
      <a:lstStyle>
        <a:defPPr algn="l">
          <a:defRPr sz="2800" smtClean="0">
            <a:latin typeface="+mj-ea"/>
            <a:ea typeface="+mj-ea"/>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700</TotalTime>
  <Words>1274</Words>
  <Application>Microsoft Office PowerPoint</Application>
  <PresentationFormat>宽屏</PresentationFormat>
  <Paragraphs>161</Paragraphs>
  <Slides>17</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17</vt:i4>
      </vt:variant>
    </vt:vector>
  </HeadingPairs>
  <TitlesOfParts>
    <vt:vector size="26" baseType="lpstr">
      <vt:lpstr>OPPOSans H</vt:lpstr>
      <vt:lpstr>OPPOSans M</vt:lpstr>
      <vt:lpstr>OPPOSans R</vt:lpstr>
      <vt:lpstr>阿里巴巴普惠体 2.0 55 Regular</vt:lpstr>
      <vt:lpstr>阿里巴巴普惠体 2.0 65 Medium</vt:lpstr>
      <vt:lpstr>等线</vt:lpstr>
      <vt:lpstr>思源宋体 CN Heavy</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深蓝色学术风毕业论文答辩ppt模板</dc:title>
  <dc:creator>©秋末</dc:creator>
  <cp:keywords>P界达人</cp:keywords>
  <dc:description>51PPT模板网，幻灯片演示模板及素材免费下载！_x000d_
51PPT模板网 唯一访问网址：www.51pptmoban.com</dc:description>
  <cp:lastModifiedBy>user Power</cp:lastModifiedBy>
  <cp:revision>54</cp:revision>
  <dcterms:created xsi:type="dcterms:W3CDTF">2023-08-19T12:21:13Z</dcterms:created>
  <dcterms:modified xsi:type="dcterms:W3CDTF">2023-09-20T04:54:20Z</dcterms:modified>
</cp:coreProperties>
</file>