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22"/>
  </p:notesMasterIdLst>
  <p:handoutMasterIdLst>
    <p:handoutMasterId r:id="rId23"/>
  </p:handoutMasterIdLst>
  <p:sldIdLst>
    <p:sldId id="268" r:id="rId3"/>
    <p:sldId id="279" r:id="rId4"/>
    <p:sldId id="284" r:id="rId5"/>
    <p:sldId id="291" r:id="rId6"/>
    <p:sldId id="289" r:id="rId7"/>
    <p:sldId id="292" r:id="rId8"/>
    <p:sldId id="326" r:id="rId9"/>
    <p:sldId id="327" r:id="rId10"/>
    <p:sldId id="311" r:id="rId11"/>
    <p:sldId id="287" r:id="rId12"/>
    <p:sldId id="322" r:id="rId13"/>
    <p:sldId id="328" r:id="rId14"/>
    <p:sldId id="329" r:id="rId15"/>
    <p:sldId id="305" r:id="rId16"/>
    <p:sldId id="306" r:id="rId17"/>
    <p:sldId id="307" r:id="rId18"/>
    <p:sldId id="310" r:id="rId19"/>
    <p:sldId id="1126" r:id="rId20"/>
    <p:sldId id="2007578498" r:id="rId21"/>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838" userDrawn="1">
          <p15:clr>
            <a:srgbClr val="A4A3A4"/>
          </p15:clr>
        </p15:guide>
        <p15:guide id="2" pos="5881" userDrawn="1">
          <p15:clr>
            <a:srgbClr val="A4A3A4"/>
          </p15:clr>
        </p15:guide>
        <p15:guide id="3" orient="horz" pos="300" userDrawn="1">
          <p15:clr>
            <a:srgbClr val="A4A3A4"/>
          </p15:clr>
        </p15:guide>
        <p15:guide id="4"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93A00"/>
    <a:srgbClr val="DEA97D"/>
    <a:srgbClr val="DCF9F9"/>
    <a:srgbClr val="4A5B1B"/>
    <a:srgbClr val="B4ECCF"/>
    <a:srgbClr val="2190FD"/>
    <a:srgbClr val="3D72C1"/>
    <a:srgbClr val="D62627"/>
    <a:srgbClr val="F9BC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58" autoAdjust="0"/>
    <p:restoredTop sz="96115" autoAdjust="0"/>
  </p:normalViewPr>
  <p:slideViewPr>
    <p:cSldViewPr snapToGrid="0" showGuides="1">
      <p:cViewPr varScale="1">
        <p:scale>
          <a:sx n="83" d="100"/>
          <a:sy n="83" d="100"/>
        </p:scale>
        <p:origin x="126" y="414"/>
      </p:cViewPr>
      <p:guideLst>
        <p:guide pos="4838"/>
        <p:guide pos="5881"/>
        <p:guide orient="horz" pos="300"/>
        <p:guide orient="horz" pos="3997"/>
      </p:guideLst>
    </p:cSldViewPr>
  </p:slideViewPr>
  <p:notesTextViewPr>
    <p:cViewPr>
      <p:scale>
        <a:sx n="1" d="1"/>
        <a:sy n="1" d="1"/>
      </p:scale>
      <p:origin x="0" y="0"/>
    </p:cViewPr>
  </p:notesTextViewPr>
  <p:sorterViewPr>
    <p:cViewPr varScale="1">
      <p:scale>
        <a:sx n="1" d="1"/>
        <a:sy n="1" d="1"/>
      </p:scale>
      <p:origin x="0" y="-1656"/>
    </p:cViewPr>
  </p:sorterViewPr>
  <p:notesViewPr>
    <p:cSldViewPr snapToGrid="0">
      <p:cViewPr varScale="1">
        <p:scale>
          <a:sx n="80" d="100"/>
          <a:sy n="80" d="100"/>
        </p:scale>
        <p:origin x="306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zh-CN" sz="2000" b="0" i="0" u="none" strike="noStrike" kern="1200" spc="0" baseline="0">
              <a:solidFill>
                <a:schemeClr val="accent1"/>
              </a:soli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AC9-463A-9313-FAB6E5F0B8BA}"/>
            </c:ext>
          </c:extLst>
        </c:ser>
        <c:ser>
          <c:idx val="1"/>
          <c:order val="1"/>
          <c:tx>
            <c:strRef>
              <c:f>Sheet1!$C$1</c:f>
              <c:strCache>
                <c:ptCount val="1"/>
                <c:pt idx="0">
                  <c:v>系列 2</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AC9-463A-9313-FAB6E5F0B8BA}"/>
            </c:ext>
          </c:extLst>
        </c:ser>
        <c:dLbls>
          <c:showLegendKey val="0"/>
          <c:showVal val="0"/>
          <c:showCatName val="0"/>
          <c:showSerName val="0"/>
          <c:showPercent val="0"/>
          <c:showBubbleSize val="0"/>
        </c:dLbls>
        <c:gapWidth val="219"/>
        <c:overlap val="-27"/>
        <c:axId val="799558207"/>
        <c:axId val="799575679"/>
      </c:barChart>
      <c:lineChart>
        <c:grouping val="standard"/>
        <c:varyColors val="0"/>
        <c:ser>
          <c:idx val="2"/>
          <c:order val="2"/>
          <c:tx>
            <c:strRef>
              <c:f>Sheet1!$D$1</c:f>
              <c:strCache>
                <c:ptCount val="1"/>
                <c:pt idx="0">
                  <c:v>系列 3</c:v>
                </c:pt>
              </c:strCache>
            </c:strRef>
          </c:tx>
          <c:spPr>
            <a:ln w="28575" cap="rnd">
              <a:solidFill>
                <a:schemeClr val="accent1">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0AC9-463A-9313-FAB6E5F0B8BA}"/>
            </c:ext>
          </c:extLst>
        </c:ser>
        <c:dLbls>
          <c:showLegendKey val="0"/>
          <c:showVal val="0"/>
          <c:showCatName val="0"/>
          <c:showSerName val="0"/>
          <c:showPercent val="0"/>
          <c:showBubbleSize val="0"/>
        </c:dLbls>
        <c:marker val="1"/>
        <c:smooth val="0"/>
        <c:axId val="799558207"/>
        <c:axId val="799575679"/>
      </c:lineChart>
      <c:catAx>
        <c:axId val="799558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799575679"/>
        <c:crosses val="autoZero"/>
        <c:auto val="1"/>
        <c:lblAlgn val="ctr"/>
        <c:lblOffset val="100"/>
        <c:noMultiLvlLbl val="0"/>
      </c:catAx>
      <c:valAx>
        <c:axId val="799575679"/>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7995582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zh-CN" sz="1860" b="0" i="0" u="none" strike="noStrike" kern="1200" spc="0" baseline="0">
              <a:solidFill>
                <a:schemeClr val="accent1"/>
              </a:solidFill>
              <a:latin typeface="+mj-ea"/>
              <a:ea typeface="+mj-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01A-4B3A-9E3D-999D3E6F33F9}"/>
            </c:ext>
          </c:extLst>
        </c:ser>
        <c:ser>
          <c:idx val="1"/>
          <c:order val="1"/>
          <c:tx>
            <c:strRef>
              <c:f>Sheet1!$C$1</c:f>
              <c:strCache>
                <c:ptCount val="1"/>
                <c:pt idx="0">
                  <c:v>系列 2</c:v>
                </c:pt>
              </c:strCache>
            </c:strRef>
          </c:tx>
          <c:spPr>
            <a:solidFill>
              <a:schemeClr val="accent1">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01A-4B3A-9E3D-999D3E6F33F9}"/>
            </c:ext>
          </c:extLst>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4.5999999999999996</c:v>
                </c:pt>
              </c:numCache>
            </c:numRef>
          </c:val>
          <c:extLst>
            <c:ext xmlns:c16="http://schemas.microsoft.com/office/drawing/2014/chart" uri="{C3380CC4-5D6E-409C-BE32-E72D297353CC}">
              <c16:uniqueId val="{00000002-D01A-4B3A-9E3D-999D3E6F33F9}"/>
            </c:ext>
          </c:extLst>
        </c:ser>
        <c:dLbls>
          <c:showLegendKey val="0"/>
          <c:showVal val="0"/>
          <c:showCatName val="0"/>
          <c:showSerName val="0"/>
          <c:showPercent val="0"/>
          <c:showBubbleSize val="0"/>
        </c:dLbls>
        <c:gapWidth val="125"/>
        <c:axId val="595168991"/>
        <c:axId val="595161503"/>
      </c:barChart>
      <c:catAx>
        <c:axId val="5951689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95161503"/>
        <c:crosses val="autoZero"/>
        <c:auto val="1"/>
        <c:lblAlgn val="ctr"/>
        <c:lblOffset val="100"/>
        <c:noMultiLvlLbl val="0"/>
      </c:catAx>
      <c:valAx>
        <c:axId val="595161503"/>
        <c:scaling>
          <c:orientation val="minMax"/>
        </c:scaling>
        <c:delete val="0"/>
        <c:axPos val="b"/>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95168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2023/9/21</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2023/9/21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18" name="缺角矩形 117"/>
          <p:cNvSpPr/>
          <p:nvPr userDrawn="1"/>
        </p:nvSpPr>
        <p:spPr>
          <a:xfrm>
            <a:off x="1977366" y="1984114"/>
            <a:ext cx="8237269" cy="2889773"/>
          </a:xfrm>
          <a:prstGeom prst="plaque">
            <a:avLst>
              <a:gd name="adj" fmla="val 9602"/>
            </a:avLst>
          </a:prstGeom>
          <a:solidFill>
            <a:schemeClr val="bg1"/>
          </a:solidFill>
          <a:ln w="12700" cap="flat" cmpd="sng" algn="ctr">
            <a:noFill/>
            <a:prstDash val="solid"/>
            <a:miter lim="800000"/>
          </a:ln>
          <a:effectLst>
            <a:outerShdw blurRad="41910" sx="101000" sy="101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350" tIns="30175" rIns="60350" bIns="30175" rtlCol="0" anchor="ctr"/>
          <a:lstStyle/>
          <a:p>
            <a:pPr lvl="0" algn="ctr"/>
            <a:endParaRPr lang="zh-CN" altLang="en-US" sz="1190" dirty="0"/>
          </a:p>
        </p:txBody>
      </p:sp>
      <p:sp>
        <p:nvSpPr>
          <p:cNvPr id="4" name="任意多边形: 形状 3"/>
          <p:cNvSpPr/>
          <p:nvPr userDrawn="1"/>
        </p:nvSpPr>
        <p:spPr>
          <a:xfrm>
            <a:off x="4686497" y="5821457"/>
            <a:ext cx="1055246" cy="932309"/>
          </a:xfrm>
          <a:custGeom>
            <a:avLst/>
            <a:gdLst>
              <a:gd name="connsiteX0" fmla="*/ 148440 w 809873"/>
              <a:gd name="connsiteY0" fmla="*/ 650881 h 664589"/>
              <a:gd name="connsiteX1" fmla="*/ 182146 w 809873"/>
              <a:gd name="connsiteY1" fmla="*/ 550540 h 664589"/>
              <a:gd name="connsiteX2" fmla="*/ 307941 w 809873"/>
              <a:gd name="connsiteY2" fmla="*/ 215191 h 664589"/>
              <a:gd name="connsiteX3" fmla="*/ 665398 w 809873"/>
              <a:gd name="connsiteY3" fmla="*/ 239011 h 664589"/>
              <a:gd name="connsiteX4" fmla="*/ 770564 w 809873"/>
              <a:gd name="connsiteY4" fmla="*/ 249676 h 664589"/>
              <a:gd name="connsiteX5" fmla="*/ 770564 w 809873"/>
              <a:gd name="connsiteY5" fmla="*/ 249676 h 664589"/>
              <a:gd name="connsiteX6" fmla="*/ 796338 w 809873"/>
              <a:gd name="connsiteY6" fmla="*/ 131354 h 664589"/>
              <a:gd name="connsiteX7" fmla="*/ 781151 w 809873"/>
              <a:gd name="connsiteY7" fmla="*/ 113606 h 664589"/>
              <a:gd name="connsiteX8" fmla="*/ 218966 w 809873"/>
              <a:gd name="connsiteY8" fmla="*/ 77097 h 664589"/>
              <a:gd name="connsiteX9" fmla="*/ 20076 w 809873"/>
              <a:gd name="connsiteY9" fmla="*/ 604253 h 664589"/>
              <a:gd name="connsiteX10" fmla="*/ 127095 w 809873"/>
              <a:gd name="connsiteY10" fmla="*/ 660915 h 664589"/>
              <a:gd name="connsiteX11" fmla="*/ 148440 w 809873"/>
              <a:gd name="connsiteY11" fmla="*/ 650959 h 66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73" h="664589">
                <a:moveTo>
                  <a:pt x="148440" y="650881"/>
                </a:moveTo>
                <a:cubicBezTo>
                  <a:pt x="181150" y="628968"/>
                  <a:pt x="194990" y="587757"/>
                  <a:pt x="182146" y="550540"/>
                </a:cubicBezTo>
                <a:cubicBezTo>
                  <a:pt x="143769" y="429182"/>
                  <a:pt x="191954" y="289999"/>
                  <a:pt x="307941" y="215191"/>
                </a:cubicBezTo>
                <a:cubicBezTo>
                  <a:pt x="423928" y="140384"/>
                  <a:pt x="570662" y="154006"/>
                  <a:pt x="665398" y="239011"/>
                </a:cubicBezTo>
                <a:cubicBezTo>
                  <a:pt x="693951" y="266070"/>
                  <a:pt x="737162" y="270452"/>
                  <a:pt x="770564" y="249676"/>
                </a:cubicBezTo>
                <a:lnTo>
                  <a:pt x="770564" y="249676"/>
                </a:lnTo>
                <a:cubicBezTo>
                  <a:pt x="810358" y="224120"/>
                  <a:pt x="821894" y="171148"/>
                  <a:pt x="796338" y="131354"/>
                </a:cubicBezTo>
                <a:cubicBezTo>
                  <a:pt x="792111" y="124769"/>
                  <a:pt x="786997" y="118798"/>
                  <a:pt x="781151" y="113606"/>
                </a:cubicBezTo>
                <a:cubicBezTo>
                  <a:pt x="632081" y="-19584"/>
                  <a:pt x="401275" y="-40368"/>
                  <a:pt x="218966" y="77097"/>
                </a:cubicBezTo>
                <a:cubicBezTo>
                  <a:pt x="36657" y="194563"/>
                  <a:pt x="-39707" y="413458"/>
                  <a:pt x="20076" y="604253"/>
                </a:cubicBezTo>
                <a:cubicBezTo>
                  <a:pt x="33987" y="649456"/>
                  <a:pt x="81900" y="674818"/>
                  <a:pt x="127095" y="660915"/>
                </a:cubicBezTo>
                <a:cubicBezTo>
                  <a:pt x="134638" y="658595"/>
                  <a:pt x="141816" y="655248"/>
                  <a:pt x="148440" y="650959"/>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5" name="任意多边形: 形状 4"/>
          <p:cNvSpPr/>
          <p:nvPr userDrawn="1"/>
        </p:nvSpPr>
        <p:spPr>
          <a:xfrm>
            <a:off x="2815073" y="860221"/>
            <a:ext cx="471964" cy="763053"/>
          </a:xfrm>
          <a:custGeom>
            <a:avLst/>
            <a:gdLst>
              <a:gd name="connsiteX0" fmla="*/ 161342 w 362220"/>
              <a:gd name="connsiteY0" fmla="*/ 35526 h 543936"/>
              <a:gd name="connsiteX1" fmla="*/ 182516 w 362220"/>
              <a:gd name="connsiteY1" fmla="*/ 98268 h 543936"/>
              <a:gd name="connsiteX2" fmla="*/ 220830 w 362220"/>
              <a:gd name="connsiteY2" fmla="*/ 361464 h 543936"/>
              <a:gd name="connsiteX3" fmla="*/ 59757 w 362220"/>
              <a:gd name="connsiteY3" fmla="*/ 436809 h 543936"/>
              <a:gd name="connsiteX4" fmla="*/ 3242 w 362220"/>
              <a:gd name="connsiteY4" fmla="*/ 471371 h 543936"/>
              <a:gd name="connsiteX5" fmla="*/ 3242 w 362220"/>
              <a:gd name="connsiteY5" fmla="*/ 471371 h 543936"/>
              <a:gd name="connsiteX6" fmla="*/ 35656 w 362220"/>
              <a:gd name="connsiteY6" fmla="*/ 540192 h 543936"/>
              <a:gd name="connsiteX7" fmla="*/ 49948 w 362220"/>
              <a:gd name="connsiteY7" fmla="*/ 543221 h 543936"/>
              <a:gd name="connsiteX8" fmla="*/ 344041 w 362220"/>
              <a:gd name="connsiteY8" fmla="*/ 348223 h 543936"/>
              <a:gd name="connsiteX9" fmla="*/ 243311 w 362220"/>
              <a:gd name="connsiteY9" fmla="*/ 9994 h 543936"/>
              <a:gd name="connsiteX10" fmla="*/ 168341 w 362220"/>
              <a:gd name="connsiteY10" fmla="*/ 22891 h 543936"/>
              <a:gd name="connsiteX11" fmla="*/ 161732 w 362220"/>
              <a:gd name="connsiteY11" fmla="*/ 35526 h 54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220" h="543936">
                <a:moveTo>
                  <a:pt x="161342" y="35526"/>
                </a:moveTo>
                <a:cubicBezTo>
                  <a:pt x="153426" y="58822"/>
                  <a:pt x="162105" y="84532"/>
                  <a:pt x="182516" y="98268"/>
                </a:cubicBezTo>
                <a:cubicBezTo>
                  <a:pt x="265777" y="160371"/>
                  <a:pt x="282926" y="278203"/>
                  <a:pt x="220830" y="361464"/>
                </a:cubicBezTo>
                <a:cubicBezTo>
                  <a:pt x="183154" y="411977"/>
                  <a:pt x="122678" y="440265"/>
                  <a:pt x="59757" y="436809"/>
                </a:cubicBezTo>
                <a:cubicBezTo>
                  <a:pt x="35275" y="434240"/>
                  <a:pt x="12109" y="448407"/>
                  <a:pt x="3242" y="471371"/>
                </a:cubicBezTo>
                <a:lnTo>
                  <a:pt x="3242" y="471371"/>
                </a:lnTo>
                <a:cubicBezTo>
                  <a:pt x="-6807" y="499325"/>
                  <a:pt x="7703" y="530135"/>
                  <a:pt x="35656" y="540192"/>
                </a:cubicBezTo>
                <a:cubicBezTo>
                  <a:pt x="40257" y="541843"/>
                  <a:pt x="45068" y="542863"/>
                  <a:pt x="49948" y="543221"/>
                </a:cubicBezTo>
                <a:cubicBezTo>
                  <a:pt x="174498" y="553107"/>
                  <a:pt x="297724" y="475886"/>
                  <a:pt x="344041" y="348223"/>
                </a:cubicBezTo>
                <a:cubicBezTo>
                  <a:pt x="390358" y="220560"/>
                  <a:pt x="345442" y="82466"/>
                  <a:pt x="243311" y="9994"/>
                </a:cubicBezTo>
                <a:cubicBezTo>
                  <a:pt x="219048" y="-7147"/>
                  <a:pt x="185482" y="-1372"/>
                  <a:pt x="168341" y="22891"/>
                </a:cubicBezTo>
                <a:cubicBezTo>
                  <a:pt x="165585" y="26791"/>
                  <a:pt x="163366" y="31040"/>
                  <a:pt x="161732" y="35526"/>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6" name="任意多边形: 形状 5"/>
          <p:cNvSpPr/>
          <p:nvPr userDrawn="1"/>
        </p:nvSpPr>
        <p:spPr>
          <a:xfrm>
            <a:off x="11379884" y="5740499"/>
            <a:ext cx="359752" cy="358918"/>
          </a:xfrm>
          <a:custGeom>
            <a:avLst/>
            <a:gdLst>
              <a:gd name="connsiteX0" fmla="*/ 214573 w 276100"/>
              <a:gd name="connsiteY0" fmla="*/ 7378 h 255852"/>
              <a:gd name="connsiteX1" fmla="*/ 207255 w 276100"/>
              <a:gd name="connsiteY1" fmla="*/ 44820 h 255852"/>
              <a:gd name="connsiteX2" fmla="*/ 151052 w 276100"/>
              <a:gd name="connsiteY2" fmla="*/ 187515 h 255852"/>
              <a:gd name="connsiteX3" fmla="*/ 49000 w 276100"/>
              <a:gd name="connsiteY3" fmla="*/ 179178 h 255852"/>
              <a:gd name="connsiteX4" fmla="*/ 10856 w 276100"/>
              <a:gd name="connsiteY4" fmla="*/ 180346 h 255852"/>
              <a:gd name="connsiteX5" fmla="*/ 10856 w 276100"/>
              <a:gd name="connsiteY5" fmla="*/ 180346 h 255852"/>
              <a:gd name="connsiteX6" fmla="*/ 7587 w 276100"/>
              <a:gd name="connsiteY6" fmla="*/ 224265 h 255852"/>
              <a:gd name="connsiteX7" fmla="*/ 13503 w 276100"/>
              <a:gd name="connsiteY7" fmla="*/ 229542 h 255852"/>
              <a:gd name="connsiteX8" fmla="*/ 249758 w 276100"/>
              <a:gd name="connsiteY8" fmla="*/ 176095 h 255852"/>
              <a:gd name="connsiteX9" fmla="*/ 262601 w 276100"/>
              <a:gd name="connsiteY9" fmla="*/ 17964 h 255852"/>
              <a:gd name="connsiteX10" fmla="*/ 221111 w 276100"/>
              <a:gd name="connsiteY10" fmla="*/ 3127 h 255852"/>
              <a:gd name="connsiteX11" fmla="*/ 214495 w 276100"/>
              <a:gd name="connsiteY11" fmla="*/ 7378 h 25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100" h="255852">
                <a:moveTo>
                  <a:pt x="214573" y="7378"/>
                </a:moveTo>
                <a:cubicBezTo>
                  <a:pt x="203908" y="16727"/>
                  <a:pt x="200872" y="32132"/>
                  <a:pt x="207255" y="44820"/>
                </a:cubicBezTo>
                <a:cubicBezTo>
                  <a:pt x="231153" y="99731"/>
                  <a:pt x="206010" y="163625"/>
                  <a:pt x="151052" y="187515"/>
                </a:cubicBezTo>
                <a:cubicBezTo>
                  <a:pt x="117813" y="201994"/>
                  <a:pt x="79515" y="198865"/>
                  <a:pt x="49000" y="179178"/>
                </a:cubicBezTo>
                <a:cubicBezTo>
                  <a:pt x="37479" y="170818"/>
                  <a:pt x="21832" y="171300"/>
                  <a:pt x="10856" y="180346"/>
                </a:cubicBezTo>
                <a:lnTo>
                  <a:pt x="10856" y="180346"/>
                </a:lnTo>
                <a:cubicBezTo>
                  <a:pt x="-2144" y="191579"/>
                  <a:pt x="-3622" y="211242"/>
                  <a:pt x="7587" y="224265"/>
                </a:cubicBezTo>
                <a:cubicBezTo>
                  <a:pt x="9378" y="226266"/>
                  <a:pt x="11324" y="228040"/>
                  <a:pt x="13503" y="229542"/>
                </a:cubicBezTo>
                <a:cubicBezTo>
                  <a:pt x="93526" y="280016"/>
                  <a:pt x="199237" y="256079"/>
                  <a:pt x="249758" y="176095"/>
                </a:cubicBezTo>
                <a:cubicBezTo>
                  <a:pt x="279650" y="128673"/>
                  <a:pt x="284476" y="69606"/>
                  <a:pt x="262601" y="17964"/>
                </a:cubicBezTo>
                <a:cubicBezTo>
                  <a:pt x="255285" y="2419"/>
                  <a:pt x="236680" y="-4221"/>
                  <a:pt x="221111" y="3127"/>
                </a:cubicBezTo>
                <a:cubicBezTo>
                  <a:pt x="218776" y="4256"/>
                  <a:pt x="216519" y="5689"/>
                  <a:pt x="214495" y="7378"/>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8" name="任意多边形: 形状 7"/>
          <p:cNvSpPr/>
          <p:nvPr userDrawn="1"/>
        </p:nvSpPr>
        <p:spPr>
          <a:xfrm>
            <a:off x="10309170" y="958694"/>
            <a:ext cx="524466" cy="508771"/>
          </a:xfrm>
          <a:custGeom>
            <a:avLst/>
            <a:gdLst>
              <a:gd name="connsiteX0" fmla="*/ 16881 w 402514"/>
              <a:gd name="connsiteY0" fmla="*/ 114488 h 362673"/>
              <a:gd name="connsiteX1" fmla="*/ 71371 w 402514"/>
              <a:gd name="connsiteY1" fmla="*/ 114488 h 362673"/>
              <a:gd name="connsiteX2" fmla="*/ 287231 w 402514"/>
              <a:gd name="connsiteY2" fmla="*/ 153737 h 362673"/>
              <a:gd name="connsiteX3" fmla="*/ 303656 w 402514"/>
              <a:gd name="connsiteY3" fmla="*/ 299833 h 362673"/>
              <a:gd name="connsiteX4" fmla="*/ 315799 w 402514"/>
              <a:gd name="connsiteY4" fmla="*/ 353156 h 362673"/>
              <a:gd name="connsiteX5" fmla="*/ 315799 w 402514"/>
              <a:gd name="connsiteY5" fmla="*/ 353156 h 362673"/>
              <a:gd name="connsiteX6" fmla="*/ 378152 w 402514"/>
              <a:gd name="connsiteY6" fmla="*/ 346056 h 362673"/>
              <a:gd name="connsiteX7" fmla="*/ 384224 w 402514"/>
              <a:gd name="connsiteY7" fmla="*/ 335874 h 362673"/>
              <a:gd name="connsiteX8" fmla="*/ 309339 w 402514"/>
              <a:gd name="connsiteY8" fmla="*/ 54471 h 362673"/>
              <a:gd name="connsiteX9" fmla="*/ 18282 w 402514"/>
              <a:gd name="connsiteY9" fmla="*/ 43962 h 362673"/>
              <a:gd name="connsiteX10" fmla="*/ 8630 w 402514"/>
              <a:gd name="connsiteY10" fmla="*/ 106073 h 362673"/>
              <a:gd name="connsiteX11" fmla="*/ 16647 w 402514"/>
              <a:gd name="connsiteY11" fmla="*/ 114488 h 36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514" h="362673">
                <a:moveTo>
                  <a:pt x="16881" y="114488"/>
                </a:moveTo>
                <a:cubicBezTo>
                  <a:pt x="32917" y="126818"/>
                  <a:pt x="55336" y="126818"/>
                  <a:pt x="71371" y="114488"/>
                </a:cubicBezTo>
                <a:cubicBezTo>
                  <a:pt x="141820" y="65717"/>
                  <a:pt x="238501" y="83291"/>
                  <a:pt x="287231" y="153737"/>
                </a:cubicBezTo>
                <a:cubicBezTo>
                  <a:pt x="316889" y="196589"/>
                  <a:pt x="323039" y="251469"/>
                  <a:pt x="303656" y="299833"/>
                </a:cubicBezTo>
                <a:cubicBezTo>
                  <a:pt x="295171" y="318305"/>
                  <a:pt x="300153" y="340195"/>
                  <a:pt x="315799" y="353156"/>
                </a:cubicBezTo>
                <a:lnTo>
                  <a:pt x="315799" y="353156"/>
                </a:lnTo>
                <a:cubicBezTo>
                  <a:pt x="334949" y="368413"/>
                  <a:pt x="362895" y="365237"/>
                  <a:pt x="378152" y="346056"/>
                </a:cubicBezTo>
                <a:cubicBezTo>
                  <a:pt x="380643" y="342950"/>
                  <a:pt x="382667" y="339525"/>
                  <a:pt x="384224" y="335874"/>
                </a:cubicBezTo>
                <a:cubicBezTo>
                  <a:pt x="424936" y="240906"/>
                  <a:pt x="396990" y="124374"/>
                  <a:pt x="309339" y="54471"/>
                </a:cubicBezTo>
                <a:cubicBezTo>
                  <a:pt x="221687" y="-15433"/>
                  <a:pt x="101886" y="-16756"/>
                  <a:pt x="18282" y="43962"/>
                </a:cubicBezTo>
                <a:cubicBezTo>
                  <a:pt x="-1568" y="58444"/>
                  <a:pt x="-5849" y="86254"/>
                  <a:pt x="8630" y="106073"/>
                </a:cubicBezTo>
                <a:cubicBezTo>
                  <a:pt x="10887" y="109218"/>
                  <a:pt x="13612" y="112044"/>
                  <a:pt x="16647" y="114488"/>
                </a:cubicBezTo>
                <a:close/>
              </a:path>
            </a:pathLst>
          </a:custGeom>
          <a:solidFill>
            <a:schemeClr val="accent1">
              <a:lumMod val="20000"/>
              <a:lumOff val="80000"/>
            </a:schemeClr>
          </a:solidFill>
          <a:ln w="7778" cap="flat">
            <a:noFill/>
            <a:prstDash val="solid"/>
            <a:miter/>
          </a:ln>
        </p:spPr>
        <p:txBody>
          <a:bodyPr rtlCol="0" anchor="ctr"/>
          <a:lstStyle/>
          <a:p>
            <a:endParaRPr lang="zh-CN" altLang="en-US" dirty="0"/>
          </a:p>
        </p:txBody>
      </p:sp>
      <p:sp>
        <p:nvSpPr>
          <p:cNvPr id="9" name="任意多边形: 形状 8"/>
          <p:cNvSpPr/>
          <p:nvPr userDrawn="1"/>
        </p:nvSpPr>
        <p:spPr>
          <a:xfrm>
            <a:off x="9462642" y="17623"/>
            <a:ext cx="2714355" cy="3135698"/>
          </a:xfrm>
          <a:custGeom>
            <a:avLst/>
            <a:gdLst>
              <a:gd name="connsiteX0" fmla="*/ 0 w 2083195"/>
              <a:gd name="connsiteY0" fmla="*/ 0 h 2235257"/>
              <a:gd name="connsiteX1" fmla="*/ 2083195 w 2083195"/>
              <a:gd name="connsiteY1" fmla="*/ 0 h 2235257"/>
              <a:gd name="connsiteX2" fmla="*/ 2083195 w 2083195"/>
              <a:gd name="connsiteY2" fmla="*/ 2235257 h 2235257"/>
              <a:gd name="connsiteX3" fmla="*/ 2054349 w 2083195"/>
              <a:gd name="connsiteY3" fmla="*/ 2213352 h 2235257"/>
              <a:gd name="connsiteX4" fmla="*/ 1887998 w 2083195"/>
              <a:gd name="connsiteY4" fmla="*/ 2038593 h 2235257"/>
              <a:gd name="connsiteX5" fmla="*/ 1805173 w 2083195"/>
              <a:gd name="connsiteY5" fmla="*/ 1644862 h 2235257"/>
              <a:gd name="connsiteX6" fmla="*/ 1808442 w 2083195"/>
              <a:gd name="connsiteY6" fmla="*/ 1079252 h 2235257"/>
              <a:gd name="connsiteX7" fmla="*/ 1438453 w 2083195"/>
              <a:gd name="connsiteY7" fmla="*/ 572025 h 2235257"/>
              <a:gd name="connsiteX8" fmla="*/ 756856 w 2083195"/>
              <a:gd name="connsiteY8" fmla="*/ 417038 h 2235257"/>
              <a:gd name="connsiteX9" fmla="*/ 11318 w 2083195"/>
              <a:gd name="connsiteY9" fmla="*/ 29967 h 2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3195" h="2235257">
                <a:moveTo>
                  <a:pt x="0" y="0"/>
                </a:moveTo>
                <a:lnTo>
                  <a:pt x="2083195" y="0"/>
                </a:lnTo>
                <a:lnTo>
                  <a:pt x="2083195" y="2235257"/>
                </a:lnTo>
                <a:lnTo>
                  <a:pt x="2054349" y="2213352"/>
                </a:lnTo>
                <a:cubicBezTo>
                  <a:pt x="1992075" y="2162131"/>
                  <a:pt x="1931201" y="2106862"/>
                  <a:pt x="1887998" y="2038593"/>
                </a:cubicBezTo>
                <a:cubicBezTo>
                  <a:pt x="1812957" y="1920505"/>
                  <a:pt x="1800424" y="1785603"/>
                  <a:pt x="1805173" y="1644862"/>
                </a:cubicBezTo>
                <a:cubicBezTo>
                  <a:pt x="1810933" y="1458038"/>
                  <a:pt x="1846974" y="1260938"/>
                  <a:pt x="1808442" y="1079252"/>
                </a:cubicBezTo>
                <a:cubicBezTo>
                  <a:pt x="1763915" y="869075"/>
                  <a:pt x="1603792" y="699999"/>
                  <a:pt x="1438453" y="572025"/>
                </a:cubicBezTo>
                <a:cubicBezTo>
                  <a:pt x="1256767" y="431439"/>
                  <a:pt x="975673" y="443427"/>
                  <a:pt x="756856" y="417038"/>
                </a:cubicBezTo>
                <a:cubicBezTo>
                  <a:pt x="468534" y="382232"/>
                  <a:pt x="140460" y="272869"/>
                  <a:pt x="11318" y="29967"/>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17" name="任意多边形: 形状 16"/>
          <p:cNvSpPr/>
          <p:nvPr userDrawn="1"/>
        </p:nvSpPr>
        <p:spPr>
          <a:xfrm>
            <a:off x="10031976" y="5976598"/>
            <a:ext cx="2160024" cy="872415"/>
          </a:xfrm>
          <a:custGeom>
            <a:avLst/>
            <a:gdLst>
              <a:gd name="connsiteX0" fmla="*/ 1495817 w 1657761"/>
              <a:gd name="connsiteY0" fmla="*/ 0 h 621894"/>
              <a:gd name="connsiteX1" fmla="*/ 1627366 w 1657761"/>
              <a:gd name="connsiteY1" fmla="*/ 0 h 621894"/>
              <a:gd name="connsiteX2" fmla="*/ 1649460 w 1657761"/>
              <a:gd name="connsiteY2" fmla="*/ 5754 h 621894"/>
              <a:gd name="connsiteX3" fmla="*/ 1657761 w 1657761"/>
              <a:gd name="connsiteY3" fmla="*/ 9972 h 621894"/>
              <a:gd name="connsiteX4" fmla="*/ 1657761 w 1657761"/>
              <a:gd name="connsiteY4" fmla="*/ 621894 h 621894"/>
              <a:gd name="connsiteX5" fmla="*/ 0 w 1657761"/>
              <a:gd name="connsiteY5" fmla="*/ 621894 h 621894"/>
              <a:gd name="connsiteX6" fmla="*/ 18948 w 1657761"/>
              <a:gd name="connsiteY6" fmla="*/ 563507 h 621894"/>
              <a:gd name="connsiteX7" fmla="*/ 657282 w 1657761"/>
              <a:gd name="connsiteY7" fmla="*/ 334705 h 621894"/>
              <a:gd name="connsiteX8" fmla="*/ 900542 w 1657761"/>
              <a:gd name="connsiteY8" fmla="*/ 439560 h 621894"/>
              <a:gd name="connsiteX9" fmla="*/ 1254496 w 1657761"/>
              <a:gd name="connsiteY9" fmla="*/ 247832 h 621894"/>
              <a:gd name="connsiteX10" fmla="*/ 1472457 w 1657761"/>
              <a:gd name="connsiteY10" fmla="*/ 6518 h 62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7761" h="621894">
                <a:moveTo>
                  <a:pt x="1495817" y="0"/>
                </a:moveTo>
                <a:lnTo>
                  <a:pt x="1627366" y="0"/>
                </a:lnTo>
                <a:lnTo>
                  <a:pt x="1649460" y="5754"/>
                </a:lnTo>
                <a:lnTo>
                  <a:pt x="1657761" y="9972"/>
                </a:lnTo>
                <a:lnTo>
                  <a:pt x="1657761" y="621894"/>
                </a:lnTo>
                <a:lnTo>
                  <a:pt x="0" y="621894"/>
                </a:lnTo>
                <a:lnTo>
                  <a:pt x="18948" y="563507"/>
                </a:lnTo>
                <a:cubicBezTo>
                  <a:pt x="126732" y="343338"/>
                  <a:pt x="437481" y="241935"/>
                  <a:pt x="657282" y="334705"/>
                </a:cubicBezTo>
                <a:cubicBezTo>
                  <a:pt x="739017" y="369189"/>
                  <a:pt x="812968" y="426483"/>
                  <a:pt x="900542" y="439560"/>
                </a:cubicBezTo>
                <a:cubicBezTo>
                  <a:pt x="1040193" y="460422"/>
                  <a:pt x="1171670" y="362184"/>
                  <a:pt x="1254496" y="247832"/>
                </a:cubicBezTo>
                <a:cubicBezTo>
                  <a:pt x="1318950" y="158701"/>
                  <a:pt x="1372039" y="50888"/>
                  <a:pt x="1472457" y="6518"/>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18" name="任意多边形: 形状 17"/>
          <p:cNvSpPr/>
          <p:nvPr userDrawn="1"/>
        </p:nvSpPr>
        <p:spPr>
          <a:xfrm>
            <a:off x="6387320" y="-1"/>
            <a:ext cx="2823180" cy="678031"/>
          </a:xfrm>
          <a:custGeom>
            <a:avLst/>
            <a:gdLst>
              <a:gd name="connsiteX0" fmla="*/ 0 w 2166715"/>
              <a:gd name="connsiteY0" fmla="*/ 0 h 483329"/>
              <a:gd name="connsiteX1" fmla="*/ 2166715 w 2166715"/>
              <a:gd name="connsiteY1" fmla="*/ 0 h 483329"/>
              <a:gd name="connsiteX2" fmla="*/ 2165990 w 2166715"/>
              <a:gd name="connsiteY2" fmla="*/ 1956 h 483329"/>
              <a:gd name="connsiteX3" fmla="*/ 1972550 w 2166715"/>
              <a:gd name="connsiteY3" fmla="*/ 90776 h 483329"/>
              <a:gd name="connsiteX4" fmla="*/ 1574381 w 2166715"/>
              <a:gd name="connsiteY4" fmla="*/ 428227 h 483329"/>
              <a:gd name="connsiteX5" fmla="*/ 954748 w 2166715"/>
              <a:gd name="connsiteY5" fmla="*/ 367664 h 483329"/>
              <a:gd name="connsiteX6" fmla="*/ 674512 w 2166715"/>
              <a:gd name="connsiteY6" fmla="*/ 264211 h 483329"/>
              <a:gd name="connsiteX7" fmla="*/ 351618 w 2166715"/>
              <a:gd name="connsiteY7" fmla="*/ 358479 h 483329"/>
              <a:gd name="connsiteX8" fmla="*/ 61028 w 2166715"/>
              <a:gd name="connsiteY8" fmla="*/ 187224 h 483329"/>
              <a:gd name="connsiteX9" fmla="*/ 1605 w 2166715"/>
              <a:gd name="connsiteY9" fmla="*/ 21690 h 48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715" h="483329">
                <a:moveTo>
                  <a:pt x="0" y="0"/>
                </a:moveTo>
                <a:lnTo>
                  <a:pt x="2166715" y="0"/>
                </a:lnTo>
                <a:lnTo>
                  <a:pt x="2165990" y="1956"/>
                </a:lnTo>
                <a:cubicBezTo>
                  <a:pt x="2122943" y="60417"/>
                  <a:pt x="2043232" y="73961"/>
                  <a:pt x="1972550" y="90776"/>
                </a:cubicBezTo>
                <a:cubicBezTo>
                  <a:pt x="1793510" y="133356"/>
                  <a:pt x="1731235" y="339874"/>
                  <a:pt x="1574381" y="428227"/>
                </a:cubicBezTo>
                <a:cubicBezTo>
                  <a:pt x="1385377" y="534638"/>
                  <a:pt x="1144997" y="471819"/>
                  <a:pt x="954748" y="367664"/>
                </a:cubicBezTo>
                <a:cubicBezTo>
                  <a:pt x="866318" y="319168"/>
                  <a:pt x="775708" y="260552"/>
                  <a:pt x="674512" y="264211"/>
                </a:cubicBezTo>
                <a:cubicBezTo>
                  <a:pt x="561873" y="268181"/>
                  <a:pt x="464335" y="349838"/>
                  <a:pt x="351618" y="358479"/>
                </a:cubicBezTo>
                <a:cubicBezTo>
                  <a:pt x="233529" y="367275"/>
                  <a:pt x="120890" y="289743"/>
                  <a:pt x="61028" y="187224"/>
                </a:cubicBezTo>
                <a:cubicBezTo>
                  <a:pt x="31098" y="135964"/>
                  <a:pt x="12493" y="79819"/>
                  <a:pt x="1605" y="21690"/>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19" name="任意多边形: 形状 18"/>
          <p:cNvSpPr/>
          <p:nvPr userDrawn="1"/>
        </p:nvSpPr>
        <p:spPr>
          <a:xfrm rot="19425000">
            <a:off x="8212976" y="354564"/>
            <a:ext cx="406929" cy="438115"/>
          </a:xfrm>
          <a:custGeom>
            <a:avLst/>
            <a:gdLst>
              <a:gd name="connsiteX0" fmla="*/ 312363 w 312307"/>
              <a:gd name="connsiteY0" fmla="*/ 156287 h 312307"/>
              <a:gd name="connsiteX1" fmla="*/ 156210 w 312307"/>
              <a:gd name="connsiteY1" fmla="*/ 312440 h 312307"/>
              <a:gd name="connsiteX2" fmla="*/ 56 w 312307"/>
              <a:gd name="connsiteY2" fmla="*/ 156287 h 312307"/>
              <a:gd name="connsiteX3" fmla="*/ 156210 w 312307"/>
              <a:gd name="connsiteY3" fmla="*/ 133 h 312307"/>
              <a:gd name="connsiteX4" fmla="*/ 312363 w 312307"/>
              <a:gd name="connsiteY4" fmla="*/ 156287 h 312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07" h="312307">
                <a:moveTo>
                  <a:pt x="312363" y="156287"/>
                </a:moveTo>
                <a:cubicBezTo>
                  <a:pt x="312363" y="242528"/>
                  <a:pt x="242451" y="312440"/>
                  <a:pt x="156210" y="312440"/>
                </a:cubicBezTo>
                <a:cubicBezTo>
                  <a:pt x="69968" y="312440"/>
                  <a:pt x="56" y="242528"/>
                  <a:pt x="56" y="156287"/>
                </a:cubicBezTo>
                <a:cubicBezTo>
                  <a:pt x="56" y="70045"/>
                  <a:pt x="69968" y="133"/>
                  <a:pt x="156210" y="133"/>
                </a:cubicBezTo>
                <a:cubicBezTo>
                  <a:pt x="242451" y="133"/>
                  <a:pt x="312363" y="70045"/>
                  <a:pt x="312363" y="156287"/>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0" name="任意多边形: 形状 19"/>
          <p:cNvSpPr/>
          <p:nvPr userDrawn="1"/>
        </p:nvSpPr>
        <p:spPr>
          <a:xfrm>
            <a:off x="11866105" y="5298023"/>
            <a:ext cx="172022" cy="185205"/>
          </a:xfrm>
          <a:custGeom>
            <a:avLst/>
            <a:gdLst>
              <a:gd name="connsiteX0" fmla="*/ 132022 w 132022"/>
              <a:gd name="connsiteY0" fmla="*/ 66011 h 132022"/>
              <a:gd name="connsiteX1" fmla="*/ 66011 w 132022"/>
              <a:gd name="connsiteY1" fmla="*/ 132022 h 132022"/>
              <a:gd name="connsiteX2" fmla="*/ 0 w 132022"/>
              <a:gd name="connsiteY2" fmla="*/ 66011 h 132022"/>
              <a:gd name="connsiteX3" fmla="*/ 66011 w 132022"/>
              <a:gd name="connsiteY3" fmla="*/ 0 h 132022"/>
              <a:gd name="connsiteX4" fmla="*/ 132022 w 132022"/>
              <a:gd name="connsiteY4" fmla="*/ 660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22" y="66011"/>
                </a:moveTo>
                <a:cubicBezTo>
                  <a:pt x="132022" y="102468"/>
                  <a:pt x="102468" y="132022"/>
                  <a:pt x="66011" y="132022"/>
                </a:cubicBezTo>
                <a:cubicBezTo>
                  <a:pt x="29554" y="132022"/>
                  <a:pt x="0" y="102468"/>
                  <a:pt x="0" y="66011"/>
                </a:cubicBezTo>
                <a:cubicBezTo>
                  <a:pt x="0" y="29555"/>
                  <a:pt x="29554" y="0"/>
                  <a:pt x="66011" y="0"/>
                </a:cubicBezTo>
                <a:cubicBezTo>
                  <a:pt x="102468" y="0"/>
                  <a:pt x="132022" y="29555"/>
                  <a:pt x="132022" y="66011"/>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1" name="任意多边形: 形状 20"/>
          <p:cNvSpPr/>
          <p:nvPr userDrawn="1"/>
        </p:nvSpPr>
        <p:spPr>
          <a:xfrm rot="16414200">
            <a:off x="2409059" y="5925902"/>
            <a:ext cx="185205" cy="172022"/>
          </a:xfrm>
          <a:custGeom>
            <a:avLst/>
            <a:gdLst>
              <a:gd name="connsiteX0" fmla="*/ 132078 w 132022"/>
              <a:gd name="connsiteY0" fmla="*/ 66144 h 132022"/>
              <a:gd name="connsiteX1" fmla="*/ 66067 w 132022"/>
              <a:gd name="connsiteY1" fmla="*/ 132155 h 132022"/>
              <a:gd name="connsiteX2" fmla="*/ 56 w 132022"/>
              <a:gd name="connsiteY2" fmla="*/ 66144 h 132022"/>
              <a:gd name="connsiteX3" fmla="*/ 66067 w 132022"/>
              <a:gd name="connsiteY3" fmla="*/ 133 h 132022"/>
              <a:gd name="connsiteX4" fmla="*/ 132078 w 132022"/>
              <a:gd name="connsiteY4" fmla="*/ 66144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78" y="66144"/>
                </a:moveTo>
                <a:cubicBezTo>
                  <a:pt x="132078" y="102600"/>
                  <a:pt x="102524" y="132155"/>
                  <a:pt x="66067" y="132155"/>
                </a:cubicBezTo>
                <a:cubicBezTo>
                  <a:pt x="29610" y="132155"/>
                  <a:pt x="56" y="102600"/>
                  <a:pt x="56" y="66144"/>
                </a:cubicBezTo>
                <a:cubicBezTo>
                  <a:pt x="56" y="29687"/>
                  <a:pt x="29610" y="133"/>
                  <a:pt x="66067" y="133"/>
                </a:cubicBezTo>
                <a:cubicBezTo>
                  <a:pt x="102524" y="133"/>
                  <a:pt x="132078" y="29687"/>
                  <a:pt x="132078" y="66144"/>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22" name="任意多边形: 形状 21"/>
          <p:cNvSpPr/>
          <p:nvPr userDrawn="1"/>
        </p:nvSpPr>
        <p:spPr>
          <a:xfrm>
            <a:off x="5933778" y="787457"/>
            <a:ext cx="172022" cy="185205"/>
          </a:xfrm>
          <a:custGeom>
            <a:avLst/>
            <a:gdLst>
              <a:gd name="connsiteX0" fmla="*/ 132022 w 132022"/>
              <a:gd name="connsiteY0" fmla="*/ 66011 h 132022"/>
              <a:gd name="connsiteX1" fmla="*/ 66011 w 132022"/>
              <a:gd name="connsiteY1" fmla="*/ 132022 h 132022"/>
              <a:gd name="connsiteX2" fmla="*/ 0 w 132022"/>
              <a:gd name="connsiteY2" fmla="*/ 66011 h 132022"/>
              <a:gd name="connsiteX3" fmla="*/ 66011 w 132022"/>
              <a:gd name="connsiteY3" fmla="*/ 0 h 132022"/>
              <a:gd name="connsiteX4" fmla="*/ 132022 w 132022"/>
              <a:gd name="connsiteY4" fmla="*/ 660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22" y="66011"/>
                </a:moveTo>
                <a:cubicBezTo>
                  <a:pt x="132022" y="102468"/>
                  <a:pt x="102468" y="132022"/>
                  <a:pt x="66011" y="132022"/>
                </a:cubicBezTo>
                <a:cubicBezTo>
                  <a:pt x="29555" y="132022"/>
                  <a:pt x="0" y="102468"/>
                  <a:pt x="0" y="66011"/>
                </a:cubicBezTo>
                <a:cubicBezTo>
                  <a:pt x="0" y="29554"/>
                  <a:pt x="29555" y="0"/>
                  <a:pt x="66011" y="0"/>
                </a:cubicBezTo>
                <a:cubicBezTo>
                  <a:pt x="102468" y="0"/>
                  <a:pt x="132022" y="29554"/>
                  <a:pt x="132022" y="66011"/>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6" name="任意多边形: 形状 25"/>
          <p:cNvSpPr/>
          <p:nvPr userDrawn="1"/>
        </p:nvSpPr>
        <p:spPr>
          <a:xfrm>
            <a:off x="11254595" y="685572"/>
            <a:ext cx="571040" cy="614804"/>
          </a:xfrm>
          <a:custGeom>
            <a:avLst/>
            <a:gdLst>
              <a:gd name="connsiteX0" fmla="*/ 438258 w 438258"/>
              <a:gd name="connsiteY0" fmla="*/ 219129 h 438258"/>
              <a:gd name="connsiteX1" fmla="*/ 219129 w 438258"/>
              <a:gd name="connsiteY1" fmla="*/ 438258 h 438258"/>
              <a:gd name="connsiteX2" fmla="*/ 0 w 438258"/>
              <a:gd name="connsiteY2" fmla="*/ 219129 h 438258"/>
              <a:gd name="connsiteX3" fmla="*/ 219129 w 438258"/>
              <a:gd name="connsiteY3" fmla="*/ 0 h 438258"/>
              <a:gd name="connsiteX4" fmla="*/ 438258 w 438258"/>
              <a:gd name="connsiteY4" fmla="*/ 219129 h 438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258" h="438258">
                <a:moveTo>
                  <a:pt x="438258" y="219129"/>
                </a:moveTo>
                <a:cubicBezTo>
                  <a:pt x="438258" y="340151"/>
                  <a:pt x="340151" y="438258"/>
                  <a:pt x="219129" y="438258"/>
                </a:cubicBezTo>
                <a:cubicBezTo>
                  <a:pt x="98107" y="438258"/>
                  <a:pt x="0" y="340151"/>
                  <a:pt x="0" y="219129"/>
                </a:cubicBezTo>
                <a:cubicBezTo>
                  <a:pt x="0" y="98107"/>
                  <a:pt x="98107" y="0"/>
                  <a:pt x="219129" y="0"/>
                </a:cubicBezTo>
                <a:cubicBezTo>
                  <a:pt x="340151" y="0"/>
                  <a:pt x="438258" y="98107"/>
                  <a:pt x="438258" y="219129"/>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27" name="任意多边形: 形状 26"/>
          <p:cNvSpPr/>
          <p:nvPr userDrawn="1"/>
        </p:nvSpPr>
        <p:spPr>
          <a:xfrm>
            <a:off x="-1" y="-1"/>
            <a:ext cx="3387718" cy="1780433"/>
          </a:xfrm>
          <a:custGeom>
            <a:avLst/>
            <a:gdLst>
              <a:gd name="connsiteX0" fmla="*/ 0 w 2599983"/>
              <a:gd name="connsiteY0" fmla="*/ 0 h 1269167"/>
              <a:gd name="connsiteX1" fmla="*/ 2599983 w 2599983"/>
              <a:gd name="connsiteY1" fmla="*/ 0 h 1269167"/>
              <a:gd name="connsiteX2" fmla="*/ 2597667 w 2599983"/>
              <a:gd name="connsiteY2" fmla="*/ 5066 h 1269167"/>
              <a:gd name="connsiteX3" fmla="*/ 2402716 w 2599983"/>
              <a:gd name="connsiteY3" fmla="*/ 133172 h 1269167"/>
              <a:gd name="connsiteX4" fmla="*/ 2109091 w 2599983"/>
              <a:gd name="connsiteY4" fmla="*/ 104837 h 1269167"/>
              <a:gd name="connsiteX5" fmla="*/ 1881321 w 2599983"/>
              <a:gd name="connsiteY5" fmla="*/ 246123 h 1269167"/>
              <a:gd name="connsiteX6" fmla="*/ 2090019 w 2599983"/>
              <a:gd name="connsiteY6" fmla="*/ 517952 h 1269167"/>
              <a:gd name="connsiteX7" fmla="*/ 1977458 w 2599983"/>
              <a:gd name="connsiteY7" fmla="*/ 1010000 h 1269167"/>
              <a:gd name="connsiteX8" fmla="*/ 1322873 w 2599983"/>
              <a:gd name="connsiteY8" fmla="*/ 832206 h 1269167"/>
              <a:gd name="connsiteX9" fmla="*/ 76445 w 2599983"/>
              <a:gd name="connsiteY9" fmla="*/ 1182812 h 1269167"/>
              <a:gd name="connsiteX10" fmla="*/ 0 w 2599983"/>
              <a:gd name="connsiteY10" fmla="*/ 1269167 h 126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9983" h="1269167">
                <a:moveTo>
                  <a:pt x="0" y="0"/>
                </a:moveTo>
                <a:lnTo>
                  <a:pt x="2599983" y="0"/>
                </a:lnTo>
                <a:lnTo>
                  <a:pt x="2597667" y="5066"/>
                </a:lnTo>
                <a:cubicBezTo>
                  <a:pt x="2554448" y="72439"/>
                  <a:pt x="2484136" y="119839"/>
                  <a:pt x="2402716" y="133172"/>
                </a:cubicBezTo>
                <a:cubicBezTo>
                  <a:pt x="2305100" y="147651"/>
                  <a:pt x="2207640" y="110053"/>
                  <a:pt x="2109091" y="104837"/>
                </a:cubicBezTo>
                <a:cubicBezTo>
                  <a:pt x="2010541" y="99622"/>
                  <a:pt x="1892141" y="148041"/>
                  <a:pt x="1881321" y="246123"/>
                </a:cubicBezTo>
                <a:cubicBezTo>
                  <a:pt x="1868321" y="364445"/>
                  <a:pt x="2009763" y="430067"/>
                  <a:pt x="2090019" y="517952"/>
                </a:cubicBezTo>
                <a:cubicBezTo>
                  <a:pt x="2223053" y="663831"/>
                  <a:pt x="2160701" y="936516"/>
                  <a:pt x="1977458" y="1010000"/>
                </a:cubicBezTo>
                <a:cubicBezTo>
                  <a:pt x="1760742" y="1096873"/>
                  <a:pt x="1537098" y="925618"/>
                  <a:pt x="1322873" y="832206"/>
                </a:cubicBezTo>
                <a:cubicBezTo>
                  <a:pt x="852855" y="628101"/>
                  <a:pt x="400896" y="830805"/>
                  <a:pt x="76445" y="1182812"/>
                </a:cubicBezTo>
                <a:lnTo>
                  <a:pt x="0" y="1269167"/>
                </a:ln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a:p>
        </p:txBody>
      </p:sp>
      <p:sp>
        <p:nvSpPr>
          <p:cNvPr id="28" name="任意多边形: 形状 27"/>
          <p:cNvSpPr/>
          <p:nvPr userDrawn="1"/>
        </p:nvSpPr>
        <p:spPr>
          <a:xfrm>
            <a:off x="3206947" y="6042564"/>
            <a:ext cx="133704" cy="123071"/>
          </a:xfrm>
          <a:custGeom>
            <a:avLst/>
            <a:gdLst>
              <a:gd name="connsiteX0" fmla="*/ 44234 w 102614"/>
              <a:gd name="connsiteY0" fmla="*/ 162 h 87730"/>
              <a:gd name="connsiteX1" fmla="*/ 6635 w 102614"/>
              <a:gd name="connsiteY1" fmla="*/ 56287 h 87730"/>
              <a:gd name="connsiteX2" fmla="*/ 32791 w 102614"/>
              <a:gd name="connsiteY2" fmla="*/ 79095 h 87730"/>
              <a:gd name="connsiteX3" fmla="*/ 87281 w 102614"/>
              <a:gd name="connsiteY3" fmla="*/ 81275 h 87730"/>
              <a:gd name="connsiteX4" fmla="*/ 96389 w 102614"/>
              <a:gd name="connsiteY4" fmla="*/ 26785 h 87730"/>
              <a:gd name="connsiteX5" fmla="*/ 44234 w 102614"/>
              <a:gd name="connsiteY5" fmla="*/ 162 h 8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614" h="87730">
                <a:moveTo>
                  <a:pt x="44234" y="162"/>
                </a:moveTo>
                <a:cubicBezTo>
                  <a:pt x="14731" y="162"/>
                  <a:pt x="-12981" y="26473"/>
                  <a:pt x="6635" y="56287"/>
                </a:cubicBezTo>
                <a:cubicBezTo>
                  <a:pt x="13727" y="65574"/>
                  <a:pt x="22625" y="73327"/>
                  <a:pt x="32791" y="79095"/>
                </a:cubicBezTo>
                <a:cubicBezTo>
                  <a:pt x="47426" y="88826"/>
                  <a:pt x="72491" y="91706"/>
                  <a:pt x="87281" y="81275"/>
                </a:cubicBezTo>
                <a:cubicBezTo>
                  <a:pt x="104096" y="69676"/>
                  <a:pt x="107131" y="43833"/>
                  <a:pt x="96389" y="26785"/>
                </a:cubicBezTo>
                <a:cubicBezTo>
                  <a:pt x="84712" y="9558"/>
                  <a:pt x="65034" y="-484"/>
                  <a:pt x="44234" y="162"/>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9" name="任意多边形: 形状 28"/>
          <p:cNvSpPr/>
          <p:nvPr userDrawn="1"/>
        </p:nvSpPr>
        <p:spPr>
          <a:xfrm>
            <a:off x="3226469" y="5835396"/>
            <a:ext cx="95525" cy="75480"/>
          </a:xfrm>
          <a:custGeom>
            <a:avLst/>
            <a:gdLst>
              <a:gd name="connsiteX0" fmla="*/ 39605 w 73313"/>
              <a:gd name="connsiteY0" fmla="*/ 52560 h 53805"/>
              <a:gd name="connsiteX1" fmla="*/ 63347 w 73313"/>
              <a:gd name="connsiteY1" fmla="*/ 50147 h 53805"/>
              <a:gd name="connsiteX2" fmla="*/ 71910 w 73313"/>
              <a:gd name="connsiteY2" fmla="*/ 32710 h 53805"/>
              <a:gd name="connsiteX3" fmla="*/ 71910 w 73313"/>
              <a:gd name="connsiteY3" fmla="*/ 13327 h 53805"/>
              <a:gd name="connsiteX4" fmla="*/ 53305 w 73313"/>
              <a:gd name="connsiteY4" fmla="*/ 328 h 53805"/>
              <a:gd name="connsiteX5" fmla="*/ 29952 w 73313"/>
              <a:gd name="connsiteY5" fmla="*/ 4220 h 53805"/>
              <a:gd name="connsiteX6" fmla="*/ 23569 w 73313"/>
              <a:gd name="connsiteY6" fmla="*/ 6321 h 53805"/>
              <a:gd name="connsiteX7" fmla="*/ 3330 w 73313"/>
              <a:gd name="connsiteY7" fmla="*/ 12860 h 53805"/>
              <a:gd name="connsiteX8" fmla="*/ 995 w 73313"/>
              <a:gd name="connsiteY8" fmla="*/ 30608 h 53805"/>
              <a:gd name="connsiteX9" fmla="*/ 39605 w 73313"/>
              <a:gd name="connsiteY9" fmla="*/ 52560 h 5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3" h="53805">
                <a:moveTo>
                  <a:pt x="39605" y="52560"/>
                </a:moveTo>
                <a:cubicBezTo>
                  <a:pt x="47514" y="55028"/>
                  <a:pt x="56092" y="54156"/>
                  <a:pt x="63347" y="50147"/>
                </a:cubicBezTo>
                <a:cubicBezTo>
                  <a:pt x="68189" y="45539"/>
                  <a:pt x="71225" y="39358"/>
                  <a:pt x="71910" y="32710"/>
                </a:cubicBezTo>
                <a:cubicBezTo>
                  <a:pt x="73856" y="26397"/>
                  <a:pt x="73856" y="19640"/>
                  <a:pt x="71910" y="13327"/>
                </a:cubicBezTo>
                <a:cubicBezTo>
                  <a:pt x="68376" y="6072"/>
                  <a:pt x="61339" y="1152"/>
                  <a:pt x="53305" y="328"/>
                </a:cubicBezTo>
                <a:cubicBezTo>
                  <a:pt x="45319" y="-405"/>
                  <a:pt x="37270" y="934"/>
                  <a:pt x="29952" y="4220"/>
                </a:cubicBezTo>
                <a:cubicBezTo>
                  <a:pt x="27905" y="5154"/>
                  <a:pt x="25764" y="5854"/>
                  <a:pt x="23569" y="6321"/>
                </a:cubicBezTo>
                <a:cubicBezTo>
                  <a:pt x="15084" y="7800"/>
                  <a:pt x="8545" y="4220"/>
                  <a:pt x="3330" y="12860"/>
                </a:cubicBezTo>
                <a:cubicBezTo>
                  <a:pt x="29" y="18161"/>
                  <a:pt x="-827" y="24630"/>
                  <a:pt x="995" y="30608"/>
                </a:cubicBezTo>
                <a:cubicBezTo>
                  <a:pt x="6677" y="45710"/>
                  <a:pt x="25671" y="50147"/>
                  <a:pt x="39605" y="52560"/>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0" name="任意多边形: 形状 29"/>
          <p:cNvSpPr/>
          <p:nvPr userDrawn="1"/>
        </p:nvSpPr>
        <p:spPr>
          <a:xfrm>
            <a:off x="3419034" y="6007044"/>
            <a:ext cx="79534" cy="59902"/>
          </a:xfrm>
          <a:custGeom>
            <a:avLst/>
            <a:gdLst>
              <a:gd name="connsiteX0" fmla="*/ 56922 w 61040"/>
              <a:gd name="connsiteY0" fmla="*/ 32955 h 42701"/>
              <a:gd name="connsiteX1" fmla="*/ 60659 w 61040"/>
              <a:gd name="connsiteY1" fmla="*/ 16842 h 42701"/>
              <a:gd name="connsiteX2" fmla="*/ 60659 w 61040"/>
              <a:gd name="connsiteY2" fmla="*/ 11004 h 42701"/>
              <a:gd name="connsiteX3" fmla="*/ 57234 w 61040"/>
              <a:gd name="connsiteY3" fmla="*/ 7345 h 42701"/>
              <a:gd name="connsiteX4" fmla="*/ 486 w 61040"/>
              <a:gd name="connsiteY4" fmla="*/ 20734 h 42701"/>
              <a:gd name="connsiteX5" fmla="*/ 56922 w 61040"/>
              <a:gd name="connsiteY5" fmla="*/ 32955 h 4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40" h="42701">
                <a:moveTo>
                  <a:pt x="56922" y="32955"/>
                </a:moveTo>
                <a:cubicBezTo>
                  <a:pt x="58993" y="27810"/>
                  <a:pt x="60254" y="22376"/>
                  <a:pt x="60659" y="16842"/>
                </a:cubicBezTo>
                <a:cubicBezTo>
                  <a:pt x="61243" y="14942"/>
                  <a:pt x="61243" y="12903"/>
                  <a:pt x="60659" y="11004"/>
                </a:cubicBezTo>
                <a:cubicBezTo>
                  <a:pt x="59857" y="9501"/>
                  <a:pt x="58674" y="8240"/>
                  <a:pt x="57234" y="7345"/>
                </a:cubicBezTo>
                <a:cubicBezTo>
                  <a:pt x="44312" y="-1763"/>
                  <a:pt x="-5041" y="-6744"/>
                  <a:pt x="486" y="20734"/>
                </a:cubicBezTo>
                <a:cubicBezTo>
                  <a:pt x="3911" y="39494"/>
                  <a:pt x="47737" y="52883"/>
                  <a:pt x="56922" y="32955"/>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1" name="任意多边形: 形状 30"/>
          <p:cNvSpPr/>
          <p:nvPr userDrawn="1"/>
        </p:nvSpPr>
        <p:spPr>
          <a:xfrm>
            <a:off x="3118262" y="6222367"/>
            <a:ext cx="109059" cy="137136"/>
          </a:xfrm>
          <a:custGeom>
            <a:avLst/>
            <a:gdLst>
              <a:gd name="connsiteX0" fmla="*/ 41849 w 83700"/>
              <a:gd name="connsiteY0" fmla="*/ 97815 h 97756"/>
              <a:gd name="connsiteX1" fmla="*/ 71741 w 83700"/>
              <a:gd name="connsiteY1" fmla="*/ 81702 h 97756"/>
              <a:gd name="connsiteX2" fmla="*/ 82172 w 83700"/>
              <a:gd name="connsiteY2" fmla="*/ 35463 h 97756"/>
              <a:gd name="connsiteX3" fmla="*/ 3550 w 83700"/>
              <a:gd name="connsiteY3" fmla="*/ 27679 h 97756"/>
              <a:gd name="connsiteX4" fmla="*/ 41849 w 83700"/>
              <a:gd name="connsiteY4" fmla="*/ 97815 h 9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00" h="97756">
                <a:moveTo>
                  <a:pt x="41849" y="97815"/>
                </a:moveTo>
                <a:cubicBezTo>
                  <a:pt x="53572" y="96687"/>
                  <a:pt x="64353" y="90880"/>
                  <a:pt x="71741" y="81702"/>
                </a:cubicBezTo>
                <a:cubicBezTo>
                  <a:pt x="82366" y="68819"/>
                  <a:pt x="86243" y="51654"/>
                  <a:pt x="82172" y="35463"/>
                </a:cubicBezTo>
                <a:cubicBezTo>
                  <a:pt x="71274" y="-6728"/>
                  <a:pt x="21765" y="-13345"/>
                  <a:pt x="3550" y="27679"/>
                </a:cubicBezTo>
                <a:cubicBezTo>
                  <a:pt x="-7893" y="53289"/>
                  <a:pt x="9777" y="99995"/>
                  <a:pt x="41849" y="97815"/>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2" name="任意多边形: 形状 31"/>
          <p:cNvSpPr/>
          <p:nvPr userDrawn="1"/>
        </p:nvSpPr>
        <p:spPr>
          <a:xfrm>
            <a:off x="3094819" y="5956726"/>
            <a:ext cx="60351" cy="52772"/>
          </a:xfrm>
          <a:custGeom>
            <a:avLst/>
            <a:gdLst>
              <a:gd name="connsiteX0" fmla="*/ 4183 w 46318"/>
              <a:gd name="connsiteY0" fmla="*/ 26478 h 37618"/>
              <a:gd name="connsiteX1" fmla="*/ 30728 w 46318"/>
              <a:gd name="connsiteY1" fmla="*/ 36831 h 37618"/>
              <a:gd name="connsiteX2" fmla="*/ 42482 w 46318"/>
              <a:gd name="connsiteY2" fmla="*/ 25466 h 37618"/>
              <a:gd name="connsiteX3" fmla="*/ 46375 w 46318"/>
              <a:gd name="connsiteY3" fmla="*/ 15736 h 37618"/>
              <a:gd name="connsiteX4" fmla="*/ 40380 w 46318"/>
              <a:gd name="connsiteY4" fmla="*/ 5227 h 37618"/>
              <a:gd name="connsiteX5" fmla="*/ 12046 w 46318"/>
              <a:gd name="connsiteY5" fmla="*/ 2347 h 37618"/>
              <a:gd name="connsiteX6" fmla="*/ 603 w 46318"/>
              <a:gd name="connsiteY6" fmla="*/ 11765 h 37618"/>
              <a:gd name="connsiteX7" fmla="*/ 12046 w 46318"/>
              <a:gd name="connsiteY7" fmla="*/ 32394 h 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8" h="37618">
                <a:moveTo>
                  <a:pt x="4183" y="26478"/>
                </a:moveTo>
                <a:cubicBezTo>
                  <a:pt x="11968" y="33172"/>
                  <a:pt x="21387" y="40334"/>
                  <a:pt x="30728" y="36831"/>
                </a:cubicBezTo>
                <a:cubicBezTo>
                  <a:pt x="35757" y="34387"/>
                  <a:pt x="39867" y="30409"/>
                  <a:pt x="42482" y="25466"/>
                </a:cubicBezTo>
                <a:cubicBezTo>
                  <a:pt x="44623" y="22625"/>
                  <a:pt x="45962" y="19269"/>
                  <a:pt x="46375" y="15736"/>
                </a:cubicBezTo>
                <a:cubicBezTo>
                  <a:pt x="46117" y="11493"/>
                  <a:pt x="43899" y="7609"/>
                  <a:pt x="40380" y="5227"/>
                </a:cubicBezTo>
                <a:cubicBezTo>
                  <a:pt x="31989" y="-339"/>
                  <a:pt x="21387" y="-1413"/>
                  <a:pt x="12046" y="2347"/>
                </a:cubicBezTo>
                <a:cubicBezTo>
                  <a:pt x="6986" y="3569"/>
                  <a:pt x="2774" y="7040"/>
                  <a:pt x="603" y="11765"/>
                </a:cubicBezTo>
                <a:cubicBezTo>
                  <a:pt x="-2044" y="19550"/>
                  <a:pt x="5429" y="27334"/>
                  <a:pt x="12046" y="32394"/>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3" name="任意多边形: 形状 32"/>
          <p:cNvSpPr/>
          <p:nvPr userDrawn="1"/>
        </p:nvSpPr>
        <p:spPr>
          <a:xfrm>
            <a:off x="3241280" y="5616220"/>
            <a:ext cx="182482" cy="135956"/>
          </a:xfrm>
          <a:custGeom>
            <a:avLst/>
            <a:gdLst>
              <a:gd name="connsiteX0" fmla="*/ 42561 w 140050"/>
              <a:gd name="connsiteY0" fmla="*/ 22597 h 96915"/>
              <a:gd name="connsiteX1" fmla="*/ 74710 w 140050"/>
              <a:gd name="connsiteY1" fmla="*/ 2669 h 96915"/>
              <a:gd name="connsiteX2" fmla="*/ 117369 w 140050"/>
              <a:gd name="connsiteY2" fmla="*/ 7339 h 96915"/>
              <a:gd name="connsiteX3" fmla="*/ 139943 w 140050"/>
              <a:gd name="connsiteY3" fmla="*/ 43459 h 96915"/>
              <a:gd name="connsiteX4" fmla="*/ 136674 w 140050"/>
              <a:gd name="connsiteY4" fmla="*/ 61207 h 96915"/>
              <a:gd name="connsiteX5" fmla="*/ 98842 w 140050"/>
              <a:gd name="connsiteY5" fmla="*/ 81758 h 96915"/>
              <a:gd name="connsiteX6" fmla="*/ 33998 w 140050"/>
              <a:gd name="connsiteY6" fmla="*/ 95536 h 96915"/>
              <a:gd name="connsiteX7" fmla="*/ 19597 w 140050"/>
              <a:gd name="connsiteY7" fmla="*/ 96937 h 96915"/>
              <a:gd name="connsiteX8" fmla="*/ 2627 w 140050"/>
              <a:gd name="connsiteY8" fmla="*/ 60195 h 96915"/>
              <a:gd name="connsiteX9" fmla="*/ 42561 w 140050"/>
              <a:gd name="connsiteY9" fmla="*/ 22597 h 9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050" h="96915">
                <a:moveTo>
                  <a:pt x="42561" y="22597"/>
                </a:moveTo>
                <a:cubicBezTo>
                  <a:pt x="51894" y="13948"/>
                  <a:pt x="62808" y="7184"/>
                  <a:pt x="74710" y="2669"/>
                </a:cubicBezTo>
                <a:cubicBezTo>
                  <a:pt x="88948" y="-1924"/>
                  <a:pt x="104462" y="-227"/>
                  <a:pt x="117369" y="7339"/>
                </a:cubicBezTo>
                <a:cubicBezTo>
                  <a:pt x="130205" y="15116"/>
                  <a:pt x="138581" y="28520"/>
                  <a:pt x="139943" y="43459"/>
                </a:cubicBezTo>
                <a:cubicBezTo>
                  <a:pt x="140558" y="49562"/>
                  <a:pt x="139422" y="55719"/>
                  <a:pt x="136674" y="61207"/>
                </a:cubicBezTo>
                <a:cubicBezTo>
                  <a:pt x="129668" y="74285"/>
                  <a:pt x="113321" y="78644"/>
                  <a:pt x="98842" y="81758"/>
                </a:cubicBezTo>
                <a:lnTo>
                  <a:pt x="33998" y="95536"/>
                </a:lnTo>
                <a:cubicBezTo>
                  <a:pt x="29312" y="96813"/>
                  <a:pt x="24439" y="97287"/>
                  <a:pt x="19597" y="96937"/>
                </a:cubicBezTo>
                <a:cubicBezTo>
                  <a:pt x="2783" y="94758"/>
                  <a:pt x="-4145" y="74051"/>
                  <a:pt x="2627" y="60195"/>
                </a:cubicBezTo>
                <a:cubicBezTo>
                  <a:pt x="9400" y="46339"/>
                  <a:pt x="30573" y="32561"/>
                  <a:pt x="42561" y="22597"/>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4" name="任意多边形: 形状 33"/>
          <p:cNvSpPr/>
          <p:nvPr userDrawn="1"/>
        </p:nvSpPr>
        <p:spPr>
          <a:xfrm>
            <a:off x="3414615" y="5846687"/>
            <a:ext cx="45437" cy="52864"/>
          </a:xfrm>
          <a:custGeom>
            <a:avLst/>
            <a:gdLst>
              <a:gd name="connsiteX0" fmla="*/ 218 w 34872"/>
              <a:gd name="connsiteY0" fmla="*/ 14620 h 37684"/>
              <a:gd name="connsiteX1" fmla="*/ 3409 w 34872"/>
              <a:gd name="connsiteY1" fmla="*/ 27075 h 37684"/>
              <a:gd name="connsiteX2" fmla="*/ 18044 w 34872"/>
              <a:gd name="connsiteY2" fmla="*/ 37817 h 37684"/>
              <a:gd name="connsiteX3" fmla="*/ 26996 w 34872"/>
              <a:gd name="connsiteY3" fmla="*/ 34470 h 37684"/>
              <a:gd name="connsiteX4" fmla="*/ 33613 w 34872"/>
              <a:gd name="connsiteY4" fmla="*/ 11117 h 37684"/>
              <a:gd name="connsiteX5" fmla="*/ 11972 w 34872"/>
              <a:gd name="connsiteY5" fmla="*/ 763 h 37684"/>
              <a:gd name="connsiteX6" fmla="*/ 1697 w 34872"/>
              <a:gd name="connsiteY6" fmla="*/ 21859 h 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72" h="37684">
                <a:moveTo>
                  <a:pt x="218" y="14620"/>
                </a:moveTo>
                <a:cubicBezTo>
                  <a:pt x="-397" y="19026"/>
                  <a:pt x="755" y="23502"/>
                  <a:pt x="3409" y="27075"/>
                </a:cubicBezTo>
                <a:cubicBezTo>
                  <a:pt x="6181" y="32874"/>
                  <a:pt x="11676" y="36906"/>
                  <a:pt x="18044" y="37817"/>
                </a:cubicBezTo>
                <a:cubicBezTo>
                  <a:pt x="21321" y="37731"/>
                  <a:pt x="24474" y="36556"/>
                  <a:pt x="26996" y="34470"/>
                </a:cubicBezTo>
                <a:cubicBezTo>
                  <a:pt x="34095" y="28989"/>
                  <a:pt x="36781" y="19508"/>
                  <a:pt x="33613" y="11117"/>
                </a:cubicBezTo>
                <a:cubicBezTo>
                  <a:pt x="29931" y="2803"/>
                  <a:pt x="20753" y="-1587"/>
                  <a:pt x="11972" y="763"/>
                </a:cubicBezTo>
                <a:cubicBezTo>
                  <a:pt x="3363" y="3815"/>
                  <a:pt x="-1207" y="13203"/>
                  <a:pt x="1697" y="21859"/>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5" name="任意多边形: 形状 34"/>
          <p:cNvSpPr/>
          <p:nvPr userDrawn="1"/>
        </p:nvSpPr>
        <p:spPr>
          <a:xfrm>
            <a:off x="2924546" y="5421905"/>
            <a:ext cx="295507" cy="364925"/>
          </a:xfrm>
          <a:custGeom>
            <a:avLst/>
            <a:gdLst>
              <a:gd name="connsiteX0" fmla="*/ 77726 w 226794"/>
              <a:gd name="connsiteY0" fmla="*/ 29791 h 260134"/>
              <a:gd name="connsiteX1" fmla="*/ 18020 w 226794"/>
              <a:gd name="connsiteY1" fmla="*/ 94090 h 260134"/>
              <a:gd name="connsiteX2" fmla="*/ 4164 w 226794"/>
              <a:gd name="connsiteY2" fmla="*/ 178238 h 260134"/>
              <a:gd name="connsiteX3" fmla="*/ 49936 w 226794"/>
              <a:gd name="connsiteY3" fmla="*/ 233818 h 260134"/>
              <a:gd name="connsiteX4" fmla="*/ 103415 w 226794"/>
              <a:gd name="connsiteY4" fmla="*/ 259351 h 260134"/>
              <a:gd name="connsiteX5" fmla="*/ 156737 w 226794"/>
              <a:gd name="connsiteY5" fmla="*/ 239501 h 260134"/>
              <a:gd name="connsiteX6" fmla="*/ 180090 w 226794"/>
              <a:gd name="connsiteY6" fmla="*/ 154885 h 260134"/>
              <a:gd name="connsiteX7" fmla="*/ 202821 w 226794"/>
              <a:gd name="connsiteY7" fmla="*/ 133556 h 260134"/>
              <a:gd name="connsiteX8" fmla="*/ 205522 w 226794"/>
              <a:gd name="connsiteY8" fmla="*/ 24163 h 260134"/>
              <a:gd name="connsiteX9" fmla="*/ 145995 w 226794"/>
              <a:gd name="connsiteY9" fmla="*/ 211 h 260134"/>
              <a:gd name="connsiteX10" fmla="*/ 33745 w 226794"/>
              <a:gd name="connsiteY10" fmla="*/ 100006 h 26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794" h="260134">
                <a:moveTo>
                  <a:pt x="77726" y="29791"/>
                </a:moveTo>
                <a:cubicBezTo>
                  <a:pt x="55697" y="49252"/>
                  <a:pt x="33433" y="69102"/>
                  <a:pt x="18020" y="94090"/>
                </a:cubicBezTo>
                <a:cubicBezTo>
                  <a:pt x="2608" y="119078"/>
                  <a:pt x="-5333" y="150449"/>
                  <a:pt x="4164" y="178238"/>
                </a:cubicBezTo>
                <a:cubicBezTo>
                  <a:pt x="11949" y="201591"/>
                  <a:pt x="30398" y="219262"/>
                  <a:pt x="49936" y="233818"/>
                </a:cubicBezTo>
                <a:cubicBezTo>
                  <a:pt x="65357" y="246647"/>
                  <a:pt x="83744" y="255428"/>
                  <a:pt x="103415" y="259351"/>
                </a:cubicBezTo>
                <a:cubicBezTo>
                  <a:pt x="123483" y="263041"/>
                  <a:pt x="143963" y="255420"/>
                  <a:pt x="156737" y="239501"/>
                </a:cubicBezTo>
                <a:cubicBezTo>
                  <a:pt x="173629" y="215214"/>
                  <a:pt x="162264" y="178705"/>
                  <a:pt x="180090" y="154885"/>
                </a:cubicBezTo>
                <a:cubicBezTo>
                  <a:pt x="187011" y="147109"/>
                  <a:pt x="194624" y="139971"/>
                  <a:pt x="202821" y="133556"/>
                </a:cubicBezTo>
                <a:cubicBezTo>
                  <a:pt x="233771" y="104093"/>
                  <a:pt x="234986" y="55114"/>
                  <a:pt x="205522" y="24163"/>
                </a:cubicBezTo>
                <a:cubicBezTo>
                  <a:pt x="190085" y="7941"/>
                  <a:pt x="168367" y="-793"/>
                  <a:pt x="145995" y="211"/>
                </a:cubicBezTo>
                <a:cubicBezTo>
                  <a:pt x="93606" y="2624"/>
                  <a:pt x="59278" y="54156"/>
                  <a:pt x="33745" y="100006"/>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6" name="任意多边形: 形状 35"/>
          <p:cNvSpPr/>
          <p:nvPr userDrawn="1"/>
        </p:nvSpPr>
        <p:spPr>
          <a:xfrm>
            <a:off x="1134" y="5208214"/>
            <a:ext cx="3916467" cy="1669504"/>
          </a:xfrm>
          <a:custGeom>
            <a:avLst/>
            <a:gdLst>
              <a:gd name="connsiteX0" fmla="*/ 1051438 w 3005784"/>
              <a:gd name="connsiteY0" fmla="*/ 1401 h 1190092"/>
              <a:gd name="connsiteX1" fmla="*/ 1292110 w 3005784"/>
              <a:gd name="connsiteY1" fmla="*/ 76296 h 1190092"/>
              <a:gd name="connsiteX2" fmla="*/ 1506257 w 3005784"/>
              <a:gd name="connsiteY2" fmla="*/ 715078 h 1190092"/>
              <a:gd name="connsiteX3" fmla="*/ 2211518 w 3005784"/>
              <a:gd name="connsiteY3" fmla="*/ 935453 h 1190092"/>
              <a:gd name="connsiteX4" fmla="*/ 2945191 w 3005784"/>
              <a:gd name="connsiteY4" fmla="*/ 1094098 h 1190092"/>
              <a:gd name="connsiteX5" fmla="*/ 3001634 w 3005784"/>
              <a:gd name="connsiteY5" fmla="*/ 1178192 h 1190092"/>
              <a:gd name="connsiteX6" fmla="*/ 3005784 w 3005784"/>
              <a:gd name="connsiteY6" fmla="*/ 1190092 h 1190092"/>
              <a:gd name="connsiteX7" fmla="*/ 0 w 3005784"/>
              <a:gd name="connsiteY7" fmla="*/ 1190092 h 1190092"/>
              <a:gd name="connsiteX8" fmla="*/ 0 w 3005784"/>
              <a:gd name="connsiteY8" fmla="*/ 926279 h 1190092"/>
              <a:gd name="connsiteX9" fmla="*/ 29221 w 3005784"/>
              <a:gd name="connsiteY9" fmla="*/ 922745 h 1190092"/>
              <a:gd name="connsiteX10" fmla="*/ 268781 w 3005784"/>
              <a:gd name="connsiteY10" fmla="*/ 961219 h 1190092"/>
              <a:gd name="connsiteX11" fmla="*/ 808780 w 3005784"/>
              <a:gd name="connsiteY11" fmla="*/ 104397 h 1190092"/>
              <a:gd name="connsiteX12" fmla="*/ 1051438 w 3005784"/>
              <a:gd name="connsiteY12" fmla="*/ 1401 h 119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784" h="1190092">
                <a:moveTo>
                  <a:pt x="1051438" y="1401"/>
                </a:moveTo>
                <a:cubicBezTo>
                  <a:pt x="1139518" y="-6082"/>
                  <a:pt x="1227267" y="16084"/>
                  <a:pt x="1292110" y="76296"/>
                </a:cubicBezTo>
                <a:cubicBezTo>
                  <a:pt x="1459317" y="231982"/>
                  <a:pt x="1388636" y="519536"/>
                  <a:pt x="1506257" y="715078"/>
                </a:cubicBezTo>
                <a:cubicBezTo>
                  <a:pt x="1640225" y="938022"/>
                  <a:pt x="1952222" y="955692"/>
                  <a:pt x="2211518" y="935453"/>
                </a:cubicBezTo>
                <a:cubicBezTo>
                  <a:pt x="2470814" y="915214"/>
                  <a:pt x="2773080" y="899100"/>
                  <a:pt x="2945191" y="1094098"/>
                </a:cubicBezTo>
                <a:cubicBezTo>
                  <a:pt x="2968155" y="1120108"/>
                  <a:pt x="2986873" y="1148343"/>
                  <a:pt x="3001634" y="1178192"/>
                </a:cubicBezTo>
                <a:lnTo>
                  <a:pt x="3005784" y="1190092"/>
                </a:lnTo>
                <a:lnTo>
                  <a:pt x="0" y="1190092"/>
                </a:lnTo>
                <a:lnTo>
                  <a:pt x="0" y="926279"/>
                </a:lnTo>
                <a:lnTo>
                  <a:pt x="29221" y="922745"/>
                </a:lnTo>
                <a:cubicBezTo>
                  <a:pt x="104757" y="921853"/>
                  <a:pt x="180429" y="957667"/>
                  <a:pt x="268781" y="961219"/>
                </a:cubicBezTo>
                <a:cubicBezTo>
                  <a:pt x="676057" y="978267"/>
                  <a:pt x="541466" y="340185"/>
                  <a:pt x="808780" y="104397"/>
                </a:cubicBezTo>
                <a:cubicBezTo>
                  <a:pt x="874947" y="46015"/>
                  <a:pt x="963358" y="8884"/>
                  <a:pt x="1051438" y="1401"/>
                </a:cubicBez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dirty="0"/>
          </a:p>
        </p:txBody>
      </p:sp>
      <p:sp>
        <p:nvSpPr>
          <p:cNvPr id="38" name="任意多边形: 形状 37"/>
          <p:cNvSpPr/>
          <p:nvPr/>
        </p:nvSpPr>
        <p:spPr>
          <a:xfrm>
            <a:off x="11337374" y="4834966"/>
            <a:ext cx="72775" cy="65298"/>
          </a:xfrm>
          <a:custGeom>
            <a:avLst/>
            <a:gdLst>
              <a:gd name="connsiteX0" fmla="*/ 20357 w 54310"/>
              <a:gd name="connsiteY0" fmla="*/ 2791 h 48730"/>
              <a:gd name="connsiteX1" fmla="*/ 3932 w 54310"/>
              <a:gd name="connsiteY1" fmla="*/ 14156 h 48730"/>
              <a:gd name="connsiteX2" fmla="*/ 274 w 54310"/>
              <a:gd name="connsiteY2" fmla="*/ 29725 h 48730"/>
              <a:gd name="connsiteX3" fmla="*/ 8992 w 54310"/>
              <a:gd name="connsiteY3" fmla="*/ 43503 h 48730"/>
              <a:gd name="connsiteX4" fmla="*/ 28220 w 54310"/>
              <a:gd name="connsiteY4" fmla="*/ 48797 h 48730"/>
              <a:gd name="connsiteX5" fmla="*/ 54297 w 54310"/>
              <a:gd name="connsiteY5" fmla="*/ 26284 h 48730"/>
              <a:gd name="connsiteX6" fmla="*/ 31800 w 54310"/>
              <a:gd name="connsiteY6" fmla="*/ 199 h 48730"/>
              <a:gd name="connsiteX7" fmla="*/ 20435 w 54310"/>
              <a:gd name="connsiteY7" fmla="*/ 2091 h 4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10" h="48730">
                <a:moveTo>
                  <a:pt x="20357" y="2791"/>
                </a:moveTo>
                <a:cubicBezTo>
                  <a:pt x="13975" y="4994"/>
                  <a:pt x="8292" y="8933"/>
                  <a:pt x="3932" y="14156"/>
                </a:cubicBezTo>
                <a:cubicBezTo>
                  <a:pt x="819" y="18710"/>
                  <a:pt x="-504" y="24260"/>
                  <a:pt x="274" y="29725"/>
                </a:cubicBezTo>
                <a:cubicBezTo>
                  <a:pt x="1442" y="35213"/>
                  <a:pt x="4555" y="40109"/>
                  <a:pt x="8992" y="43503"/>
                </a:cubicBezTo>
                <a:cubicBezTo>
                  <a:pt x="14753" y="47045"/>
                  <a:pt x="21447" y="48882"/>
                  <a:pt x="28220" y="48797"/>
                </a:cubicBezTo>
                <a:cubicBezTo>
                  <a:pt x="41608" y="49785"/>
                  <a:pt x="53285" y="39705"/>
                  <a:pt x="54297" y="26284"/>
                </a:cubicBezTo>
                <a:cubicBezTo>
                  <a:pt x="55309" y="12864"/>
                  <a:pt x="45190" y="1188"/>
                  <a:pt x="31800" y="199"/>
                </a:cubicBezTo>
                <a:cubicBezTo>
                  <a:pt x="27908" y="-89"/>
                  <a:pt x="24016" y="565"/>
                  <a:pt x="20435" y="2091"/>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41" name="任意多边形: 形状 40"/>
          <p:cNvSpPr/>
          <p:nvPr/>
        </p:nvSpPr>
        <p:spPr>
          <a:xfrm>
            <a:off x="11446909" y="2756707"/>
            <a:ext cx="70739" cy="73073"/>
          </a:xfrm>
          <a:custGeom>
            <a:avLst/>
            <a:gdLst>
              <a:gd name="connsiteX0" fmla="*/ 21894 w 52790"/>
              <a:gd name="connsiteY0" fmla="*/ 577 h 54532"/>
              <a:gd name="connsiteX1" fmla="*/ 31001 w 52790"/>
              <a:gd name="connsiteY1" fmla="*/ 54211 h 54532"/>
              <a:gd name="connsiteX2" fmla="*/ 21894 w 52790"/>
              <a:gd name="connsiteY2" fmla="*/ 577 h 54532"/>
            </a:gdLst>
            <a:ahLst/>
            <a:cxnLst>
              <a:cxn ang="0">
                <a:pos x="connsiteX0" y="connsiteY0"/>
              </a:cxn>
              <a:cxn ang="0">
                <a:pos x="connsiteX1" y="connsiteY1"/>
              </a:cxn>
              <a:cxn ang="0">
                <a:pos x="connsiteX2" y="connsiteY2"/>
              </a:cxn>
            </a:cxnLst>
            <a:rect l="l" t="t" r="r" b="b"/>
            <a:pathLst>
              <a:path w="52790" h="54532">
                <a:moveTo>
                  <a:pt x="21894" y="577"/>
                </a:moveTo>
                <a:cubicBezTo>
                  <a:pt x="-12669" y="6415"/>
                  <a:pt x="-3639" y="60127"/>
                  <a:pt x="31001" y="54211"/>
                </a:cubicBezTo>
                <a:cubicBezTo>
                  <a:pt x="65642" y="48295"/>
                  <a:pt x="56456" y="-5261"/>
                  <a:pt x="21894" y="577"/>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47" name="任意多边形: 形状 46"/>
          <p:cNvSpPr/>
          <p:nvPr/>
        </p:nvSpPr>
        <p:spPr>
          <a:xfrm>
            <a:off x="11549836" y="4229406"/>
            <a:ext cx="98297" cy="87329"/>
          </a:xfrm>
          <a:custGeom>
            <a:avLst/>
            <a:gdLst>
              <a:gd name="connsiteX0" fmla="*/ 35481 w 73356"/>
              <a:gd name="connsiteY0" fmla="*/ 949 h 65171"/>
              <a:gd name="connsiteX1" fmla="*/ 26141 w 73356"/>
              <a:gd name="connsiteY1" fmla="*/ 3206 h 65171"/>
              <a:gd name="connsiteX2" fmla="*/ 14697 w 73356"/>
              <a:gd name="connsiteY2" fmla="*/ 7954 h 65171"/>
              <a:gd name="connsiteX3" fmla="*/ 5823 w 73356"/>
              <a:gd name="connsiteY3" fmla="*/ 15739 h 65171"/>
              <a:gd name="connsiteX4" fmla="*/ 13140 w 73356"/>
              <a:gd name="connsiteY4" fmla="*/ 59160 h 65171"/>
              <a:gd name="connsiteX5" fmla="*/ 13607 w 73356"/>
              <a:gd name="connsiteY5" fmla="*/ 59487 h 65171"/>
              <a:gd name="connsiteX6" fmla="*/ 20691 w 73356"/>
              <a:gd name="connsiteY6" fmla="*/ 63301 h 65171"/>
              <a:gd name="connsiteX7" fmla="*/ 37038 w 73356"/>
              <a:gd name="connsiteY7" fmla="*/ 64858 h 65171"/>
              <a:gd name="connsiteX8" fmla="*/ 46536 w 73356"/>
              <a:gd name="connsiteY8" fmla="*/ 64002 h 65171"/>
              <a:gd name="connsiteX9" fmla="*/ 58290 w 73356"/>
              <a:gd name="connsiteY9" fmla="*/ 59175 h 65171"/>
              <a:gd name="connsiteX10" fmla="*/ 67397 w 73356"/>
              <a:gd name="connsiteY10" fmla="*/ 50924 h 65171"/>
              <a:gd name="connsiteX11" fmla="*/ 72223 w 73356"/>
              <a:gd name="connsiteY11" fmla="*/ 39559 h 65171"/>
              <a:gd name="connsiteX12" fmla="*/ 72847 w 73356"/>
              <a:gd name="connsiteY12" fmla="*/ 26948 h 65171"/>
              <a:gd name="connsiteX13" fmla="*/ 59769 w 73356"/>
              <a:gd name="connsiteY13" fmla="*/ 6086 h 65171"/>
              <a:gd name="connsiteX14" fmla="*/ 35871 w 73356"/>
              <a:gd name="connsiteY14" fmla="*/ 637 h 6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356" h="65171">
                <a:moveTo>
                  <a:pt x="35481" y="949"/>
                </a:moveTo>
                <a:lnTo>
                  <a:pt x="26141" y="3206"/>
                </a:lnTo>
                <a:cubicBezTo>
                  <a:pt x="22015" y="3766"/>
                  <a:pt x="18045" y="5401"/>
                  <a:pt x="14697" y="7954"/>
                </a:cubicBezTo>
                <a:cubicBezTo>
                  <a:pt x="11116" y="9721"/>
                  <a:pt x="8080" y="12407"/>
                  <a:pt x="5823" y="15739"/>
                </a:cubicBezTo>
                <a:cubicBezTo>
                  <a:pt x="-4141" y="29750"/>
                  <a:pt x="-872" y="49188"/>
                  <a:pt x="13140" y="59160"/>
                </a:cubicBezTo>
                <a:cubicBezTo>
                  <a:pt x="13296" y="59269"/>
                  <a:pt x="13452" y="59378"/>
                  <a:pt x="13607" y="59487"/>
                </a:cubicBezTo>
                <a:lnTo>
                  <a:pt x="20691" y="63301"/>
                </a:lnTo>
                <a:cubicBezTo>
                  <a:pt x="25907" y="65255"/>
                  <a:pt x="31511" y="65792"/>
                  <a:pt x="37038" y="64858"/>
                </a:cubicBezTo>
                <a:lnTo>
                  <a:pt x="46536" y="64002"/>
                </a:lnTo>
                <a:cubicBezTo>
                  <a:pt x="50816" y="63465"/>
                  <a:pt x="54864" y="61799"/>
                  <a:pt x="58290" y="59175"/>
                </a:cubicBezTo>
                <a:cubicBezTo>
                  <a:pt x="62026" y="57268"/>
                  <a:pt x="65139" y="54427"/>
                  <a:pt x="67397" y="50924"/>
                </a:cubicBezTo>
                <a:cubicBezTo>
                  <a:pt x="69966" y="47608"/>
                  <a:pt x="71601" y="43692"/>
                  <a:pt x="72223" y="39559"/>
                </a:cubicBezTo>
                <a:cubicBezTo>
                  <a:pt x="73547" y="35487"/>
                  <a:pt x="73781" y="31128"/>
                  <a:pt x="72847" y="26948"/>
                </a:cubicBezTo>
                <a:cubicBezTo>
                  <a:pt x="71445" y="18533"/>
                  <a:pt x="66697" y="11029"/>
                  <a:pt x="59769" y="6086"/>
                </a:cubicBezTo>
                <a:cubicBezTo>
                  <a:pt x="52918" y="1081"/>
                  <a:pt x="44278" y="-889"/>
                  <a:pt x="35871" y="637"/>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49" name="任意多边形: 形状 48"/>
          <p:cNvSpPr/>
          <p:nvPr/>
        </p:nvSpPr>
        <p:spPr>
          <a:xfrm>
            <a:off x="11509102" y="2516496"/>
            <a:ext cx="44392" cy="45908"/>
          </a:xfrm>
          <a:custGeom>
            <a:avLst/>
            <a:gdLst>
              <a:gd name="connsiteX0" fmla="*/ 13779 w 33128"/>
              <a:gd name="connsiteY0" fmla="*/ 410 h 34260"/>
              <a:gd name="connsiteX1" fmla="*/ 19461 w 33128"/>
              <a:gd name="connsiteY1" fmla="*/ 34116 h 34260"/>
              <a:gd name="connsiteX2" fmla="*/ 13779 w 33128"/>
              <a:gd name="connsiteY2" fmla="*/ 410 h 34260"/>
            </a:gdLst>
            <a:ahLst/>
            <a:cxnLst>
              <a:cxn ang="0">
                <a:pos x="connsiteX0" y="connsiteY0"/>
              </a:cxn>
              <a:cxn ang="0">
                <a:pos x="connsiteX1" y="connsiteY1"/>
              </a:cxn>
              <a:cxn ang="0">
                <a:pos x="connsiteX2" y="connsiteY2"/>
              </a:cxn>
            </a:cxnLst>
            <a:rect l="l" t="t" r="r" b="b"/>
            <a:pathLst>
              <a:path w="33128" h="34260">
                <a:moveTo>
                  <a:pt x="13779" y="410"/>
                </a:moveTo>
                <a:cubicBezTo>
                  <a:pt x="-7940" y="4069"/>
                  <a:pt x="-2256" y="37775"/>
                  <a:pt x="19461" y="34116"/>
                </a:cubicBezTo>
                <a:cubicBezTo>
                  <a:pt x="41180" y="30458"/>
                  <a:pt x="35498" y="-3249"/>
                  <a:pt x="13779" y="410"/>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0" name="任意多边形: 形状 49"/>
          <p:cNvSpPr/>
          <p:nvPr/>
        </p:nvSpPr>
        <p:spPr>
          <a:xfrm>
            <a:off x="10902441" y="4297146"/>
            <a:ext cx="106026" cy="99248"/>
          </a:xfrm>
          <a:custGeom>
            <a:avLst/>
            <a:gdLst>
              <a:gd name="connsiteX0" fmla="*/ 18609 w 79124"/>
              <a:gd name="connsiteY0" fmla="*/ 8821 h 74066"/>
              <a:gd name="connsiteX1" fmla="*/ 11836 w 79124"/>
              <a:gd name="connsiteY1" fmla="*/ 13569 h 74066"/>
              <a:gd name="connsiteX2" fmla="*/ 2184 w 79124"/>
              <a:gd name="connsiteY2" fmla="*/ 27192 h 74066"/>
              <a:gd name="connsiteX3" fmla="*/ 549 w 79124"/>
              <a:gd name="connsiteY3" fmla="*/ 44317 h 74066"/>
              <a:gd name="connsiteX4" fmla="*/ 7710 w 79124"/>
              <a:gd name="connsiteY4" fmla="*/ 59886 h 74066"/>
              <a:gd name="connsiteX5" fmla="*/ 21333 w 79124"/>
              <a:gd name="connsiteY5" fmla="*/ 69539 h 74066"/>
              <a:gd name="connsiteX6" fmla="*/ 29117 w 79124"/>
              <a:gd name="connsiteY6" fmla="*/ 71874 h 74066"/>
              <a:gd name="connsiteX7" fmla="*/ 65938 w 79124"/>
              <a:gd name="connsiteY7" fmla="*/ 65568 h 74066"/>
              <a:gd name="connsiteX8" fmla="*/ 70530 w 79124"/>
              <a:gd name="connsiteY8" fmla="*/ 13367 h 74066"/>
              <a:gd name="connsiteX9" fmla="*/ 35967 w 79124"/>
              <a:gd name="connsiteY9" fmla="*/ 647 h 74066"/>
              <a:gd name="connsiteX10" fmla="*/ 18375 w 79124"/>
              <a:gd name="connsiteY10" fmla="*/ 8431 h 74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124" h="74066">
                <a:moveTo>
                  <a:pt x="18609" y="8821"/>
                </a:moveTo>
                <a:lnTo>
                  <a:pt x="11836" y="13569"/>
                </a:lnTo>
                <a:cubicBezTo>
                  <a:pt x="7477" y="17212"/>
                  <a:pt x="4208" y="21898"/>
                  <a:pt x="2184" y="27192"/>
                </a:cubicBezTo>
                <a:cubicBezTo>
                  <a:pt x="82" y="32649"/>
                  <a:pt x="-463" y="38565"/>
                  <a:pt x="549" y="44317"/>
                </a:cubicBezTo>
                <a:cubicBezTo>
                  <a:pt x="1483" y="50047"/>
                  <a:pt x="3974" y="55425"/>
                  <a:pt x="7710" y="59886"/>
                </a:cubicBezTo>
                <a:cubicBezTo>
                  <a:pt x="11370" y="64237"/>
                  <a:pt x="16040" y="67561"/>
                  <a:pt x="21333" y="69539"/>
                </a:cubicBezTo>
                <a:lnTo>
                  <a:pt x="29117" y="71874"/>
                </a:lnTo>
                <a:cubicBezTo>
                  <a:pt x="41650" y="76513"/>
                  <a:pt x="55662" y="74108"/>
                  <a:pt x="65938" y="65568"/>
                </a:cubicBezTo>
                <a:cubicBezTo>
                  <a:pt x="81584" y="52413"/>
                  <a:pt x="83685" y="29044"/>
                  <a:pt x="70530" y="13367"/>
                </a:cubicBezTo>
                <a:cubicBezTo>
                  <a:pt x="62046" y="3309"/>
                  <a:pt x="48890" y="-1532"/>
                  <a:pt x="35967" y="647"/>
                </a:cubicBezTo>
                <a:cubicBezTo>
                  <a:pt x="29507" y="1620"/>
                  <a:pt x="23435" y="4314"/>
                  <a:pt x="18375" y="8431"/>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1" name="任意多边形: 形状 50"/>
          <p:cNvSpPr/>
          <p:nvPr/>
        </p:nvSpPr>
        <p:spPr>
          <a:xfrm>
            <a:off x="10889440" y="2807538"/>
            <a:ext cx="66555" cy="68930"/>
          </a:xfrm>
          <a:custGeom>
            <a:avLst/>
            <a:gdLst>
              <a:gd name="connsiteX0" fmla="*/ 20596 w 49668"/>
              <a:gd name="connsiteY0" fmla="*/ 554 h 51440"/>
              <a:gd name="connsiteX1" fmla="*/ 29159 w 49668"/>
              <a:gd name="connsiteY1" fmla="*/ 51152 h 51440"/>
              <a:gd name="connsiteX2" fmla="*/ 20596 w 49668"/>
              <a:gd name="connsiteY2" fmla="*/ 554 h 51440"/>
            </a:gdLst>
            <a:ahLst/>
            <a:cxnLst>
              <a:cxn ang="0">
                <a:pos x="connsiteX0" y="connsiteY0"/>
              </a:cxn>
              <a:cxn ang="0">
                <a:pos x="connsiteX1" y="connsiteY1"/>
              </a:cxn>
              <a:cxn ang="0">
                <a:pos x="connsiteX2" y="connsiteY2"/>
              </a:cxn>
            </a:cxnLst>
            <a:rect l="l" t="t" r="r" b="b"/>
            <a:pathLst>
              <a:path w="49668" h="51440">
                <a:moveTo>
                  <a:pt x="20596" y="554"/>
                </a:moveTo>
                <a:cubicBezTo>
                  <a:pt x="-11942" y="6081"/>
                  <a:pt x="-3380" y="56679"/>
                  <a:pt x="29159" y="51152"/>
                </a:cubicBezTo>
                <a:cubicBezTo>
                  <a:pt x="61697" y="45625"/>
                  <a:pt x="53213" y="-4973"/>
                  <a:pt x="20596" y="554"/>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2" name="任意多边形: 形状 51"/>
          <p:cNvSpPr/>
          <p:nvPr/>
        </p:nvSpPr>
        <p:spPr>
          <a:xfrm>
            <a:off x="11717981" y="3623272"/>
            <a:ext cx="53233" cy="54944"/>
          </a:xfrm>
          <a:custGeom>
            <a:avLst/>
            <a:gdLst>
              <a:gd name="connsiteX0" fmla="*/ 16491 w 39726"/>
              <a:gd name="connsiteY0" fmla="*/ 473 h 41003"/>
              <a:gd name="connsiteX1" fmla="*/ 23340 w 39726"/>
              <a:gd name="connsiteY1" fmla="*/ 40796 h 41003"/>
              <a:gd name="connsiteX2" fmla="*/ 16491 w 39726"/>
              <a:gd name="connsiteY2" fmla="*/ 473 h 41003"/>
            </a:gdLst>
            <a:ahLst/>
            <a:cxnLst>
              <a:cxn ang="0">
                <a:pos x="connsiteX0" y="connsiteY0"/>
              </a:cxn>
              <a:cxn ang="0">
                <a:pos x="connsiteX1" y="connsiteY1"/>
              </a:cxn>
              <a:cxn ang="0">
                <a:pos x="connsiteX2" y="connsiteY2"/>
              </a:cxn>
            </a:cxnLst>
            <a:rect l="l" t="t" r="r" b="b"/>
            <a:pathLst>
              <a:path w="39726" h="41003">
                <a:moveTo>
                  <a:pt x="16491" y="473"/>
                </a:moveTo>
                <a:cubicBezTo>
                  <a:pt x="-9510" y="4832"/>
                  <a:pt x="-2737" y="45233"/>
                  <a:pt x="23340" y="40796"/>
                </a:cubicBezTo>
                <a:cubicBezTo>
                  <a:pt x="49418" y="36359"/>
                  <a:pt x="42490" y="-3964"/>
                  <a:pt x="16491" y="473"/>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4" name="任意多边形: 形状 53"/>
          <p:cNvSpPr/>
          <p:nvPr/>
        </p:nvSpPr>
        <p:spPr>
          <a:xfrm>
            <a:off x="11104769" y="3530824"/>
            <a:ext cx="110017" cy="100110"/>
          </a:xfrm>
          <a:custGeom>
            <a:avLst/>
            <a:gdLst>
              <a:gd name="connsiteX0" fmla="*/ 38733 w 82102"/>
              <a:gd name="connsiteY0" fmla="*/ 652 h 74709"/>
              <a:gd name="connsiteX1" fmla="*/ 30248 w 82102"/>
              <a:gd name="connsiteY1" fmla="*/ 2364 h 74709"/>
              <a:gd name="connsiteX2" fmla="*/ 6895 w 82102"/>
              <a:gd name="connsiteY2" fmla="*/ 17232 h 74709"/>
              <a:gd name="connsiteX3" fmla="*/ 1446 w 82102"/>
              <a:gd name="connsiteY3" fmla="*/ 30076 h 74709"/>
              <a:gd name="connsiteX4" fmla="*/ 667 w 82102"/>
              <a:gd name="connsiteY4" fmla="*/ 44477 h 74709"/>
              <a:gd name="connsiteX5" fmla="*/ 15536 w 82102"/>
              <a:gd name="connsiteY5" fmla="*/ 68220 h 74709"/>
              <a:gd name="connsiteX6" fmla="*/ 42781 w 82102"/>
              <a:gd name="connsiteY6" fmla="*/ 74447 h 74709"/>
              <a:gd name="connsiteX7" fmla="*/ 51421 w 82102"/>
              <a:gd name="connsiteY7" fmla="*/ 73202 h 74709"/>
              <a:gd name="connsiteX8" fmla="*/ 64888 w 82102"/>
              <a:gd name="connsiteY8" fmla="*/ 67752 h 74709"/>
              <a:gd name="connsiteX9" fmla="*/ 75241 w 82102"/>
              <a:gd name="connsiteY9" fmla="*/ 58256 h 74709"/>
              <a:gd name="connsiteX10" fmla="*/ 80768 w 82102"/>
              <a:gd name="connsiteY10" fmla="*/ 45334 h 74709"/>
              <a:gd name="connsiteX11" fmla="*/ 81547 w 82102"/>
              <a:gd name="connsiteY11" fmla="*/ 30777 h 74709"/>
              <a:gd name="connsiteX12" fmla="*/ 39122 w 82102"/>
              <a:gd name="connsiteY12" fmla="*/ 652 h 7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102" h="74709">
                <a:moveTo>
                  <a:pt x="38733" y="652"/>
                </a:moveTo>
                <a:lnTo>
                  <a:pt x="30248" y="2364"/>
                </a:lnTo>
                <a:cubicBezTo>
                  <a:pt x="20906" y="4217"/>
                  <a:pt x="12578" y="9526"/>
                  <a:pt x="6895" y="17232"/>
                </a:cubicBezTo>
                <a:cubicBezTo>
                  <a:pt x="4015" y="20976"/>
                  <a:pt x="2147" y="25398"/>
                  <a:pt x="1446" y="30076"/>
                </a:cubicBezTo>
                <a:cubicBezTo>
                  <a:pt x="-111" y="34724"/>
                  <a:pt x="-345" y="39690"/>
                  <a:pt x="667" y="44477"/>
                </a:cubicBezTo>
                <a:cubicBezTo>
                  <a:pt x="2302" y="54029"/>
                  <a:pt x="7673" y="62553"/>
                  <a:pt x="15536" y="68220"/>
                </a:cubicBezTo>
                <a:cubicBezTo>
                  <a:pt x="23554" y="73599"/>
                  <a:pt x="33206" y="75817"/>
                  <a:pt x="42781" y="74447"/>
                </a:cubicBezTo>
                <a:lnTo>
                  <a:pt x="51421" y="73202"/>
                </a:lnTo>
                <a:cubicBezTo>
                  <a:pt x="56326" y="72610"/>
                  <a:pt x="60996" y="70734"/>
                  <a:pt x="64888" y="67752"/>
                </a:cubicBezTo>
                <a:cubicBezTo>
                  <a:pt x="69092" y="65511"/>
                  <a:pt x="72672" y="62241"/>
                  <a:pt x="75241" y="58256"/>
                </a:cubicBezTo>
                <a:cubicBezTo>
                  <a:pt x="78199" y="54511"/>
                  <a:pt x="80067" y="50051"/>
                  <a:pt x="80768" y="45334"/>
                </a:cubicBezTo>
                <a:cubicBezTo>
                  <a:pt x="82325" y="40632"/>
                  <a:pt x="82559" y="35611"/>
                  <a:pt x="81547" y="30777"/>
                </a:cubicBezTo>
                <a:cubicBezTo>
                  <a:pt x="78121" y="10748"/>
                  <a:pt x="59128" y="-2727"/>
                  <a:pt x="39122" y="652"/>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5" name="任意多边形: 形状 54"/>
          <p:cNvSpPr/>
          <p:nvPr/>
        </p:nvSpPr>
        <p:spPr>
          <a:xfrm>
            <a:off x="10872846" y="2581866"/>
            <a:ext cx="13237" cy="13223"/>
          </a:xfrm>
          <a:custGeom>
            <a:avLst/>
            <a:gdLst>
              <a:gd name="connsiteX0" fmla="*/ 4178 w 9878"/>
              <a:gd name="connsiteY0" fmla="*/ 202 h 9868"/>
              <a:gd name="connsiteX1" fmla="*/ 130 w 9878"/>
              <a:gd name="connsiteY1" fmla="*/ 5884 h 9868"/>
              <a:gd name="connsiteX2" fmla="*/ 5812 w 9878"/>
              <a:gd name="connsiteY2" fmla="*/ 9932 h 9868"/>
              <a:gd name="connsiteX3" fmla="*/ 9860 w 9878"/>
              <a:gd name="connsiteY3" fmla="*/ 4250 h 9868"/>
              <a:gd name="connsiteX4" fmla="*/ 4178 w 9878"/>
              <a:gd name="connsiteY4" fmla="*/ 202 h 9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8" h="9868">
                <a:moveTo>
                  <a:pt x="4178" y="202"/>
                </a:moveTo>
                <a:cubicBezTo>
                  <a:pt x="1453" y="653"/>
                  <a:pt x="-337" y="3199"/>
                  <a:pt x="130" y="5884"/>
                </a:cubicBezTo>
                <a:cubicBezTo>
                  <a:pt x="597" y="8570"/>
                  <a:pt x="3088" y="10384"/>
                  <a:pt x="5812" y="9932"/>
                </a:cubicBezTo>
                <a:cubicBezTo>
                  <a:pt x="8537" y="9481"/>
                  <a:pt x="10328" y="6935"/>
                  <a:pt x="9860" y="4250"/>
                </a:cubicBezTo>
                <a:cubicBezTo>
                  <a:pt x="9394" y="1564"/>
                  <a:pt x="6902" y="-250"/>
                  <a:pt x="4178" y="202"/>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7" name="任意多边形: 形状 56"/>
          <p:cNvSpPr/>
          <p:nvPr/>
        </p:nvSpPr>
        <p:spPr>
          <a:xfrm>
            <a:off x="11883189" y="3308967"/>
            <a:ext cx="44392" cy="45908"/>
          </a:xfrm>
          <a:custGeom>
            <a:avLst/>
            <a:gdLst>
              <a:gd name="connsiteX0" fmla="*/ 13779 w 33128"/>
              <a:gd name="connsiteY0" fmla="*/ 410 h 34260"/>
              <a:gd name="connsiteX1" fmla="*/ 19462 w 33128"/>
              <a:gd name="connsiteY1" fmla="*/ 34116 h 34260"/>
              <a:gd name="connsiteX2" fmla="*/ 13779 w 33128"/>
              <a:gd name="connsiteY2" fmla="*/ 410 h 34260"/>
            </a:gdLst>
            <a:ahLst/>
            <a:cxnLst>
              <a:cxn ang="0">
                <a:pos x="connsiteX0" y="connsiteY0"/>
              </a:cxn>
              <a:cxn ang="0">
                <a:pos x="connsiteX1" y="connsiteY1"/>
              </a:cxn>
              <a:cxn ang="0">
                <a:pos x="connsiteX2" y="connsiteY2"/>
              </a:cxn>
            </a:cxnLst>
            <a:rect l="l" t="t" r="r" b="b"/>
            <a:pathLst>
              <a:path w="33128" h="34260">
                <a:moveTo>
                  <a:pt x="13779" y="410"/>
                </a:moveTo>
                <a:cubicBezTo>
                  <a:pt x="-7939" y="4069"/>
                  <a:pt x="-2257" y="37775"/>
                  <a:pt x="19462" y="34116"/>
                </a:cubicBezTo>
                <a:cubicBezTo>
                  <a:pt x="41179" y="30457"/>
                  <a:pt x="35497" y="-3249"/>
                  <a:pt x="13779" y="410"/>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9" name="任意多边形: 形状 58"/>
          <p:cNvSpPr/>
          <p:nvPr/>
        </p:nvSpPr>
        <p:spPr>
          <a:xfrm>
            <a:off x="11908325" y="4790932"/>
            <a:ext cx="56586" cy="47173"/>
          </a:xfrm>
          <a:custGeom>
            <a:avLst/>
            <a:gdLst>
              <a:gd name="connsiteX0" fmla="*/ 22033 w 42228"/>
              <a:gd name="connsiteY0" fmla="*/ 385 h 35204"/>
              <a:gd name="connsiteX1" fmla="*/ 2884 w 42228"/>
              <a:gd name="connsiteY1" fmla="*/ 10193 h 35204"/>
              <a:gd name="connsiteX2" fmla="*/ 6542 w 42228"/>
              <a:gd name="connsiteY2" fmla="*/ 31756 h 35204"/>
              <a:gd name="connsiteX3" fmla="*/ 27871 w 42228"/>
              <a:gd name="connsiteY3" fmla="*/ 34636 h 35204"/>
              <a:gd name="connsiteX4" fmla="*/ 39080 w 42228"/>
              <a:gd name="connsiteY4" fmla="*/ 27553 h 35204"/>
              <a:gd name="connsiteX5" fmla="*/ 42038 w 42228"/>
              <a:gd name="connsiteY5" fmla="*/ 14631 h 35204"/>
              <a:gd name="connsiteX6" fmla="*/ 35032 w 42228"/>
              <a:gd name="connsiteY6" fmla="*/ 3343 h 35204"/>
              <a:gd name="connsiteX7" fmla="*/ 22033 w 42228"/>
              <a:gd name="connsiteY7" fmla="*/ 385 h 3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28" h="35204">
                <a:moveTo>
                  <a:pt x="22033" y="385"/>
                </a:moveTo>
                <a:cubicBezTo>
                  <a:pt x="14715" y="1319"/>
                  <a:pt x="7943" y="4791"/>
                  <a:pt x="2884" y="10193"/>
                </a:cubicBezTo>
                <a:cubicBezTo>
                  <a:pt x="-2020" y="17168"/>
                  <a:pt x="-386" y="26782"/>
                  <a:pt x="6542" y="31756"/>
                </a:cubicBezTo>
                <a:cubicBezTo>
                  <a:pt x="13081" y="35158"/>
                  <a:pt x="20632" y="36178"/>
                  <a:pt x="27871" y="34636"/>
                </a:cubicBezTo>
                <a:cubicBezTo>
                  <a:pt x="32386" y="33912"/>
                  <a:pt x="36434" y="31351"/>
                  <a:pt x="39080" y="27553"/>
                </a:cubicBezTo>
                <a:cubicBezTo>
                  <a:pt x="41728" y="23808"/>
                  <a:pt x="42817" y="19161"/>
                  <a:pt x="42038" y="14631"/>
                </a:cubicBezTo>
                <a:cubicBezTo>
                  <a:pt x="41260" y="10108"/>
                  <a:pt x="38692" y="6076"/>
                  <a:pt x="35032" y="3343"/>
                </a:cubicBezTo>
                <a:cubicBezTo>
                  <a:pt x="31296" y="665"/>
                  <a:pt x="26548" y="-401"/>
                  <a:pt x="22033" y="385"/>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4" name="任意多边形: 形状 63"/>
          <p:cNvSpPr/>
          <p:nvPr/>
        </p:nvSpPr>
        <p:spPr>
          <a:xfrm>
            <a:off x="11567939" y="4809653"/>
            <a:ext cx="11168" cy="11115"/>
          </a:xfrm>
          <a:custGeom>
            <a:avLst/>
            <a:gdLst>
              <a:gd name="connsiteX0" fmla="*/ 3523 w 8334"/>
              <a:gd name="connsiteY0" fmla="*/ 194 h 8295"/>
              <a:gd name="connsiteX1" fmla="*/ 97 w 8334"/>
              <a:gd name="connsiteY1" fmla="*/ 4981 h 8295"/>
              <a:gd name="connsiteX2" fmla="*/ 4923 w 8334"/>
              <a:gd name="connsiteY2" fmla="*/ 8367 h 8295"/>
              <a:gd name="connsiteX3" fmla="*/ 8349 w 8334"/>
              <a:gd name="connsiteY3" fmla="*/ 3580 h 8295"/>
              <a:gd name="connsiteX4" fmla="*/ 3523 w 8334"/>
              <a:gd name="connsiteY4" fmla="*/ 194 h 8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4" h="8295">
                <a:moveTo>
                  <a:pt x="3523" y="194"/>
                </a:moveTo>
                <a:cubicBezTo>
                  <a:pt x="1265" y="583"/>
                  <a:pt x="-214" y="2724"/>
                  <a:pt x="97" y="4981"/>
                </a:cubicBezTo>
                <a:cubicBezTo>
                  <a:pt x="487" y="7238"/>
                  <a:pt x="2666" y="8756"/>
                  <a:pt x="4923" y="8367"/>
                </a:cubicBezTo>
                <a:cubicBezTo>
                  <a:pt x="7181" y="7978"/>
                  <a:pt x="8661" y="5837"/>
                  <a:pt x="8349" y="3580"/>
                </a:cubicBezTo>
                <a:cubicBezTo>
                  <a:pt x="7959" y="1322"/>
                  <a:pt x="5780" y="-196"/>
                  <a:pt x="3523" y="194"/>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8" name="任意多边形: 形状 67"/>
          <p:cNvSpPr/>
          <p:nvPr userDrawn="1"/>
        </p:nvSpPr>
        <p:spPr>
          <a:xfrm>
            <a:off x="421460" y="4561132"/>
            <a:ext cx="97990" cy="87002"/>
          </a:xfrm>
          <a:custGeom>
            <a:avLst/>
            <a:gdLst>
              <a:gd name="connsiteX0" fmla="*/ 38161 w 73127"/>
              <a:gd name="connsiteY0" fmla="*/ 234 h 64927"/>
              <a:gd name="connsiteX1" fmla="*/ 12395 w 73127"/>
              <a:gd name="connsiteY1" fmla="*/ 6773 h 64927"/>
              <a:gd name="connsiteX2" fmla="*/ 407 w 73127"/>
              <a:gd name="connsiteY2" fmla="*/ 24910 h 64927"/>
              <a:gd name="connsiteX3" fmla="*/ 4845 w 73127"/>
              <a:gd name="connsiteY3" fmla="*/ 46161 h 64927"/>
              <a:gd name="connsiteX4" fmla="*/ 26407 w 73127"/>
              <a:gd name="connsiteY4" fmla="*/ 61730 h 64927"/>
              <a:gd name="connsiteX5" fmla="*/ 69851 w 73127"/>
              <a:gd name="connsiteY5" fmla="*/ 46901 h 64927"/>
              <a:gd name="connsiteX6" fmla="*/ 55030 w 73127"/>
              <a:gd name="connsiteY6" fmla="*/ 3456 h 64927"/>
              <a:gd name="connsiteX7" fmla="*/ 38161 w 73127"/>
              <a:gd name="connsiteY7" fmla="*/ 234 h 6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127" h="64927">
                <a:moveTo>
                  <a:pt x="38161" y="234"/>
                </a:moveTo>
                <a:cubicBezTo>
                  <a:pt x="29124" y="-78"/>
                  <a:pt x="20187" y="2195"/>
                  <a:pt x="12395" y="6773"/>
                </a:cubicBezTo>
                <a:cubicBezTo>
                  <a:pt x="6222" y="11062"/>
                  <a:pt x="1933" y="17554"/>
                  <a:pt x="407" y="24910"/>
                </a:cubicBezTo>
                <a:cubicBezTo>
                  <a:pt x="-713" y="32297"/>
                  <a:pt x="867" y="39840"/>
                  <a:pt x="4845" y="46161"/>
                </a:cubicBezTo>
                <a:cubicBezTo>
                  <a:pt x="10418" y="53284"/>
                  <a:pt x="17891" y="58678"/>
                  <a:pt x="26407" y="61730"/>
                </a:cubicBezTo>
                <a:cubicBezTo>
                  <a:pt x="42497" y="69631"/>
                  <a:pt x="61950" y="62991"/>
                  <a:pt x="69851" y="46901"/>
                </a:cubicBezTo>
                <a:cubicBezTo>
                  <a:pt x="77753" y="30811"/>
                  <a:pt x="71120" y="11358"/>
                  <a:pt x="55030" y="3456"/>
                </a:cubicBezTo>
                <a:cubicBezTo>
                  <a:pt x="49799" y="888"/>
                  <a:pt x="43969" y="-226"/>
                  <a:pt x="38161" y="234"/>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70" name="任意多边形: 形状 69"/>
          <p:cNvSpPr/>
          <p:nvPr userDrawn="1"/>
        </p:nvSpPr>
        <p:spPr>
          <a:xfrm>
            <a:off x="565849" y="3866600"/>
            <a:ext cx="83458" cy="94392"/>
          </a:xfrm>
          <a:custGeom>
            <a:avLst/>
            <a:gdLst>
              <a:gd name="connsiteX0" fmla="*/ 62221 w 62282"/>
              <a:gd name="connsiteY0" fmla="*/ 36753 h 70442"/>
              <a:gd name="connsiteX1" fmla="*/ 61443 w 62282"/>
              <a:gd name="connsiteY1" fmla="*/ 28969 h 70442"/>
              <a:gd name="connsiteX2" fmla="*/ 51090 w 62282"/>
              <a:gd name="connsiteY2" fmla="*/ 6705 h 70442"/>
              <a:gd name="connsiteX3" fmla="*/ 24779 w 62282"/>
              <a:gd name="connsiteY3" fmla="*/ 1645 h 70442"/>
              <a:gd name="connsiteX4" fmla="*/ 6875 w 62282"/>
              <a:gd name="connsiteY4" fmla="*/ 18460 h 70442"/>
              <a:gd name="connsiteX5" fmla="*/ 3372 w 62282"/>
              <a:gd name="connsiteY5" fmla="*/ 25466 h 70442"/>
              <a:gd name="connsiteX6" fmla="*/ 17228 w 62282"/>
              <a:gd name="connsiteY6" fmla="*/ 67260 h 70442"/>
              <a:gd name="connsiteX7" fmla="*/ 59030 w 62282"/>
              <a:gd name="connsiteY7" fmla="*/ 53404 h 70442"/>
              <a:gd name="connsiteX8" fmla="*/ 62221 w 62282"/>
              <a:gd name="connsiteY8" fmla="*/ 36753 h 7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82" h="70442">
                <a:moveTo>
                  <a:pt x="62221" y="36753"/>
                </a:moveTo>
                <a:cubicBezTo>
                  <a:pt x="62221" y="34106"/>
                  <a:pt x="61754" y="31537"/>
                  <a:pt x="61443" y="28969"/>
                </a:cubicBezTo>
                <a:cubicBezTo>
                  <a:pt x="61186" y="20445"/>
                  <a:pt x="57442" y="12396"/>
                  <a:pt x="51090" y="6705"/>
                </a:cubicBezTo>
                <a:cubicBezTo>
                  <a:pt x="43874" y="392"/>
                  <a:pt x="33816" y="-1546"/>
                  <a:pt x="24779" y="1645"/>
                </a:cubicBezTo>
                <a:cubicBezTo>
                  <a:pt x="16823" y="4658"/>
                  <a:pt x="10385" y="10706"/>
                  <a:pt x="6875" y="18460"/>
                </a:cubicBezTo>
                <a:lnTo>
                  <a:pt x="3372" y="25466"/>
                </a:lnTo>
                <a:cubicBezTo>
                  <a:pt x="-4343" y="40832"/>
                  <a:pt x="1862" y="59545"/>
                  <a:pt x="17228" y="67260"/>
                </a:cubicBezTo>
                <a:cubicBezTo>
                  <a:pt x="32602" y="74974"/>
                  <a:pt x="51315" y="68770"/>
                  <a:pt x="59030" y="53404"/>
                </a:cubicBezTo>
                <a:cubicBezTo>
                  <a:pt x="61614" y="48258"/>
                  <a:pt x="62719" y="42490"/>
                  <a:pt x="62221" y="36753"/>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71" name="任意多边形: 形状 70"/>
          <p:cNvSpPr/>
          <p:nvPr userDrawn="1"/>
        </p:nvSpPr>
        <p:spPr>
          <a:xfrm>
            <a:off x="894642" y="4124314"/>
            <a:ext cx="94250" cy="97476"/>
          </a:xfrm>
          <a:custGeom>
            <a:avLst/>
            <a:gdLst>
              <a:gd name="connsiteX0" fmla="*/ 42011 w 70336"/>
              <a:gd name="connsiteY0" fmla="*/ 873 h 72743"/>
              <a:gd name="connsiteX1" fmla="*/ 28388 w 70336"/>
              <a:gd name="connsiteY1" fmla="*/ 72100 h 72743"/>
              <a:gd name="connsiteX2" fmla="*/ 42011 w 70336"/>
              <a:gd name="connsiteY2" fmla="*/ 873 h 72743"/>
            </a:gdLst>
            <a:ahLst/>
            <a:cxnLst>
              <a:cxn ang="0">
                <a:pos x="connsiteX0" y="connsiteY0"/>
              </a:cxn>
              <a:cxn ang="0">
                <a:pos x="connsiteX1" y="connsiteY1"/>
              </a:cxn>
              <a:cxn ang="0">
                <a:pos x="connsiteX2" y="connsiteY2"/>
              </a:cxn>
            </a:cxnLst>
            <a:rect l="l" t="t" r="r" b="b"/>
            <a:pathLst>
              <a:path w="70336" h="72743">
                <a:moveTo>
                  <a:pt x="42011" y="873"/>
                </a:moveTo>
                <a:cubicBezTo>
                  <a:pt x="-3761" y="-7845"/>
                  <a:pt x="-17539" y="63148"/>
                  <a:pt x="28388" y="72100"/>
                </a:cubicBezTo>
                <a:cubicBezTo>
                  <a:pt x="74316" y="81052"/>
                  <a:pt x="87938" y="9825"/>
                  <a:pt x="42011" y="873"/>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78" name="任意多边形: 形状 77"/>
          <p:cNvSpPr/>
          <p:nvPr userDrawn="1"/>
        </p:nvSpPr>
        <p:spPr>
          <a:xfrm>
            <a:off x="558014" y="3429168"/>
            <a:ext cx="68222" cy="70516"/>
          </a:xfrm>
          <a:custGeom>
            <a:avLst/>
            <a:gdLst>
              <a:gd name="connsiteX0" fmla="*/ 30472 w 50912"/>
              <a:gd name="connsiteY0" fmla="*/ 679 h 52624"/>
              <a:gd name="connsiteX1" fmla="*/ 20586 w 50912"/>
              <a:gd name="connsiteY1" fmla="*/ 52211 h 52624"/>
              <a:gd name="connsiteX2" fmla="*/ 30472 w 50912"/>
              <a:gd name="connsiteY2" fmla="*/ 679 h 52624"/>
            </a:gdLst>
            <a:ahLst/>
            <a:cxnLst>
              <a:cxn ang="0">
                <a:pos x="connsiteX0" y="connsiteY0"/>
              </a:cxn>
              <a:cxn ang="0">
                <a:pos x="connsiteX1" y="connsiteY1"/>
              </a:cxn>
              <a:cxn ang="0">
                <a:pos x="connsiteX2" y="connsiteY2"/>
              </a:cxn>
            </a:cxnLst>
            <a:rect l="l" t="t" r="r" b="b"/>
            <a:pathLst>
              <a:path w="50912" h="52624">
                <a:moveTo>
                  <a:pt x="30472" y="679"/>
                </a:moveTo>
                <a:cubicBezTo>
                  <a:pt x="-2767" y="-5704"/>
                  <a:pt x="-12654" y="45828"/>
                  <a:pt x="20586" y="52211"/>
                </a:cubicBezTo>
                <a:cubicBezTo>
                  <a:pt x="53825" y="58595"/>
                  <a:pt x="63633" y="7062"/>
                  <a:pt x="30472" y="679"/>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79" name="任意多边形: 形状 78"/>
          <p:cNvSpPr/>
          <p:nvPr userDrawn="1"/>
        </p:nvSpPr>
        <p:spPr>
          <a:xfrm>
            <a:off x="992628" y="3331525"/>
            <a:ext cx="59176" cy="61316"/>
          </a:xfrm>
          <a:custGeom>
            <a:avLst/>
            <a:gdLst>
              <a:gd name="connsiteX0" fmla="*/ 26457 w 44161"/>
              <a:gd name="connsiteY0" fmla="*/ 607 h 45758"/>
              <a:gd name="connsiteX1" fmla="*/ 17816 w 44161"/>
              <a:gd name="connsiteY1" fmla="*/ 45367 h 45758"/>
              <a:gd name="connsiteX2" fmla="*/ 26457 w 44161"/>
              <a:gd name="connsiteY2" fmla="*/ 607 h 45758"/>
            </a:gdLst>
            <a:ahLst/>
            <a:cxnLst>
              <a:cxn ang="0">
                <a:pos x="connsiteX0" y="connsiteY0"/>
              </a:cxn>
              <a:cxn ang="0">
                <a:pos x="connsiteX1" y="connsiteY1"/>
              </a:cxn>
              <a:cxn ang="0">
                <a:pos x="connsiteX2" y="connsiteY2"/>
              </a:cxn>
            </a:cxnLst>
            <a:rect l="l" t="t" r="r" b="b"/>
            <a:pathLst>
              <a:path w="44161" h="45758">
                <a:moveTo>
                  <a:pt x="26457" y="607"/>
                </a:moveTo>
                <a:cubicBezTo>
                  <a:pt x="-2345" y="-4920"/>
                  <a:pt x="-10986" y="39529"/>
                  <a:pt x="17816" y="45367"/>
                </a:cubicBezTo>
                <a:cubicBezTo>
                  <a:pt x="46618" y="51206"/>
                  <a:pt x="55259" y="6446"/>
                  <a:pt x="26457" y="607"/>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82" name="任意多边形: 形状 81"/>
          <p:cNvSpPr/>
          <p:nvPr userDrawn="1"/>
        </p:nvSpPr>
        <p:spPr>
          <a:xfrm>
            <a:off x="833474" y="2947138"/>
            <a:ext cx="70906" cy="73439"/>
          </a:xfrm>
          <a:custGeom>
            <a:avLst/>
            <a:gdLst>
              <a:gd name="connsiteX0" fmla="*/ 31655 w 52915"/>
              <a:gd name="connsiteY0" fmla="*/ 688 h 54805"/>
              <a:gd name="connsiteX1" fmla="*/ 21380 w 52915"/>
              <a:gd name="connsiteY1" fmla="*/ 54322 h 54805"/>
              <a:gd name="connsiteX2" fmla="*/ 31655 w 52915"/>
              <a:gd name="connsiteY2" fmla="*/ 688 h 54805"/>
            </a:gdLst>
            <a:ahLst/>
            <a:cxnLst>
              <a:cxn ang="0">
                <a:pos x="connsiteX0" y="connsiteY0"/>
              </a:cxn>
              <a:cxn ang="0">
                <a:pos x="connsiteX1" y="connsiteY1"/>
              </a:cxn>
              <a:cxn ang="0">
                <a:pos x="connsiteX2" y="connsiteY2"/>
              </a:cxn>
            </a:cxnLst>
            <a:rect l="l" t="t" r="r" b="b"/>
            <a:pathLst>
              <a:path w="52915" h="54805">
                <a:moveTo>
                  <a:pt x="31655" y="688"/>
                </a:moveTo>
                <a:cubicBezTo>
                  <a:pt x="-2829" y="-5851"/>
                  <a:pt x="-13182" y="47394"/>
                  <a:pt x="21380" y="54322"/>
                </a:cubicBezTo>
                <a:cubicBezTo>
                  <a:pt x="55943" y="61250"/>
                  <a:pt x="66140" y="7616"/>
                  <a:pt x="31655" y="688"/>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86" name="任意多边形: 形状 85"/>
          <p:cNvSpPr/>
          <p:nvPr userDrawn="1"/>
        </p:nvSpPr>
        <p:spPr>
          <a:xfrm>
            <a:off x="611161" y="2391041"/>
            <a:ext cx="71738" cy="74595"/>
          </a:xfrm>
          <a:custGeom>
            <a:avLst/>
            <a:gdLst>
              <a:gd name="connsiteX0" fmla="*/ 31989 w 53536"/>
              <a:gd name="connsiteY0" fmla="*/ 704 h 55668"/>
              <a:gd name="connsiteX1" fmla="*/ 21635 w 53536"/>
              <a:gd name="connsiteY1" fmla="*/ 55194 h 55668"/>
              <a:gd name="connsiteX2" fmla="*/ 31989 w 53536"/>
              <a:gd name="connsiteY2" fmla="*/ 704 h 55668"/>
            </a:gdLst>
            <a:ahLst/>
            <a:cxnLst>
              <a:cxn ang="0">
                <a:pos x="connsiteX0" y="connsiteY0"/>
              </a:cxn>
              <a:cxn ang="0">
                <a:pos x="connsiteX1" y="connsiteY1"/>
              </a:cxn>
              <a:cxn ang="0">
                <a:pos x="connsiteX2" y="connsiteY2"/>
              </a:cxn>
            </a:cxnLst>
            <a:rect l="l" t="t" r="r" b="b"/>
            <a:pathLst>
              <a:path w="53536" h="55668">
                <a:moveTo>
                  <a:pt x="31989" y="704"/>
                </a:moveTo>
                <a:cubicBezTo>
                  <a:pt x="-2885" y="-5991"/>
                  <a:pt x="-13316" y="48266"/>
                  <a:pt x="21635" y="55194"/>
                </a:cubicBezTo>
                <a:cubicBezTo>
                  <a:pt x="56587" y="62122"/>
                  <a:pt x="66940" y="7632"/>
                  <a:pt x="31989" y="704"/>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87" name="任意多边形: 形状 86"/>
          <p:cNvSpPr/>
          <p:nvPr userDrawn="1"/>
        </p:nvSpPr>
        <p:spPr>
          <a:xfrm>
            <a:off x="1188587" y="2630144"/>
            <a:ext cx="59196" cy="61316"/>
          </a:xfrm>
          <a:custGeom>
            <a:avLst/>
            <a:gdLst>
              <a:gd name="connsiteX0" fmla="*/ 26409 w 44176"/>
              <a:gd name="connsiteY0" fmla="*/ 607 h 45758"/>
              <a:gd name="connsiteX1" fmla="*/ 17846 w 44176"/>
              <a:gd name="connsiteY1" fmla="*/ 45367 h 45758"/>
              <a:gd name="connsiteX2" fmla="*/ 26409 w 44176"/>
              <a:gd name="connsiteY2" fmla="*/ 607 h 45758"/>
            </a:gdLst>
            <a:ahLst/>
            <a:cxnLst>
              <a:cxn ang="0">
                <a:pos x="connsiteX0" y="connsiteY0"/>
              </a:cxn>
              <a:cxn ang="0">
                <a:pos x="connsiteX1" y="connsiteY1"/>
              </a:cxn>
              <a:cxn ang="0">
                <a:pos x="connsiteX2" y="connsiteY2"/>
              </a:cxn>
            </a:cxnLst>
            <a:rect l="l" t="t" r="r" b="b"/>
            <a:pathLst>
              <a:path w="44176" h="45758">
                <a:moveTo>
                  <a:pt x="26409" y="607"/>
                </a:moveTo>
                <a:cubicBezTo>
                  <a:pt x="-2393" y="-4920"/>
                  <a:pt x="-10956" y="39529"/>
                  <a:pt x="17846" y="45367"/>
                </a:cubicBezTo>
                <a:cubicBezTo>
                  <a:pt x="46648" y="51206"/>
                  <a:pt x="55289" y="6446"/>
                  <a:pt x="26409" y="607"/>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88" name="任意多边形: 形状 87"/>
          <p:cNvSpPr/>
          <p:nvPr userDrawn="1"/>
        </p:nvSpPr>
        <p:spPr>
          <a:xfrm>
            <a:off x="1222423" y="3724750"/>
            <a:ext cx="63232" cy="76202"/>
          </a:xfrm>
          <a:custGeom>
            <a:avLst/>
            <a:gdLst>
              <a:gd name="connsiteX0" fmla="*/ 1393 w 47188"/>
              <a:gd name="connsiteY0" fmla="*/ 18840 h 56867"/>
              <a:gd name="connsiteX1" fmla="*/ 1393 w 47188"/>
              <a:gd name="connsiteY1" fmla="*/ 42816 h 56867"/>
              <a:gd name="connsiteX2" fmla="*/ 29432 w 47188"/>
              <a:gd name="connsiteY2" fmla="*/ 55622 h 56867"/>
              <a:gd name="connsiteX3" fmla="*/ 37979 w 47188"/>
              <a:gd name="connsiteY3" fmla="*/ 49822 h 56867"/>
              <a:gd name="connsiteX4" fmla="*/ 46853 w 47188"/>
              <a:gd name="connsiteY4" fmla="*/ 27481 h 56867"/>
              <a:gd name="connsiteX5" fmla="*/ 43272 w 47188"/>
              <a:gd name="connsiteY5" fmla="*/ 10200 h 56867"/>
              <a:gd name="connsiteX6" fmla="*/ 11123 w 47188"/>
              <a:gd name="connsiteY6" fmla="*/ 4050 h 56867"/>
              <a:gd name="connsiteX7" fmla="*/ 1393 w 47188"/>
              <a:gd name="connsiteY7" fmla="*/ 18840 h 5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188" h="56867">
                <a:moveTo>
                  <a:pt x="1393" y="18840"/>
                </a:moveTo>
                <a:cubicBezTo>
                  <a:pt x="-390" y="26734"/>
                  <a:pt x="-390" y="34923"/>
                  <a:pt x="1393" y="42816"/>
                </a:cubicBezTo>
                <a:cubicBezTo>
                  <a:pt x="5596" y="54096"/>
                  <a:pt x="18152" y="59825"/>
                  <a:pt x="29432" y="55622"/>
                </a:cubicBezTo>
                <a:cubicBezTo>
                  <a:pt x="32701" y="54399"/>
                  <a:pt x="35636" y="52414"/>
                  <a:pt x="37979" y="49822"/>
                </a:cubicBezTo>
                <a:cubicBezTo>
                  <a:pt x="42603" y="43151"/>
                  <a:pt x="45639" y="35507"/>
                  <a:pt x="46853" y="27481"/>
                </a:cubicBezTo>
                <a:cubicBezTo>
                  <a:pt x="47966" y="21472"/>
                  <a:pt x="46682" y="15267"/>
                  <a:pt x="43272" y="10200"/>
                </a:cubicBezTo>
                <a:cubicBezTo>
                  <a:pt x="36025" y="-270"/>
                  <a:pt x="21725" y="-3010"/>
                  <a:pt x="11123" y="4050"/>
                </a:cubicBezTo>
                <a:cubicBezTo>
                  <a:pt x="5993" y="7444"/>
                  <a:pt x="2475" y="12784"/>
                  <a:pt x="1393" y="18840"/>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90" name="任意多边形: 形状 89"/>
          <p:cNvSpPr/>
          <p:nvPr userDrawn="1"/>
        </p:nvSpPr>
        <p:spPr>
          <a:xfrm>
            <a:off x="314376" y="4896883"/>
            <a:ext cx="75102" cy="62583"/>
          </a:xfrm>
          <a:custGeom>
            <a:avLst/>
            <a:gdLst>
              <a:gd name="connsiteX0" fmla="*/ 37395 w 56046"/>
              <a:gd name="connsiteY0" fmla="*/ 973 h 46704"/>
              <a:gd name="connsiteX1" fmla="*/ 8982 w 56046"/>
              <a:gd name="connsiteY1" fmla="*/ 4243 h 46704"/>
              <a:gd name="connsiteX2" fmla="*/ 3455 w 56046"/>
              <a:gd name="connsiteY2" fmla="*/ 32889 h 46704"/>
              <a:gd name="connsiteX3" fmla="*/ 28676 w 56046"/>
              <a:gd name="connsiteY3" fmla="*/ 46434 h 46704"/>
              <a:gd name="connsiteX4" fmla="*/ 46035 w 56046"/>
              <a:gd name="connsiteY4" fmla="*/ 42853 h 46704"/>
              <a:gd name="connsiteX5" fmla="*/ 52185 w 56046"/>
              <a:gd name="connsiteY5" fmla="*/ 10704 h 46704"/>
              <a:gd name="connsiteX6" fmla="*/ 37395 w 56046"/>
              <a:gd name="connsiteY6" fmla="*/ 973 h 4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46" h="46704">
                <a:moveTo>
                  <a:pt x="37395" y="973"/>
                </a:moveTo>
                <a:cubicBezTo>
                  <a:pt x="27742" y="351"/>
                  <a:pt x="17467" y="-1673"/>
                  <a:pt x="8982" y="4243"/>
                </a:cubicBezTo>
                <a:cubicBezTo>
                  <a:pt x="-266" y="10751"/>
                  <a:pt x="-2710" y="23408"/>
                  <a:pt x="3455" y="32889"/>
                </a:cubicBezTo>
                <a:cubicBezTo>
                  <a:pt x="9215" y="41608"/>
                  <a:pt x="19413" y="43398"/>
                  <a:pt x="28676" y="46434"/>
                </a:cubicBezTo>
                <a:cubicBezTo>
                  <a:pt x="34709" y="47571"/>
                  <a:pt x="40944" y="46278"/>
                  <a:pt x="46035" y="42853"/>
                </a:cubicBezTo>
                <a:cubicBezTo>
                  <a:pt x="56505" y="35606"/>
                  <a:pt x="59245" y="21306"/>
                  <a:pt x="52185" y="10704"/>
                </a:cubicBezTo>
                <a:cubicBezTo>
                  <a:pt x="48806" y="5558"/>
                  <a:pt x="43451" y="2040"/>
                  <a:pt x="37395" y="973"/>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sp>
        <p:nvSpPr>
          <p:cNvPr id="91" name="任意多边形: 形状 90"/>
          <p:cNvSpPr/>
          <p:nvPr userDrawn="1"/>
        </p:nvSpPr>
        <p:spPr>
          <a:xfrm>
            <a:off x="741538" y="4809474"/>
            <a:ext cx="73876" cy="76144"/>
          </a:xfrm>
          <a:custGeom>
            <a:avLst/>
            <a:gdLst>
              <a:gd name="connsiteX0" fmla="*/ 32905 w 55131"/>
              <a:gd name="connsiteY0" fmla="*/ 716 h 56824"/>
              <a:gd name="connsiteX1" fmla="*/ 22240 w 55131"/>
              <a:gd name="connsiteY1" fmla="*/ 56374 h 56824"/>
              <a:gd name="connsiteX2" fmla="*/ 32905 w 55131"/>
              <a:gd name="connsiteY2" fmla="*/ 716 h 56824"/>
            </a:gdLst>
            <a:ahLst/>
            <a:cxnLst>
              <a:cxn ang="0">
                <a:pos x="connsiteX0" y="connsiteY0"/>
              </a:cxn>
              <a:cxn ang="0">
                <a:pos x="connsiteX1" y="connsiteY1"/>
              </a:cxn>
              <a:cxn ang="0">
                <a:pos x="connsiteX2" y="connsiteY2"/>
              </a:cxn>
            </a:cxnLst>
            <a:rect l="l" t="t" r="r" b="b"/>
            <a:pathLst>
              <a:path w="55131" h="56824">
                <a:moveTo>
                  <a:pt x="32905" y="716"/>
                </a:moveTo>
                <a:cubicBezTo>
                  <a:pt x="-2825" y="-6135"/>
                  <a:pt x="-13801" y="49523"/>
                  <a:pt x="22240" y="56374"/>
                </a:cubicBezTo>
                <a:cubicBezTo>
                  <a:pt x="58282" y="63224"/>
                  <a:pt x="68946" y="7644"/>
                  <a:pt x="32905" y="716"/>
                </a:cubicBezTo>
                <a:close/>
              </a:path>
            </a:pathLst>
          </a:custGeom>
          <a:solidFill>
            <a:schemeClr val="accent1">
              <a:lumMod val="60000"/>
              <a:lumOff val="40000"/>
              <a:alpha val="69000"/>
            </a:schemeClr>
          </a:solidFill>
          <a:ln w="7778" cap="flat">
            <a:noFill/>
            <a:prstDash val="solid"/>
            <a:miter/>
          </a:ln>
          <a:effectLst/>
        </p:spPr>
        <p:txBody>
          <a:bodyPr lIns="122530" tIns="61265" rIns="122530" bIns="61265" rtlCol="0" anchor="ctr"/>
          <a:lstStyle/>
          <a:p>
            <a:endParaRPr lang="zh-CN" altLang="en-US" sz="2410"/>
          </a:p>
        </p:txBody>
      </p:sp>
      <p:grpSp>
        <p:nvGrpSpPr>
          <p:cNvPr id="98" name="组合 97"/>
          <p:cNvGrpSpPr/>
          <p:nvPr userDrawn="1"/>
        </p:nvGrpSpPr>
        <p:grpSpPr>
          <a:xfrm>
            <a:off x="6169726" y="6073708"/>
            <a:ext cx="3178216" cy="639782"/>
            <a:chOff x="6032284" y="6209231"/>
            <a:chExt cx="3178216" cy="639782"/>
          </a:xfrm>
          <a:gradFill>
            <a:gsLst>
              <a:gs pos="100000">
                <a:schemeClr val="accent1">
                  <a:alpha val="10000"/>
                </a:schemeClr>
              </a:gs>
              <a:gs pos="50000">
                <a:schemeClr val="accent1">
                  <a:alpha val="32000"/>
                </a:schemeClr>
              </a:gs>
              <a:gs pos="0">
                <a:schemeClr val="accent1">
                  <a:alpha val="10000"/>
                </a:schemeClr>
              </a:gs>
            </a:gsLst>
            <a:lin ang="0" scaled="0"/>
          </a:gradFill>
        </p:grpSpPr>
        <p:sp>
          <p:nvSpPr>
            <p:cNvPr id="99" name="缺角矩形 98"/>
            <p:cNvSpPr/>
            <p:nvPr/>
          </p:nvSpPr>
          <p:spPr>
            <a:xfrm>
              <a:off x="603228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缺角矩形 99"/>
            <p:cNvSpPr/>
            <p:nvPr/>
          </p:nvSpPr>
          <p:spPr>
            <a:xfrm>
              <a:off x="6671066"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缺角矩形 100"/>
            <p:cNvSpPr/>
            <p:nvPr/>
          </p:nvSpPr>
          <p:spPr>
            <a:xfrm>
              <a:off x="7948632" y="6225927"/>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缺角矩形 101"/>
            <p:cNvSpPr/>
            <p:nvPr/>
          </p:nvSpPr>
          <p:spPr>
            <a:xfrm>
              <a:off x="7309849"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缺角矩形 102"/>
            <p:cNvSpPr/>
            <p:nvPr/>
          </p:nvSpPr>
          <p:spPr>
            <a:xfrm>
              <a:off x="858741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任意多边形: 形状 1"/>
          <p:cNvSpPr/>
          <p:nvPr userDrawn="1"/>
        </p:nvSpPr>
        <p:spPr>
          <a:xfrm>
            <a:off x="4686497" y="5821457"/>
            <a:ext cx="1055246" cy="932309"/>
          </a:xfrm>
          <a:custGeom>
            <a:avLst/>
            <a:gdLst>
              <a:gd name="connsiteX0" fmla="*/ 148440 w 809873"/>
              <a:gd name="connsiteY0" fmla="*/ 650881 h 664589"/>
              <a:gd name="connsiteX1" fmla="*/ 182146 w 809873"/>
              <a:gd name="connsiteY1" fmla="*/ 550540 h 664589"/>
              <a:gd name="connsiteX2" fmla="*/ 307941 w 809873"/>
              <a:gd name="connsiteY2" fmla="*/ 215191 h 664589"/>
              <a:gd name="connsiteX3" fmla="*/ 665398 w 809873"/>
              <a:gd name="connsiteY3" fmla="*/ 239011 h 664589"/>
              <a:gd name="connsiteX4" fmla="*/ 770564 w 809873"/>
              <a:gd name="connsiteY4" fmla="*/ 249676 h 664589"/>
              <a:gd name="connsiteX5" fmla="*/ 770564 w 809873"/>
              <a:gd name="connsiteY5" fmla="*/ 249676 h 664589"/>
              <a:gd name="connsiteX6" fmla="*/ 796338 w 809873"/>
              <a:gd name="connsiteY6" fmla="*/ 131354 h 664589"/>
              <a:gd name="connsiteX7" fmla="*/ 781151 w 809873"/>
              <a:gd name="connsiteY7" fmla="*/ 113606 h 664589"/>
              <a:gd name="connsiteX8" fmla="*/ 218966 w 809873"/>
              <a:gd name="connsiteY8" fmla="*/ 77097 h 664589"/>
              <a:gd name="connsiteX9" fmla="*/ 20076 w 809873"/>
              <a:gd name="connsiteY9" fmla="*/ 604253 h 664589"/>
              <a:gd name="connsiteX10" fmla="*/ 127095 w 809873"/>
              <a:gd name="connsiteY10" fmla="*/ 660915 h 664589"/>
              <a:gd name="connsiteX11" fmla="*/ 148440 w 809873"/>
              <a:gd name="connsiteY11" fmla="*/ 650959 h 66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73" h="664589">
                <a:moveTo>
                  <a:pt x="148440" y="650881"/>
                </a:moveTo>
                <a:cubicBezTo>
                  <a:pt x="181150" y="628968"/>
                  <a:pt x="194990" y="587757"/>
                  <a:pt x="182146" y="550540"/>
                </a:cubicBezTo>
                <a:cubicBezTo>
                  <a:pt x="143769" y="429182"/>
                  <a:pt x="191954" y="289999"/>
                  <a:pt x="307941" y="215191"/>
                </a:cubicBezTo>
                <a:cubicBezTo>
                  <a:pt x="423928" y="140384"/>
                  <a:pt x="570662" y="154006"/>
                  <a:pt x="665398" y="239011"/>
                </a:cubicBezTo>
                <a:cubicBezTo>
                  <a:pt x="693951" y="266070"/>
                  <a:pt x="737162" y="270452"/>
                  <a:pt x="770564" y="249676"/>
                </a:cubicBezTo>
                <a:lnTo>
                  <a:pt x="770564" y="249676"/>
                </a:lnTo>
                <a:cubicBezTo>
                  <a:pt x="810358" y="224120"/>
                  <a:pt x="821894" y="171148"/>
                  <a:pt x="796338" y="131354"/>
                </a:cubicBezTo>
                <a:cubicBezTo>
                  <a:pt x="792111" y="124769"/>
                  <a:pt x="786997" y="118798"/>
                  <a:pt x="781151" y="113606"/>
                </a:cubicBezTo>
                <a:cubicBezTo>
                  <a:pt x="632081" y="-19584"/>
                  <a:pt x="401275" y="-40368"/>
                  <a:pt x="218966" y="77097"/>
                </a:cubicBezTo>
                <a:cubicBezTo>
                  <a:pt x="36657" y="194563"/>
                  <a:pt x="-39707" y="413458"/>
                  <a:pt x="20076" y="604253"/>
                </a:cubicBezTo>
                <a:cubicBezTo>
                  <a:pt x="33987" y="649456"/>
                  <a:pt x="81900" y="674818"/>
                  <a:pt x="127095" y="660915"/>
                </a:cubicBezTo>
                <a:cubicBezTo>
                  <a:pt x="134638" y="658595"/>
                  <a:pt x="141816" y="655248"/>
                  <a:pt x="148440" y="650959"/>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 name="任意多边形: 形状 2"/>
          <p:cNvSpPr/>
          <p:nvPr userDrawn="1"/>
        </p:nvSpPr>
        <p:spPr>
          <a:xfrm>
            <a:off x="9495747" y="-1"/>
            <a:ext cx="2714355" cy="2305051"/>
          </a:xfrm>
          <a:custGeom>
            <a:avLst/>
            <a:gdLst>
              <a:gd name="connsiteX0" fmla="*/ 0 w 2083195"/>
              <a:gd name="connsiteY0" fmla="*/ 0 h 2235257"/>
              <a:gd name="connsiteX1" fmla="*/ 2083195 w 2083195"/>
              <a:gd name="connsiteY1" fmla="*/ 0 h 2235257"/>
              <a:gd name="connsiteX2" fmla="*/ 2083195 w 2083195"/>
              <a:gd name="connsiteY2" fmla="*/ 2235257 h 2235257"/>
              <a:gd name="connsiteX3" fmla="*/ 2054349 w 2083195"/>
              <a:gd name="connsiteY3" fmla="*/ 2213352 h 2235257"/>
              <a:gd name="connsiteX4" fmla="*/ 1887998 w 2083195"/>
              <a:gd name="connsiteY4" fmla="*/ 2038593 h 2235257"/>
              <a:gd name="connsiteX5" fmla="*/ 1805173 w 2083195"/>
              <a:gd name="connsiteY5" fmla="*/ 1644862 h 2235257"/>
              <a:gd name="connsiteX6" fmla="*/ 1808442 w 2083195"/>
              <a:gd name="connsiteY6" fmla="*/ 1079252 h 2235257"/>
              <a:gd name="connsiteX7" fmla="*/ 1438453 w 2083195"/>
              <a:gd name="connsiteY7" fmla="*/ 572025 h 2235257"/>
              <a:gd name="connsiteX8" fmla="*/ 756856 w 2083195"/>
              <a:gd name="connsiteY8" fmla="*/ 417038 h 2235257"/>
              <a:gd name="connsiteX9" fmla="*/ 11318 w 2083195"/>
              <a:gd name="connsiteY9" fmla="*/ 29967 h 2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3195" h="2235257">
                <a:moveTo>
                  <a:pt x="0" y="0"/>
                </a:moveTo>
                <a:lnTo>
                  <a:pt x="2083195" y="0"/>
                </a:lnTo>
                <a:lnTo>
                  <a:pt x="2083195" y="2235257"/>
                </a:lnTo>
                <a:lnTo>
                  <a:pt x="2054349" y="2213352"/>
                </a:lnTo>
                <a:cubicBezTo>
                  <a:pt x="1992075" y="2162131"/>
                  <a:pt x="1931201" y="2106862"/>
                  <a:pt x="1887998" y="2038593"/>
                </a:cubicBezTo>
                <a:cubicBezTo>
                  <a:pt x="1812957" y="1920505"/>
                  <a:pt x="1800424" y="1785603"/>
                  <a:pt x="1805173" y="1644862"/>
                </a:cubicBezTo>
                <a:cubicBezTo>
                  <a:pt x="1810933" y="1458038"/>
                  <a:pt x="1846974" y="1260938"/>
                  <a:pt x="1808442" y="1079252"/>
                </a:cubicBezTo>
                <a:cubicBezTo>
                  <a:pt x="1763915" y="869075"/>
                  <a:pt x="1603792" y="699999"/>
                  <a:pt x="1438453" y="572025"/>
                </a:cubicBezTo>
                <a:cubicBezTo>
                  <a:pt x="1256767" y="431439"/>
                  <a:pt x="975673" y="443427"/>
                  <a:pt x="756856" y="417038"/>
                </a:cubicBezTo>
                <a:cubicBezTo>
                  <a:pt x="468534" y="382232"/>
                  <a:pt x="140460" y="272869"/>
                  <a:pt x="11318" y="29967"/>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4" name="任意多边形: 形状 3"/>
          <p:cNvSpPr/>
          <p:nvPr userDrawn="1"/>
        </p:nvSpPr>
        <p:spPr>
          <a:xfrm>
            <a:off x="10031976" y="5976598"/>
            <a:ext cx="2160024" cy="872415"/>
          </a:xfrm>
          <a:custGeom>
            <a:avLst/>
            <a:gdLst>
              <a:gd name="connsiteX0" fmla="*/ 1495817 w 1657761"/>
              <a:gd name="connsiteY0" fmla="*/ 0 h 621894"/>
              <a:gd name="connsiteX1" fmla="*/ 1627366 w 1657761"/>
              <a:gd name="connsiteY1" fmla="*/ 0 h 621894"/>
              <a:gd name="connsiteX2" fmla="*/ 1649460 w 1657761"/>
              <a:gd name="connsiteY2" fmla="*/ 5754 h 621894"/>
              <a:gd name="connsiteX3" fmla="*/ 1657761 w 1657761"/>
              <a:gd name="connsiteY3" fmla="*/ 9972 h 621894"/>
              <a:gd name="connsiteX4" fmla="*/ 1657761 w 1657761"/>
              <a:gd name="connsiteY4" fmla="*/ 621894 h 621894"/>
              <a:gd name="connsiteX5" fmla="*/ 0 w 1657761"/>
              <a:gd name="connsiteY5" fmla="*/ 621894 h 621894"/>
              <a:gd name="connsiteX6" fmla="*/ 18948 w 1657761"/>
              <a:gd name="connsiteY6" fmla="*/ 563507 h 621894"/>
              <a:gd name="connsiteX7" fmla="*/ 657282 w 1657761"/>
              <a:gd name="connsiteY7" fmla="*/ 334705 h 621894"/>
              <a:gd name="connsiteX8" fmla="*/ 900542 w 1657761"/>
              <a:gd name="connsiteY8" fmla="*/ 439560 h 621894"/>
              <a:gd name="connsiteX9" fmla="*/ 1254496 w 1657761"/>
              <a:gd name="connsiteY9" fmla="*/ 247832 h 621894"/>
              <a:gd name="connsiteX10" fmla="*/ 1472457 w 1657761"/>
              <a:gd name="connsiteY10" fmla="*/ 6518 h 62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7761" h="621894">
                <a:moveTo>
                  <a:pt x="1495817" y="0"/>
                </a:moveTo>
                <a:lnTo>
                  <a:pt x="1627366" y="0"/>
                </a:lnTo>
                <a:lnTo>
                  <a:pt x="1649460" y="5754"/>
                </a:lnTo>
                <a:lnTo>
                  <a:pt x="1657761" y="9972"/>
                </a:lnTo>
                <a:lnTo>
                  <a:pt x="1657761" y="621894"/>
                </a:lnTo>
                <a:lnTo>
                  <a:pt x="0" y="621894"/>
                </a:lnTo>
                <a:lnTo>
                  <a:pt x="18948" y="563507"/>
                </a:lnTo>
                <a:cubicBezTo>
                  <a:pt x="126732" y="343338"/>
                  <a:pt x="437481" y="241935"/>
                  <a:pt x="657282" y="334705"/>
                </a:cubicBezTo>
                <a:cubicBezTo>
                  <a:pt x="739017" y="369189"/>
                  <a:pt x="812968" y="426483"/>
                  <a:pt x="900542" y="439560"/>
                </a:cubicBezTo>
                <a:cubicBezTo>
                  <a:pt x="1040193" y="460422"/>
                  <a:pt x="1171670" y="362184"/>
                  <a:pt x="1254496" y="247832"/>
                </a:cubicBezTo>
                <a:cubicBezTo>
                  <a:pt x="1318950" y="158701"/>
                  <a:pt x="1372039" y="50888"/>
                  <a:pt x="1472457" y="6518"/>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5" name="任意多边形: 形状 4"/>
          <p:cNvSpPr/>
          <p:nvPr userDrawn="1"/>
        </p:nvSpPr>
        <p:spPr>
          <a:xfrm>
            <a:off x="6387320" y="-1"/>
            <a:ext cx="2823180" cy="678031"/>
          </a:xfrm>
          <a:custGeom>
            <a:avLst/>
            <a:gdLst>
              <a:gd name="connsiteX0" fmla="*/ 0 w 2166715"/>
              <a:gd name="connsiteY0" fmla="*/ 0 h 483329"/>
              <a:gd name="connsiteX1" fmla="*/ 2166715 w 2166715"/>
              <a:gd name="connsiteY1" fmla="*/ 0 h 483329"/>
              <a:gd name="connsiteX2" fmla="*/ 2165990 w 2166715"/>
              <a:gd name="connsiteY2" fmla="*/ 1956 h 483329"/>
              <a:gd name="connsiteX3" fmla="*/ 1972550 w 2166715"/>
              <a:gd name="connsiteY3" fmla="*/ 90776 h 483329"/>
              <a:gd name="connsiteX4" fmla="*/ 1574381 w 2166715"/>
              <a:gd name="connsiteY4" fmla="*/ 428227 h 483329"/>
              <a:gd name="connsiteX5" fmla="*/ 954748 w 2166715"/>
              <a:gd name="connsiteY5" fmla="*/ 367664 h 483329"/>
              <a:gd name="connsiteX6" fmla="*/ 674512 w 2166715"/>
              <a:gd name="connsiteY6" fmla="*/ 264211 h 483329"/>
              <a:gd name="connsiteX7" fmla="*/ 351618 w 2166715"/>
              <a:gd name="connsiteY7" fmla="*/ 358479 h 483329"/>
              <a:gd name="connsiteX8" fmla="*/ 61028 w 2166715"/>
              <a:gd name="connsiteY8" fmla="*/ 187224 h 483329"/>
              <a:gd name="connsiteX9" fmla="*/ 1605 w 2166715"/>
              <a:gd name="connsiteY9" fmla="*/ 21690 h 48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715" h="483329">
                <a:moveTo>
                  <a:pt x="0" y="0"/>
                </a:moveTo>
                <a:lnTo>
                  <a:pt x="2166715" y="0"/>
                </a:lnTo>
                <a:lnTo>
                  <a:pt x="2165990" y="1956"/>
                </a:lnTo>
                <a:cubicBezTo>
                  <a:pt x="2122943" y="60417"/>
                  <a:pt x="2043232" y="73961"/>
                  <a:pt x="1972550" y="90776"/>
                </a:cubicBezTo>
                <a:cubicBezTo>
                  <a:pt x="1793510" y="133356"/>
                  <a:pt x="1731235" y="339874"/>
                  <a:pt x="1574381" y="428227"/>
                </a:cubicBezTo>
                <a:cubicBezTo>
                  <a:pt x="1385377" y="534638"/>
                  <a:pt x="1144997" y="471819"/>
                  <a:pt x="954748" y="367664"/>
                </a:cubicBezTo>
                <a:cubicBezTo>
                  <a:pt x="866318" y="319168"/>
                  <a:pt x="775708" y="260552"/>
                  <a:pt x="674512" y="264211"/>
                </a:cubicBezTo>
                <a:cubicBezTo>
                  <a:pt x="561873" y="268181"/>
                  <a:pt x="464335" y="349838"/>
                  <a:pt x="351618" y="358479"/>
                </a:cubicBezTo>
                <a:cubicBezTo>
                  <a:pt x="233529" y="367275"/>
                  <a:pt x="120890" y="289743"/>
                  <a:pt x="61028" y="187224"/>
                </a:cubicBezTo>
                <a:cubicBezTo>
                  <a:pt x="31098" y="135964"/>
                  <a:pt x="12493" y="79819"/>
                  <a:pt x="1605" y="21690"/>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6" name="任意多边形: 形状 5"/>
          <p:cNvSpPr/>
          <p:nvPr userDrawn="1"/>
        </p:nvSpPr>
        <p:spPr>
          <a:xfrm>
            <a:off x="0" y="-1"/>
            <a:ext cx="3387718" cy="1780433"/>
          </a:xfrm>
          <a:custGeom>
            <a:avLst/>
            <a:gdLst>
              <a:gd name="connsiteX0" fmla="*/ 0 w 2599983"/>
              <a:gd name="connsiteY0" fmla="*/ 0 h 1269167"/>
              <a:gd name="connsiteX1" fmla="*/ 2599983 w 2599983"/>
              <a:gd name="connsiteY1" fmla="*/ 0 h 1269167"/>
              <a:gd name="connsiteX2" fmla="*/ 2597667 w 2599983"/>
              <a:gd name="connsiteY2" fmla="*/ 5066 h 1269167"/>
              <a:gd name="connsiteX3" fmla="*/ 2402716 w 2599983"/>
              <a:gd name="connsiteY3" fmla="*/ 133172 h 1269167"/>
              <a:gd name="connsiteX4" fmla="*/ 2109091 w 2599983"/>
              <a:gd name="connsiteY4" fmla="*/ 104837 h 1269167"/>
              <a:gd name="connsiteX5" fmla="*/ 1881321 w 2599983"/>
              <a:gd name="connsiteY5" fmla="*/ 246123 h 1269167"/>
              <a:gd name="connsiteX6" fmla="*/ 2090019 w 2599983"/>
              <a:gd name="connsiteY6" fmla="*/ 517952 h 1269167"/>
              <a:gd name="connsiteX7" fmla="*/ 1977458 w 2599983"/>
              <a:gd name="connsiteY7" fmla="*/ 1010000 h 1269167"/>
              <a:gd name="connsiteX8" fmla="*/ 1322873 w 2599983"/>
              <a:gd name="connsiteY8" fmla="*/ 832206 h 1269167"/>
              <a:gd name="connsiteX9" fmla="*/ 76445 w 2599983"/>
              <a:gd name="connsiteY9" fmla="*/ 1182812 h 1269167"/>
              <a:gd name="connsiteX10" fmla="*/ 0 w 2599983"/>
              <a:gd name="connsiteY10" fmla="*/ 1269167 h 126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9983" h="1269167">
                <a:moveTo>
                  <a:pt x="0" y="0"/>
                </a:moveTo>
                <a:lnTo>
                  <a:pt x="2599983" y="0"/>
                </a:lnTo>
                <a:lnTo>
                  <a:pt x="2597667" y="5066"/>
                </a:lnTo>
                <a:cubicBezTo>
                  <a:pt x="2554448" y="72439"/>
                  <a:pt x="2484136" y="119839"/>
                  <a:pt x="2402716" y="133172"/>
                </a:cubicBezTo>
                <a:cubicBezTo>
                  <a:pt x="2305100" y="147651"/>
                  <a:pt x="2207640" y="110053"/>
                  <a:pt x="2109091" y="104837"/>
                </a:cubicBezTo>
                <a:cubicBezTo>
                  <a:pt x="2010541" y="99622"/>
                  <a:pt x="1892141" y="148041"/>
                  <a:pt x="1881321" y="246123"/>
                </a:cubicBezTo>
                <a:cubicBezTo>
                  <a:pt x="1868321" y="364445"/>
                  <a:pt x="2009763" y="430067"/>
                  <a:pt x="2090019" y="517952"/>
                </a:cubicBezTo>
                <a:cubicBezTo>
                  <a:pt x="2223053" y="663831"/>
                  <a:pt x="2160701" y="936516"/>
                  <a:pt x="1977458" y="1010000"/>
                </a:cubicBezTo>
                <a:cubicBezTo>
                  <a:pt x="1760742" y="1096873"/>
                  <a:pt x="1537098" y="925618"/>
                  <a:pt x="1322873" y="832206"/>
                </a:cubicBezTo>
                <a:cubicBezTo>
                  <a:pt x="852855" y="628101"/>
                  <a:pt x="400896" y="830805"/>
                  <a:pt x="76445" y="1182812"/>
                </a:cubicBezTo>
                <a:lnTo>
                  <a:pt x="0" y="1269167"/>
                </a:ln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a:p>
        </p:txBody>
      </p:sp>
      <p:sp>
        <p:nvSpPr>
          <p:cNvPr id="7" name="任意多边形: 形状 6"/>
          <p:cNvSpPr/>
          <p:nvPr userDrawn="1"/>
        </p:nvSpPr>
        <p:spPr>
          <a:xfrm>
            <a:off x="0" y="5821457"/>
            <a:ext cx="3916467" cy="1075900"/>
          </a:xfrm>
          <a:custGeom>
            <a:avLst/>
            <a:gdLst>
              <a:gd name="connsiteX0" fmla="*/ 1051438 w 3005784"/>
              <a:gd name="connsiteY0" fmla="*/ 1401 h 1190092"/>
              <a:gd name="connsiteX1" fmla="*/ 1292110 w 3005784"/>
              <a:gd name="connsiteY1" fmla="*/ 76296 h 1190092"/>
              <a:gd name="connsiteX2" fmla="*/ 1506257 w 3005784"/>
              <a:gd name="connsiteY2" fmla="*/ 715078 h 1190092"/>
              <a:gd name="connsiteX3" fmla="*/ 2211518 w 3005784"/>
              <a:gd name="connsiteY3" fmla="*/ 935453 h 1190092"/>
              <a:gd name="connsiteX4" fmla="*/ 2945191 w 3005784"/>
              <a:gd name="connsiteY4" fmla="*/ 1094098 h 1190092"/>
              <a:gd name="connsiteX5" fmla="*/ 3001634 w 3005784"/>
              <a:gd name="connsiteY5" fmla="*/ 1178192 h 1190092"/>
              <a:gd name="connsiteX6" fmla="*/ 3005784 w 3005784"/>
              <a:gd name="connsiteY6" fmla="*/ 1190092 h 1190092"/>
              <a:gd name="connsiteX7" fmla="*/ 0 w 3005784"/>
              <a:gd name="connsiteY7" fmla="*/ 1190092 h 1190092"/>
              <a:gd name="connsiteX8" fmla="*/ 0 w 3005784"/>
              <a:gd name="connsiteY8" fmla="*/ 926279 h 1190092"/>
              <a:gd name="connsiteX9" fmla="*/ 29221 w 3005784"/>
              <a:gd name="connsiteY9" fmla="*/ 922745 h 1190092"/>
              <a:gd name="connsiteX10" fmla="*/ 268781 w 3005784"/>
              <a:gd name="connsiteY10" fmla="*/ 961219 h 1190092"/>
              <a:gd name="connsiteX11" fmla="*/ 808780 w 3005784"/>
              <a:gd name="connsiteY11" fmla="*/ 104397 h 1190092"/>
              <a:gd name="connsiteX12" fmla="*/ 1051438 w 3005784"/>
              <a:gd name="connsiteY12" fmla="*/ 1401 h 119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784" h="1190092">
                <a:moveTo>
                  <a:pt x="1051438" y="1401"/>
                </a:moveTo>
                <a:cubicBezTo>
                  <a:pt x="1139518" y="-6082"/>
                  <a:pt x="1227267" y="16084"/>
                  <a:pt x="1292110" y="76296"/>
                </a:cubicBezTo>
                <a:cubicBezTo>
                  <a:pt x="1459317" y="231982"/>
                  <a:pt x="1388636" y="519536"/>
                  <a:pt x="1506257" y="715078"/>
                </a:cubicBezTo>
                <a:cubicBezTo>
                  <a:pt x="1640225" y="938022"/>
                  <a:pt x="1952222" y="955692"/>
                  <a:pt x="2211518" y="935453"/>
                </a:cubicBezTo>
                <a:cubicBezTo>
                  <a:pt x="2470814" y="915214"/>
                  <a:pt x="2773080" y="899100"/>
                  <a:pt x="2945191" y="1094098"/>
                </a:cubicBezTo>
                <a:cubicBezTo>
                  <a:pt x="2968155" y="1120108"/>
                  <a:pt x="2986873" y="1148343"/>
                  <a:pt x="3001634" y="1178192"/>
                </a:cubicBezTo>
                <a:lnTo>
                  <a:pt x="3005784" y="1190092"/>
                </a:lnTo>
                <a:lnTo>
                  <a:pt x="0" y="1190092"/>
                </a:lnTo>
                <a:lnTo>
                  <a:pt x="0" y="926279"/>
                </a:lnTo>
                <a:lnTo>
                  <a:pt x="29221" y="922745"/>
                </a:lnTo>
                <a:cubicBezTo>
                  <a:pt x="104757" y="921853"/>
                  <a:pt x="180429" y="957667"/>
                  <a:pt x="268781" y="961219"/>
                </a:cubicBezTo>
                <a:cubicBezTo>
                  <a:pt x="676057" y="978267"/>
                  <a:pt x="541466" y="340185"/>
                  <a:pt x="808780" y="104397"/>
                </a:cubicBezTo>
                <a:cubicBezTo>
                  <a:pt x="874947" y="46015"/>
                  <a:pt x="963358" y="8884"/>
                  <a:pt x="1051438" y="1401"/>
                </a:cubicBez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a:p>
        </p:txBody>
      </p:sp>
      <p:sp>
        <p:nvSpPr>
          <p:cNvPr id="15" name="任意多边形: 形状 14"/>
          <p:cNvSpPr/>
          <p:nvPr userDrawn="1"/>
        </p:nvSpPr>
        <p:spPr>
          <a:xfrm rot="19425000">
            <a:off x="8212976" y="354564"/>
            <a:ext cx="406929" cy="438115"/>
          </a:xfrm>
          <a:custGeom>
            <a:avLst/>
            <a:gdLst>
              <a:gd name="connsiteX0" fmla="*/ 312363 w 312307"/>
              <a:gd name="connsiteY0" fmla="*/ 156287 h 312307"/>
              <a:gd name="connsiteX1" fmla="*/ 156210 w 312307"/>
              <a:gd name="connsiteY1" fmla="*/ 312440 h 312307"/>
              <a:gd name="connsiteX2" fmla="*/ 56 w 312307"/>
              <a:gd name="connsiteY2" fmla="*/ 156287 h 312307"/>
              <a:gd name="connsiteX3" fmla="*/ 156210 w 312307"/>
              <a:gd name="connsiteY3" fmla="*/ 133 h 312307"/>
              <a:gd name="connsiteX4" fmla="*/ 312363 w 312307"/>
              <a:gd name="connsiteY4" fmla="*/ 156287 h 312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07" h="312307">
                <a:moveTo>
                  <a:pt x="312363" y="156287"/>
                </a:moveTo>
                <a:cubicBezTo>
                  <a:pt x="312363" y="242528"/>
                  <a:pt x="242451" y="312440"/>
                  <a:pt x="156210" y="312440"/>
                </a:cubicBezTo>
                <a:cubicBezTo>
                  <a:pt x="69968" y="312440"/>
                  <a:pt x="56" y="242528"/>
                  <a:pt x="56" y="156287"/>
                </a:cubicBezTo>
                <a:cubicBezTo>
                  <a:pt x="56" y="70045"/>
                  <a:pt x="69968" y="133"/>
                  <a:pt x="156210" y="133"/>
                </a:cubicBezTo>
                <a:cubicBezTo>
                  <a:pt x="242451" y="133"/>
                  <a:pt x="312363" y="70045"/>
                  <a:pt x="312363" y="156287"/>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16" name="任意多边形: 形状 15"/>
          <p:cNvSpPr/>
          <p:nvPr userDrawn="1"/>
        </p:nvSpPr>
        <p:spPr>
          <a:xfrm>
            <a:off x="5933778" y="787457"/>
            <a:ext cx="172022" cy="185205"/>
          </a:xfrm>
          <a:custGeom>
            <a:avLst/>
            <a:gdLst>
              <a:gd name="connsiteX0" fmla="*/ 132022 w 132022"/>
              <a:gd name="connsiteY0" fmla="*/ 66011 h 132022"/>
              <a:gd name="connsiteX1" fmla="*/ 66011 w 132022"/>
              <a:gd name="connsiteY1" fmla="*/ 132022 h 132022"/>
              <a:gd name="connsiteX2" fmla="*/ 0 w 132022"/>
              <a:gd name="connsiteY2" fmla="*/ 66011 h 132022"/>
              <a:gd name="connsiteX3" fmla="*/ 66011 w 132022"/>
              <a:gd name="connsiteY3" fmla="*/ 0 h 132022"/>
              <a:gd name="connsiteX4" fmla="*/ 132022 w 132022"/>
              <a:gd name="connsiteY4" fmla="*/ 660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22" y="66011"/>
                </a:moveTo>
                <a:cubicBezTo>
                  <a:pt x="132022" y="102468"/>
                  <a:pt x="102468" y="132022"/>
                  <a:pt x="66011" y="132022"/>
                </a:cubicBezTo>
                <a:cubicBezTo>
                  <a:pt x="29555" y="132022"/>
                  <a:pt x="0" y="102468"/>
                  <a:pt x="0" y="66011"/>
                </a:cubicBezTo>
                <a:cubicBezTo>
                  <a:pt x="0" y="29554"/>
                  <a:pt x="29555" y="0"/>
                  <a:pt x="66011" y="0"/>
                </a:cubicBezTo>
                <a:cubicBezTo>
                  <a:pt x="102468" y="0"/>
                  <a:pt x="132022" y="29554"/>
                  <a:pt x="132022" y="66011"/>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17" name="任意多边形: 形状 16"/>
          <p:cNvSpPr/>
          <p:nvPr userDrawn="1"/>
        </p:nvSpPr>
        <p:spPr>
          <a:xfrm>
            <a:off x="11361539" y="651292"/>
            <a:ext cx="571040" cy="614804"/>
          </a:xfrm>
          <a:custGeom>
            <a:avLst/>
            <a:gdLst>
              <a:gd name="connsiteX0" fmla="*/ 438258 w 438258"/>
              <a:gd name="connsiteY0" fmla="*/ 219129 h 438258"/>
              <a:gd name="connsiteX1" fmla="*/ 219129 w 438258"/>
              <a:gd name="connsiteY1" fmla="*/ 438258 h 438258"/>
              <a:gd name="connsiteX2" fmla="*/ 0 w 438258"/>
              <a:gd name="connsiteY2" fmla="*/ 219129 h 438258"/>
              <a:gd name="connsiteX3" fmla="*/ 219129 w 438258"/>
              <a:gd name="connsiteY3" fmla="*/ 0 h 438258"/>
              <a:gd name="connsiteX4" fmla="*/ 438258 w 438258"/>
              <a:gd name="connsiteY4" fmla="*/ 219129 h 438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258" h="438258">
                <a:moveTo>
                  <a:pt x="438258" y="219129"/>
                </a:moveTo>
                <a:cubicBezTo>
                  <a:pt x="438258" y="340151"/>
                  <a:pt x="340151" y="438258"/>
                  <a:pt x="219129" y="438258"/>
                </a:cubicBezTo>
                <a:cubicBezTo>
                  <a:pt x="98107" y="438258"/>
                  <a:pt x="0" y="340151"/>
                  <a:pt x="0" y="219129"/>
                </a:cubicBezTo>
                <a:cubicBezTo>
                  <a:pt x="0" y="98107"/>
                  <a:pt x="98107" y="0"/>
                  <a:pt x="219129" y="0"/>
                </a:cubicBezTo>
                <a:cubicBezTo>
                  <a:pt x="340151" y="0"/>
                  <a:pt x="438258" y="98107"/>
                  <a:pt x="438258" y="219129"/>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grpSp>
        <p:nvGrpSpPr>
          <p:cNvPr id="28" name="组合 27"/>
          <p:cNvGrpSpPr/>
          <p:nvPr userDrawn="1"/>
        </p:nvGrpSpPr>
        <p:grpSpPr>
          <a:xfrm>
            <a:off x="9322509" y="1266096"/>
            <a:ext cx="1233886" cy="267785"/>
            <a:chOff x="8777043" y="1577009"/>
            <a:chExt cx="1233886" cy="267785"/>
          </a:xfrm>
          <a:gradFill>
            <a:gsLst>
              <a:gs pos="0">
                <a:schemeClr val="accent1">
                  <a:lumMod val="60000"/>
                  <a:lumOff val="40000"/>
                  <a:alpha val="64000"/>
                </a:schemeClr>
              </a:gs>
              <a:gs pos="100000">
                <a:schemeClr val="accent1">
                  <a:alpha val="24000"/>
                </a:schemeClr>
              </a:gs>
            </a:gsLst>
            <a:lin ang="10800000" scaled="0"/>
          </a:gradFill>
        </p:grpSpPr>
        <p:sp>
          <p:nvSpPr>
            <p:cNvPr id="29" name="任意多边形: 形状 28"/>
            <p:cNvSpPr/>
            <p:nvPr/>
          </p:nvSpPr>
          <p:spPr>
            <a:xfrm>
              <a:off x="9762824" y="1577674"/>
              <a:ext cx="248105" cy="267120"/>
            </a:xfrm>
            <a:custGeom>
              <a:avLst/>
              <a:gdLst>
                <a:gd name="connsiteX0" fmla="*/ 67988 w 190414"/>
                <a:gd name="connsiteY0" fmla="*/ 95388 h 190414"/>
                <a:gd name="connsiteX1" fmla="*/ 5713 w 190414"/>
                <a:gd name="connsiteY1" fmla="*/ 157662 h 190414"/>
                <a:gd name="connsiteX2" fmla="*/ 6733 w 190414"/>
                <a:gd name="connsiteY2" fmla="*/ 184946 h 190414"/>
                <a:gd name="connsiteX3" fmla="*/ 33036 w 190414"/>
                <a:gd name="connsiteY3" fmla="*/ 184908 h 190414"/>
                <a:gd name="connsiteX4" fmla="*/ 95310 w 190414"/>
                <a:gd name="connsiteY4" fmla="*/ 122633 h 190414"/>
                <a:gd name="connsiteX5" fmla="*/ 157585 w 190414"/>
                <a:gd name="connsiteY5" fmla="*/ 184908 h 190414"/>
                <a:gd name="connsiteX6" fmla="*/ 184830 w 190414"/>
                <a:gd name="connsiteY6" fmla="*/ 184908 h 190414"/>
                <a:gd name="connsiteX7" fmla="*/ 184830 w 190414"/>
                <a:gd name="connsiteY7" fmla="*/ 157662 h 190414"/>
                <a:gd name="connsiteX8" fmla="*/ 122556 w 190414"/>
                <a:gd name="connsiteY8" fmla="*/ 95388 h 190414"/>
                <a:gd name="connsiteX9" fmla="*/ 184830 w 190414"/>
                <a:gd name="connsiteY9" fmla="*/ 33113 h 190414"/>
                <a:gd name="connsiteX10" fmla="*/ 183889 w 190414"/>
                <a:gd name="connsiteY10" fmla="*/ 5829 h 190414"/>
                <a:gd name="connsiteX11" fmla="*/ 157585 w 190414"/>
                <a:gd name="connsiteY11" fmla="*/ 5790 h 190414"/>
                <a:gd name="connsiteX12" fmla="*/ 95310 w 190414"/>
                <a:gd name="connsiteY12" fmla="*/ 68065 h 190414"/>
                <a:gd name="connsiteX13" fmla="*/ 33036 w 190414"/>
                <a:gd name="connsiteY13" fmla="*/ 5790 h 190414"/>
                <a:gd name="connsiteX14" fmla="*/ 5713 w 190414"/>
                <a:gd name="connsiteY14" fmla="*/ 5790 h 190414"/>
                <a:gd name="connsiteX15" fmla="*/ 5713 w 190414"/>
                <a:gd name="connsiteY15" fmla="*/ 33113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414" h="190414">
                  <a:moveTo>
                    <a:pt x="67988" y="95388"/>
                  </a:moveTo>
                  <a:lnTo>
                    <a:pt x="5713" y="157662"/>
                  </a:lnTo>
                  <a:cubicBezTo>
                    <a:pt x="-1542" y="165478"/>
                    <a:pt x="-1083" y="177692"/>
                    <a:pt x="6733" y="184946"/>
                  </a:cubicBezTo>
                  <a:cubicBezTo>
                    <a:pt x="14151" y="191836"/>
                    <a:pt x="25633" y="191820"/>
                    <a:pt x="33036" y="184908"/>
                  </a:cubicBezTo>
                  <a:lnTo>
                    <a:pt x="95310" y="122633"/>
                  </a:lnTo>
                  <a:lnTo>
                    <a:pt x="157585" y="184908"/>
                  </a:lnTo>
                  <a:cubicBezTo>
                    <a:pt x="165105" y="192427"/>
                    <a:pt x="177303" y="192427"/>
                    <a:pt x="184830" y="184908"/>
                  </a:cubicBezTo>
                  <a:cubicBezTo>
                    <a:pt x="192350" y="177388"/>
                    <a:pt x="192350" y="165182"/>
                    <a:pt x="184830" y="157662"/>
                  </a:cubicBezTo>
                  <a:lnTo>
                    <a:pt x="122556" y="95388"/>
                  </a:lnTo>
                  <a:lnTo>
                    <a:pt x="184830" y="33113"/>
                  </a:lnTo>
                  <a:cubicBezTo>
                    <a:pt x="192109" y="25321"/>
                    <a:pt x="191689" y="13100"/>
                    <a:pt x="183889" y="5829"/>
                  </a:cubicBezTo>
                  <a:cubicBezTo>
                    <a:pt x="176493" y="-1084"/>
                    <a:pt x="165004" y="-1099"/>
                    <a:pt x="157585" y="5790"/>
                  </a:cubicBezTo>
                  <a:lnTo>
                    <a:pt x="95310" y="68065"/>
                  </a:lnTo>
                  <a:lnTo>
                    <a:pt x="33036" y="5790"/>
                  </a:lnTo>
                  <a:cubicBezTo>
                    <a:pt x="25493" y="-1753"/>
                    <a:pt x="13256" y="-1753"/>
                    <a:pt x="5713" y="5790"/>
                  </a:cubicBezTo>
                  <a:cubicBezTo>
                    <a:pt x="-1830" y="13333"/>
                    <a:pt x="-1830" y="25570"/>
                    <a:pt x="5713" y="33113"/>
                  </a:cubicBezTo>
                  <a:close/>
                </a:path>
              </a:pathLst>
            </a:custGeom>
            <a:grpFill/>
            <a:ln w="7778" cap="flat">
              <a:noFill/>
              <a:prstDash val="solid"/>
              <a:miter/>
            </a:ln>
          </p:spPr>
          <p:txBody>
            <a:bodyPr rtlCol="0" anchor="ctr"/>
            <a:lstStyle/>
            <a:p>
              <a:endParaRPr lang="zh-CN" altLang="en-US"/>
            </a:p>
          </p:txBody>
        </p:sp>
        <p:sp>
          <p:nvSpPr>
            <p:cNvPr id="30" name="任意多边形: 形状 29"/>
            <p:cNvSpPr/>
            <p:nvPr/>
          </p:nvSpPr>
          <p:spPr>
            <a:xfrm>
              <a:off x="9269316" y="1577009"/>
              <a:ext cx="248796" cy="267784"/>
            </a:xfrm>
            <a:custGeom>
              <a:avLst/>
              <a:gdLst>
                <a:gd name="connsiteX0" fmla="*/ 68500 w 190944"/>
                <a:gd name="connsiteY0" fmla="*/ 95861 h 190888"/>
                <a:gd name="connsiteX1" fmla="*/ 6226 w 190944"/>
                <a:gd name="connsiteY1" fmla="*/ 158136 h 190888"/>
                <a:gd name="connsiteX2" fmla="*/ 6226 w 190944"/>
                <a:gd name="connsiteY2" fmla="*/ 185381 h 190888"/>
                <a:gd name="connsiteX3" fmla="*/ 33471 w 190944"/>
                <a:gd name="connsiteY3" fmla="*/ 185381 h 190888"/>
                <a:gd name="connsiteX4" fmla="*/ 95746 w 190944"/>
                <a:gd name="connsiteY4" fmla="*/ 123107 h 190888"/>
                <a:gd name="connsiteX5" fmla="*/ 158020 w 190944"/>
                <a:gd name="connsiteY5" fmla="*/ 185381 h 190888"/>
                <a:gd name="connsiteX6" fmla="*/ 185304 w 190944"/>
                <a:gd name="connsiteY6" fmla="*/ 184447 h 190888"/>
                <a:gd name="connsiteX7" fmla="*/ 185343 w 190944"/>
                <a:gd name="connsiteY7" fmla="*/ 158136 h 190888"/>
                <a:gd name="connsiteX8" fmla="*/ 123069 w 190944"/>
                <a:gd name="connsiteY8" fmla="*/ 95861 h 190888"/>
                <a:gd name="connsiteX9" fmla="*/ 185343 w 190944"/>
                <a:gd name="connsiteY9" fmla="*/ 33587 h 190888"/>
                <a:gd name="connsiteX10" fmla="*/ 185343 w 190944"/>
                <a:gd name="connsiteY10" fmla="*/ 6264 h 190888"/>
                <a:gd name="connsiteX11" fmla="*/ 158020 w 190944"/>
                <a:gd name="connsiteY11" fmla="*/ 6264 h 190888"/>
                <a:gd name="connsiteX12" fmla="*/ 95746 w 190944"/>
                <a:gd name="connsiteY12" fmla="*/ 68538 h 190888"/>
                <a:gd name="connsiteX13" fmla="*/ 33471 w 190944"/>
                <a:gd name="connsiteY13" fmla="*/ 6264 h 190888"/>
                <a:gd name="connsiteX14" fmla="*/ 6187 w 190944"/>
                <a:gd name="connsiteY14" fmla="*/ 5322 h 190888"/>
                <a:gd name="connsiteX15" fmla="*/ 5245 w 190944"/>
                <a:gd name="connsiteY15" fmla="*/ 32614 h 190888"/>
                <a:gd name="connsiteX16" fmla="*/ 6226 w 190944"/>
                <a:gd name="connsiteY16" fmla="*/ 33587 h 1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944" h="190888">
                  <a:moveTo>
                    <a:pt x="68500" y="95861"/>
                  </a:moveTo>
                  <a:lnTo>
                    <a:pt x="6226" y="158136"/>
                  </a:lnTo>
                  <a:cubicBezTo>
                    <a:pt x="-1294" y="165656"/>
                    <a:pt x="-1294" y="177862"/>
                    <a:pt x="6226" y="185381"/>
                  </a:cubicBezTo>
                  <a:cubicBezTo>
                    <a:pt x="13745" y="192901"/>
                    <a:pt x="25951" y="192901"/>
                    <a:pt x="33471" y="185381"/>
                  </a:cubicBezTo>
                  <a:lnTo>
                    <a:pt x="95746" y="123107"/>
                  </a:lnTo>
                  <a:lnTo>
                    <a:pt x="158020" y="185381"/>
                  </a:lnTo>
                  <a:cubicBezTo>
                    <a:pt x="165812" y="192660"/>
                    <a:pt x="178026" y="192239"/>
                    <a:pt x="185304" y="184447"/>
                  </a:cubicBezTo>
                  <a:cubicBezTo>
                    <a:pt x="192217" y="177044"/>
                    <a:pt x="192233" y="165555"/>
                    <a:pt x="185343" y="158136"/>
                  </a:cubicBezTo>
                  <a:lnTo>
                    <a:pt x="123069" y="95861"/>
                  </a:lnTo>
                  <a:lnTo>
                    <a:pt x="185343" y="33587"/>
                  </a:lnTo>
                  <a:cubicBezTo>
                    <a:pt x="192886" y="26044"/>
                    <a:pt x="192886" y="13807"/>
                    <a:pt x="185343" y="6264"/>
                  </a:cubicBezTo>
                  <a:cubicBezTo>
                    <a:pt x="177800" y="-1279"/>
                    <a:pt x="165563" y="-1279"/>
                    <a:pt x="158020" y="6264"/>
                  </a:cubicBezTo>
                  <a:lnTo>
                    <a:pt x="95746" y="68538"/>
                  </a:lnTo>
                  <a:lnTo>
                    <a:pt x="33471" y="6264"/>
                  </a:lnTo>
                  <a:cubicBezTo>
                    <a:pt x="26193" y="-1528"/>
                    <a:pt x="13979" y="-1949"/>
                    <a:pt x="6187" y="5322"/>
                  </a:cubicBezTo>
                  <a:cubicBezTo>
                    <a:pt x="-1605" y="12600"/>
                    <a:pt x="-2026" y="24814"/>
                    <a:pt x="5245" y="32614"/>
                  </a:cubicBezTo>
                  <a:cubicBezTo>
                    <a:pt x="5564" y="32948"/>
                    <a:pt x="5891" y="33275"/>
                    <a:pt x="6226" y="33587"/>
                  </a:cubicBezTo>
                  <a:close/>
                </a:path>
              </a:pathLst>
            </a:custGeom>
            <a:grpFill/>
            <a:ln w="7778" cap="flat">
              <a:noFill/>
              <a:prstDash val="solid"/>
              <a:miter/>
            </a:ln>
          </p:spPr>
          <p:txBody>
            <a:bodyPr rtlCol="0" anchor="ctr"/>
            <a:lstStyle/>
            <a:p>
              <a:endParaRPr lang="zh-CN" altLang="en-US"/>
            </a:p>
          </p:txBody>
        </p:sp>
        <p:sp>
          <p:nvSpPr>
            <p:cNvPr id="31" name="任意多边形: 形状 30"/>
            <p:cNvSpPr/>
            <p:nvPr/>
          </p:nvSpPr>
          <p:spPr>
            <a:xfrm>
              <a:off x="8777043" y="1577674"/>
              <a:ext cx="248105" cy="267120"/>
            </a:xfrm>
            <a:custGeom>
              <a:avLst/>
              <a:gdLst>
                <a:gd name="connsiteX0" fmla="*/ 67988 w 190414"/>
                <a:gd name="connsiteY0" fmla="*/ 95388 h 190414"/>
                <a:gd name="connsiteX1" fmla="*/ 5713 w 190414"/>
                <a:gd name="connsiteY1" fmla="*/ 157662 h 190414"/>
                <a:gd name="connsiteX2" fmla="*/ 6733 w 190414"/>
                <a:gd name="connsiteY2" fmla="*/ 184946 h 190414"/>
                <a:gd name="connsiteX3" fmla="*/ 33036 w 190414"/>
                <a:gd name="connsiteY3" fmla="*/ 184908 h 190414"/>
                <a:gd name="connsiteX4" fmla="*/ 95310 w 190414"/>
                <a:gd name="connsiteY4" fmla="*/ 122633 h 190414"/>
                <a:gd name="connsiteX5" fmla="*/ 157585 w 190414"/>
                <a:gd name="connsiteY5" fmla="*/ 184908 h 190414"/>
                <a:gd name="connsiteX6" fmla="*/ 184830 w 190414"/>
                <a:gd name="connsiteY6" fmla="*/ 184908 h 190414"/>
                <a:gd name="connsiteX7" fmla="*/ 184830 w 190414"/>
                <a:gd name="connsiteY7" fmla="*/ 157662 h 190414"/>
                <a:gd name="connsiteX8" fmla="*/ 122556 w 190414"/>
                <a:gd name="connsiteY8" fmla="*/ 95388 h 190414"/>
                <a:gd name="connsiteX9" fmla="*/ 184830 w 190414"/>
                <a:gd name="connsiteY9" fmla="*/ 33113 h 190414"/>
                <a:gd name="connsiteX10" fmla="*/ 183889 w 190414"/>
                <a:gd name="connsiteY10" fmla="*/ 5829 h 190414"/>
                <a:gd name="connsiteX11" fmla="*/ 157585 w 190414"/>
                <a:gd name="connsiteY11" fmla="*/ 5790 h 190414"/>
                <a:gd name="connsiteX12" fmla="*/ 95310 w 190414"/>
                <a:gd name="connsiteY12" fmla="*/ 68065 h 190414"/>
                <a:gd name="connsiteX13" fmla="*/ 33036 w 190414"/>
                <a:gd name="connsiteY13" fmla="*/ 5790 h 190414"/>
                <a:gd name="connsiteX14" fmla="*/ 5713 w 190414"/>
                <a:gd name="connsiteY14" fmla="*/ 5790 h 190414"/>
                <a:gd name="connsiteX15" fmla="*/ 5713 w 190414"/>
                <a:gd name="connsiteY15" fmla="*/ 33113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414" h="190414">
                  <a:moveTo>
                    <a:pt x="67988" y="95388"/>
                  </a:moveTo>
                  <a:lnTo>
                    <a:pt x="5713" y="157662"/>
                  </a:lnTo>
                  <a:cubicBezTo>
                    <a:pt x="-1542" y="165478"/>
                    <a:pt x="-1083" y="177692"/>
                    <a:pt x="6733" y="184946"/>
                  </a:cubicBezTo>
                  <a:cubicBezTo>
                    <a:pt x="14151" y="191836"/>
                    <a:pt x="25633" y="191820"/>
                    <a:pt x="33036" y="184908"/>
                  </a:cubicBezTo>
                  <a:lnTo>
                    <a:pt x="95310" y="122633"/>
                  </a:lnTo>
                  <a:lnTo>
                    <a:pt x="157585" y="184908"/>
                  </a:lnTo>
                  <a:cubicBezTo>
                    <a:pt x="165105" y="192427"/>
                    <a:pt x="177303" y="192427"/>
                    <a:pt x="184830" y="184908"/>
                  </a:cubicBezTo>
                  <a:cubicBezTo>
                    <a:pt x="192350" y="177388"/>
                    <a:pt x="192350" y="165182"/>
                    <a:pt x="184830" y="157662"/>
                  </a:cubicBezTo>
                  <a:lnTo>
                    <a:pt x="122556" y="95388"/>
                  </a:lnTo>
                  <a:lnTo>
                    <a:pt x="184830" y="33113"/>
                  </a:lnTo>
                  <a:cubicBezTo>
                    <a:pt x="192109" y="25321"/>
                    <a:pt x="191689" y="13100"/>
                    <a:pt x="183889" y="5829"/>
                  </a:cubicBezTo>
                  <a:cubicBezTo>
                    <a:pt x="176493" y="-1084"/>
                    <a:pt x="165004" y="-1099"/>
                    <a:pt x="157585" y="5790"/>
                  </a:cubicBezTo>
                  <a:lnTo>
                    <a:pt x="95310" y="68065"/>
                  </a:lnTo>
                  <a:lnTo>
                    <a:pt x="33036" y="5790"/>
                  </a:lnTo>
                  <a:cubicBezTo>
                    <a:pt x="25493" y="-1753"/>
                    <a:pt x="13256" y="-1753"/>
                    <a:pt x="5713" y="5790"/>
                  </a:cubicBezTo>
                  <a:cubicBezTo>
                    <a:pt x="-1830" y="13333"/>
                    <a:pt x="-1830" y="25570"/>
                    <a:pt x="5713" y="33113"/>
                  </a:cubicBezTo>
                  <a:close/>
                </a:path>
              </a:pathLst>
            </a:custGeom>
            <a:grpFill/>
            <a:ln w="7778" cap="flat">
              <a:noFill/>
              <a:prstDash val="solid"/>
              <a:miter/>
            </a:ln>
          </p:spPr>
          <p:txBody>
            <a:bodyPr rtlCol="0" anchor="ctr"/>
            <a:lstStyle/>
            <a:p>
              <a:endParaRPr lang="zh-CN" altLang="en-US"/>
            </a:p>
          </p:txBody>
        </p:sp>
      </p:grpSp>
      <p:grpSp>
        <p:nvGrpSpPr>
          <p:cNvPr id="22" name="组合 21"/>
          <p:cNvGrpSpPr/>
          <p:nvPr userDrawn="1"/>
        </p:nvGrpSpPr>
        <p:grpSpPr>
          <a:xfrm>
            <a:off x="6169726" y="6073708"/>
            <a:ext cx="3178216" cy="639782"/>
            <a:chOff x="6032284" y="6209231"/>
            <a:chExt cx="3178216" cy="639782"/>
          </a:xfrm>
          <a:gradFill>
            <a:gsLst>
              <a:gs pos="100000">
                <a:schemeClr val="accent1">
                  <a:alpha val="10000"/>
                </a:schemeClr>
              </a:gs>
              <a:gs pos="50000">
                <a:schemeClr val="accent1">
                  <a:alpha val="32000"/>
                </a:schemeClr>
              </a:gs>
              <a:gs pos="0">
                <a:schemeClr val="accent1">
                  <a:alpha val="10000"/>
                </a:schemeClr>
              </a:gs>
            </a:gsLst>
            <a:lin ang="0" scaled="0"/>
          </a:gradFill>
        </p:grpSpPr>
        <p:sp>
          <p:nvSpPr>
            <p:cNvPr id="23" name="缺角矩形 22"/>
            <p:cNvSpPr/>
            <p:nvPr/>
          </p:nvSpPr>
          <p:spPr>
            <a:xfrm>
              <a:off x="603228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缺角矩形 23"/>
            <p:cNvSpPr/>
            <p:nvPr/>
          </p:nvSpPr>
          <p:spPr>
            <a:xfrm>
              <a:off x="6671066"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缺角矩形 24"/>
            <p:cNvSpPr/>
            <p:nvPr/>
          </p:nvSpPr>
          <p:spPr>
            <a:xfrm>
              <a:off x="7948632" y="6225927"/>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缺角矩形 25"/>
            <p:cNvSpPr/>
            <p:nvPr/>
          </p:nvSpPr>
          <p:spPr>
            <a:xfrm>
              <a:off x="7309849"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缺角矩形 26"/>
            <p:cNvSpPr/>
            <p:nvPr/>
          </p:nvSpPr>
          <p:spPr>
            <a:xfrm>
              <a:off x="858741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userDrawn="1"/>
        </p:nvSpPr>
        <p:spPr>
          <a:xfrm>
            <a:off x="3668423" y="1338924"/>
            <a:ext cx="4855153" cy="923330"/>
          </a:xfrm>
          <a:prstGeom prst="rect">
            <a:avLst/>
          </a:prstGeom>
          <a:noFill/>
        </p:spPr>
        <p:txBody>
          <a:bodyPr wrap="square" lIns="0" tIns="0" rIns="0" bIns="0" rtlCol="0" anchor="t">
            <a:noAutofit/>
          </a:bodyPr>
          <a:lstStyle/>
          <a:p>
            <a:pPr algn="dist"/>
            <a:r>
              <a:rPr lang="en-US" altLang="zh-CN" sz="6000" dirty="0">
                <a:solidFill>
                  <a:schemeClr val="bg1">
                    <a:lumMod val="95000"/>
                    <a:alpha val="59000"/>
                  </a:schemeClr>
                </a:solidFill>
                <a:latin typeface="+mj-ea"/>
                <a:ea typeface="+mj-ea"/>
                <a:cs typeface="+mn-ea"/>
                <a:sym typeface="+mn-lt"/>
              </a:rPr>
              <a:t>CONTENTS</a:t>
            </a:r>
            <a:endParaRPr lang="zh-CN" altLang="en-US" sz="6000" dirty="0">
              <a:solidFill>
                <a:schemeClr val="bg1">
                  <a:lumMod val="95000"/>
                  <a:alpha val="59000"/>
                </a:schemeClr>
              </a:solidFill>
              <a:latin typeface="+mj-ea"/>
              <a:ea typeface="+mj-ea"/>
              <a:cs typeface="+mn-ea"/>
              <a:sym typeface="+mn-lt"/>
            </a:endParaRPr>
          </a:p>
        </p:txBody>
      </p:sp>
      <p:sp>
        <p:nvSpPr>
          <p:cNvPr id="32" name="文本框 31"/>
          <p:cNvSpPr txBox="1"/>
          <p:nvPr userDrawn="1"/>
        </p:nvSpPr>
        <p:spPr>
          <a:xfrm>
            <a:off x="4920260" y="1147495"/>
            <a:ext cx="2351480" cy="1231106"/>
          </a:xfrm>
          <a:prstGeom prst="rect">
            <a:avLst/>
          </a:prstGeom>
          <a:noFill/>
        </p:spPr>
        <p:txBody>
          <a:bodyPr wrap="square" lIns="0" tIns="0" rIns="0" bIns="0" rtlCol="0" anchor="t">
            <a:noAutofit/>
          </a:bodyPr>
          <a:lstStyle/>
          <a:p>
            <a:pPr algn="dist"/>
            <a:r>
              <a:rPr lang="zh-CN" altLang="en-US" sz="8000" dirty="0">
                <a:gradFill>
                  <a:gsLst>
                    <a:gs pos="97000">
                      <a:schemeClr val="accent1">
                        <a:lumMod val="75000"/>
                      </a:schemeClr>
                    </a:gs>
                    <a:gs pos="8000">
                      <a:schemeClr val="accent1"/>
                    </a:gs>
                  </a:gsLst>
                  <a:lin ang="5400000" scaled="0"/>
                </a:gradFill>
                <a:latin typeface="+mj-ea"/>
                <a:ea typeface="+mj-ea"/>
                <a:cs typeface="+mn-ea"/>
                <a:sym typeface="+mn-lt"/>
              </a:rPr>
              <a:t>目录</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8" name="任意多边形: 形状 7"/>
          <p:cNvSpPr/>
          <p:nvPr userDrawn="1"/>
        </p:nvSpPr>
        <p:spPr>
          <a:xfrm>
            <a:off x="10077495" y="3486588"/>
            <a:ext cx="1512281" cy="3338310"/>
          </a:xfrm>
          <a:custGeom>
            <a:avLst/>
            <a:gdLst>
              <a:gd name="connsiteX0" fmla="*/ 575625 w 1160635"/>
              <a:gd name="connsiteY0" fmla="*/ 2070177 h 2379687"/>
              <a:gd name="connsiteX1" fmla="*/ 623187 w 1160635"/>
              <a:gd name="connsiteY1" fmla="*/ 1910598 h 2379687"/>
              <a:gd name="connsiteX2" fmla="*/ 707103 w 1160635"/>
              <a:gd name="connsiteY2" fmla="*/ 1639314 h 2379687"/>
              <a:gd name="connsiteX3" fmla="*/ 801916 w 1160635"/>
              <a:gd name="connsiteY3" fmla="*/ 1528309 h 2379687"/>
              <a:gd name="connsiteX4" fmla="*/ 898753 w 1160635"/>
              <a:gd name="connsiteY4" fmla="*/ 1438867 h 2379687"/>
              <a:gd name="connsiteX5" fmla="*/ 988973 w 1160635"/>
              <a:gd name="connsiteY5" fmla="*/ 1385467 h 2379687"/>
              <a:gd name="connsiteX6" fmla="*/ 1050704 w 1160635"/>
              <a:gd name="connsiteY6" fmla="*/ 1303420 h 2379687"/>
              <a:gd name="connsiteX7" fmla="*/ 1058488 w 1160635"/>
              <a:gd name="connsiteY7" fmla="*/ 1251265 h 2379687"/>
              <a:gd name="connsiteX8" fmla="*/ 1087290 w 1160635"/>
              <a:gd name="connsiteY8" fmla="*/ 1201056 h 2379687"/>
              <a:gd name="connsiteX9" fmla="*/ 1127223 w 1160635"/>
              <a:gd name="connsiteY9" fmla="*/ 1169918 h 2379687"/>
              <a:gd name="connsiteX10" fmla="*/ 1086745 w 1160635"/>
              <a:gd name="connsiteY10" fmla="*/ 980525 h 2379687"/>
              <a:gd name="connsiteX11" fmla="*/ 1086745 w 1160635"/>
              <a:gd name="connsiteY11" fmla="*/ 980525 h 2379687"/>
              <a:gd name="connsiteX12" fmla="*/ 969980 w 1160635"/>
              <a:gd name="connsiteY12" fmla="*/ 1023495 h 2379687"/>
              <a:gd name="connsiteX13" fmla="*/ 865514 w 1160635"/>
              <a:gd name="connsiteY13" fmla="*/ 1323192 h 2379687"/>
              <a:gd name="connsiteX14" fmla="*/ 779886 w 1160635"/>
              <a:gd name="connsiteY14" fmla="*/ 1410065 h 2379687"/>
              <a:gd name="connsiteX15" fmla="*/ 695738 w 1160635"/>
              <a:gd name="connsiteY15" fmla="*/ 1493124 h 2379687"/>
              <a:gd name="connsiteX16" fmla="*/ 724228 w 1160635"/>
              <a:gd name="connsiteY16" fmla="*/ 996873 h 2379687"/>
              <a:gd name="connsiteX17" fmla="*/ 798803 w 1160635"/>
              <a:gd name="connsiteY17" fmla="*/ 646577 h 2379687"/>
              <a:gd name="connsiteX18" fmla="*/ 886532 w 1160635"/>
              <a:gd name="connsiteY18" fmla="*/ 604231 h 2379687"/>
              <a:gd name="connsiteX19" fmla="*/ 984848 w 1160635"/>
              <a:gd name="connsiteY19" fmla="*/ 321114 h 2379687"/>
              <a:gd name="connsiteX20" fmla="*/ 979788 w 1160635"/>
              <a:gd name="connsiteY20" fmla="*/ 315510 h 2379687"/>
              <a:gd name="connsiteX21" fmla="*/ 975429 w 1160635"/>
              <a:gd name="connsiteY21" fmla="*/ 311851 h 2379687"/>
              <a:gd name="connsiteX22" fmla="*/ 878202 w 1160635"/>
              <a:gd name="connsiteY22" fmla="*/ 346803 h 2379687"/>
              <a:gd name="connsiteX23" fmla="*/ 704534 w 1160635"/>
              <a:gd name="connsiteY23" fmla="*/ 619877 h 2379687"/>
              <a:gd name="connsiteX24" fmla="*/ 698774 w 1160635"/>
              <a:gd name="connsiteY24" fmla="*/ 626961 h 2379687"/>
              <a:gd name="connsiteX25" fmla="*/ 693948 w 1160635"/>
              <a:gd name="connsiteY25" fmla="*/ 620188 h 2379687"/>
              <a:gd name="connsiteX26" fmla="*/ 670595 w 1160635"/>
              <a:gd name="connsiteY26" fmla="*/ 442317 h 2379687"/>
              <a:gd name="connsiteX27" fmla="*/ 657828 w 1160635"/>
              <a:gd name="connsiteY27" fmla="*/ 275031 h 2379687"/>
              <a:gd name="connsiteX28" fmla="*/ 532811 w 1160635"/>
              <a:gd name="connsiteY28" fmla="*/ 169242 h 2379687"/>
              <a:gd name="connsiteX29" fmla="*/ 414801 w 1160635"/>
              <a:gd name="connsiteY29" fmla="*/ 149081 h 2379687"/>
              <a:gd name="connsiteX30" fmla="*/ 404604 w 1160635"/>
              <a:gd name="connsiteY30" fmla="*/ 68513 h 2379687"/>
              <a:gd name="connsiteX31" fmla="*/ 370041 w 1160635"/>
              <a:gd name="connsiteY31" fmla="*/ 633 h 2379687"/>
              <a:gd name="connsiteX32" fmla="*/ 338903 w 1160635"/>
              <a:gd name="connsiteY32" fmla="*/ 5771 h 2379687"/>
              <a:gd name="connsiteX33" fmla="*/ 269934 w 1160635"/>
              <a:gd name="connsiteY33" fmla="*/ 178334 h 2379687"/>
              <a:gd name="connsiteX34" fmla="*/ 314461 w 1160635"/>
              <a:gd name="connsiteY34" fmla="*/ 233541 h 2379687"/>
              <a:gd name="connsiteX35" fmla="*/ 496692 w 1160635"/>
              <a:gd name="connsiteY35" fmla="*/ 284061 h 2379687"/>
              <a:gd name="connsiteX36" fmla="*/ 667947 w 1160635"/>
              <a:gd name="connsiteY36" fmla="*/ 603219 h 2379687"/>
              <a:gd name="connsiteX37" fmla="*/ 672463 w 1160635"/>
              <a:gd name="connsiteY37" fmla="*/ 644320 h 2379687"/>
              <a:gd name="connsiteX38" fmla="*/ 692234 w 1160635"/>
              <a:gd name="connsiteY38" fmla="*/ 866563 h 2379687"/>
              <a:gd name="connsiteX39" fmla="*/ 700019 w 1160635"/>
              <a:gd name="connsiteY39" fmla="*/ 1100093 h 2379687"/>
              <a:gd name="connsiteX40" fmla="*/ 607152 w 1160635"/>
              <a:gd name="connsiteY40" fmla="*/ 956238 h 2379687"/>
              <a:gd name="connsiteX41" fmla="*/ 537093 w 1160635"/>
              <a:gd name="connsiteY41" fmla="*/ 870611 h 2379687"/>
              <a:gd name="connsiteX42" fmla="*/ 409896 w 1160635"/>
              <a:gd name="connsiteY42" fmla="*/ 749019 h 2379687"/>
              <a:gd name="connsiteX43" fmla="*/ 356263 w 1160635"/>
              <a:gd name="connsiteY43" fmla="*/ 669463 h 2379687"/>
              <a:gd name="connsiteX44" fmla="*/ 313216 w 1160635"/>
              <a:gd name="connsiteY44" fmla="*/ 631164 h 2379687"/>
              <a:gd name="connsiteX45" fmla="*/ 266510 w 1160635"/>
              <a:gd name="connsiteY45" fmla="*/ 638482 h 2379687"/>
              <a:gd name="connsiteX46" fmla="*/ 211474 w 1160635"/>
              <a:gd name="connsiteY46" fmla="*/ 668918 h 2379687"/>
              <a:gd name="connsiteX47" fmla="*/ 186486 w 1160635"/>
              <a:gd name="connsiteY47" fmla="*/ 760851 h 2379687"/>
              <a:gd name="connsiteX48" fmla="*/ 413166 w 1160635"/>
              <a:gd name="connsiteY48" fmla="*/ 1030579 h 2379687"/>
              <a:gd name="connsiteX49" fmla="*/ 672229 w 1160635"/>
              <a:gd name="connsiteY49" fmla="*/ 1266133 h 2379687"/>
              <a:gd name="connsiteX50" fmla="*/ 683906 w 1160635"/>
              <a:gd name="connsiteY50" fmla="*/ 1416915 h 2379687"/>
              <a:gd name="connsiteX51" fmla="*/ 658607 w 1160635"/>
              <a:gd name="connsiteY51" fmla="*/ 1599692 h 2379687"/>
              <a:gd name="connsiteX52" fmla="*/ 637044 w 1160635"/>
              <a:gd name="connsiteY52" fmla="*/ 1684930 h 2379687"/>
              <a:gd name="connsiteX53" fmla="*/ 628481 w 1160635"/>
              <a:gd name="connsiteY53" fmla="*/ 1754989 h 2379687"/>
              <a:gd name="connsiteX54" fmla="*/ 612913 w 1160635"/>
              <a:gd name="connsiteY54" fmla="*/ 1722995 h 2379687"/>
              <a:gd name="connsiteX55" fmla="*/ 402735 w 1160635"/>
              <a:gd name="connsiteY55" fmla="*/ 1419406 h 2379687"/>
              <a:gd name="connsiteX56" fmla="*/ 43955 w 1160635"/>
              <a:gd name="connsiteY56" fmla="*/ 1384532 h 2379687"/>
              <a:gd name="connsiteX57" fmla="*/ 596 w 1160635"/>
              <a:gd name="connsiteY57" fmla="*/ 1475843 h 2379687"/>
              <a:gd name="connsiteX58" fmla="*/ 124134 w 1160635"/>
              <a:gd name="connsiteY58" fmla="*/ 1561470 h 2379687"/>
              <a:gd name="connsiteX59" fmla="*/ 287605 w 1160635"/>
              <a:gd name="connsiteY59" fmla="*/ 1552752 h 2379687"/>
              <a:gd name="connsiteX60" fmla="*/ 446328 w 1160635"/>
              <a:gd name="connsiteY60" fmla="*/ 1686020 h 2379687"/>
              <a:gd name="connsiteX61" fmla="*/ 506344 w 1160635"/>
              <a:gd name="connsiteY61" fmla="*/ 1823569 h 2379687"/>
              <a:gd name="connsiteX62" fmla="*/ 578505 w 1160635"/>
              <a:gd name="connsiteY62" fmla="*/ 1910287 h 2379687"/>
              <a:gd name="connsiteX63" fmla="*/ 566985 w 1160635"/>
              <a:gd name="connsiteY63" fmla="*/ 1997861 h 2379687"/>
              <a:gd name="connsiteX64" fmla="*/ 419082 w 1160635"/>
              <a:gd name="connsiteY64" fmla="*/ 2316084 h 2379687"/>
              <a:gd name="connsiteX65" fmla="*/ 369730 w 1160635"/>
              <a:gd name="connsiteY65" fmla="*/ 2377347 h 2379687"/>
              <a:gd name="connsiteX66" fmla="*/ 454502 w 1160635"/>
              <a:gd name="connsiteY66" fmla="*/ 2335934 h 2379687"/>
              <a:gd name="connsiteX67" fmla="*/ 564727 w 1160635"/>
              <a:gd name="connsiteY67" fmla="*/ 2100691 h 237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60635" h="2379687">
                <a:moveTo>
                  <a:pt x="575625" y="2070177"/>
                </a:moveTo>
                <a:cubicBezTo>
                  <a:pt x="593140" y="2017477"/>
                  <a:pt x="610032" y="1964543"/>
                  <a:pt x="623187" y="1910598"/>
                </a:cubicBezTo>
                <a:cubicBezTo>
                  <a:pt x="645762" y="1818198"/>
                  <a:pt x="658139" y="1720816"/>
                  <a:pt x="707103" y="1639314"/>
                </a:cubicBezTo>
                <a:cubicBezTo>
                  <a:pt x="733414" y="1598080"/>
                  <a:pt x="765330" y="1560715"/>
                  <a:pt x="801916" y="1528309"/>
                </a:cubicBezTo>
                <a:cubicBezTo>
                  <a:pt x="835078" y="1497172"/>
                  <a:pt x="859520" y="1463077"/>
                  <a:pt x="898753" y="1438867"/>
                </a:cubicBezTo>
                <a:cubicBezTo>
                  <a:pt x="928567" y="1420496"/>
                  <a:pt x="961028" y="1405862"/>
                  <a:pt x="988973" y="1385467"/>
                </a:cubicBezTo>
                <a:cubicBezTo>
                  <a:pt x="1016920" y="1365072"/>
                  <a:pt x="1042608" y="1337437"/>
                  <a:pt x="1050704" y="1303420"/>
                </a:cubicBezTo>
                <a:cubicBezTo>
                  <a:pt x="1054830" y="1286294"/>
                  <a:pt x="1054440" y="1268390"/>
                  <a:pt x="1058488" y="1251265"/>
                </a:cubicBezTo>
                <a:cubicBezTo>
                  <a:pt x="1063080" y="1232107"/>
                  <a:pt x="1073045" y="1214678"/>
                  <a:pt x="1087290" y="1201056"/>
                </a:cubicBezTo>
                <a:cubicBezTo>
                  <a:pt x="1099589" y="1189379"/>
                  <a:pt x="1114613" y="1180894"/>
                  <a:pt x="1127223" y="1169918"/>
                </a:cubicBezTo>
                <a:cubicBezTo>
                  <a:pt x="1186852" y="1116206"/>
                  <a:pt x="1162798" y="1006992"/>
                  <a:pt x="1086745" y="980525"/>
                </a:cubicBezTo>
                <a:lnTo>
                  <a:pt x="1086745" y="980525"/>
                </a:lnTo>
                <a:cubicBezTo>
                  <a:pt x="1038715" y="969939"/>
                  <a:pt x="1005165" y="998741"/>
                  <a:pt x="969980" y="1023495"/>
                </a:cubicBezTo>
                <a:cubicBezTo>
                  <a:pt x="892137" y="1110135"/>
                  <a:pt x="921872" y="1229235"/>
                  <a:pt x="865514" y="1323192"/>
                </a:cubicBezTo>
                <a:cubicBezTo>
                  <a:pt x="844263" y="1358611"/>
                  <a:pt x="811024" y="1383287"/>
                  <a:pt x="779886" y="1410065"/>
                </a:cubicBezTo>
                <a:cubicBezTo>
                  <a:pt x="748749" y="1436843"/>
                  <a:pt x="730845" y="1472340"/>
                  <a:pt x="695738" y="1493124"/>
                </a:cubicBezTo>
                <a:cubicBezTo>
                  <a:pt x="716289" y="1328524"/>
                  <a:pt x="725785" y="1162741"/>
                  <a:pt x="724228" y="996873"/>
                </a:cubicBezTo>
                <a:cubicBezTo>
                  <a:pt x="723139" y="885401"/>
                  <a:pt x="686552" y="720373"/>
                  <a:pt x="798803" y="646577"/>
                </a:cubicBezTo>
                <a:cubicBezTo>
                  <a:pt x="825970" y="628674"/>
                  <a:pt x="858664" y="620889"/>
                  <a:pt x="886532" y="604231"/>
                </a:cubicBezTo>
                <a:cubicBezTo>
                  <a:pt x="972160" y="552698"/>
                  <a:pt x="1048524" y="406664"/>
                  <a:pt x="984848" y="321114"/>
                </a:cubicBezTo>
                <a:cubicBezTo>
                  <a:pt x="983369" y="319098"/>
                  <a:pt x="981657" y="317222"/>
                  <a:pt x="979788" y="315510"/>
                </a:cubicBezTo>
                <a:cubicBezTo>
                  <a:pt x="978932" y="313743"/>
                  <a:pt x="977297" y="312427"/>
                  <a:pt x="975429" y="311851"/>
                </a:cubicBezTo>
                <a:cubicBezTo>
                  <a:pt x="939465" y="289043"/>
                  <a:pt x="900543" y="296282"/>
                  <a:pt x="878202" y="346803"/>
                </a:cubicBezTo>
                <a:cubicBezTo>
                  <a:pt x="833054" y="446831"/>
                  <a:pt x="727576" y="508950"/>
                  <a:pt x="704534" y="619877"/>
                </a:cubicBezTo>
                <a:cubicBezTo>
                  <a:pt x="703833" y="623147"/>
                  <a:pt x="702121" y="627272"/>
                  <a:pt x="698774" y="626961"/>
                </a:cubicBezTo>
                <a:cubicBezTo>
                  <a:pt x="695426" y="626650"/>
                  <a:pt x="694570" y="623147"/>
                  <a:pt x="693948" y="620188"/>
                </a:cubicBezTo>
                <a:cubicBezTo>
                  <a:pt x="682348" y="561339"/>
                  <a:pt x="671762" y="502567"/>
                  <a:pt x="670595" y="442317"/>
                </a:cubicBezTo>
                <a:cubicBezTo>
                  <a:pt x="669349" y="384401"/>
                  <a:pt x="678924" y="331467"/>
                  <a:pt x="657828" y="275031"/>
                </a:cubicBezTo>
                <a:cubicBezTo>
                  <a:pt x="637666" y="221008"/>
                  <a:pt x="590338" y="173835"/>
                  <a:pt x="532811" y="169242"/>
                </a:cubicBezTo>
                <a:cubicBezTo>
                  <a:pt x="491477" y="166050"/>
                  <a:pt x="440645" y="181541"/>
                  <a:pt x="414801" y="149081"/>
                </a:cubicBezTo>
                <a:cubicBezTo>
                  <a:pt x="397442" y="127440"/>
                  <a:pt x="402969" y="96303"/>
                  <a:pt x="404604" y="68513"/>
                </a:cubicBezTo>
                <a:cubicBezTo>
                  <a:pt x="406238" y="40722"/>
                  <a:pt x="397286" y="6238"/>
                  <a:pt x="370041" y="633"/>
                </a:cubicBezTo>
                <a:cubicBezTo>
                  <a:pt x="359376" y="-838"/>
                  <a:pt x="348557" y="952"/>
                  <a:pt x="338903" y="5771"/>
                </a:cubicBezTo>
                <a:cubicBezTo>
                  <a:pt x="272192" y="34386"/>
                  <a:pt x="241366" y="111638"/>
                  <a:pt x="269934" y="178334"/>
                </a:cubicBezTo>
                <a:cubicBezTo>
                  <a:pt x="279432" y="200465"/>
                  <a:pt x="294845" y="219568"/>
                  <a:pt x="314461" y="233541"/>
                </a:cubicBezTo>
                <a:cubicBezTo>
                  <a:pt x="366226" y="270438"/>
                  <a:pt x="436053" y="265301"/>
                  <a:pt x="496692" y="284061"/>
                </a:cubicBezTo>
                <a:cubicBezTo>
                  <a:pt x="649265" y="331156"/>
                  <a:pt x="651289" y="469562"/>
                  <a:pt x="667947" y="603219"/>
                </a:cubicBezTo>
                <a:cubicBezTo>
                  <a:pt x="669427" y="616919"/>
                  <a:pt x="670905" y="630620"/>
                  <a:pt x="672463" y="644320"/>
                </a:cubicBezTo>
                <a:cubicBezTo>
                  <a:pt x="680247" y="718271"/>
                  <a:pt x="688032" y="792222"/>
                  <a:pt x="692234" y="866563"/>
                </a:cubicBezTo>
                <a:cubicBezTo>
                  <a:pt x="696906" y="944406"/>
                  <a:pt x="697606" y="1021705"/>
                  <a:pt x="700019" y="1100093"/>
                </a:cubicBezTo>
                <a:cubicBezTo>
                  <a:pt x="652457" y="1060315"/>
                  <a:pt x="632762" y="1010184"/>
                  <a:pt x="607152" y="956238"/>
                </a:cubicBezTo>
                <a:cubicBezTo>
                  <a:pt x="591116" y="922439"/>
                  <a:pt x="567063" y="893053"/>
                  <a:pt x="537093" y="870611"/>
                </a:cubicBezTo>
                <a:cubicBezTo>
                  <a:pt x="489998" y="835426"/>
                  <a:pt x="443058" y="798606"/>
                  <a:pt x="409896" y="749019"/>
                </a:cubicBezTo>
                <a:cubicBezTo>
                  <a:pt x="392149" y="722397"/>
                  <a:pt x="374945" y="695463"/>
                  <a:pt x="356263" y="669463"/>
                </a:cubicBezTo>
                <a:cubicBezTo>
                  <a:pt x="343497" y="651559"/>
                  <a:pt x="339059" y="634356"/>
                  <a:pt x="313216" y="631164"/>
                </a:cubicBezTo>
                <a:cubicBezTo>
                  <a:pt x="297335" y="630160"/>
                  <a:pt x="281378" y="632651"/>
                  <a:pt x="266510" y="638482"/>
                </a:cubicBezTo>
                <a:cubicBezTo>
                  <a:pt x="245959" y="643993"/>
                  <a:pt x="227043" y="654447"/>
                  <a:pt x="211474" y="668918"/>
                </a:cubicBezTo>
                <a:cubicBezTo>
                  <a:pt x="188822" y="692271"/>
                  <a:pt x="183917" y="728235"/>
                  <a:pt x="186486" y="760851"/>
                </a:cubicBezTo>
                <a:cubicBezTo>
                  <a:pt x="196684" y="889449"/>
                  <a:pt x="307844" y="973520"/>
                  <a:pt x="413166" y="1030579"/>
                </a:cubicBezTo>
                <a:cubicBezTo>
                  <a:pt x="523081" y="1090207"/>
                  <a:pt x="637044" y="1133410"/>
                  <a:pt x="672229" y="1266133"/>
                </a:cubicBezTo>
                <a:cubicBezTo>
                  <a:pt x="685151" y="1315096"/>
                  <a:pt x="686396" y="1366395"/>
                  <a:pt x="683906" y="1416915"/>
                </a:cubicBezTo>
                <a:cubicBezTo>
                  <a:pt x="680870" y="1478466"/>
                  <a:pt x="672463" y="1539635"/>
                  <a:pt x="658607" y="1599692"/>
                </a:cubicBezTo>
                <a:cubicBezTo>
                  <a:pt x="652146" y="1627715"/>
                  <a:pt x="640002" y="1656361"/>
                  <a:pt x="637044" y="1684930"/>
                </a:cubicBezTo>
                <a:cubicBezTo>
                  <a:pt x="634397" y="1709373"/>
                  <a:pt x="637044" y="1731013"/>
                  <a:pt x="628481" y="1754989"/>
                </a:cubicBezTo>
                <a:cubicBezTo>
                  <a:pt x="617583" y="1746426"/>
                  <a:pt x="620697" y="1733426"/>
                  <a:pt x="612913" y="1722995"/>
                </a:cubicBezTo>
                <a:cubicBezTo>
                  <a:pt x="589092" y="1589650"/>
                  <a:pt x="533823" y="1477244"/>
                  <a:pt x="402735" y="1419406"/>
                </a:cubicBezTo>
                <a:cubicBezTo>
                  <a:pt x="295467" y="1371844"/>
                  <a:pt x="149745" y="1294312"/>
                  <a:pt x="43955" y="1384532"/>
                </a:cubicBezTo>
                <a:cubicBezTo>
                  <a:pt x="17255" y="1407341"/>
                  <a:pt x="-3607" y="1441047"/>
                  <a:pt x="596" y="1475843"/>
                </a:cubicBezTo>
                <a:cubicBezTo>
                  <a:pt x="7135" y="1530333"/>
                  <a:pt x="69488" y="1560147"/>
                  <a:pt x="124134" y="1561470"/>
                </a:cubicBezTo>
                <a:cubicBezTo>
                  <a:pt x="178780" y="1562794"/>
                  <a:pt x="233114" y="1545902"/>
                  <a:pt x="287605" y="1552752"/>
                </a:cubicBezTo>
                <a:cubicBezTo>
                  <a:pt x="361634" y="1563105"/>
                  <a:pt x="423286" y="1614863"/>
                  <a:pt x="446328" y="1686020"/>
                </a:cubicBezTo>
                <a:cubicBezTo>
                  <a:pt x="461430" y="1735373"/>
                  <a:pt x="461896" y="1798114"/>
                  <a:pt x="506344" y="1823569"/>
                </a:cubicBezTo>
                <a:cubicBezTo>
                  <a:pt x="545266" y="1845443"/>
                  <a:pt x="573368" y="1860389"/>
                  <a:pt x="578505" y="1910287"/>
                </a:cubicBezTo>
                <a:cubicBezTo>
                  <a:pt x="581464" y="1939711"/>
                  <a:pt x="574613" y="1969214"/>
                  <a:pt x="566985" y="1997861"/>
                </a:cubicBezTo>
                <a:cubicBezTo>
                  <a:pt x="536392" y="2111590"/>
                  <a:pt x="490543" y="2222750"/>
                  <a:pt x="419082" y="2316084"/>
                </a:cubicBezTo>
                <a:cubicBezTo>
                  <a:pt x="403047" y="2336868"/>
                  <a:pt x="385921" y="2356718"/>
                  <a:pt x="369730" y="2377347"/>
                </a:cubicBezTo>
                <a:cubicBezTo>
                  <a:pt x="401568" y="2388012"/>
                  <a:pt x="433717" y="2362323"/>
                  <a:pt x="454502" y="2335934"/>
                </a:cubicBezTo>
                <a:cubicBezTo>
                  <a:pt x="508446" y="2267588"/>
                  <a:pt x="537093" y="2183283"/>
                  <a:pt x="564727" y="2100691"/>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9" name="任意多边形: 形状 8"/>
          <p:cNvSpPr/>
          <p:nvPr userDrawn="1"/>
        </p:nvSpPr>
        <p:spPr>
          <a:xfrm>
            <a:off x="4686497" y="5821457"/>
            <a:ext cx="1055246" cy="932309"/>
          </a:xfrm>
          <a:custGeom>
            <a:avLst/>
            <a:gdLst>
              <a:gd name="connsiteX0" fmla="*/ 148440 w 809873"/>
              <a:gd name="connsiteY0" fmla="*/ 650881 h 664589"/>
              <a:gd name="connsiteX1" fmla="*/ 182146 w 809873"/>
              <a:gd name="connsiteY1" fmla="*/ 550540 h 664589"/>
              <a:gd name="connsiteX2" fmla="*/ 307941 w 809873"/>
              <a:gd name="connsiteY2" fmla="*/ 215191 h 664589"/>
              <a:gd name="connsiteX3" fmla="*/ 665398 w 809873"/>
              <a:gd name="connsiteY3" fmla="*/ 239011 h 664589"/>
              <a:gd name="connsiteX4" fmla="*/ 770564 w 809873"/>
              <a:gd name="connsiteY4" fmla="*/ 249676 h 664589"/>
              <a:gd name="connsiteX5" fmla="*/ 770564 w 809873"/>
              <a:gd name="connsiteY5" fmla="*/ 249676 h 664589"/>
              <a:gd name="connsiteX6" fmla="*/ 796338 w 809873"/>
              <a:gd name="connsiteY6" fmla="*/ 131354 h 664589"/>
              <a:gd name="connsiteX7" fmla="*/ 781151 w 809873"/>
              <a:gd name="connsiteY7" fmla="*/ 113606 h 664589"/>
              <a:gd name="connsiteX8" fmla="*/ 218966 w 809873"/>
              <a:gd name="connsiteY8" fmla="*/ 77097 h 664589"/>
              <a:gd name="connsiteX9" fmla="*/ 20076 w 809873"/>
              <a:gd name="connsiteY9" fmla="*/ 604253 h 664589"/>
              <a:gd name="connsiteX10" fmla="*/ 127095 w 809873"/>
              <a:gd name="connsiteY10" fmla="*/ 660915 h 664589"/>
              <a:gd name="connsiteX11" fmla="*/ 148440 w 809873"/>
              <a:gd name="connsiteY11" fmla="*/ 650959 h 66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73" h="664589">
                <a:moveTo>
                  <a:pt x="148440" y="650881"/>
                </a:moveTo>
                <a:cubicBezTo>
                  <a:pt x="181150" y="628968"/>
                  <a:pt x="194990" y="587757"/>
                  <a:pt x="182146" y="550540"/>
                </a:cubicBezTo>
                <a:cubicBezTo>
                  <a:pt x="143769" y="429182"/>
                  <a:pt x="191954" y="289999"/>
                  <a:pt x="307941" y="215191"/>
                </a:cubicBezTo>
                <a:cubicBezTo>
                  <a:pt x="423928" y="140384"/>
                  <a:pt x="570662" y="154006"/>
                  <a:pt x="665398" y="239011"/>
                </a:cubicBezTo>
                <a:cubicBezTo>
                  <a:pt x="693951" y="266070"/>
                  <a:pt x="737162" y="270452"/>
                  <a:pt x="770564" y="249676"/>
                </a:cubicBezTo>
                <a:lnTo>
                  <a:pt x="770564" y="249676"/>
                </a:lnTo>
                <a:cubicBezTo>
                  <a:pt x="810358" y="224120"/>
                  <a:pt x="821894" y="171148"/>
                  <a:pt x="796338" y="131354"/>
                </a:cubicBezTo>
                <a:cubicBezTo>
                  <a:pt x="792111" y="124769"/>
                  <a:pt x="786997" y="118798"/>
                  <a:pt x="781151" y="113606"/>
                </a:cubicBezTo>
                <a:cubicBezTo>
                  <a:pt x="632081" y="-19584"/>
                  <a:pt x="401275" y="-40368"/>
                  <a:pt x="218966" y="77097"/>
                </a:cubicBezTo>
                <a:cubicBezTo>
                  <a:pt x="36657" y="194563"/>
                  <a:pt x="-39707" y="413458"/>
                  <a:pt x="20076" y="604253"/>
                </a:cubicBezTo>
                <a:cubicBezTo>
                  <a:pt x="33987" y="649456"/>
                  <a:pt x="81900" y="674818"/>
                  <a:pt x="127095" y="660915"/>
                </a:cubicBezTo>
                <a:cubicBezTo>
                  <a:pt x="134638" y="658595"/>
                  <a:pt x="141816" y="655248"/>
                  <a:pt x="148440" y="650959"/>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10" name="任意多边形: 形状 9"/>
          <p:cNvSpPr/>
          <p:nvPr userDrawn="1"/>
        </p:nvSpPr>
        <p:spPr>
          <a:xfrm>
            <a:off x="2815073" y="860221"/>
            <a:ext cx="471964" cy="763053"/>
          </a:xfrm>
          <a:custGeom>
            <a:avLst/>
            <a:gdLst>
              <a:gd name="connsiteX0" fmla="*/ 161342 w 362220"/>
              <a:gd name="connsiteY0" fmla="*/ 35526 h 543936"/>
              <a:gd name="connsiteX1" fmla="*/ 182516 w 362220"/>
              <a:gd name="connsiteY1" fmla="*/ 98268 h 543936"/>
              <a:gd name="connsiteX2" fmla="*/ 220830 w 362220"/>
              <a:gd name="connsiteY2" fmla="*/ 361464 h 543936"/>
              <a:gd name="connsiteX3" fmla="*/ 59757 w 362220"/>
              <a:gd name="connsiteY3" fmla="*/ 436809 h 543936"/>
              <a:gd name="connsiteX4" fmla="*/ 3242 w 362220"/>
              <a:gd name="connsiteY4" fmla="*/ 471371 h 543936"/>
              <a:gd name="connsiteX5" fmla="*/ 3242 w 362220"/>
              <a:gd name="connsiteY5" fmla="*/ 471371 h 543936"/>
              <a:gd name="connsiteX6" fmla="*/ 35656 w 362220"/>
              <a:gd name="connsiteY6" fmla="*/ 540192 h 543936"/>
              <a:gd name="connsiteX7" fmla="*/ 49948 w 362220"/>
              <a:gd name="connsiteY7" fmla="*/ 543221 h 543936"/>
              <a:gd name="connsiteX8" fmla="*/ 344041 w 362220"/>
              <a:gd name="connsiteY8" fmla="*/ 348223 h 543936"/>
              <a:gd name="connsiteX9" fmla="*/ 243311 w 362220"/>
              <a:gd name="connsiteY9" fmla="*/ 9994 h 543936"/>
              <a:gd name="connsiteX10" fmla="*/ 168341 w 362220"/>
              <a:gd name="connsiteY10" fmla="*/ 22891 h 543936"/>
              <a:gd name="connsiteX11" fmla="*/ 161732 w 362220"/>
              <a:gd name="connsiteY11" fmla="*/ 35526 h 54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220" h="543936">
                <a:moveTo>
                  <a:pt x="161342" y="35526"/>
                </a:moveTo>
                <a:cubicBezTo>
                  <a:pt x="153426" y="58822"/>
                  <a:pt x="162105" y="84532"/>
                  <a:pt x="182516" y="98268"/>
                </a:cubicBezTo>
                <a:cubicBezTo>
                  <a:pt x="265777" y="160371"/>
                  <a:pt x="282926" y="278203"/>
                  <a:pt x="220830" y="361464"/>
                </a:cubicBezTo>
                <a:cubicBezTo>
                  <a:pt x="183154" y="411977"/>
                  <a:pt x="122678" y="440265"/>
                  <a:pt x="59757" y="436809"/>
                </a:cubicBezTo>
                <a:cubicBezTo>
                  <a:pt x="35275" y="434240"/>
                  <a:pt x="12109" y="448407"/>
                  <a:pt x="3242" y="471371"/>
                </a:cubicBezTo>
                <a:lnTo>
                  <a:pt x="3242" y="471371"/>
                </a:lnTo>
                <a:cubicBezTo>
                  <a:pt x="-6807" y="499325"/>
                  <a:pt x="7703" y="530135"/>
                  <a:pt x="35656" y="540192"/>
                </a:cubicBezTo>
                <a:cubicBezTo>
                  <a:pt x="40257" y="541843"/>
                  <a:pt x="45068" y="542863"/>
                  <a:pt x="49948" y="543221"/>
                </a:cubicBezTo>
                <a:cubicBezTo>
                  <a:pt x="174498" y="553107"/>
                  <a:pt x="297724" y="475886"/>
                  <a:pt x="344041" y="348223"/>
                </a:cubicBezTo>
                <a:cubicBezTo>
                  <a:pt x="390358" y="220560"/>
                  <a:pt x="345442" y="82466"/>
                  <a:pt x="243311" y="9994"/>
                </a:cubicBezTo>
                <a:cubicBezTo>
                  <a:pt x="219048" y="-7147"/>
                  <a:pt x="185482" y="-1372"/>
                  <a:pt x="168341" y="22891"/>
                </a:cubicBezTo>
                <a:cubicBezTo>
                  <a:pt x="165585" y="26791"/>
                  <a:pt x="163366" y="31040"/>
                  <a:pt x="161732" y="35526"/>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11" name="任意多边形: 形状 10"/>
          <p:cNvSpPr/>
          <p:nvPr userDrawn="1"/>
        </p:nvSpPr>
        <p:spPr>
          <a:xfrm>
            <a:off x="11379884" y="5740499"/>
            <a:ext cx="359752" cy="358918"/>
          </a:xfrm>
          <a:custGeom>
            <a:avLst/>
            <a:gdLst>
              <a:gd name="connsiteX0" fmla="*/ 214573 w 276100"/>
              <a:gd name="connsiteY0" fmla="*/ 7378 h 255852"/>
              <a:gd name="connsiteX1" fmla="*/ 207255 w 276100"/>
              <a:gd name="connsiteY1" fmla="*/ 44820 h 255852"/>
              <a:gd name="connsiteX2" fmla="*/ 151052 w 276100"/>
              <a:gd name="connsiteY2" fmla="*/ 187515 h 255852"/>
              <a:gd name="connsiteX3" fmla="*/ 49000 w 276100"/>
              <a:gd name="connsiteY3" fmla="*/ 179178 h 255852"/>
              <a:gd name="connsiteX4" fmla="*/ 10856 w 276100"/>
              <a:gd name="connsiteY4" fmla="*/ 180346 h 255852"/>
              <a:gd name="connsiteX5" fmla="*/ 10856 w 276100"/>
              <a:gd name="connsiteY5" fmla="*/ 180346 h 255852"/>
              <a:gd name="connsiteX6" fmla="*/ 7587 w 276100"/>
              <a:gd name="connsiteY6" fmla="*/ 224265 h 255852"/>
              <a:gd name="connsiteX7" fmla="*/ 13503 w 276100"/>
              <a:gd name="connsiteY7" fmla="*/ 229542 h 255852"/>
              <a:gd name="connsiteX8" fmla="*/ 249758 w 276100"/>
              <a:gd name="connsiteY8" fmla="*/ 176095 h 255852"/>
              <a:gd name="connsiteX9" fmla="*/ 262601 w 276100"/>
              <a:gd name="connsiteY9" fmla="*/ 17964 h 255852"/>
              <a:gd name="connsiteX10" fmla="*/ 221111 w 276100"/>
              <a:gd name="connsiteY10" fmla="*/ 3127 h 255852"/>
              <a:gd name="connsiteX11" fmla="*/ 214495 w 276100"/>
              <a:gd name="connsiteY11" fmla="*/ 7378 h 25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100" h="255852">
                <a:moveTo>
                  <a:pt x="214573" y="7378"/>
                </a:moveTo>
                <a:cubicBezTo>
                  <a:pt x="203908" y="16727"/>
                  <a:pt x="200872" y="32132"/>
                  <a:pt x="207255" y="44820"/>
                </a:cubicBezTo>
                <a:cubicBezTo>
                  <a:pt x="231153" y="99731"/>
                  <a:pt x="206010" y="163625"/>
                  <a:pt x="151052" y="187515"/>
                </a:cubicBezTo>
                <a:cubicBezTo>
                  <a:pt x="117813" y="201994"/>
                  <a:pt x="79515" y="198865"/>
                  <a:pt x="49000" y="179178"/>
                </a:cubicBezTo>
                <a:cubicBezTo>
                  <a:pt x="37479" y="170818"/>
                  <a:pt x="21832" y="171300"/>
                  <a:pt x="10856" y="180346"/>
                </a:cubicBezTo>
                <a:lnTo>
                  <a:pt x="10856" y="180346"/>
                </a:lnTo>
                <a:cubicBezTo>
                  <a:pt x="-2144" y="191579"/>
                  <a:pt x="-3622" y="211242"/>
                  <a:pt x="7587" y="224265"/>
                </a:cubicBezTo>
                <a:cubicBezTo>
                  <a:pt x="9378" y="226266"/>
                  <a:pt x="11324" y="228040"/>
                  <a:pt x="13503" y="229542"/>
                </a:cubicBezTo>
                <a:cubicBezTo>
                  <a:pt x="93526" y="280016"/>
                  <a:pt x="199237" y="256079"/>
                  <a:pt x="249758" y="176095"/>
                </a:cubicBezTo>
                <a:cubicBezTo>
                  <a:pt x="279650" y="128673"/>
                  <a:pt x="284476" y="69606"/>
                  <a:pt x="262601" y="17964"/>
                </a:cubicBezTo>
                <a:cubicBezTo>
                  <a:pt x="255285" y="2419"/>
                  <a:pt x="236680" y="-4221"/>
                  <a:pt x="221111" y="3127"/>
                </a:cubicBezTo>
                <a:cubicBezTo>
                  <a:pt x="218776" y="4256"/>
                  <a:pt x="216519" y="5689"/>
                  <a:pt x="214495" y="7378"/>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12" name="任意多边形: 形状 11"/>
          <p:cNvSpPr/>
          <p:nvPr userDrawn="1"/>
        </p:nvSpPr>
        <p:spPr>
          <a:xfrm>
            <a:off x="724819" y="3480761"/>
            <a:ext cx="409261" cy="216480"/>
          </a:xfrm>
          <a:custGeom>
            <a:avLst/>
            <a:gdLst>
              <a:gd name="connsiteX0" fmla="*/ 29104 w 314097"/>
              <a:gd name="connsiteY0" fmla="*/ 150010 h 154316"/>
              <a:gd name="connsiteX1" fmla="*/ 57906 w 314097"/>
              <a:gd name="connsiteY1" fmla="*/ 127747 h 154316"/>
              <a:gd name="connsiteX2" fmla="*/ 187925 w 314097"/>
              <a:gd name="connsiteY2" fmla="*/ 60661 h 154316"/>
              <a:gd name="connsiteX3" fmla="*/ 256018 w 314097"/>
              <a:gd name="connsiteY3" fmla="*/ 131094 h 154316"/>
              <a:gd name="connsiteX4" fmla="*/ 284119 w 314097"/>
              <a:gd name="connsiteY4" fmla="*/ 154447 h 154316"/>
              <a:gd name="connsiteX5" fmla="*/ 284119 w 314097"/>
              <a:gd name="connsiteY5" fmla="*/ 154447 h 154316"/>
              <a:gd name="connsiteX6" fmla="*/ 314151 w 314097"/>
              <a:gd name="connsiteY6" fmla="*/ 125162 h 154316"/>
              <a:gd name="connsiteX7" fmla="*/ 313233 w 314097"/>
              <a:gd name="connsiteY7" fmla="*/ 117471 h 154316"/>
              <a:gd name="connsiteX8" fmla="*/ 110242 w 314097"/>
              <a:gd name="connsiteY8" fmla="*/ 6833 h 154316"/>
              <a:gd name="connsiteX9" fmla="*/ 1236 w 314097"/>
              <a:gd name="connsiteY9" fmla="*/ 112256 h 154316"/>
              <a:gd name="connsiteX10" fmla="*/ 21464 w 314097"/>
              <a:gd name="connsiteY10" fmla="*/ 148998 h 154316"/>
              <a:gd name="connsiteX11" fmla="*/ 29104 w 314097"/>
              <a:gd name="connsiteY11" fmla="*/ 150165 h 15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097" h="154316">
                <a:moveTo>
                  <a:pt x="29104" y="150010"/>
                </a:moveTo>
                <a:cubicBezTo>
                  <a:pt x="42657" y="150017"/>
                  <a:pt x="54501" y="140863"/>
                  <a:pt x="57906" y="127747"/>
                </a:cubicBezTo>
                <a:cubicBezTo>
                  <a:pt x="75285" y="73318"/>
                  <a:pt x="133496" y="43279"/>
                  <a:pt x="187925" y="60661"/>
                </a:cubicBezTo>
                <a:cubicBezTo>
                  <a:pt x="221005" y="71225"/>
                  <a:pt x="246583" y="97676"/>
                  <a:pt x="256018" y="131094"/>
                </a:cubicBezTo>
                <a:cubicBezTo>
                  <a:pt x="258960" y="144382"/>
                  <a:pt x="270520" y="153988"/>
                  <a:pt x="284119" y="154447"/>
                </a:cubicBezTo>
                <a:lnTo>
                  <a:pt x="284119" y="154447"/>
                </a:lnTo>
                <a:cubicBezTo>
                  <a:pt x="300497" y="154649"/>
                  <a:pt x="313941" y="141540"/>
                  <a:pt x="314151" y="125162"/>
                </a:cubicBezTo>
                <a:cubicBezTo>
                  <a:pt x="314182" y="122570"/>
                  <a:pt x="313871" y="119985"/>
                  <a:pt x="313233" y="117471"/>
                </a:cubicBezTo>
                <a:cubicBezTo>
                  <a:pt x="287731" y="30863"/>
                  <a:pt x="196848" y="-18669"/>
                  <a:pt x="110242" y="6833"/>
                </a:cubicBezTo>
                <a:cubicBezTo>
                  <a:pt x="58820" y="21973"/>
                  <a:pt x="18089" y="61369"/>
                  <a:pt x="1236" y="112256"/>
                </a:cubicBezTo>
                <a:cubicBezTo>
                  <a:pt x="-3324" y="127988"/>
                  <a:pt x="5732" y="144436"/>
                  <a:pt x="21464" y="148998"/>
                </a:cubicBezTo>
                <a:cubicBezTo>
                  <a:pt x="23949" y="149722"/>
                  <a:pt x="26518" y="150111"/>
                  <a:pt x="29104" y="150165"/>
                </a:cubicBezTo>
                <a:close/>
              </a:path>
            </a:pathLst>
          </a:custGeom>
          <a:gradFill>
            <a:gsLst>
              <a:gs pos="100000">
                <a:schemeClr val="accent1">
                  <a:alpha val="25000"/>
                </a:schemeClr>
              </a:gs>
              <a:gs pos="50000">
                <a:schemeClr val="accent1">
                  <a:lumMod val="60000"/>
                  <a:lumOff val="40000"/>
                </a:schemeClr>
              </a:gs>
              <a:gs pos="0">
                <a:schemeClr val="accent1">
                  <a:alpha val="28000"/>
                </a:schemeClr>
              </a:gs>
            </a:gsLst>
            <a:lin ang="0" scaled="0"/>
          </a:gradFill>
          <a:ln w="7778" cap="flat">
            <a:noFill/>
            <a:prstDash val="solid"/>
            <a:miter/>
          </a:ln>
        </p:spPr>
        <p:txBody>
          <a:bodyPr rtlCol="0" anchor="ctr"/>
          <a:lstStyle/>
          <a:p>
            <a:endParaRPr lang="zh-CN" altLang="en-US"/>
          </a:p>
        </p:txBody>
      </p:sp>
      <p:sp>
        <p:nvSpPr>
          <p:cNvPr id="13" name="任意多边形: 形状 12"/>
          <p:cNvSpPr/>
          <p:nvPr userDrawn="1"/>
        </p:nvSpPr>
        <p:spPr>
          <a:xfrm>
            <a:off x="10309170" y="951255"/>
            <a:ext cx="524466" cy="508771"/>
          </a:xfrm>
          <a:custGeom>
            <a:avLst/>
            <a:gdLst>
              <a:gd name="connsiteX0" fmla="*/ 16881 w 402514"/>
              <a:gd name="connsiteY0" fmla="*/ 114488 h 362673"/>
              <a:gd name="connsiteX1" fmla="*/ 71371 w 402514"/>
              <a:gd name="connsiteY1" fmla="*/ 114488 h 362673"/>
              <a:gd name="connsiteX2" fmla="*/ 287231 w 402514"/>
              <a:gd name="connsiteY2" fmla="*/ 153737 h 362673"/>
              <a:gd name="connsiteX3" fmla="*/ 303656 w 402514"/>
              <a:gd name="connsiteY3" fmla="*/ 299833 h 362673"/>
              <a:gd name="connsiteX4" fmla="*/ 315799 w 402514"/>
              <a:gd name="connsiteY4" fmla="*/ 353156 h 362673"/>
              <a:gd name="connsiteX5" fmla="*/ 315799 w 402514"/>
              <a:gd name="connsiteY5" fmla="*/ 353156 h 362673"/>
              <a:gd name="connsiteX6" fmla="*/ 378152 w 402514"/>
              <a:gd name="connsiteY6" fmla="*/ 346056 h 362673"/>
              <a:gd name="connsiteX7" fmla="*/ 384224 w 402514"/>
              <a:gd name="connsiteY7" fmla="*/ 335874 h 362673"/>
              <a:gd name="connsiteX8" fmla="*/ 309339 w 402514"/>
              <a:gd name="connsiteY8" fmla="*/ 54471 h 362673"/>
              <a:gd name="connsiteX9" fmla="*/ 18282 w 402514"/>
              <a:gd name="connsiteY9" fmla="*/ 43962 h 362673"/>
              <a:gd name="connsiteX10" fmla="*/ 8630 w 402514"/>
              <a:gd name="connsiteY10" fmla="*/ 106073 h 362673"/>
              <a:gd name="connsiteX11" fmla="*/ 16647 w 402514"/>
              <a:gd name="connsiteY11" fmla="*/ 114488 h 36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514" h="362673">
                <a:moveTo>
                  <a:pt x="16881" y="114488"/>
                </a:moveTo>
                <a:cubicBezTo>
                  <a:pt x="32917" y="126818"/>
                  <a:pt x="55336" y="126818"/>
                  <a:pt x="71371" y="114488"/>
                </a:cubicBezTo>
                <a:cubicBezTo>
                  <a:pt x="141820" y="65717"/>
                  <a:pt x="238501" y="83291"/>
                  <a:pt x="287231" y="153737"/>
                </a:cubicBezTo>
                <a:cubicBezTo>
                  <a:pt x="316889" y="196589"/>
                  <a:pt x="323039" y="251469"/>
                  <a:pt x="303656" y="299833"/>
                </a:cubicBezTo>
                <a:cubicBezTo>
                  <a:pt x="295171" y="318305"/>
                  <a:pt x="300153" y="340195"/>
                  <a:pt x="315799" y="353156"/>
                </a:cubicBezTo>
                <a:lnTo>
                  <a:pt x="315799" y="353156"/>
                </a:lnTo>
                <a:cubicBezTo>
                  <a:pt x="334949" y="368413"/>
                  <a:pt x="362895" y="365237"/>
                  <a:pt x="378152" y="346056"/>
                </a:cubicBezTo>
                <a:cubicBezTo>
                  <a:pt x="380643" y="342950"/>
                  <a:pt x="382667" y="339525"/>
                  <a:pt x="384224" y="335874"/>
                </a:cubicBezTo>
                <a:cubicBezTo>
                  <a:pt x="424936" y="240906"/>
                  <a:pt x="396990" y="124374"/>
                  <a:pt x="309339" y="54471"/>
                </a:cubicBezTo>
                <a:cubicBezTo>
                  <a:pt x="221687" y="-15433"/>
                  <a:pt x="101886" y="-16756"/>
                  <a:pt x="18282" y="43962"/>
                </a:cubicBezTo>
                <a:cubicBezTo>
                  <a:pt x="-1568" y="58444"/>
                  <a:pt x="-5849" y="86254"/>
                  <a:pt x="8630" y="106073"/>
                </a:cubicBezTo>
                <a:cubicBezTo>
                  <a:pt x="10887" y="109218"/>
                  <a:pt x="13612" y="112044"/>
                  <a:pt x="16647" y="114488"/>
                </a:cubicBezTo>
                <a:close/>
              </a:path>
            </a:pathLst>
          </a:custGeom>
          <a:gradFill>
            <a:gsLst>
              <a:gs pos="0">
                <a:schemeClr val="accent1">
                  <a:lumMod val="60000"/>
                  <a:lumOff val="40000"/>
                  <a:alpha val="64000"/>
                </a:schemeClr>
              </a:gs>
              <a:gs pos="100000">
                <a:schemeClr val="accent1">
                  <a:alpha val="24000"/>
                </a:schemeClr>
              </a:gs>
            </a:gsLst>
            <a:lin ang="10800000" scaled="0"/>
          </a:gradFill>
          <a:ln w="7778" cap="flat">
            <a:noFill/>
            <a:prstDash val="solid"/>
            <a:miter/>
          </a:ln>
        </p:spPr>
        <p:txBody>
          <a:bodyPr rtlCol="0" anchor="ctr"/>
          <a:lstStyle/>
          <a:p>
            <a:endParaRPr lang="zh-CN" altLang="en-US"/>
          </a:p>
        </p:txBody>
      </p:sp>
      <p:sp>
        <p:nvSpPr>
          <p:cNvPr id="14" name="任意多边形: 形状 13"/>
          <p:cNvSpPr/>
          <p:nvPr userDrawn="1"/>
        </p:nvSpPr>
        <p:spPr>
          <a:xfrm>
            <a:off x="9462642" y="17623"/>
            <a:ext cx="2714355" cy="3135698"/>
          </a:xfrm>
          <a:custGeom>
            <a:avLst/>
            <a:gdLst>
              <a:gd name="connsiteX0" fmla="*/ 0 w 2083195"/>
              <a:gd name="connsiteY0" fmla="*/ 0 h 2235257"/>
              <a:gd name="connsiteX1" fmla="*/ 2083195 w 2083195"/>
              <a:gd name="connsiteY1" fmla="*/ 0 h 2235257"/>
              <a:gd name="connsiteX2" fmla="*/ 2083195 w 2083195"/>
              <a:gd name="connsiteY2" fmla="*/ 2235257 h 2235257"/>
              <a:gd name="connsiteX3" fmla="*/ 2054349 w 2083195"/>
              <a:gd name="connsiteY3" fmla="*/ 2213352 h 2235257"/>
              <a:gd name="connsiteX4" fmla="*/ 1887998 w 2083195"/>
              <a:gd name="connsiteY4" fmla="*/ 2038593 h 2235257"/>
              <a:gd name="connsiteX5" fmla="*/ 1805173 w 2083195"/>
              <a:gd name="connsiteY5" fmla="*/ 1644862 h 2235257"/>
              <a:gd name="connsiteX6" fmla="*/ 1808442 w 2083195"/>
              <a:gd name="connsiteY6" fmla="*/ 1079252 h 2235257"/>
              <a:gd name="connsiteX7" fmla="*/ 1438453 w 2083195"/>
              <a:gd name="connsiteY7" fmla="*/ 572025 h 2235257"/>
              <a:gd name="connsiteX8" fmla="*/ 756856 w 2083195"/>
              <a:gd name="connsiteY8" fmla="*/ 417038 h 2235257"/>
              <a:gd name="connsiteX9" fmla="*/ 11318 w 2083195"/>
              <a:gd name="connsiteY9" fmla="*/ 29967 h 2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3195" h="2235257">
                <a:moveTo>
                  <a:pt x="0" y="0"/>
                </a:moveTo>
                <a:lnTo>
                  <a:pt x="2083195" y="0"/>
                </a:lnTo>
                <a:lnTo>
                  <a:pt x="2083195" y="2235257"/>
                </a:lnTo>
                <a:lnTo>
                  <a:pt x="2054349" y="2213352"/>
                </a:lnTo>
                <a:cubicBezTo>
                  <a:pt x="1992075" y="2162131"/>
                  <a:pt x="1931201" y="2106862"/>
                  <a:pt x="1887998" y="2038593"/>
                </a:cubicBezTo>
                <a:cubicBezTo>
                  <a:pt x="1812957" y="1920505"/>
                  <a:pt x="1800424" y="1785603"/>
                  <a:pt x="1805173" y="1644862"/>
                </a:cubicBezTo>
                <a:cubicBezTo>
                  <a:pt x="1810933" y="1458038"/>
                  <a:pt x="1846974" y="1260938"/>
                  <a:pt x="1808442" y="1079252"/>
                </a:cubicBezTo>
                <a:cubicBezTo>
                  <a:pt x="1763915" y="869075"/>
                  <a:pt x="1603792" y="699999"/>
                  <a:pt x="1438453" y="572025"/>
                </a:cubicBezTo>
                <a:cubicBezTo>
                  <a:pt x="1256767" y="431439"/>
                  <a:pt x="975673" y="443427"/>
                  <a:pt x="756856" y="417038"/>
                </a:cubicBezTo>
                <a:cubicBezTo>
                  <a:pt x="468534" y="382232"/>
                  <a:pt x="140460" y="272869"/>
                  <a:pt x="11318" y="29967"/>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15" name="任意多边形: 形状 14"/>
          <p:cNvSpPr/>
          <p:nvPr userDrawn="1"/>
        </p:nvSpPr>
        <p:spPr>
          <a:xfrm>
            <a:off x="764522" y="3861150"/>
            <a:ext cx="309690" cy="1089174"/>
          </a:xfrm>
          <a:custGeom>
            <a:avLst/>
            <a:gdLst>
              <a:gd name="connsiteX0" fmla="*/ 70405 w 237679"/>
              <a:gd name="connsiteY0" fmla="*/ 776542 h 776409"/>
              <a:gd name="connsiteX1" fmla="*/ 12178 w 237679"/>
              <a:gd name="connsiteY1" fmla="*/ 422199 h 776409"/>
              <a:gd name="connsiteX2" fmla="*/ 217140 w 237679"/>
              <a:gd name="connsiteY2" fmla="*/ 133 h 776409"/>
              <a:gd name="connsiteX3" fmla="*/ 214805 w 237679"/>
              <a:gd name="connsiteY3" fmla="*/ 279668 h 776409"/>
              <a:gd name="connsiteX4" fmla="*/ 70405 w 237679"/>
              <a:gd name="connsiteY4" fmla="*/ 776542 h 776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79" h="776409">
                <a:moveTo>
                  <a:pt x="70405" y="776542"/>
                </a:moveTo>
                <a:cubicBezTo>
                  <a:pt x="70405" y="776542"/>
                  <a:pt x="66124" y="564342"/>
                  <a:pt x="12178" y="422199"/>
                </a:cubicBezTo>
                <a:cubicBezTo>
                  <a:pt x="-41767" y="280057"/>
                  <a:pt x="94692" y="78755"/>
                  <a:pt x="217140" y="133"/>
                </a:cubicBezTo>
                <a:cubicBezTo>
                  <a:pt x="217140" y="133"/>
                  <a:pt x="172458" y="161424"/>
                  <a:pt x="214805" y="279668"/>
                </a:cubicBezTo>
                <a:cubicBezTo>
                  <a:pt x="257151" y="397912"/>
                  <a:pt x="257229" y="542468"/>
                  <a:pt x="70405" y="776542"/>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16" name="任意多边形: 形状 15"/>
          <p:cNvSpPr/>
          <p:nvPr userDrawn="1"/>
        </p:nvSpPr>
        <p:spPr>
          <a:xfrm>
            <a:off x="1007110" y="4509982"/>
            <a:ext cx="1005658" cy="459154"/>
          </a:xfrm>
          <a:custGeom>
            <a:avLst/>
            <a:gdLst>
              <a:gd name="connsiteX0" fmla="*/ 56 w 771816"/>
              <a:gd name="connsiteY0" fmla="*/ 169862 h 327304"/>
              <a:gd name="connsiteX1" fmla="*/ 293992 w 771816"/>
              <a:gd name="connsiteY1" fmla="*/ 238131 h 327304"/>
              <a:gd name="connsiteX2" fmla="*/ 771873 w 771816"/>
              <a:gd name="connsiteY2" fmla="*/ 218514 h 327304"/>
              <a:gd name="connsiteX3" fmla="*/ 521684 w 771816"/>
              <a:gd name="connsiteY3" fmla="*/ 72869 h 327304"/>
              <a:gd name="connsiteX4" fmla="*/ 56 w 771816"/>
              <a:gd name="connsiteY4" fmla="*/ 169862 h 327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816" h="327304">
                <a:moveTo>
                  <a:pt x="56" y="169862"/>
                </a:moveTo>
                <a:cubicBezTo>
                  <a:pt x="56" y="169862"/>
                  <a:pt x="188982" y="140204"/>
                  <a:pt x="293992" y="238131"/>
                </a:cubicBezTo>
                <a:cubicBezTo>
                  <a:pt x="390596" y="328196"/>
                  <a:pt x="604198" y="391015"/>
                  <a:pt x="771873" y="218514"/>
                </a:cubicBezTo>
                <a:cubicBezTo>
                  <a:pt x="771873" y="218514"/>
                  <a:pt x="623581" y="180916"/>
                  <a:pt x="521684" y="72869"/>
                </a:cubicBezTo>
                <a:cubicBezTo>
                  <a:pt x="419787" y="-35177"/>
                  <a:pt x="233352" y="-38291"/>
                  <a:pt x="56" y="169862"/>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17" name="任意多边形: 形状 16"/>
          <p:cNvSpPr/>
          <p:nvPr userDrawn="1"/>
        </p:nvSpPr>
        <p:spPr>
          <a:xfrm>
            <a:off x="66790" y="4754309"/>
            <a:ext cx="655409" cy="1071266"/>
          </a:xfrm>
          <a:custGeom>
            <a:avLst/>
            <a:gdLst>
              <a:gd name="connsiteX0" fmla="*/ 503065 w 503009"/>
              <a:gd name="connsiteY0" fmla="*/ 763776 h 763643"/>
              <a:gd name="connsiteX1" fmla="*/ 175422 w 503009"/>
              <a:gd name="connsiteY1" fmla="*/ 513899 h 763643"/>
              <a:gd name="connsiteX2" fmla="*/ 13897 w 503009"/>
              <a:gd name="connsiteY2" fmla="*/ 133 h 763643"/>
              <a:gd name="connsiteX3" fmla="*/ 232248 w 503009"/>
              <a:gd name="connsiteY3" fmla="*/ 235297 h 763643"/>
              <a:gd name="connsiteX4" fmla="*/ 503065 w 503009"/>
              <a:gd name="connsiteY4" fmla="*/ 763776 h 763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009" h="763643">
                <a:moveTo>
                  <a:pt x="503065" y="763776"/>
                </a:moveTo>
                <a:cubicBezTo>
                  <a:pt x="503065" y="763776"/>
                  <a:pt x="331810" y="590341"/>
                  <a:pt x="175422" y="513899"/>
                </a:cubicBezTo>
                <a:cubicBezTo>
                  <a:pt x="19035" y="437457"/>
                  <a:pt x="-26270" y="162280"/>
                  <a:pt x="13897" y="133"/>
                </a:cubicBezTo>
                <a:cubicBezTo>
                  <a:pt x="13897" y="133"/>
                  <a:pt x="103728" y="169987"/>
                  <a:pt x="232248" y="235297"/>
                </a:cubicBezTo>
                <a:cubicBezTo>
                  <a:pt x="360767" y="300608"/>
                  <a:pt x="474652" y="421110"/>
                  <a:pt x="503065" y="763776"/>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18" name="任意多边形: 形状 17"/>
          <p:cNvSpPr/>
          <p:nvPr userDrawn="1"/>
        </p:nvSpPr>
        <p:spPr>
          <a:xfrm>
            <a:off x="769464" y="5162847"/>
            <a:ext cx="871672" cy="388764"/>
          </a:xfrm>
          <a:custGeom>
            <a:avLst/>
            <a:gdLst>
              <a:gd name="connsiteX0" fmla="*/ 56 w 668985"/>
              <a:gd name="connsiteY0" fmla="*/ 159000 h 277127"/>
              <a:gd name="connsiteX1" fmla="*/ 256472 w 668985"/>
              <a:gd name="connsiteY1" fmla="*/ 207886 h 277127"/>
              <a:gd name="connsiteX2" fmla="*/ 669042 w 668985"/>
              <a:gd name="connsiteY2" fmla="*/ 174491 h 277127"/>
              <a:gd name="connsiteX3" fmla="*/ 447811 w 668985"/>
              <a:gd name="connsiteY3" fmla="*/ 57259 h 277127"/>
              <a:gd name="connsiteX4" fmla="*/ 56 w 668985"/>
              <a:gd name="connsiteY4" fmla="*/ 159000 h 277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985" h="277127">
                <a:moveTo>
                  <a:pt x="56" y="159000"/>
                </a:moveTo>
                <a:cubicBezTo>
                  <a:pt x="56" y="159000"/>
                  <a:pt x="162359" y="126928"/>
                  <a:pt x="256472" y="207886"/>
                </a:cubicBezTo>
                <a:cubicBezTo>
                  <a:pt x="343034" y="282382"/>
                  <a:pt x="529702" y="329321"/>
                  <a:pt x="669042" y="174491"/>
                </a:cubicBezTo>
                <a:cubicBezTo>
                  <a:pt x="669042" y="174491"/>
                  <a:pt x="539588" y="147168"/>
                  <a:pt x="447811" y="57259"/>
                </a:cubicBezTo>
                <a:cubicBezTo>
                  <a:pt x="356034" y="-32651"/>
                  <a:pt x="194664" y="-28836"/>
                  <a:pt x="56" y="159000"/>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19" name="任意多边形: 形状 18"/>
          <p:cNvSpPr/>
          <p:nvPr userDrawn="1"/>
        </p:nvSpPr>
        <p:spPr>
          <a:xfrm>
            <a:off x="1536566" y="3646311"/>
            <a:ext cx="783632" cy="740206"/>
          </a:xfrm>
          <a:custGeom>
            <a:avLst/>
            <a:gdLst>
              <a:gd name="connsiteX0" fmla="*/ 56 w 601417"/>
              <a:gd name="connsiteY0" fmla="*/ 527784 h 527650"/>
              <a:gd name="connsiteX1" fmla="*/ 339453 w 601417"/>
              <a:gd name="connsiteY1" fmla="*/ 265763 h 527650"/>
              <a:gd name="connsiteX2" fmla="*/ 601474 w 601417"/>
              <a:gd name="connsiteY2" fmla="*/ 31221 h 527650"/>
              <a:gd name="connsiteX3" fmla="*/ 229694 w 601417"/>
              <a:gd name="connsiteY3" fmla="*/ 88513 h 527650"/>
              <a:gd name="connsiteX4" fmla="*/ 56 w 601417"/>
              <a:gd name="connsiteY4" fmla="*/ 527784 h 52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17" h="527650">
                <a:moveTo>
                  <a:pt x="56" y="527784"/>
                </a:moveTo>
                <a:cubicBezTo>
                  <a:pt x="56" y="527784"/>
                  <a:pt x="290334" y="429623"/>
                  <a:pt x="339453" y="265763"/>
                </a:cubicBezTo>
                <a:cubicBezTo>
                  <a:pt x="388572" y="101902"/>
                  <a:pt x="601474" y="31221"/>
                  <a:pt x="601474" y="31221"/>
                </a:cubicBezTo>
                <a:cubicBezTo>
                  <a:pt x="601474" y="31221"/>
                  <a:pt x="408578" y="-68185"/>
                  <a:pt x="229694" y="88513"/>
                </a:cubicBezTo>
                <a:cubicBezTo>
                  <a:pt x="50810" y="245212"/>
                  <a:pt x="116042" y="421450"/>
                  <a:pt x="56" y="527784"/>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20" name="任意多边形: 形状 19"/>
          <p:cNvSpPr/>
          <p:nvPr userDrawn="1"/>
        </p:nvSpPr>
        <p:spPr>
          <a:xfrm>
            <a:off x="2098984" y="4066362"/>
            <a:ext cx="779576" cy="399852"/>
          </a:xfrm>
          <a:custGeom>
            <a:avLst/>
            <a:gdLst>
              <a:gd name="connsiteX0" fmla="*/ 56 w 598304"/>
              <a:gd name="connsiteY0" fmla="*/ 154636 h 285031"/>
              <a:gd name="connsiteX1" fmla="*/ 161970 w 598304"/>
              <a:gd name="connsiteY1" fmla="*/ 284790 h 285031"/>
              <a:gd name="connsiteX2" fmla="*/ 598360 w 598304"/>
              <a:gd name="connsiteY2" fmla="*/ 162498 h 285031"/>
              <a:gd name="connsiteX3" fmla="*/ 374794 w 598304"/>
              <a:gd name="connsiteY3" fmla="*/ 2374 h 285031"/>
              <a:gd name="connsiteX4" fmla="*/ 56 w 598304"/>
              <a:gd name="connsiteY4" fmla="*/ 154636 h 285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304" h="285031">
                <a:moveTo>
                  <a:pt x="56" y="154636"/>
                </a:moveTo>
                <a:cubicBezTo>
                  <a:pt x="56" y="154636"/>
                  <a:pt x="34696" y="293275"/>
                  <a:pt x="161970" y="284790"/>
                </a:cubicBezTo>
                <a:cubicBezTo>
                  <a:pt x="289244" y="276305"/>
                  <a:pt x="470230" y="108397"/>
                  <a:pt x="598360" y="162498"/>
                </a:cubicBezTo>
                <a:cubicBezTo>
                  <a:pt x="598360" y="162498"/>
                  <a:pt x="524720" y="15919"/>
                  <a:pt x="374794" y="2374"/>
                </a:cubicBezTo>
                <a:cubicBezTo>
                  <a:pt x="224867" y="-11171"/>
                  <a:pt x="117677" y="36314"/>
                  <a:pt x="56" y="154636"/>
                </a:cubicBezTo>
                <a:close/>
              </a:path>
            </a:pathLst>
          </a:custGeom>
          <a:solidFill>
            <a:schemeClr val="accent1">
              <a:lumMod val="60000"/>
              <a:lumOff val="40000"/>
            </a:schemeClr>
          </a:solidFill>
          <a:ln w="7778" cap="flat">
            <a:noFill/>
            <a:prstDash val="solid"/>
            <a:miter/>
          </a:ln>
        </p:spPr>
        <p:txBody>
          <a:bodyPr rtlCol="0" anchor="ctr"/>
          <a:lstStyle/>
          <a:p>
            <a:endParaRPr lang="zh-CN" altLang="en-US"/>
          </a:p>
        </p:txBody>
      </p:sp>
      <p:sp>
        <p:nvSpPr>
          <p:cNvPr id="21" name="任意多边形: 形状 20"/>
          <p:cNvSpPr/>
          <p:nvPr userDrawn="1"/>
        </p:nvSpPr>
        <p:spPr>
          <a:xfrm>
            <a:off x="217773" y="4259373"/>
            <a:ext cx="2047488" cy="2454117"/>
          </a:xfrm>
          <a:custGeom>
            <a:avLst/>
            <a:gdLst>
              <a:gd name="connsiteX0" fmla="*/ 1569007 w 1571392"/>
              <a:gd name="connsiteY0" fmla="*/ 391 h 1749397"/>
              <a:gd name="connsiteX1" fmla="*/ 1315393 w 1571392"/>
              <a:gd name="connsiteY1" fmla="*/ 50911 h 1749397"/>
              <a:gd name="connsiteX2" fmla="*/ 1081396 w 1571392"/>
              <a:gd name="connsiteY2" fmla="*/ 73720 h 1749397"/>
              <a:gd name="connsiteX3" fmla="*/ 646641 w 1571392"/>
              <a:gd name="connsiteY3" fmla="*/ 295729 h 1749397"/>
              <a:gd name="connsiteX4" fmla="*/ 416380 w 1571392"/>
              <a:gd name="connsiteY4" fmla="*/ 728538 h 1749397"/>
              <a:gd name="connsiteX5" fmla="*/ 367651 w 1571392"/>
              <a:gd name="connsiteY5" fmla="*/ 1252969 h 1749397"/>
              <a:gd name="connsiteX6" fmla="*/ 5912 w 1571392"/>
              <a:gd name="connsiteY6" fmla="*/ 1725867 h 1749397"/>
              <a:gd name="connsiteX7" fmla="*/ 22415 w 1571392"/>
              <a:gd name="connsiteY7" fmla="*/ 1747430 h 1749397"/>
              <a:gd name="connsiteX8" fmla="*/ 350603 w 1571392"/>
              <a:gd name="connsiteY8" fmla="*/ 1376039 h 1749397"/>
              <a:gd name="connsiteX9" fmla="*/ 429769 w 1571392"/>
              <a:gd name="connsiteY9" fmla="*/ 872237 h 1749397"/>
              <a:gd name="connsiteX10" fmla="*/ 607097 w 1571392"/>
              <a:gd name="connsiteY10" fmla="*/ 364620 h 1749397"/>
              <a:gd name="connsiteX11" fmla="*/ 1070654 w 1571392"/>
              <a:gd name="connsiteY11" fmla="*/ 90612 h 1749397"/>
              <a:gd name="connsiteX12" fmla="*/ 1362644 w 1571392"/>
              <a:gd name="connsiteY12" fmla="*/ 61576 h 1749397"/>
              <a:gd name="connsiteX13" fmla="*/ 1570953 w 1571392"/>
              <a:gd name="connsiteY13" fmla="*/ 3038 h 1749397"/>
              <a:gd name="connsiteX14" fmla="*/ 1569007 w 1571392"/>
              <a:gd name="connsiteY14" fmla="*/ 547 h 174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71392" h="1749397">
                <a:moveTo>
                  <a:pt x="1569007" y="391"/>
                </a:moveTo>
                <a:cubicBezTo>
                  <a:pt x="1500505" y="64300"/>
                  <a:pt x="1401566" y="51690"/>
                  <a:pt x="1315393" y="50911"/>
                </a:cubicBezTo>
                <a:cubicBezTo>
                  <a:pt x="1236803" y="50047"/>
                  <a:pt x="1158344" y="57692"/>
                  <a:pt x="1081396" y="73720"/>
                </a:cubicBezTo>
                <a:cubicBezTo>
                  <a:pt x="920338" y="107893"/>
                  <a:pt x="766286" y="181455"/>
                  <a:pt x="646641" y="295729"/>
                </a:cubicBezTo>
                <a:cubicBezTo>
                  <a:pt x="525673" y="411248"/>
                  <a:pt x="440745" y="562264"/>
                  <a:pt x="416380" y="728538"/>
                </a:cubicBezTo>
                <a:cubicBezTo>
                  <a:pt x="390926" y="902907"/>
                  <a:pt x="416380" y="1081635"/>
                  <a:pt x="367651" y="1252969"/>
                </a:cubicBezTo>
                <a:cubicBezTo>
                  <a:pt x="311370" y="1450768"/>
                  <a:pt x="179659" y="1617353"/>
                  <a:pt x="5912" y="1725867"/>
                </a:cubicBezTo>
                <a:cubicBezTo>
                  <a:pt x="-9034" y="1735130"/>
                  <a:pt x="7625" y="1756226"/>
                  <a:pt x="22415" y="1747430"/>
                </a:cubicBezTo>
                <a:cubicBezTo>
                  <a:pt x="166765" y="1659568"/>
                  <a:pt x="281168" y="1530107"/>
                  <a:pt x="350603" y="1376039"/>
                </a:cubicBezTo>
                <a:cubicBezTo>
                  <a:pt x="424087" y="1214203"/>
                  <a:pt x="424087" y="1046217"/>
                  <a:pt x="429769" y="872237"/>
                </a:cubicBezTo>
                <a:cubicBezTo>
                  <a:pt x="435919" y="683622"/>
                  <a:pt x="482392" y="510654"/>
                  <a:pt x="607097" y="364620"/>
                </a:cubicBezTo>
                <a:cubicBezTo>
                  <a:pt x="726820" y="224502"/>
                  <a:pt x="892548" y="133036"/>
                  <a:pt x="1070654" y="90612"/>
                </a:cubicBezTo>
                <a:cubicBezTo>
                  <a:pt x="1167180" y="67259"/>
                  <a:pt x="1263783" y="62199"/>
                  <a:pt x="1362644" y="61576"/>
                </a:cubicBezTo>
                <a:cubicBezTo>
                  <a:pt x="1437374" y="61109"/>
                  <a:pt x="1514906" y="58774"/>
                  <a:pt x="1570953" y="3038"/>
                </a:cubicBezTo>
                <a:cubicBezTo>
                  <a:pt x="1572354" y="1637"/>
                  <a:pt x="1570486" y="-854"/>
                  <a:pt x="1569007" y="547"/>
                </a:cubicBezTo>
                <a:close/>
              </a:path>
            </a:pathLst>
          </a:custGeom>
          <a:solidFill>
            <a:schemeClr val="accent1"/>
          </a:solidFill>
          <a:ln w="7778" cap="flat">
            <a:noFill/>
            <a:prstDash val="solid"/>
            <a:miter/>
          </a:ln>
        </p:spPr>
        <p:txBody>
          <a:bodyPr rtlCol="0" anchor="ctr"/>
          <a:lstStyle/>
          <a:p>
            <a:endParaRPr lang="zh-CN" altLang="en-US"/>
          </a:p>
        </p:txBody>
      </p:sp>
      <p:sp>
        <p:nvSpPr>
          <p:cNvPr id="22" name="任意多边形: 形状 21"/>
          <p:cNvSpPr/>
          <p:nvPr userDrawn="1"/>
        </p:nvSpPr>
        <p:spPr>
          <a:xfrm>
            <a:off x="10031976" y="5976598"/>
            <a:ext cx="2160024" cy="872415"/>
          </a:xfrm>
          <a:custGeom>
            <a:avLst/>
            <a:gdLst>
              <a:gd name="connsiteX0" fmla="*/ 1495817 w 1657761"/>
              <a:gd name="connsiteY0" fmla="*/ 0 h 621894"/>
              <a:gd name="connsiteX1" fmla="*/ 1627366 w 1657761"/>
              <a:gd name="connsiteY1" fmla="*/ 0 h 621894"/>
              <a:gd name="connsiteX2" fmla="*/ 1649460 w 1657761"/>
              <a:gd name="connsiteY2" fmla="*/ 5754 h 621894"/>
              <a:gd name="connsiteX3" fmla="*/ 1657761 w 1657761"/>
              <a:gd name="connsiteY3" fmla="*/ 9972 h 621894"/>
              <a:gd name="connsiteX4" fmla="*/ 1657761 w 1657761"/>
              <a:gd name="connsiteY4" fmla="*/ 621894 h 621894"/>
              <a:gd name="connsiteX5" fmla="*/ 0 w 1657761"/>
              <a:gd name="connsiteY5" fmla="*/ 621894 h 621894"/>
              <a:gd name="connsiteX6" fmla="*/ 18948 w 1657761"/>
              <a:gd name="connsiteY6" fmla="*/ 563507 h 621894"/>
              <a:gd name="connsiteX7" fmla="*/ 657282 w 1657761"/>
              <a:gd name="connsiteY7" fmla="*/ 334705 h 621894"/>
              <a:gd name="connsiteX8" fmla="*/ 900542 w 1657761"/>
              <a:gd name="connsiteY8" fmla="*/ 439560 h 621894"/>
              <a:gd name="connsiteX9" fmla="*/ 1254496 w 1657761"/>
              <a:gd name="connsiteY9" fmla="*/ 247832 h 621894"/>
              <a:gd name="connsiteX10" fmla="*/ 1472457 w 1657761"/>
              <a:gd name="connsiteY10" fmla="*/ 6518 h 62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7761" h="621894">
                <a:moveTo>
                  <a:pt x="1495817" y="0"/>
                </a:moveTo>
                <a:lnTo>
                  <a:pt x="1627366" y="0"/>
                </a:lnTo>
                <a:lnTo>
                  <a:pt x="1649460" y="5754"/>
                </a:lnTo>
                <a:lnTo>
                  <a:pt x="1657761" y="9972"/>
                </a:lnTo>
                <a:lnTo>
                  <a:pt x="1657761" y="621894"/>
                </a:lnTo>
                <a:lnTo>
                  <a:pt x="0" y="621894"/>
                </a:lnTo>
                <a:lnTo>
                  <a:pt x="18948" y="563507"/>
                </a:lnTo>
                <a:cubicBezTo>
                  <a:pt x="126732" y="343338"/>
                  <a:pt x="437481" y="241935"/>
                  <a:pt x="657282" y="334705"/>
                </a:cubicBezTo>
                <a:cubicBezTo>
                  <a:pt x="739017" y="369189"/>
                  <a:pt x="812968" y="426483"/>
                  <a:pt x="900542" y="439560"/>
                </a:cubicBezTo>
                <a:cubicBezTo>
                  <a:pt x="1040193" y="460422"/>
                  <a:pt x="1171670" y="362184"/>
                  <a:pt x="1254496" y="247832"/>
                </a:cubicBezTo>
                <a:cubicBezTo>
                  <a:pt x="1318950" y="158701"/>
                  <a:pt x="1372039" y="50888"/>
                  <a:pt x="1472457" y="6518"/>
                </a:cubicBezTo>
                <a:close/>
              </a:path>
            </a:pathLst>
          </a:custGeom>
          <a:gradFill>
            <a:gsLst>
              <a:gs pos="0">
                <a:schemeClr val="accent1">
                  <a:lumMod val="60000"/>
                  <a:lumOff val="40000"/>
                </a:schemeClr>
              </a:gs>
              <a:gs pos="100000">
                <a:schemeClr val="accent1"/>
              </a:gs>
            </a:gsLst>
            <a:lin ang="2700000" scaled="0"/>
          </a:gradFill>
          <a:ln w="7778" cap="flat">
            <a:noFill/>
            <a:prstDash val="solid"/>
            <a:miter/>
          </a:ln>
        </p:spPr>
        <p:txBody>
          <a:bodyPr rtlCol="0" anchor="ctr"/>
          <a:lstStyle/>
          <a:p>
            <a:endParaRPr lang="zh-CN" altLang="en-US"/>
          </a:p>
        </p:txBody>
      </p:sp>
      <p:sp>
        <p:nvSpPr>
          <p:cNvPr id="23" name="任意多边形: 形状 22"/>
          <p:cNvSpPr/>
          <p:nvPr userDrawn="1"/>
        </p:nvSpPr>
        <p:spPr>
          <a:xfrm>
            <a:off x="6387320" y="-1"/>
            <a:ext cx="2823180" cy="678031"/>
          </a:xfrm>
          <a:custGeom>
            <a:avLst/>
            <a:gdLst>
              <a:gd name="connsiteX0" fmla="*/ 0 w 2166715"/>
              <a:gd name="connsiteY0" fmla="*/ 0 h 483329"/>
              <a:gd name="connsiteX1" fmla="*/ 2166715 w 2166715"/>
              <a:gd name="connsiteY1" fmla="*/ 0 h 483329"/>
              <a:gd name="connsiteX2" fmla="*/ 2165990 w 2166715"/>
              <a:gd name="connsiteY2" fmla="*/ 1956 h 483329"/>
              <a:gd name="connsiteX3" fmla="*/ 1972550 w 2166715"/>
              <a:gd name="connsiteY3" fmla="*/ 90776 h 483329"/>
              <a:gd name="connsiteX4" fmla="*/ 1574381 w 2166715"/>
              <a:gd name="connsiteY4" fmla="*/ 428227 h 483329"/>
              <a:gd name="connsiteX5" fmla="*/ 954748 w 2166715"/>
              <a:gd name="connsiteY5" fmla="*/ 367664 h 483329"/>
              <a:gd name="connsiteX6" fmla="*/ 674512 w 2166715"/>
              <a:gd name="connsiteY6" fmla="*/ 264211 h 483329"/>
              <a:gd name="connsiteX7" fmla="*/ 351618 w 2166715"/>
              <a:gd name="connsiteY7" fmla="*/ 358479 h 483329"/>
              <a:gd name="connsiteX8" fmla="*/ 61028 w 2166715"/>
              <a:gd name="connsiteY8" fmla="*/ 187224 h 483329"/>
              <a:gd name="connsiteX9" fmla="*/ 1605 w 2166715"/>
              <a:gd name="connsiteY9" fmla="*/ 21690 h 48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715" h="483329">
                <a:moveTo>
                  <a:pt x="0" y="0"/>
                </a:moveTo>
                <a:lnTo>
                  <a:pt x="2166715" y="0"/>
                </a:lnTo>
                <a:lnTo>
                  <a:pt x="2165990" y="1956"/>
                </a:lnTo>
                <a:cubicBezTo>
                  <a:pt x="2122943" y="60417"/>
                  <a:pt x="2043232" y="73961"/>
                  <a:pt x="1972550" y="90776"/>
                </a:cubicBezTo>
                <a:cubicBezTo>
                  <a:pt x="1793510" y="133356"/>
                  <a:pt x="1731235" y="339874"/>
                  <a:pt x="1574381" y="428227"/>
                </a:cubicBezTo>
                <a:cubicBezTo>
                  <a:pt x="1385377" y="534638"/>
                  <a:pt x="1144997" y="471819"/>
                  <a:pt x="954748" y="367664"/>
                </a:cubicBezTo>
                <a:cubicBezTo>
                  <a:pt x="866318" y="319168"/>
                  <a:pt x="775708" y="260552"/>
                  <a:pt x="674512" y="264211"/>
                </a:cubicBezTo>
                <a:cubicBezTo>
                  <a:pt x="561873" y="268181"/>
                  <a:pt x="464335" y="349838"/>
                  <a:pt x="351618" y="358479"/>
                </a:cubicBezTo>
                <a:cubicBezTo>
                  <a:pt x="233529" y="367275"/>
                  <a:pt x="120890" y="289743"/>
                  <a:pt x="61028" y="187224"/>
                </a:cubicBezTo>
                <a:cubicBezTo>
                  <a:pt x="31098" y="135964"/>
                  <a:pt x="12493" y="79819"/>
                  <a:pt x="1605" y="21690"/>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24" name="任意多边形: 形状 23"/>
          <p:cNvSpPr/>
          <p:nvPr userDrawn="1"/>
        </p:nvSpPr>
        <p:spPr>
          <a:xfrm rot="19425000">
            <a:off x="8212976" y="354564"/>
            <a:ext cx="406929" cy="438115"/>
          </a:xfrm>
          <a:custGeom>
            <a:avLst/>
            <a:gdLst>
              <a:gd name="connsiteX0" fmla="*/ 312363 w 312307"/>
              <a:gd name="connsiteY0" fmla="*/ 156287 h 312307"/>
              <a:gd name="connsiteX1" fmla="*/ 156210 w 312307"/>
              <a:gd name="connsiteY1" fmla="*/ 312440 h 312307"/>
              <a:gd name="connsiteX2" fmla="*/ 56 w 312307"/>
              <a:gd name="connsiteY2" fmla="*/ 156287 h 312307"/>
              <a:gd name="connsiteX3" fmla="*/ 156210 w 312307"/>
              <a:gd name="connsiteY3" fmla="*/ 133 h 312307"/>
              <a:gd name="connsiteX4" fmla="*/ 312363 w 312307"/>
              <a:gd name="connsiteY4" fmla="*/ 156287 h 312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07" h="312307">
                <a:moveTo>
                  <a:pt x="312363" y="156287"/>
                </a:moveTo>
                <a:cubicBezTo>
                  <a:pt x="312363" y="242528"/>
                  <a:pt x="242451" y="312440"/>
                  <a:pt x="156210" y="312440"/>
                </a:cubicBezTo>
                <a:cubicBezTo>
                  <a:pt x="69968" y="312440"/>
                  <a:pt x="56" y="242528"/>
                  <a:pt x="56" y="156287"/>
                </a:cubicBezTo>
                <a:cubicBezTo>
                  <a:pt x="56" y="70045"/>
                  <a:pt x="69968" y="133"/>
                  <a:pt x="156210" y="133"/>
                </a:cubicBezTo>
                <a:cubicBezTo>
                  <a:pt x="242451" y="133"/>
                  <a:pt x="312363" y="70045"/>
                  <a:pt x="312363" y="156287"/>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5" name="任意多边形: 形状 24"/>
          <p:cNvSpPr/>
          <p:nvPr userDrawn="1"/>
        </p:nvSpPr>
        <p:spPr>
          <a:xfrm>
            <a:off x="11866105" y="5298023"/>
            <a:ext cx="172022" cy="185205"/>
          </a:xfrm>
          <a:custGeom>
            <a:avLst/>
            <a:gdLst>
              <a:gd name="connsiteX0" fmla="*/ 132022 w 132022"/>
              <a:gd name="connsiteY0" fmla="*/ 66011 h 132022"/>
              <a:gd name="connsiteX1" fmla="*/ 66011 w 132022"/>
              <a:gd name="connsiteY1" fmla="*/ 132022 h 132022"/>
              <a:gd name="connsiteX2" fmla="*/ 0 w 132022"/>
              <a:gd name="connsiteY2" fmla="*/ 66011 h 132022"/>
              <a:gd name="connsiteX3" fmla="*/ 66011 w 132022"/>
              <a:gd name="connsiteY3" fmla="*/ 0 h 132022"/>
              <a:gd name="connsiteX4" fmla="*/ 132022 w 132022"/>
              <a:gd name="connsiteY4" fmla="*/ 660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22" y="66011"/>
                </a:moveTo>
                <a:cubicBezTo>
                  <a:pt x="132022" y="102468"/>
                  <a:pt x="102468" y="132022"/>
                  <a:pt x="66011" y="132022"/>
                </a:cubicBezTo>
                <a:cubicBezTo>
                  <a:pt x="29554" y="132022"/>
                  <a:pt x="0" y="102468"/>
                  <a:pt x="0" y="66011"/>
                </a:cubicBezTo>
                <a:cubicBezTo>
                  <a:pt x="0" y="29555"/>
                  <a:pt x="29554" y="0"/>
                  <a:pt x="66011" y="0"/>
                </a:cubicBezTo>
                <a:cubicBezTo>
                  <a:pt x="102468" y="0"/>
                  <a:pt x="132022" y="29555"/>
                  <a:pt x="132022" y="66011"/>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26" name="任意多边形: 形状 25"/>
          <p:cNvSpPr/>
          <p:nvPr userDrawn="1"/>
        </p:nvSpPr>
        <p:spPr>
          <a:xfrm rot="16414200">
            <a:off x="2409059" y="5925902"/>
            <a:ext cx="185205" cy="172022"/>
          </a:xfrm>
          <a:custGeom>
            <a:avLst/>
            <a:gdLst>
              <a:gd name="connsiteX0" fmla="*/ 132078 w 132022"/>
              <a:gd name="connsiteY0" fmla="*/ 66144 h 132022"/>
              <a:gd name="connsiteX1" fmla="*/ 66067 w 132022"/>
              <a:gd name="connsiteY1" fmla="*/ 132155 h 132022"/>
              <a:gd name="connsiteX2" fmla="*/ 56 w 132022"/>
              <a:gd name="connsiteY2" fmla="*/ 66144 h 132022"/>
              <a:gd name="connsiteX3" fmla="*/ 66067 w 132022"/>
              <a:gd name="connsiteY3" fmla="*/ 133 h 132022"/>
              <a:gd name="connsiteX4" fmla="*/ 132078 w 132022"/>
              <a:gd name="connsiteY4" fmla="*/ 66144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78" y="66144"/>
                </a:moveTo>
                <a:cubicBezTo>
                  <a:pt x="132078" y="102600"/>
                  <a:pt x="102524" y="132155"/>
                  <a:pt x="66067" y="132155"/>
                </a:cubicBezTo>
                <a:cubicBezTo>
                  <a:pt x="29610" y="132155"/>
                  <a:pt x="56" y="102600"/>
                  <a:pt x="56" y="66144"/>
                </a:cubicBezTo>
                <a:cubicBezTo>
                  <a:pt x="56" y="29687"/>
                  <a:pt x="29610" y="133"/>
                  <a:pt x="66067" y="133"/>
                </a:cubicBezTo>
                <a:cubicBezTo>
                  <a:pt x="102524" y="133"/>
                  <a:pt x="132078" y="29687"/>
                  <a:pt x="132078" y="66144"/>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27" name="任意多边形: 形状 26"/>
          <p:cNvSpPr/>
          <p:nvPr userDrawn="1"/>
        </p:nvSpPr>
        <p:spPr>
          <a:xfrm>
            <a:off x="5933778" y="787457"/>
            <a:ext cx="172022" cy="185205"/>
          </a:xfrm>
          <a:custGeom>
            <a:avLst/>
            <a:gdLst>
              <a:gd name="connsiteX0" fmla="*/ 132022 w 132022"/>
              <a:gd name="connsiteY0" fmla="*/ 66011 h 132022"/>
              <a:gd name="connsiteX1" fmla="*/ 66011 w 132022"/>
              <a:gd name="connsiteY1" fmla="*/ 132022 h 132022"/>
              <a:gd name="connsiteX2" fmla="*/ 0 w 132022"/>
              <a:gd name="connsiteY2" fmla="*/ 66011 h 132022"/>
              <a:gd name="connsiteX3" fmla="*/ 66011 w 132022"/>
              <a:gd name="connsiteY3" fmla="*/ 0 h 132022"/>
              <a:gd name="connsiteX4" fmla="*/ 132022 w 132022"/>
              <a:gd name="connsiteY4" fmla="*/ 660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22" h="132022">
                <a:moveTo>
                  <a:pt x="132022" y="66011"/>
                </a:moveTo>
                <a:cubicBezTo>
                  <a:pt x="132022" y="102468"/>
                  <a:pt x="102468" y="132022"/>
                  <a:pt x="66011" y="132022"/>
                </a:cubicBezTo>
                <a:cubicBezTo>
                  <a:pt x="29555" y="132022"/>
                  <a:pt x="0" y="102468"/>
                  <a:pt x="0" y="66011"/>
                </a:cubicBezTo>
                <a:cubicBezTo>
                  <a:pt x="0" y="29554"/>
                  <a:pt x="29555" y="0"/>
                  <a:pt x="66011" y="0"/>
                </a:cubicBezTo>
                <a:cubicBezTo>
                  <a:pt x="102468" y="0"/>
                  <a:pt x="132022" y="29554"/>
                  <a:pt x="132022" y="66011"/>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grpSp>
        <p:nvGrpSpPr>
          <p:cNvPr id="28" name="组合 27"/>
          <p:cNvGrpSpPr/>
          <p:nvPr userDrawn="1"/>
        </p:nvGrpSpPr>
        <p:grpSpPr>
          <a:xfrm>
            <a:off x="8777043" y="1577009"/>
            <a:ext cx="1233886" cy="267785"/>
            <a:chOff x="8777043" y="1577009"/>
            <a:chExt cx="1233886" cy="267785"/>
          </a:xfrm>
          <a:gradFill>
            <a:gsLst>
              <a:gs pos="0">
                <a:schemeClr val="accent1">
                  <a:lumMod val="60000"/>
                  <a:lumOff val="40000"/>
                  <a:alpha val="64000"/>
                </a:schemeClr>
              </a:gs>
              <a:gs pos="100000">
                <a:schemeClr val="accent1">
                  <a:alpha val="24000"/>
                </a:schemeClr>
              </a:gs>
            </a:gsLst>
            <a:lin ang="10800000" scaled="0"/>
          </a:gradFill>
        </p:grpSpPr>
        <p:sp>
          <p:nvSpPr>
            <p:cNvPr id="29" name="任意多边形: 形状 28"/>
            <p:cNvSpPr/>
            <p:nvPr/>
          </p:nvSpPr>
          <p:spPr>
            <a:xfrm>
              <a:off x="9762824" y="1577674"/>
              <a:ext cx="248105" cy="267120"/>
            </a:xfrm>
            <a:custGeom>
              <a:avLst/>
              <a:gdLst>
                <a:gd name="connsiteX0" fmla="*/ 67988 w 190414"/>
                <a:gd name="connsiteY0" fmla="*/ 95388 h 190414"/>
                <a:gd name="connsiteX1" fmla="*/ 5713 w 190414"/>
                <a:gd name="connsiteY1" fmla="*/ 157662 h 190414"/>
                <a:gd name="connsiteX2" fmla="*/ 6733 w 190414"/>
                <a:gd name="connsiteY2" fmla="*/ 184946 h 190414"/>
                <a:gd name="connsiteX3" fmla="*/ 33036 w 190414"/>
                <a:gd name="connsiteY3" fmla="*/ 184908 h 190414"/>
                <a:gd name="connsiteX4" fmla="*/ 95310 w 190414"/>
                <a:gd name="connsiteY4" fmla="*/ 122633 h 190414"/>
                <a:gd name="connsiteX5" fmla="*/ 157585 w 190414"/>
                <a:gd name="connsiteY5" fmla="*/ 184908 h 190414"/>
                <a:gd name="connsiteX6" fmla="*/ 184830 w 190414"/>
                <a:gd name="connsiteY6" fmla="*/ 184908 h 190414"/>
                <a:gd name="connsiteX7" fmla="*/ 184830 w 190414"/>
                <a:gd name="connsiteY7" fmla="*/ 157662 h 190414"/>
                <a:gd name="connsiteX8" fmla="*/ 122556 w 190414"/>
                <a:gd name="connsiteY8" fmla="*/ 95388 h 190414"/>
                <a:gd name="connsiteX9" fmla="*/ 184830 w 190414"/>
                <a:gd name="connsiteY9" fmla="*/ 33113 h 190414"/>
                <a:gd name="connsiteX10" fmla="*/ 183889 w 190414"/>
                <a:gd name="connsiteY10" fmla="*/ 5829 h 190414"/>
                <a:gd name="connsiteX11" fmla="*/ 157585 w 190414"/>
                <a:gd name="connsiteY11" fmla="*/ 5790 h 190414"/>
                <a:gd name="connsiteX12" fmla="*/ 95310 w 190414"/>
                <a:gd name="connsiteY12" fmla="*/ 68065 h 190414"/>
                <a:gd name="connsiteX13" fmla="*/ 33036 w 190414"/>
                <a:gd name="connsiteY13" fmla="*/ 5790 h 190414"/>
                <a:gd name="connsiteX14" fmla="*/ 5713 w 190414"/>
                <a:gd name="connsiteY14" fmla="*/ 5790 h 190414"/>
                <a:gd name="connsiteX15" fmla="*/ 5713 w 190414"/>
                <a:gd name="connsiteY15" fmla="*/ 33113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414" h="190414">
                  <a:moveTo>
                    <a:pt x="67988" y="95388"/>
                  </a:moveTo>
                  <a:lnTo>
                    <a:pt x="5713" y="157662"/>
                  </a:lnTo>
                  <a:cubicBezTo>
                    <a:pt x="-1542" y="165478"/>
                    <a:pt x="-1083" y="177692"/>
                    <a:pt x="6733" y="184946"/>
                  </a:cubicBezTo>
                  <a:cubicBezTo>
                    <a:pt x="14151" y="191836"/>
                    <a:pt x="25633" y="191820"/>
                    <a:pt x="33036" y="184908"/>
                  </a:cubicBezTo>
                  <a:lnTo>
                    <a:pt x="95310" y="122633"/>
                  </a:lnTo>
                  <a:lnTo>
                    <a:pt x="157585" y="184908"/>
                  </a:lnTo>
                  <a:cubicBezTo>
                    <a:pt x="165105" y="192427"/>
                    <a:pt x="177303" y="192427"/>
                    <a:pt x="184830" y="184908"/>
                  </a:cubicBezTo>
                  <a:cubicBezTo>
                    <a:pt x="192350" y="177388"/>
                    <a:pt x="192350" y="165182"/>
                    <a:pt x="184830" y="157662"/>
                  </a:cubicBezTo>
                  <a:lnTo>
                    <a:pt x="122556" y="95388"/>
                  </a:lnTo>
                  <a:lnTo>
                    <a:pt x="184830" y="33113"/>
                  </a:lnTo>
                  <a:cubicBezTo>
                    <a:pt x="192109" y="25321"/>
                    <a:pt x="191689" y="13100"/>
                    <a:pt x="183889" y="5829"/>
                  </a:cubicBezTo>
                  <a:cubicBezTo>
                    <a:pt x="176493" y="-1084"/>
                    <a:pt x="165004" y="-1099"/>
                    <a:pt x="157585" y="5790"/>
                  </a:cubicBezTo>
                  <a:lnTo>
                    <a:pt x="95310" y="68065"/>
                  </a:lnTo>
                  <a:lnTo>
                    <a:pt x="33036" y="5790"/>
                  </a:lnTo>
                  <a:cubicBezTo>
                    <a:pt x="25493" y="-1753"/>
                    <a:pt x="13256" y="-1753"/>
                    <a:pt x="5713" y="5790"/>
                  </a:cubicBezTo>
                  <a:cubicBezTo>
                    <a:pt x="-1830" y="13333"/>
                    <a:pt x="-1830" y="25570"/>
                    <a:pt x="5713" y="33113"/>
                  </a:cubicBezTo>
                  <a:close/>
                </a:path>
              </a:pathLst>
            </a:custGeom>
            <a:grpFill/>
            <a:ln w="7778" cap="flat">
              <a:noFill/>
              <a:prstDash val="solid"/>
              <a:miter/>
            </a:ln>
          </p:spPr>
          <p:txBody>
            <a:bodyPr rtlCol="0" anchor="ctr"/>
            <a:lstStyle/>
            <a:p>
              <a:endParaRPr lang="zh-CN" altLang="en-US"/>
            </a:p>
          </p:txBody>
        </p:sp>
        <p:sp>
          <p:nvSpPr>
            <p:cNvPr id="30" name="任意多边形: 形状 29"/>
            <p:cNvSpPr/>
            <p:nvPr/>
          </p:nvSpPr>
          <p:spPr>
            <a:xfrm>
              <a:off x="9269316" y="1577009"/>
              <a:ext cx="248796" cy="267784"/>
            </a:xfrm>
            <a:custGeom>
              <a:avLst/>
              <a:gdLst>
                <a:gd name="connsiteX0" fmla="*/ 68500 w 190944"/>
                <a:gd name="connsiteY0" fmla="*/ 95861 h 190888"/>
                <a:gd name="connsiteX1" fmla="*/ 6226 w 190944"/>
                <a:gd name="connsiteY1" fmla="*/ 158136 h 190888"/>
                <a:gd name="connsiteX2" fmla="*/ 6226 w 190944"/>
                <a:gd name="connsiteY2" fmla="*/ 185381 h 190888"/>
                <a:gd name="connsiteX3" fmla="*/ 33471 w 190944"/>
                <a:gd name="connsiteY3" fmla="*/ 185381 h 190888"/>
                <a:gd name="connsiteX4" fmla="*/ 95746 w 190944"/>
                <a:gd name="connsiteY4" fmla="*/ 123107 h 190888"/>
                <a:gd name="connsiteX5" fmla="*/ 158020 w 190944"/>
                <a:gd name="connsiteY5" fmla="*/ 185381 h 190888"/>
                <a:gd name="connsiteX6" fmla="*/ 185304 w 190944"/>
                <a:gd name="connsiteY6" fmla="*/ 184447 h 190888"/>
                <a:gd name="connsiteX7" fmla="*/ 185343 w 190944"/>
                <a:gd name="connsiteY7" fmla="*/ 158136 h 190888"/>
                <a:gd name="connsiteX8" fmla="*/ 123069 w 190944"/>
                <a:gd name="connsiteY8" fmla="*/ 95861 h 190888"/>
                <a:gd name="connsiteX9" fmla="*/ 185343 w 190944"/>
                <a:gd name="connsiteY9" fmla="*/ 33587 h 190888"/>
                <a:gd name="connsiteX10" fmla="*/ 185343 w 190944"/>
                <a:gd name="connsiteY10" fmla="*/ 6264 h 190888"/>
                <a:gd name="connsiteX11" fmla="*/ 158020 w 190944"/>
                <a:gd name="connsiteY11" fmla="*/ 6264 h 190888"/>
                <a:gd name="connsiteX12" fmla="*/ 95746 w 190944"/>
                <a:gd name="connsiteY12" fmla="*/ 68538 h 190888"/>
                <a:gd name="connsiteX13" fmla="*/ 33471 w 190944"/>
                <a:gd name="connsiteY13" fmla="*/ 6264 h 190888"/>
                <a:gd name="connsiteX14" fmla="*/ 6187 w 190944"/>
                <a:gd name="connsiteY14" fmla="*/ 5322 h 190888"/>
                <a:gd name="connsiteX15" fmla="*/ 5245 w 190944"/>
                <a:gd name="connsiteY15" fmla="*/ 32614 h 190888"/>
                <a:gd name="connsiteX16" fmla="*/ 6226 w 190944"/>
                <a:gd name="connsiteY16" fmla="*/ 33587 h 1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944" h="190888">
                  <a:moveTo>
                    <a:pt x="68500" y="95861"/>
                  </a:moveTo>
                  <a:lnTo>
                    <a:pt x="6226" y="158136"/>
                  </a:lnTo>
                  <a:cubicBezTo>
                    <a:pt x="-1294" y="165656"/>
                    <a:pt x="-1294" y="177862"/>
                    <a:pt x="6226" y="185381"/>
                  </a:cubicBezTo>
                  <a:cubicBezTo>
                    <a:pt x="13745" y="192901"/>
                    <a:pt x="25951" y="192901"/>
                    <a:pt x="33471" y="185381"/>
                  </a:cubicBezTo>
                  <a:lnTo>
                    <a:pt x="95746" y="123107"/>
                  </a:lnTo>
                  <a:lnTo>
                    <a:pt x="158020" y="185381"/>
                  </a:lnTo>
                  <a:cubicBezTo>
                    <a:pt x="165812" y="192660"/>
                    <a:pt x="178026" y="192239"/>
                    <a:pt x="185304" y="184447"/>
                  </a:cubicBezTo>
                  <a:cubicBezTo>
                    <a:pt x="192217" y="177044"/>
                    <a:pt x="192233" y="165555"/>
                    <a:pt x="185343" y="158136"/>
                  </a:cubicBezTo>
                  <a:lnTo>
                    <a:pt x="123069" y="95861"/>
                  </a:lnTo>
                  <a:lnTo>
                    <a:pt x="185343" y="33587"/>
                  </a:lnTo>
                  <a:cubicBezTo>
                    <a:pt x="192886" y="26044"/>
                    <a:pt x="192886" y="13807"/>
                    <a:pt x="185343" y="6264"/>
                  </a:cubicBezTo>
                  <a:cubicBezTo>
                    <a:pt x="177800" y="-1279"/>
                    <a:pt x="165563" y="-1279"/>
                    <a:pt x="158020" y="6264"/>
                  </a:cubicBezTo>
                  <a:lnTo>
                    <a:pt x="95746" y="68538"/>
                  </a:lnTo>
                  <a:lnTo>
                    <a:pt x="33471" y="6264"/>
                  </a:lnTo>
                  <a:cubicBezTo>
                    <a:pt x="26193" y="-1528"/>
                    <a:pt x="13979" y="-1949"/>
                    <a:pt x="6187" y="5322"/>
                  </a:cubicBezTo>
                  <a:cubicBezTo>
                    <a:pt x="-1605" y="12600"/>
                    <a:pt x="-2026" y="24814"/>
                    <a:pt x="5245" y="32614"/>
                  </a:cubicBezTo>
                  <a:cubicBezTo>
                    <a:pt x="5564" y="32948"/>
                    <a:pt x="5891" y="33275"/>
                    <a:pt x="6226" y="33587"/>
                  </a:cubicBezTo>
                  <a:close/>
                </a:path>
              </a:pathLst>
            </a:custGeom>
            <a:grpFill/>
            <a:ln w="7778" cap="flat">
              <a:noFill/>
              <a:prstDash val="solid"/>
              <a:miter/>
            </a:ln>
          </p:spPr>
          <p:txBody>
            <a:bodyPr rtlCol="0" anchor="ctr"/>
            <a:lstStyle/>
            <a:p>
              <a:endParaRPr lang="zh-CN" altLang="en-US"/>
            </a:p>
          </p:txBody>
        </p:sp>
        <p:sp>
          <p:nvSpPr>
            <p:cNvPr id="31" name="任意多边形: 形状 30"/>
            <p:cNvSpPr/>
            <p:nvPr/>
          </p:nvSpPr>
          <p:spPr>
            <a:xfrm>
              <a:off x="8777043" y="1577674"/>
              <a:ext cx="248105" cy="267120"/>
            </a:xfrm>
            <a:custGeom>
              <a:avLst/>
              <a:gdLst>
                <a:gd name="connsiteX0" fmla="*/ 67988 w 190414"/>
                <a:gd name="connsiteY0" fmla="*/ 95388 h 190414"/>
                <a:gd name="connsiteX1" fmla="*/ 5713 w 190414"/>
                <a:gd name="connsiteY1" fmla="*/ 157662 h 190414"/>
                <a:gd name="connsiteX2" fmla="*/ 6733 w 190414"/>
                <a:gd name="connsiteY2" fmla="*/ 184946 h 190414"/>
                <a:gd name="connsiteX3" fmla="*/ 33036 w 190414"/>
                <a:gd name="connsiteY3" fmla="*/ 184908 h 190414"/>
                <a:gd name="connsiteX4" fmla="*/ 95310 w 190414"/>
                <a:gd name="connsiteY4" fmla="*/ 122633 h 190414"/>
                <a:gd name="connsiteX5" fmla="*/ 157585 w 190414"/>
                <a:gd name="connsiteY5" fmla="*/ 184908 h 190414"/>
                <a:gd name="connsiteX6" fmla="*/ 184830 w 190414"/>
                <a:gd name="connsiteY6" fmla="*/ 184908 h 190414"/>
                <a:gd name="connsiteX7" fmla="*/ 184830 w 190414"/>
                <a:gd name="connsiteY7" fmla="*/ 157662 h 190414"/>
                <a:gd name="connsiteX8" fmla="*/ 122556 w 190414"/>
                <a:gd name="connsiteY8" fmla="*/ 95388 h 190414"/>
                <a:gd name="connsiteX9" fmla="*/ 184830 w 190414"/>
                <a:gd name="connsiteY9" fmla="*/ 33113 h 190414"/>
                <a:gd name="connsiteX10" fmla="*/ 183889 w 190414"/>
                <a:gd name="connsiteY10" fmla="*/ 5829 h 190414"/>
                <a:gd name="connsiteX11" fmla="*/ 157585 w 190414"/>
                <a:gd name="connsiteY11" fmla="*/ 5790 h 190414"/>
                <a:gd name="connsiteX12" fmla="*/ 95310 w 190414"/>
                <a:gd name="connsiteY12" fmla="*/ 68065 h 190414"/>
                <a:gd name="connsiteX13" fmla="*/ 33036 w 190414"/>
                <a:gd name="connsiteY13" fmla="*/ 5790 h 190414"/>
                <a:gd name="connsiteX14" fmla="*/ 5713 w 190414"/>
                <a:gd name="connsiteY14" fmla="*/ 5790 h 190414"/>
                <a:gd name="connsiteX15" fmla="*/ 5713 w 190414"/>
                <a:gd name="connsiteY15" fmla="*/ 33113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414" h="190414">
                  <a:moveTo>
                    <a:pt x="67988" y="95388"/>
                  </a:moveTo>
                  <a:lnTo>
                    <a:pt x="5713" y="157662"/>
                  </a:lnTo>
                  <a:cubicBezTo>
                    <a:pt x="-1542" y="165478"/>
                    <a:pt x="-1083" y="177692"/>
                    <a:pt x="6733" y="184946"/>
                  </a:cubicBezTo>
                  <a:cubicBezTo>
                    <a:pt x="14151" y="191836"/>
                    <a:pt x="25633" y="191820"/>
                    <a:pt x="33036" y="184908"/>
                  </a:cubicBezTo>
                  <a:lnTo>
                    <a:pt x="95310" y="122633"/>
                  </a:lnTo>
                  <a:lnTo>
                    <a:pt x="157585" y="184908"/>
                  </a:lnTo>
                  <a:cubicBezTo>
                    <a:pt x="165105" y="192427"/>
                    <a:pt x="177303" y="192427"/>
                    <a:pt x="184830" y="184908"/>
                  </a:cubicBezTo>
                  <a:cubicBezTo>
                    <a:pt x="192350" y="177388"/>
                    <a:pt x="192350" y="165182"/>
                    <a:pt x="184830" y="157662"/>
                  </a:cubicBezTo>
                  <a:lnTo>
                    <a:pt x="122556" y="95388"/>
                  </a:lnTo>
                  <a:lnTo>
                    <a:pt x="184830" y="33113"/>
                  </a:lnTo>
                  <a:cubicBezTo>
                    <a:pt x="192109" y="25321"/>
                    <a:pt x="191689" y="13100"/>
                    <a:pt x="183889" y="5829"/>
                  </a:cubicBezTo>
                  <a:cubicBezTo>
                    <a:pt x="176493" y="-1084"/>
                    <a:pt x="165004" y="-1099"/>
                    <a:pt x="157585" y="5790"/>
                  </a:cubicBezTo>
                  <a:lnTo>
                    <a:pt x="95310" y="68065"/>
                  </a:lnTo>
                  <a:lnTo>
                    <a:pt x="33036" y="5790"/>
                  </a:lnTo>
                  <a:cubicBezTo>
                    <a:pt x="25493" y="-1753"/>
                    <a:pt x="13256" y="-1753"/>
                    <a:pt x="5713" y="5790"/>
                  </a:cubicBezTo>
                  <a:cubicBezTo>
                    <a:pt x="-1830" y="13333"/>
                    <a:pt x="-1830" y="25570"/>
                    <a:pt x="5713" y="33113"/>
                  </a:cubicBezTo>
                  <a:close/>
                </a:path>
              </a:pathLst>
            </a:custGeom>
            <a:grpFill/>
            <a:ln w="7778" cap="flat">
              <a:noFill/>
              <a:prstDash val="solid"/>
              <a:miter/>
            </a:ln>
          </p:spPr>
          <p:txBody>
            <a:bodyPr rtlCol="0" anchor="ctr"/>
            <a:lstStyle/>
            <a:p>
              <a:endParaRPr lang="zh-CN" altLang="en-US"/>
            </a:p>
          </p:txBody>
        </p:sp>
      </p:grpSp>
      <p:sp>
        <p:nvSpPr>
          <p:cNvPr id="32" name="任意多边形: 形状 31"/>
          <p:cNvSpPr/>
          <p:nvPr userDrawn="1"/>
        </p:nvSpPr>
        <p:spPr>
          <a:xfrm>
            <a:off x="11254595" y="685572"/>
            <a:ext cx="571040" cy="614804"/>
          </a:xfrm>
          <a:custGeom>
            <a:avLst/>
            <a:gdLst>
              <a:gd name="connsiteX0" fmla="*/ 438258 w 438258"/>
              <a:gd name="connsiteY0" fmla="*/ 219129 h 438258"/>
              <a:gd name="connsiteX1" fmla="*/ 219129 w 438258"/>
              <a:gd name="connsiteY1" fmla="*/ 438258 h 438258"/>
              <a:gd name="connsiteX2" fmla="*/ 0 w 438258"/>
              <a:gd name="connsiteY2" fmla="*/ 219129 h 438258"/>
              <a:gd name="connsiteX3" fmla="*/ 219129 w 438258"/>
              <a:gd name="connsiteY3" fmla="*/ 0 h 438258"/>
              <a:gd name="connsiteX4" fmla="*/ 438258 w 438258"/>
              <a:gd name="connsiteY4" fmla="*/ 219129 h 438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258" h="438258">
                <a:moveTo>
                  <a:pt x="438258" y="219129"/>
                </a:moveTo>
                <a:cubicBezTo>
                  <a:pt x="438258" y="340151"/>
                  <a:pt x="340151" y="438258"/>
                  <a:pt x="219129" y="438258"/>
                </a:cubicBezTo>
                <a:cubicBezTo>
                  <a:pt x="98107" y="438258"/>
                  <a:pt x="0" y="340151"/>
                  <a:pt x="0" y="219129"/>
                </a:cubicBezTo>
                <a:cubicBezTo>
                  <a:pt x="0" y="98107"/>
                  <a:pt x="98107" y="0"/>
                  <a:pt x="219129" y="0"/>
                </a:cubicBezTo>
                <a:cubicBezTo>
                  <a:pt x="340151" y="0"/>
                  <a:pt x="438258" y="98107"/>
                  <a:pt x="438258" y="219129"/>
                </a:cubicBezTo>
                <a:close/>
              </a:path>
            </a:pathLst>
          </a:custGeom>
          <a:solidFill>
            <a:schemeClr val="accent1">
              <a:lumMod val="40000"/>
              <a:lumOff val="60000"/>
            </a:schemeClr>
          </a:solidFill>
          <a:ln w="7778" cap="flat">
            <a:noFill/>
            <a:prstDash val="solid"/>
            <a:miter/>
          </a:ln>
        </p:spPr>
        <p:txBody>
          <a:bodyPr rtlCol="0" anchor="ctr"/>
          <a:lstStyle/>
          <a:p>
            <a:endParaRPr lang="zh-CN" altLang="en-US"/>
          </a:p>
        </p:txBody>
      </p:sp>
      <p:sp>
        <p:nvSpPr>
          <p:cNvPr id="33" name="任意多边形: 形状 32"/>
          <p:cNvSpPr/>
          <p:nvPr userDrawn="1"/>
        </p:nvSpPr>
        <p:spPr>
          <a:xfrm>
            <a:off x="-19206" y="-32000"/>
            <a:ext cx="3387718" cy="1780433"/>
          </a:xfrm>
          <a:custGeom>
            <a:avLst/>
            <a:gdLst>
              <a:gd name="connsiteX0" fmla="*/ 0 w 2599983"/>
              <a:gd name="connsiteY0" fmla="*/ 0 h 1269167"/>
              <a:gd name="connsiteX1" fmla="*/ 2599983 w 2599983"/>
              <a:gd name="connsiteY1" fmla="*/ 0 h 1269167"/>
              <a:gd name="connsiteX2" fmla="*/ 2597667 w 2599983"/>
              <a:gd name="connsiteY2" fmla="*/ 5066 h 1269167"/>
              <a:gd name="connsiteX3" fmla="*/ 2402716 w 2599983"/>
              <a:gd name="connsiteY3" fmla="*/ 133172 h 1269167"/>
              <a:gd name="connsiteX4" fmla="*/ 2109091 w 2599983"/>
              <a:gd name="connsiteY4" fmla="*/ 104837 h 1269167"/>
              <a:gd name="connsiteX5" fmla="*/ 1881321 w 2599983"/>
              <a:gd name="connsiteY5" fmla="*/ 246123 h 1269167"/>
              <a:gd name="connsiteX6" fmla="*/ 2090019 w 2599983"/>
              <a:gd name="connsiteY6" fmla="*/ 517952 h 1269167"/>
              <a:gd name="connsiteX7" fmla="*/ 1977458 w 2599983"/>
              <a:gd name="connsiteY7" fmla="*/ 1010000 h 1269167"/>
              <a:gd name="connsiteX8" fmla="*/ 1322873 w 2599983"/>
              <a:gd name="connsiteY8" fmla="*/ 832206 h 1269167"/>
              <a:gd name="connsiteX9" fmla="*/ 76445 w 2599983"/>
              <a:gd name="connsiteY9" fmla="*/ 1182812 h 1269167"/>
              <a:gd name="connsiteX10" fmla="*/ 0 w 2599983"/>
              <a:gd name="connsiteY10" fmla="*/ 1269167 h 126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9983" h="1269167">
                <a:moveTo>
                  <a:pt x="0" y="0"/>
                </a:moveTo>
                <a:lnTo>
                  <a:pt x="2599983" y="0"/>
                </a:lnTo>
                <a:lnTo>
                  <a:pt x="2597667" y="5066"/>
                </a:lnTo>
                <a:cubicBezTo>
                  <a:pt x="2554448" y="72439"/>
                  <a:pt x="2484136" y="119839"/>
                  <a:pt x="2402716" y="133172"/>
                </a:cubicBezTo>
                <a:cubicBezTo>
                  <a:pt x="2305100" y="147651"/>
                  <a:pt x="2207640" y="110053"/>
                  <a:pt x="2109091" y="104837"/>
                </a:cubicBezTo>
                <a:cubicBezTo>
                  <a:pt x="2010541" y="99622"/>
                  <a:pt x="1892141" y="148041"/>
                  <a:pt x="1881321" y="246123"/>
                </a:cubicBezTo>
                <a:cubicBezTo>
                  <a:pt x="1868321" y="364445"/>
                  <a:pt x="2009763" y="430067"/>
                  <a:pt x="2090019" y="517952"/>
                </a:cubicBezTo>
                <a:cubicBezTo>
                  <a:pt x="2223053" y="663831"/>
                  <a:pt x="2160701" y="936516"/>
                  <a:pt x="1977458" y="1010000"/>
                </a:cubicBezTo>
                <a:cubicBezTo>
                  <a:pt x="1760742" y="1096873"/>
                  <a:pt x="1537098" y="925618"/>
                  <a:pt x="1322873" y="832206"/>
                </a:cubicBezTo>
                <a:cubicBezTo>
                  <a:pt x="852855" y="628101"/>
                  <a:pt x="400896" y="830805"/>
                  <a:pt x="76445" y="1182812"/>
                </a:cubicBezTo>
                <a:lnTo>
                  <a:pt x="0" y="1269167"/>
                </a:ln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a:p>
        </p:txBody>
      </p:sp>
      <p:sp>
        <p:nvSpPr>
          <p:cNvPr id="34" name="任意多边形: 形状 33"/>
          <p:cNvSpPr/>
          <p:nvPr userDrawn="1"/>
        </p:nvSpPr>
        <p:spPr>
          <a:xfrm>
            <a:off x="3242938" y="5867139"/>
            <a:ext cx="133704" cy="123071"/>
          </a:xfrm>
          <a:custGeom>
            <a:avLst/>
            <a:gdLst>
              <a:gd name="connsiteX0" fmla="*/ 44234 w 102614"/>
              <a:gd name="connsiteY0" fmla="*/ 162 h 87730"/>
              <a:gd name="connsiteX1" fmla="*/ 6635 w 102614"/>
              <a:gd name="connsiteY1" fmla="*/ 56287 h 87730"/>
              <a:gd name="connsiteX2" fmla="*/ 32791 w 102614"/>
              <a:gd name="connsiteY2" fmla="*/ 79095 h 87730"/>
              <a:gd name="connsiteX3" fmla="*/ 87281 w 102614"/>
              <a:gd name="connsiteY3" fmla="*/ 81275 h 87730"/>
              <a:gd name="connsiteX4" fmla="*/ 96389 w 102614"/>
              <a:gd name="connsiteY4" fmla="*/ 26785 h 87730"/>
              <a:gd name="connsiteX5" fmla="*/ 44234 w 102614"/>
              <a:gd name="connsiteY5" fmla="*/ 162 h 8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614" h="87730">
                <a:moveTo>
                  <a:pt x="44234" y="162"/>
                </a:moveTo>
                <a:cubicBezTo>
                  <a:pt x="14731" y="162"/>
                  <a:pt x="-12981" y="26473"/>
                  <a:pt x="6635" y="56287"/>
                </a:cubicBezTo>
                <a:cubicBezTo>
                  <a:pt x="13727" y="65574"/>
                  <a:pt x="22625" y="73327"/>
                  <a:pt x="32791" y="79095"/>
                </a:cubicBezTo>
                <a:cubicBezTo>
                  <a:pt x="47426" y="88826"/>
                  <a:pt x="72491" y="91706"/>
                  <a:pt x="87281" y="81275"/>
                </a:cubicBezTo>
                <a:cubicBezTo>
                  <a:pt x="104096" y="69676"/>
                  <a:pt x="107131" y="43833"/>
                  <a:pt x="96389" y="26785"/>
                </a:cubicBezTo>
                <a:cubicBezTo>
                  <a:pt x="84712" y="9558"/>
                  <a:pt x="65034" y="-484"/>
                  <a:pt x="44234" y="162"/>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5" name="任意多边形: 形状 34"/>
          <p:cNvSpPr/>
          <p:nvPr userDrawn="1"/>
        </p:nvSpPr>
        <p:spPr>
          <a:xfrm>
            <a:off x="3262460" y="5659971"/>
            <a:ext cx="95525" cy="75480"/>
          </a:xfrm>
          <a:custGeom>
            <a:avLst/>
            <a:gdLst>
              <a:gd name="connsiteX0" fmla="*/ 39605 w 73313"/>
              <a:gd name="connsiteY0" fmla="*/ 52560 h 53805"/>
              <a:gd name="connsiteX1" fmla="*/ 63347 w 73313"/>
              <a:gd name="connsiteY1" fmla="*/ 50147 h 53805"/>
              <a:gd name="connsiteX2" fmla="*/ 71910 w 73313"/>
              <a:gd name="connsiteY2" fmla="*/ 32710 h 53805"/>
              <a:gd name="connsiteX3" fmla="*/ 71910 w 73313"/>
              <a:gd name="connsiteY3" fmla="*/ 13327 h 53805"/>
              <a:gd name="connsiteX4" fmla="*/ 53305 w 73313"/>
              <a:gd name="connsiteY4" fmla="*/ 328 h 53805"/>
              <a:gd name="connsiteX5" fmla="*/ 29952 w 73313"/>
              <a:gd name="connsiteY5" fmla="*/ 4220 h 53805"/>
              <a:gd name="connsiteX6" fmla="*/ 23569 w 73313"/>
              <a:gd name="connsiteY6" fmla="*/ 6321 h 53805"/>
              <a:gd name="connsiteX7" fmla="*/ 3330 w 73313"/>
              <a:gd name="connsiteY7" fmla="*/ 12860 h 53805"/>
              <a:gd name="connsiteX8" fmla="*/ 995 w 73313"/>
              <a:gd name="connsiteY8" fmla="*/ 30608 h 53805"/>
              <a:gd name="connsiteX9" fmla="*/ 39605 w 73313"/>
              <a:gd name="connsiteY9" fmla="*/ 52560 h 5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3" h="53805">
                <a:moveTo>
                  <a:pt x="39605" y="52560"/>
                </a:moveTo>
                <a:cubicBezTo>
                  <a:pt x="47514" y="55028"/>
                  <a:pt x="56092" y="54156"/>
                  <a:pt x="63347" y="50147"/>
                </a:cubicBezTo>
                <a:cubicBezTo>
                  <a:pt x="68189" y="45539"/>
                  <a:pt x="71225" y="39358"/>
                  <a:pt x="71910" y="32710"/>
                </a:cubicBezTo>
                <a:cubicBezTo>
                  <a:pt x="73856" y="26397"/>
                  <a:pt x="73856" y="19640"/>
                  <a:pt x="71910" y="13327"/>
                </a:cubicBezTo>
                <a:cubicBezTo>
                  <a:pt x="68376" y="6072"/>
                  <a:pt x="61339" y="1152"/>
                  <a:pt x="53305" y="328"/>
                </a:cubicBezTo>
                <a:cubicBezTo>
                  <a:pt x="45319" y="-405"/>
                  <a:pt x="37270" y="934"/>
                  <a:pt x="29952" y="4220"/>
                </a:cubicBezTo>
                <a:cubicBezTo>
                  <a:pt x="27905" y="5154"/>
                  <a:pt x="25764" y="5854"/>
                  <a:pt x="23569" y="6321"/>
                </a:cubicBezTo>
                <a:cubicBezTo>
                  <a:pt x="15084" y="7800"/>
                  <a:pt x="8545" y="4220"/>
                  <a:pt x="3330" y="12860"/>
                </a:cubicBezTo>
                <a:cubicBezTo>
                  <a:pt x="29" y="18161"/>
                  <a:pt x="-827" y="24630"/>
                  <a:pt x="995" y="30608"/>
                </a:cubicBezTo>
                <a:cubicBezTo>
                  <a:pt x="6677" y="45710"/>
                  <a:pt x="25671" y="50147"/>
                  <a:pt x="39605" y="52560"/>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6" name="任意多边形: 形状 35"/>
          <p:cNvSpPr/>
          <p:nvPr userDrawn="1"/>
        </p:nvSpPr>
        <p:spPr>
          <a:xfrm>
            <a:off x="3455025" y="5831619"/>
            <a:ext cx="79534" cy="59902"/>
          </a:xfrm>
          <a:custGeom>
            <a:avLst/>
            <a:gdLst>
              <a:gd name="connsiteX0" fmla="*/ 56922 w 61040"/>
              <a:gd name="connsiteY0" fmla="*/ 32955 h 42701"/>
              <a:gd name="connsiteX1" fmla="*/ 60659 w 61040"/>
              <a:gd name="connsiteY1" fmla="*/ 16842 h 42701"/>
              <a:gd name="connsiteX2" fmla="*/ 60659 w 61040"/>
              <a:gd name="connsiteY2" fmla="*/ 11004 h 42701"/>
              <a:gd name="connsiteX3" fmla="*/ 57234 w 61040"/>
              <a:gd name="connsiteY3" fmla="*/ 7345 h 42701"/>
              <a:gd name="connsiteX4" fmla="*/ 486 w 61040"/>
              <a:gd name="connsiteY4" fmla="*/ 20734 h 42701"/>
              <a:gd name="connsiteX5" fmla="*/ 56922 w 61040"/>
              <a:gd name="connsiteY5" fmla="*/ 32955 h 4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40" h="42701">
                <a:moveTo>
                  <a:pt x="56922" y="32955"/>
                </a:moveTo>
                <a:cubicBezTo>
                  <a:pt x="58993" y="27810"/>
                  <a:pt x="60254" y="22376"/>
                  <a:pt x="60659" y="16842"/>
                </a:cubicBezTo>
                <a:cubicBezTo>
                  <a:pt x="61243" y="14942"/>
                  <a:pt x="61243" y="12903"/>
                  <a:pt x="60659" y="11004"/>
                </a:cubicBezTo>
                <a:cubicBezTo>
                  <a:pt x="59857" y="9501"/>
                  <a:pt x="58674" y="8240"/>
                  <a:pt x="57234" y="7345"/>
                </a:cubicBezTo>
                <a:cubicBezTo>
                  <a:pt x="44312" y="-1763"/>
                  <a:pt x="-5041" y="-6744"/>
                  <a:pt x="486" y="20734"/>
                </a:cubicBezTo>
                <a:cubicBezTo>
                  <a:pt x="3911" y="39494"/>
                  <a:pt x="47737" y="52883"/>
                  <a:pt x="56922" y="32955"/>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7" name="任意多边形: 形状 36"/>
          <p:cNvSpPr/>
          <p:nvPr userDrawn="1"/>
        </p:nvSpPr>
        <p:spPr>
          <a:xfrm>
            <a:off x="3154253" y="6046942"/>
            <a:ext cx="109059" cy="137136"/>
          </a:xfrm>
          <a:custGeom>
            <a:avLst/>
            <a:gdLst>
              <a:gd name="connsiteX0" fmla="*/ 41849 w 83700"/>
              <a:gd name="connsiteY0" fmla="*/ 97815 h 97756"/>
              <a:gd name="connsiteX1" fmla="*/ 71741 w 83700"/>
              <a:gd name="connsiteY1" fmla="*/ 81702 h 97756"/>
              <a:gd name="connsiteX2" fmla="*/ 82172 w 83700"/>
              <a:gd name="connsiteY2" fmla="*/ 35463 h 97756"/>
              <a:gd name="connsiteX3" fmla="*/ 3550 w 83700"/>
              <a:gd name="connsiteY3" fmla="*/ 27679 h 97756"/>
              <a:gd name="connsiteX4" fmla="*/ 41849 w 83700"/>
              <a:gd name="connsiteY4" fmla="*/ 97815 h 9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00" h="97756">
                <a:moveTo>
                  <a:pt x="41849" y="97815"/>
                </a:moveTo>
                <a:cubicBezTo>
                  <a:pt x="53572" y="96687"/>
                  <a:pt x="64353" y="90880"/>
                  <a:pt x="71741" y="81702"/>
                </a:cubicBezTo>
                <a:cubicBezTo>
                  <a:pt x="82366" y="68819"/>
                  <a:pt x="86243" y="51654"/>
                  <a:pt x="82172" y="35463"/>
                </a:cubicBezTo>
                <a:cubicBezTo>
                  <a:pt x="71274" y="-6728"/>
                  <a:pt x="21765" y="-13345"/>
                  <a:pt x="3550" y="27679"/>
                </a:cubicBezTo>
                <a:cubicBezTo>
                  <a:pt x="-7893" y="53289"/>
                  <a:pt x="9777" y="99995"/>
                  <a:pt x="41849" y="97815"/>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8" name="任意多边形: 形状 37"/>
          <p:cNvSpPr/>
          <p:nvPr userDrawn="1"/>
        </p:nvSpPr>
        <p:spPr>
          <a:xfrm>
            <a:off x="3130810" y="5781301"/>
            <a:ext cx="60351" cy="52772"/>
          </a:xfrm>
          <a:custGeom>
            <a:avLst/>
            <a:gdLst>
              <a:gd name="connsiteX0" fmla="*/ 4183 w 46318"/>
              <a:gd name="connsiteY0" fmla="*/ 26478 h 37618"/>
              <a:gd name="connsiteX1" fmla="*/ 30728 w 46318"/>
              <a:gd name="connsiteY1" fmla="*/ 36831 h 37618"/>
              <a:gd name="connsiteX2" fmla="*/ 42482 w 46318"/>
              <a:gd name="connsiteY2" fmla="*/ 25466 h 37618"/>
              <a:gd name="connsiteX3" fmla="*/ 46375 w 46318"/>
              <a:gd name="connsiteY3" fmla="*/ 15736 h 37618"/>
              <a:gd name="connsiteX4" fmla="*/ 40380 w 46318"/>
              <a:gd name="connsiteY4" fmla="*/ 5227 h 37618"/>
              <a:gd name="connsiteX5" fmla="*/ 12046 w 46318"/>
              <a:gd name="connsiteY5" fmla="*/ 2347 h 37618"/>
              <a:gd name="connsiteX6" fmla="*/ 603 w 46318"/>
              <a:gd name="connsiteY6" fmla="*/ 11765 h 37618"/>
              <a:gd name="connsiteX7" fmla="*/ 12046 w 46318"/>
              <a:gd name="connsiteY7" fmla="*/ 32394 h 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8" h="37618">
                <a:moveTo>
                  <a:pt x="4183" y="26478"/>
                </a:moveTo>
                <a:cubicBezTo>
                  <a:pt x="11968" y="33172"/>
                  <a:pt x="21387" y="40334"/>
                  <a:pt x="30728" y="36831"/>
                </a:cubicBezTo>
                <a:cubicBezTo>
                  <a:pt x="35757" y="34387"/>
                  <a:pt x="39867" y="30409"/>
                  <a:pt x="42482" y="25466"/>
                </a:cubicBezTo>
                <a:cubicBezTo>
                  <a:pt x="44623" y="22625"/>
                  <a:pt x="45962" y="19269"/>
                  <a:pt x="46375" y="15736"/>
                </a:cubicBezTo>
                <a:cubicBezTo>
                  <a:pt x="46117" y="11493"/>
                  <a:pt x="43899" y="7609"/>
                  <a:pt x="40380" y="5227"/>
                </a:cubicBezTo>
                <a:cubicBezTo>
                  <a:pt x="31989" y="-339"/>
                  <a:pt x="21387" y="-1413"/>
                  <a:pt x="12046" y="2347"/>
                </a:cubicBezTo>
                <a:cubicBezTo>
                  <a:pt x="6986" y="3569"/>
                  <a:pt x="2774" y="7040"/>
                  <a:pt x="603" y="11765"/>
                </a:cubicBezTo>
                <a:cubicBezTo>
                  <a:pt x="-2044" y="19550"/>
                  <a:pt x="5429" y="27334"/>
                  <a:pt x="12046" y="32394"/>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39" name="任意多边形: 形状 38"/>
          <p:cNvSpPr/>
          <p:nvPr userDrawn="1"/>
        </p:nvSpPr>
        <p:spPr>
          <a:xfrm>
            <a:off x="3277271" y="5440795"/>
            <a:ext cx="182482" cy="135956"/>
          </a:xfrm>
          <a:custGeom>
            <a:avLst/>
            <a:gdLst>
              <a:gd name="connsiteX0" fmla="*/ 42561 w 140050"/>
              <a:gd name="connsiteY0" fmla="*/ 22597 h 96915"/>
              <a:gd name="connsiteX1" fmla="*/ 74710 w 140050"/>
              <a:gd name="connsiteY1" fmla="*/ 2669 h 96915"/>
              <a:gd name="connsiteX2" fmla="*/ 117369 w 140050"/>
              <a:gd name="connsiteY2" fmla="*/ 7339 h 96915"/>
              <a:gd name="connsiteX3" fmla="*/ 139943 w 140050"/>
              <a:gd name="connsiteY3" fmla="*/ 43459 h 96915"/>
              <a:gd name="connsiteX4" fmla="*/ 136674 w 140050"/>
              <a:gd name="connsiteY4" fmla="*/ 61207 h 96915"/>
              <a:gd name="connsiteX5" fmla="*/ 98842 w 140050"/>
              <a:gd name="connsiteY5" fmla="*/ 81758 h 96915"/>
              <a:gd name="connsiteX6" fmla="*/ 33998 w 140050"/>
              <a:gd name="connsiteY6" fmla="*/ 95536 h 96915"/>
              <a:gd name="connsiteX7" fmla="*/ 19597 w 140050"/>
              <a:gd name="connsiteY7" fmla="*/ 96937 h 96915"/>
              <a:gd name="connsiteX8" fmla="*/ 2627 w 140050"/>
              <a:gd name="connsiteY8" fmla="*/ 60195 h 96915"/>
              <a:gd name="connsiteX9" fmla="*/ 42561 w 140050"/>
              <a:gd name="connsiteY9" fmla="*/ 22597 h 9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050" h="96915">
                <a:moveTo>
                  <a:pt x="42561" y="22597"/>
                </a:moveTo>
                <a:cubicBezTo>
                  <a:pt x="51894" y="13948"/>
                  <a:pt x="62808" y="7184"/>
                  <a:pt x="74710" y="2669"/>
                </a:cubicBezTo>
                <a:cubicBezTo>
                  <a:pt x="88948" y="-1924"/>
                  <a:pt x="104462" y="-227"/>
                  <a:pt x="117369" y="7339"/>
                </a:cubicBezTo>
                <a:cubicBezTo>
                  <a:pt x="130205" y="15116"/>
                  <a:pt x="138581" y="28520"/>
                  <a:pt x="139943" y="43459"/>
                </a:cubicBezTo>
                <a:cubicBezTo>
                  <a:pt x="140558" y="49562"/>
                  <a:pt x="139422" y="55719"/>
                  <a:pt x="136674" y="61207"/>
                </a:cubicBezTo>
                <a:cubicBezTo>
                  <a:pt x="129668" y="74285"/>
                  <a:pt x="113321" y="78644"/>
                  <a:pt x="98842" y="81758"/>
                </a:cubicBezTo>
                <a:lnTo>
                  <a:pt x="33998" y="95536"/>
                </a:lnTo>
                <a:cubicBezTo>
                  <a:pt x="29312" y="96813"/>
                  <a:pt x="24439" y="97287"/>
                  <a:pt x="19597" y="96937"/>
                </a:cubicBezTo>
                <a:cubicBezTo>
                  <a:pt x="2783" y="94758"/>
                  <a:pt x="-4145" y="74051"/>
                  <a:pt x="2627" y="60195"/>
                </a:cubicBezTo>
                <a:cubicBezTo>
                  <a:pt x="9400" y="46339"/>
                  <a:pt x="30573" y="32561"/>
                  <a:pt x="42561" y="22597"/>
                </a:cubicBezTo>
                <a:close/>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40" name="任意多边形: 形状 39"/>
          <p:cNvSpPr/>
          <p:nvPr userDrawn="1"/>
        </p:nvSpPr>
        <p:spPr>
          <a:xfrm>
            <a:off x="3450606" y="5671262"/>
            <a:ext cx="45437" cy="52864"/>
          </a:xfrm>
          <a:custGeom>
            <a:avLst/>
            <a:gdLst>
              <a:gd name="connsiteX0" fmla="*/ 218 w 34872"/>
              <a:gd name="connsiteY0" fmla="*/ 14620 h 37684"/>
              <a:gd name="connsiteX1" fmla="*/ 3409 w 34872"/>
              <a:gd name="connsiteY1" fmla="*/ 27075 h 37684"/>
              <a:gd name="connsiteX2" fmla="*/ 18044 w 34872"/>
              <a:gd name="connsiteY2" fmla="*/ 37817 h 37684"/>
              <a:gd name="connsiteX3" fmla="*/ 26996 w 34872"/>
              <a:gd name="connsiteY3" fmla="*/ 34470 h 37684"/>
              <a:gd name="connsiteX4" fmla="*/ 33613 w 34872"/>
              <a:gd name="connsiteY4" fmla="*/ 11117 h 37684"/>
              <a:gd name="connsiteX5" fmla="*/ 11972 w 34872"/>
              <a:gd name="connsiteY5" fmla="*/ 763 h 37684"/>
              <a:gd name="connsiteX6" fmla="*/ 1697 w 34872"/>
              <a:gd name="connsiteY6" fmla="*/ 21859 h 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72" h="37684">
                <a:moveTo>
                  <a:pt x="218" y="14620"/>
                </a:moveTo>
                <a:cubicBezTo>
                  <a:pt x="-397" y="19026"/>
                  <a:pt x="755" y="23502"/>
                  <a:pt x="3409" y="27075"/>
                </a:cubicBezTo>
                <a:cubicBezTo>
                  <a:pt x="6181" y="32874"/>
                  <a:pt x="11676" y="36906"/>
                  <a:pt x="18044" y="37817"/>
                </a:cubicBezTo>
                <a:cubicBezTo>
                  <a:pt x="21321" y="37731"/>
                  <a:pt x="24474" y="36556"/>
                  <a:pt x="26996" y="34470"/>
                </a:cubicBezTo>
                <a:cubicBezTo>
                  <a:pt x="34095" y="28989"/>
                  <a:pt x="36781" y="19508"/>
                  <a:pt x="33613" y="11117"/>
                </a:cubicBezTo>
                <a:cubicBezTo>
                  <a:pt x="29931" y="2803"/>
                  <a:pt x="20753" y="-1587"/>
                  <a:pt x="11972" y="763"/>
                </a:cubicBezTo>
                <a:cubicBezTo>
                  <a:pt x="3363" y="3815"/>
                  <a:pt x="-1207" y="13203"/>
                  <a:pt x="1697" y="21859"/>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41" name="任意多边形: 形状 40"/>
          <p:cNvSpPr/>
          <p:nvPr userDrawn="1"/>
        </p:nvSpPr>
        <p:spPr>
          <a:xfrm>
            <a:off x="2960537" y="5246480"/>
            <a:ext cx="295507" cy="364925"/>
          </a:xfrm>
          <a:custGeom>
            <a:avLst/>
            <a:gdLst>
              <a:gd name="connsiteX0" fmla="*/ 77726 w 226794"/>
              <a:gd name="connsiteY0" fmla="*/ 29791 h 260134"/>
              <a:gd name="connsiteX1" fmla="*/ 18020 w 226794"/>
              <a:gd name="connsiteY1" fmla="*/ 94090 h 260134"/>
              <a:gd name="connsiteX2" fmla="*/ 4164 w 226794"/>
              <a:gd name="connsiteY2" fmla="*/ 178238 h 260134"/>
              <a:gd name="connsiteX3" fmla="*/ 49936 w 226794"/>
              <a:gd name="connsiteY3" fmla="*/ 233818 h 260134"/>
              <a:gd name="connsiteX4" fmla="*/ 103415 w 226794"/>
              <a:gd name="connsiteY4" fmla="*/ 259351 h 260134"/>
              <a:gd name="connsiteX5" fmla="*/ 156737 w 226794"/>
              <a:gd name="connsiteY5" fmla="*/ 239501 h 260134"/>
              <a:gd name="connsiteX6" fmla="*/ 180090 w 226794"/>
              <a:gd name="connsiteY6" fmla="*/ 154885 h 260134"/>
              <a:gd name="connsiteX7" fmla="*/ 202821 w 226794"/>
              <a:gd name="connsiteY7" fmla="*/ 133556 h 260134"/>
              <a:gd name="connsiteX8" fmla="*/ 205522 w 226794"/>
              <a:gd name="connsiteY8" fmla="*/ 24163 h 260134"/>
              <a:gd name="connsiteX9" fmla="*/ 145995 w 226794"/>
              <a:gd name="connsiteY9" fmla="*/ 211 h 260134"/>
              <a:gd name="connsiteX10" fmla="*/ 33745 w 226794"/>
              <a:gd name="connsiteY10" fmla="*/ 100006 h 26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794" h="260134">
                <a:moveTo>
                  <a:pt x="77726" y="29791"/>
                </a:moveTo>
                <a:cubicBezTo>
                  <a:pt x="55697" y="49252"/>
                  <a:pt x="33433" y="69102"/>
                  <a:pt x="18020" y="94090"/>
                </a:cubicBezTo>
                <a:cubicBezTo>
                  <a:pt x="2608" y="119078"/>
                  <a:pt x="-5333" y="150449"/>
                  <a:pt x="4164" y="178238"/>
                </a:cubicBezTo>
                <a:cubicBezTo>
                  <a:pt x="11949" y="201591"/>
                  <a:pt x="30398" y="219262"/>
                  <a:pt x="49936" y="233818"/>
                </a:cubicBezTo>
                <a:cubicBezTo>
                  <a:pt x="65357" y="246647"/>
                  <a:pt x="83744" y="255428"/>
                  <a:pt x="103415" y="259351"/>
                </a:cubicBezTo>
                <a:cubicBezTo>
                  <a:pt x="123483" y="263041"/>
                  <a:pt x="143963" y="255420"/>
                  <a:pt x="156737" y="239501"/>
                </a:cubicBezTo>
                <a:cubicBezTo>
                  <a:pt x="173629" y="215214"/>
                  <a:pt x="162264" y="178705"/>
                  <a:pt x="180090" y="154885"/>
                </a:cubicBezTo>
                <a:cubicBezTo>
                  <a:pt x="187011" y="147109"/>
                  <a:pt x="194624" y="139971"/>
                  <a:pt x="202821" y="133556"/>
                </a:cubicBezTo>
                <a:cubicBezTo>
                  <a:pt x="233771" y="104093"/>
                  <a:pt x="234986" y="55114"/>
                  <a:pt x="205522" y="24163"/>
                </a:cubicBezTo>
                <a:cubicBezTo>
                  <a:pt x="190085" y="7941"/>
                  <a:pt x="168367" y="-793"/>
                  <a:pt x="145995" y="211"/>
                </a:cubicBezTo>
                <a:cubicBezTo>
                  <a:pt x="93606" y="2624"/>
                  <a:pt x="59278" y="54156"/>
                  <a:pt x="33745" y="100006"/>
                </a:cubicBezTo>
              </a:path>
            </a:pathLst>
          </a:custGeom>
          <a:solidFill>
            <a:schemeClr val="accent1">
              <a:lumMod val="20000"/>
              <a:lumOff val="80000"/>
            </a:schemeClr>
          </a:solidFill>
          <a:ln w="7778" cap="flat">
            <a:noFill/>
            <a:prstDash val="solid"/>
            <a:miter/>
          </a:ln>
        </p:spPr>
        <p:txBody>
          <a:bodyPr rtlCol="0" anchor="ctr"/>
          <a:lstStyle/>
          <a:p>
            <a:endParaRPr lang="zh-CN" altLang="en-US"/>
          </a:p>
        </p:txBody>
      </p:sp>
      <p:sp>
        <p:nvSpPr>
          <p:cNvPr id="42" name="任意多边形: 形状 41"/>
          <p:cNvSpPr/>
          <p:nvPr userDrawn="1"/>
        </p:nvSpPr>
        <p:spPr>
          <a:xfrm>
            <a:off x="1134" y="5208214"/>
            <a:ext cx="3916467" cy="1669504"/>
          </a:xfrm>
          <a:custGeom>
            <a:avLst/>
            <a:gdLst>
              <a:gd name="connsiteX0" fmla="*/ 1051438 w 3005784"/>
              <a:gd name="connsiteY0" fmla="*/ 1401 h 1190092"/>
              <a:gd name="connsiteX1" fmla="*/ 1292110 w 3005784"/>
              <a:gd name="connsiteY1" fmla="*/ 76296 h 1190092"/>
              <a:gd name="connsiteX2" fmla="*/ 1506257 w 3005784"/>
              <a:gd name="connsiteY2" fmla="*/ 715078 h 1190092"/>
              <a:gd name="connsiteX3" fmla="*/ 2211518 w 3005784"/>
              <a:gd name="connsiteY3" fmla="*/ 935453 h 1190092"/>
              <a:gd name="connsiteX4" fmla="*/ 2945191 w 3005784"/>
              <a:gd name="connsiteY4" fmla="*/ 1094098 h 1190092"/>
              <a:gd name="connsiteX5" fmla="*/ 3001634 w 3005784"/>
              <a:gd name="connsiteY5" fmla="*/ 1178192 h 1190092"/>
              <a:gd name="connsiteX6" fmla="*/ 3005784 w 3005784"/>
              <a:gd name="connsiteY6" fmla="*/ 1190092 h 1190092"/>
              <a:gd name="connsiteX7" fmla="*/ 0 w 3005784"/>
              <a:gd name="connsiteY7" fmla="*/ 1190092 h 1190092"/>
              <a:gd name="connsiteX8" fmla="*/ 0 w 3005784"/>
              <a:gd name="connsiteY8" fmla="*/ 926279 h 1190092"/>
              <a:gd name="connsiteX9" fmla="*/ 29221 w 3005784"/>
              <a:gd name="connsiteY9" fmla="*/ 922745 h 1190092"/>
              <a:gd name="connsiteX10" fmla="*/ 268781 w 3005784"/>
              <a:gd name="connsiteY10" fmla="*/ 961219 h 1190092"/>
              <a:gd name="connsiteX11" fmla="*/ 808780 w 3005784"/>
              <a:gd name="connsiteY11" fmla="*/ 104397 h 1190092"/>
              <a:gd name="connsiteX12" fmla="*/ 1051438 w 3005784"/>
              <a:gd name="connsiteY12" fmla="*/ 1401 h 119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784" h="1190092">
                <a:moveTo>
                  <a:pt x="1051438" y="1401"/>
                </a:moveTo>
                <a:cubicBezTo>
                  <a:pt x="1139518" y="-6082"/>
                  <a:pt x="1227267" y="16084"/>
                  <a:pt x="1292110" y="76296"/>
                </a:cubicBezTo>
                <a:cubicBezTo>
                  <a:pt x="1459317" y="231982"/>
                  <a:pt x="1388636" y="519536"/>
                  <a:pt x="1506257" y="715078"/>
                </a:cubicBezTo>
                <a:cubicBezTo>
                  <a:pt x="1640225" y="938022"/>
                  <a:pt x="1952222" y="955692"/>
                  <a:pt x="2211518" y="935453"/>
                </a:cubicBezTo>
                <a:cubicBezTo>
                  <a:pt x="2470814" y="915214"/>
                  <a:pt x="2773080" y="899100"/>
                  <a:pt x="2945191" y="1094098"/>
                </a:cubicBezTo>
                <a:cubicBezTo>
                  <a:pt x="2968155" y="1120108"/>
                  <a:pt x="2986873" y="1148343"/>
                  <a:pt x="3001634" y="1178192"/>
                </a:cubicBezTo>
                <a:lnTo>
                  <a:pt x="3005784" y="1190092"/>
                </a:lnTo>
                <a:lnTo>
                  <a:pt x="0" y="1190092"/>
                </a:lnTo>
                <a:lnTo>
                  <a:pt x="0" y="926279"/>
                </a:lnTo>
                <a:lnTo>
                  <a:pt x="29221" y="922745"/>
                </a:lnTo>
                <a:cubicBezTo>
                  <a:pt x="104757" y="921853"/>
                  <a:pt x="180429" y="957667"/>
                  <a:pt x="268781" y="961219"/>
                </a:cubicBezTo>
                <a:cubicBezTo>
                  <a:pt x="676057" y="978267"/>
                  <a:pt x="541466" y="340185"/>
                  <a:pt x="808780" y="104397"/>
                </a:cubicBezTo>
                <a:cubicBezTo>
                  <a:pt x="874947" y="46015"/>
                  <a:pt x="963358" y="8884"/>
                  <a:pt x="1051438" y="1401"/>
                </a:cubicBezTo>
                <a:close/>
              </a:path>
            </a:pathLst>
          </a:custGeom>
          <a:gradFill>
            <a:gsLst>
              <a:gs pos="0">
                <a:schemeClr val="accent1">
                  <a:lumMod val="60000"/>
                  <a:lumOff val="40000"/>
                </a:schemeClr>
              </a:gs>
              <a:gs pos="100000">
                <a:schemeClr val="accent1"/>
              </a:gs>
            </a:gsLst>
            <a:lin ang="10800000" scaled="0"/>
          </a:gradFill>
          <a:ln w="7778" cap="flat">
            <a:noFill/>
            <a:prstDash val="solid"/>
            <a:miter/>
          </a:ln>
        </p:spPr>
        <p:txBody>
          <a:bodyPr rtlCol="0" anchor="ctr"/>
          <a:lstStyle/>
          <a:p>
            <a:endParaRPr lang="zh-CN" altLang="en-US"/>
          </a:p>
        </p:txBody>
      </p:sp>
      <p:sp>
        <p:nvSpPr>
          <p:cNvPr id="56" name="任意多边形: 形状 55"/>
          <p:cNvSpPr/>
          <p:nvPr/>
        </p:nvSpPr>
        <p:spPr>
          <a:xfrm>
            <a:off x="11025694" y="2876941"/>
            <a:ext cx="106026" cy="99248"/>
          </a:xfrm>
          <a:custGeom>
            <a:avLst/>
            <a:gdLst>
              <a:gd name="connsiteX0" fmla="*/ 18609 w 79124"/>
              <a:gd name="connsiteY0" fmla="*/ 8821 h 74066"/>
              <a:gd name="connsiteX1" fmla="*/ 11836 w 79124"/>
              <a:gd name="connsiteY1" fmla="*/ 13569 h 74066"/>
              <a:gd name="connsiteX2" fmla="*/ 2184 w 79124"/>
              <a:gd name="connsiteY2" fmla="*/ 27192 h 74066"/>
              <a:gd name="connsiteX3" fmla="*/ 549 w 79124"/>
              <a:gd name="connsiteY3" fmla="*/ 44317 h 74066"/>
              <a:gd name="connsiteX4" fmla="*/ 7710 w 79124"/>
              <a:gd name="connsiteY4" fmla="*/ 59886 h 74066"/>
              <a:gd name="connsiteX5" fmla="*/ 21333 w 79124"/>
              <a:gd name="connsiteY5" fmla="*/ 69539 h 74066"/>
              <a:gd name="connsiteX6" fmla="*/ 29117 w 79124"/>
              <a:gd name="connsiteY6" fmla="*/ 71874 h 74066"/>
              <a:gd name="connsiteX7" fmla="*/ 65938 w 79124"/>
              <a:gd name="connsiteY7" fmla="*/ 65568 h 74066"/>
              <a:gd name="connsiteX8" fmla="*/ 70530 w 79124"/>
              <a:gd name="connsiteY8" fmla="*/ 13367 h 74066"/>
              <a:gd name="connsiteX9" fmla="*/ 35967 w 79124"/>
              <a:gd name="connsiteY9" fmla="*/ 647 h 74066"/>
              <a:gd name="connsiteX10" fmla="*/ 18375 w 79124"/>
              <a:gd name="connsiteY10" fmla="*/ 8431 h 74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124" h="74066">
                <a:moveTo>
                  <a:pt x="18609" y="8821"/>
                </a:moveTo>
                <a:lnTo>
                  <a:pt x="11836" y="13569"/>
                </a:lnTo>
                <a:cubicBezTo>
                  <a:pt x="7477" y="17212"/>
                  <a:pt x="4208" y="21898"/>
                  <a:pt x="2184" y="27192"/>
                </a:cubicBezTo>
                <a:cubicBezTo>
                  <a:pt x="82" y="32649"/>
                  <a:pt x="-463" y="38565"/>
                  <a:pt x="549" y="44317"/>
                </a:cubicBezTo>
                <a:cubicBezTo>
                  <a:pt x="1483" y="50047"/>
                  <a:pt x="3974" y="55425"/>
                  <a:pt x="7710" y="59886"/>
                </a:cubicBezTo>
                <a:cubicBezTo>
                  <a:pt x="11370" y="64237"/>
                  <a:pt x="16040" y="67561"/>
                  <a:pt x="21333" y="69539"/>
                </a:cubicBezTo>
                <a:lnTo>
                  <a:pt x="29117" y="71874"/>
                </a:lnTo>
                <a:cubicBezTo>
                  <a:pt x="41650" y="76513"/>
                  <a:pt x="55662" y="74108"/>
                  <a:pt x="65938" y="65568"/>
                </a:cubicBezTo>
                <a:cubicBezTo>
                  <a:pt x="81584" y="52413"/>
                  <a:pt x="83685" y="29044"/>
                  <a:pt x="70530" y="13367"/>
                </a:cubicBezTo>
                <a:cubicBezTo>
                  <a:pt x="62046" y="3309"/>
                  <a:pt x="48890" y="-1532"/>
                  <a:pt x="35967" y="647"/>
                </a:cubicBezTo>
                <a:cubicBezTo>
                  <a:pt x="29507" y="1620"/>
                  <a:pt x="23435" y="4314"/>
                  <a:pt x="18375" y="8431"/>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58" name="任意多边形: 形状 57"/>
          <p:cNvSpPr/>
          <p:nvPr/>
        </p:nvSpPr>
        <p:spPr>
          <a:xfrm>
            <a:off x="11326651" y="2776620"/>
            <a:ext cx="53233" cy="54944"/>
          </a:xfrm>
          <a:custGeom>
            <a:avLst/>
            <a:gdLst>
              <a:gd name="connsiteX0" fmla="*/ 16491 w 39726"/>
              <a:gd name="connsiteY0" fmla="*/ 473 h 41003"/>
              <a:gd name="connsiteX1" fmla="*/ 23340 w 39726"/>
              <a:gd name="connsiteY1" fmla="*/ 40796 h 41003"/>
              <a:gd name="connsiteX2" fmla="*/ 16491 w 39726"/>
              <a:gd name="connsiteY2" fmla="*/ 473 h 41003"/>
            </a:gdLst>
            <a:ahLst/>
            <a:cxnLst>
              <a:cxn ang="0">
                <a:pos x="connsiteX0" y="connsiteY0"/>
              </a:cxn>
              <a:cxn ang="0">
                <a:pos x="connsiteX1" y="connsiteY1"/>
              </a:cxn>
              <a:cxn ang="0">
                <a:pos x="connsiteX2" y="connsiteY2"/>
              </a:cxn>
            </a:cxnLst>
            <a:rect l="l" t="t" r="r" b="b"/>
            <a:pathLst>
              <a:path w="39726" h="41003">
                <a:moveTo>
                  <a:pt x="16491" y="473"/>
                </a:moveTo>
                <a:cubicBezTo>
                  <a:pt x="-9510" y="4832"/>
                  <a:pt x="-2737" y="45233"/>
                  <a:pt x="23340" y="40796"/>
                </a:cubicBezTo>
                <a:cubicBezTo>
                  <a:pt x="49418" y="36359"/>
                  <a:pt x="42490" y="-3964"/>
                  <a:pt x="16491" y="473"/>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0" name="任意多边形: 形状 59"/>
          <p:cNvSpPr/>
          <p:nvPr/>
        </p:nvSpPr>
        <p:spPr>
          <a:xfrm>
            <a:off x="11001563" y="1903576"/>
            <a:ext cx="110017" cy="100110"/>
          </a:xfrm>
          <a:custGeom>
            <a:avLst/>
            <a:gdLst>
              <a:gd name="connsiteX0" fmla="*/ 38733 w 82102"/>
              <a:gd name="connsiteY0" fmla="*/ 652 h 74709"/>
              <a:gd name="connsiteX1" fmla="*/ 30248 w 82102"/>
              <a:gd name="connsiteY1" fmla="*/ 2364 h 74709"/>
              <a:gd name="connsiteX2" fmla="*/ 6895 w 82102"/>
              <a:gd name="connsiteY2" fmla="*/ 17232 h 74709"/>
              <a:gd name="connsiteX3" fmla="*/ 1446 w 82102"/>
              <a:gd name="connsiteY3" fmla="*/ 30076 h 74709"/>
              <a:gd name="connsiteX4" fmla="*/ 667 w 82102"/>
              <a:gd name="connsiteY4" fmla="*/ 44477 h 74709"/>
              <a:gd name="connsiteX5" fmla="*/ 15536 w 82102"/>
              <a:gd name="connsiteY5" fmla="*/ 68220 h 74709"/>
              <a:gd name="connsiteX6" fmla="*/ 42781 w 82102"/>
              <a:gd name="connsiteY6" fmla="*/ 74447 h 74709"/>
              <a:gd name="connsiteX7" fmla="*/ 51421 w 82102"/>
              <a:gd name="connsiteY7" fmla="*/ 73202 h 74709"/>
              <a:gd name="connsiteX8" fmla="*/ 64888 w 82102"/>
              <a:gd name="connsiteY8" fmla="*/ 67752 h 74709"/>
              <a:gd name="connsiteX9" fmla="*/ 75241 w 82102"/>
              <a:gd name="connsiteY9" fmla="*/ 58256 h 74709"/>
              <a:gd name="connsiteX10" fmla="*/ 80768 w 82102"/>
              <a:gd name="connsiteY10" fmla="*/ 45334 h 74709"/>
              <a:gd name="connsiteX11" fmla="*/ 81547 w 82102"/>
              <a:gd name="connsiteY11" fmla="*/ 30777 h 74709"/>
              <a:gd name="connsiteX12" fmla="*/ 39122 w 82102"/>
              <a:gd name="connsiteY12" fmla="*/ 652 h 7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102" h="74709">
                <a:moveTo>
                  <a:pt x="38733" y="652"/>
                </a:moveTo>
                <a:lnTo>
                  <a:pt x="30248" y="2364"/>
                </a:lnTo>
                <a:cubicBezTo>
                  <a:pt x="20906" y="4217"/>
                  <a:pt x="12578" y="9526"/>
                  <a:pt x="6895" y="17232"/>
                </a:cubicBezTo>
                <a:cubicBezTo>
                  <a:pt x="4015" y="20976"/>
                  <a:pt x="2147" y="25398"/>
                  <a:pt x="1446" y="30076"/>
                </a:cubicBezTo>
                <a:cubicBezTo>
                  <a:pt x="-111" y="34724"/>
                  <a:pt x="-345" y="39690"/>
                  <a:pt x="667" y="44477"/>
                </a:cubicBezTo>
                <a:cubicBezTo>
                  <a:pt x="2302" y="54029"/>
                  <a:pt x="7673" y="62553"/>
                  <a:pt x="15536" y="68220"/>
                </a:cubicBezTo>
                <a:cubicBezTo>
                  <a:pt x="23554" y="73599"/>
                  <a:pt x="33206" y="75817"/>
                  <a:pt x="42781" y="74447"/>
                </a:cubicBezTo>
                <a:lnTo>
                  <a:pt x="51421" y="73202"/>
                </a:lnTo>
                <a:cubicBezTo>
                  <a:pt x="56326" y="72610"/>
                  <a:pt x="60996" y="70734"/>
                  <a:pt x="64888" y="67752"/>
                </a:cubicBezTo>
                <a:cubicBezTo>
                  <a:pt x="69092" y="65511"/>
                  <a:pt x="72672" y="62241"/>
                  <a:pt x="75241" y="58256"/>
                </a:cubicBezTo>
                <a:cubicBezTo>
                  <a:pt x="78199" y="54511"/>
                  <a:pt x="80067" y="50051"/>
                  <a:pt x="80768" y="45334"/>
                </a:cubicBezTo>
                <a:cubicBezTo>
                  <a:pt x="82325" y="40632"/>
                  <a:pt x="82559" y="35611"/>
                  <a:pt x="81547" y="30777"/>
                </a:cubicBezTo>
                <a:cubicBezTo>
                  <a:pt x="78121" y="10748"/>
                  <a:pt x="59128" y="-2727"/>
                  <a:pt x="39122" y="652"/>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2" name="任意多边形: 形状 61"/>
          <p:cNvSpPr/>
          <p:nvPr/>
        </p:nvSpPr>
        <p:spPr>
          <a:xfrm>
            <a:off x="11024484" y="2443758"/>
            <a:ext cx="53781" cy="55678"/>
          </a:xfrm>
          <a:custGeom>
            <a:avLst/>
            <a:gdLst>
              <a:gd name="connsiteX0" fmla="*/ 16631 w 40135"/>
              <a:gd name="connsiteY0" fmla="*/ 480 h 41551"/>
              <a:gd name="connsiteX1" fmla="*/ 23559 w 40135"/>
              <a:gd name="connsiteY1" fmla="*/ 41348 h 41551"/>
              <a:gd name="connsiteX2" fmla="*/ 16631 w 40135"/>
              <a:gd name="connsiteY2" fmla="*/ 480 h 41551"/>
            </a:gdLst>
            <a:ahLst/>
            <a:cxnLst>
              <a:cxn ang="0">
                <a:pos x="connsiteX0" y="connsiteY0"/>
              </a:cxn>
              <a:cxn ang="0">
                <a:pos x="connsiteX1" y="connsiteY1"/>
              </a:cxn>
              <a:cxn ang="0">
                <a:pos x="connsiteX2" y="connsiteY2"/>
              </a:cxn>
            </a:cxnLst>
            <a:rect l="l" t="t" r="r" b="b"/>
            <a:pathLst>
              <a:path w="40135" h="41551">
                <a:moveTo>
                  <a:pt x="16631" y="480"/>
                </a:moveTo>
                <a:cubicBezTo>
                  <a:pt x="-9602" y="4917"/>
                  <a:pt x="-2752" y="45785"/>
                  <a:pt x="23559" y="41348"/>
                </a:cubicBezTo>
                <a:cubicBezTo>
                  <a:pt x="49870" y="36910"/>
                  <a:pt x="43020" y="-4035"/>
                  <a:pt x="16631" y="480"/>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3" name="任意多边形: 形状 62"/>
          <p:cNvSpPr/>
          <p:nvPr/>
        </p:nvSpPr>
        <p:spPr>
          <a:xfrm>
            <a:off x="11491859" y="2462315"/>
            <a:ext cx="44392" cy="45908"/>
          </a:xfrm>
          <a:custGeom>
            <a:avLst/>
            <a:gdLst>
              <a:gd name="connsiteX0" fmla="*/ 13779 w 33128"/>
              <a:gd name="connsiteY0" fmla="*/ 410 h 34260"/>
              <a:gd name="connsiteX1" fmla="*/ 19462 w 33128"/>
              <a:gd name="connsiteY1" fmla="*/ 34116 h 34260"/>
              <a:gd name="connsiteX2" fmla="*/ 13779 w 33128"/>
              <a:gd name="connsiteY2" fmla="*/ 410 h 34260"/>
            </a:gdLst>
            <a:ahLst/>
            <a:cxnLst>
              <a:cxn ang="0">
                <a:pos x="connsiteX0" y="connsiteY0"/>
              </a:cxn>
              <a:cxn ang="0">
                <a:pos x="connsiteX1" y="connsiteY1"/>
              </a:cxn>
              <a:cxn ang="0">
                <a:pos x="connsiteX2" y="connsiteY2"/>
              </a:cxn>
            </a:cxnLst>
            <a:rect l="l" t="t" r="r" b="b"/>
            <a:pathLst>
              <a:path w="33128" h="34260">
                <a:moveTo>
                  <a:pt x="13779" y="410"/>
                </a:moveTo>
                <a:cubicBezTo>
                  <a:pt x="-7939" y="4069"/>
                  <a:pt x="-2257" y="37775"/>
                  <a:pt x="19462" y="34116"/>
                </a:cubicBezTo>
                <a:cubicBezTo>
                  <a:pt x="41179" y="30457"/>
                  <a:pt x="35497" y="-3249"/>
                  <a:pt x="13779" y="410"/>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68" name="任意多边形: 形状 67"/>
          <p:cNvSpPr/>
          <p:nvPr/>
        </p:nvSpPr>
        <p:spPr>
          <a:xfrm>
            <a:off x="10630076" y="2376408"/>
            <a:ext cx="55341" cy="65300"/>
          </a:xfrm>
          <a:custGeom>
            <a:avLst/>
            <a:gdLst>
              <a:gd name="connsiteX0" fmla="*/ 41006 w 41299"/>
              <a:gd name="connsiteY0" fmla="*/ 25909 h 48731"/>
              <a:gd name="connsiteX1" fmla="*/ 39136 w 41299"/>
              <a:gd name="connsiteY1" fmla="*/ 18124 h 48731"/>
              <a:gd name="connsiteX2" fmla="*/ 38670 w 41299"/>
              <a:gd name="connsiteY2" fmla="*/ 16412 h 48731"/>
              <a:gd name="connsiteX3" fmla="*/ 32598 w 41299"/>
              <a:gd name="connsiteY3" fmla="*/ 5514 h 48731"/>
              <a:gd name="connsiteX4" fmla="*/ 16173 w 41299"/>
              <a:gd name="connsiteY4" fmla="*/ 376 h 48731"/>
              <a:gd name="connsiteX5" fmla="*/ 3562 w 41299"/>
              <a:gd name="connsiteY5" fmla="*/ 8160 h 48731"/>
              <a:gd name="connsiteX6" fmla="*/ 371 w 41299"/>
              <a:gd name="connsiteY6" fmla="*/ 23729 h 48731"/>
              <a:gd name="connsiteX7" fmla="*/ 1150 w 41299"/>
              <a:gd name="connsiteY7" fmla="*/ 31981 h 48731"/>
              <a:gd name="connsiteX8" fmla="*/ 24347 w 41299"/>
              <a:gd name="connsiteY8" fmla="*/ 48592 h 48731"/>
              <a:gd name="connsiteX9" fmla="*/ 24503 w 41299"/>
              <a:gd name="connsiteY9" fmla="*/ 48561 h 48731"/>
              <a:gd name="connsiteX10" fmla="*/ 37658 w 41299"/>
              <a:gd name="connsiteY10" fmla="*/ 40310 h 48731"/>
              <a:gd name="connsiteX11" fmla="*/ 41083 w 41299"/>
              <a:gd name="connsiteY11" fmla="*/ 25286 h 4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99" h="48731">
                <a:moveTo>
                  <a:pt x="41006" y="25909"/>
                </a:moveTo>
                <a:lnTo>
                  <a:pt x="39136" y="18124"/>
                </a:lnTo>
                <a:lnTo>
                  <a:pt x="38670" y="16412"/>
                </a:lnTo>
                <a:cubicBezTo>
                  <a:pt x="37736" y="12255"/>
                  <a:pt x="35634" y="8464"/>
                  <a:pt x="32598" y="5514"/>
                </a:cubicBezTo>
                <a:cubicBezTo>
                  <a:pt x="28239" y="1318"/>
                  <a:pt x="22167" y="-581"/>
                  <a:pt x="16173" y="376"/>
                </a:cubicBezTo>
                <a:cubicBezTo>
                  <a:pt x="11191" y="1396"/>
                  <a:pt x="6676" y="4159"/>
                  <a:pt x="3562" y="8160"/>
                </a:cubicBezTo>
                <a:cubicBezTo>
                  <a:pt x="604" y="12777"/>
                  <a:pt x="-563" y="18327"/>
                  <a:pt x="371" y="23729"/>
                </a:cubicBezTo>
                <a:cubicBezTo>
                  <a:pt x="371" y="26531"/>
                  <a:pt x="916" y="29256"/>
                  <a:pt x="1150" y="31981"/>
                </a:cubicBezTo>
                <a:cubicBezTo>
                  <a:pt x="2940" y="42964"/>
                  <a:pt x="13371" y="50406"/>
                  <a:pt x="24347" y="48592"/>
                </a:cubicBezTo>
                <a:cubicBezTo>
                  <a:pt x="24347" y="48584"/>
                  <a:pt x="24425" y="48569"/>
                  <a:pt x="24503" y="48561"/>
                </a:cubicBezTo>
                <a:cubicBezTo>
                  <a:pt x="29796" y="47635"/>
                  <a:pt x="34544" y="44677"/>
                  <a:pt x="37658" y="40310"/>
                </a:cubicBezTo>
                <a:cubicBezTo>
                  <a:pt x="40772" y="35950"/>
                  <a:pt x="41940" y="30548"/>
                  <a:pt x="41083" y="25286"/>
                </a:cubicBezTo>
                <a:close/>
              </a:path>
            </a:pathLst>
          </a:custGeom>
          <a:solidFill>
            <a:schemeClr val="accent1">
              <a:lumMod val="40000"/>
              <a:lumOff val="60000"/>
            </a:schemeClr>
          </a:solidFill>
          <a:ln w="7778" cap="flat">
            <a:noFill/>
            <a:prstDash val="solid"/>
            <a:miter/>
          </a:ln>
          <a:effectLst/>
        </p:spPr>
        <p:txBody>
          <a:bodyPr lIns="122530" tIns="61265" rIns="122530" bIns="61265" rtlCol="0" anchor="ctr"/>
          <a:lstStyle/>
          <a:p>
            <a:endParaRPr lang="zh-CN" altLang="en-US" sz="2410"/>
          </a:p>
        </p:txBody>
      </p:sp>
      <p:sp>
        <p:nvSpPr>
          <p:cNvPr id="85" name="任意多边形: 形状 84"/>
          <p:cNvSpPr/>
          <p:nvPr userDrawn="1"/>
        </p:nvSpPr>
        <p:spPr>
          <a:xfrm>
            <a:off x="1622957" y="2482328"/>
            <a:ext cx="59176" cy="61316"/>
          </a:xfrm>
          <a:custGeom>
            <a:avLst/>
            <a:gdLst>
              <a:gd name="connsiteX0" fmla="*/ 26457 w 44161"/>
              <a:gd name="connsiteY0" fmla="*/ 607 h 45758"/>
              <a:gd name="connsiteX1" fmla="*/ 17816 w 44161"/>
              <a:gd name="connsiteY1" fmla="*/ 45367 h 45758"/>
              <a:gd name="connsiteX2" fmla="*/ 26457 w 44161"/>
              <a:gd name="connsiteY2" fmla="*/ 607 h 45758"/>
            </a:gdLst>
            <a:ahLst/>
            <a:cxnLst>
              <a:cxn ang="0">
                <a:pos x="connsiteX0" y="connsiteY0"/>
              </a:cxn>
              <a:cxn ang="0">
                <a:pos x="connsiteX1" y="connsiteY1"/>
              </a:cxn>
              <a:cxn ang="0">
                <a:pos x="connsiteX2" y="connsiteY2"/>
              </a:cxn>
            </a:cxnLst>
            <a:rect l="l" t="t" r="r" b="b"/>
            <a:pathLst>
              <a:path w="44161" h="45758">
                <a:moveTo>
                  <a:pt x="26457" y="607"/>
                </a:moveTo>
                <a:cubicBezTo>
                  <a:pt x="-2345" y="-4920"/>
                  <a:pt x="-10986" y="39529"/>
                  <a:pt x="17816" y="45367"/>
                </a:cubicBezTo>
                <a:cubicBezTo>
                  <a:pt x="46618" y="51206"/>
                  <a:pt x="55259" y="6446"/>
                  <a:pt x="26457" y="607"/>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86" name="任意多边形: 形状 85"/>
          <p:cNvSpPr/>
          <p:nvPr userDrawn="1"/>
        </p:nvSpPr>
        <p:spPr>
          <a:xfrm>
            <a:off x="858535" y="2817512"/>
            <a:ext cx="141827" cy="132283"/>
          </a:xfrm>
          <a:custGeom>
            <a:avLst/>
            <a:gdLst>
              <a:gd name="connsiteX0" fmla="*/ 39991 w 105841"/>
              <a:gd name="connsiteY0" fmla="*/ 2889 h 98719"/>
              <a:gd name="connsiteX1" fmla="*/ 29326 w 105841"/>
              <a:gd name="connsiteY1" fmla="*/ 5691 h 98719"/>
              <a:gd name="connsiteX2" fmla="*/ 10877 w 105841"/>
              <a:gd name="connsiteY2" fmla="*/ 18224 h 98719"/>
              <a:gd name="connsiteX3" fmla="*/ 2548 w 105841"/>
              <a:gd name="connsiteY3" fmla="*/ 61661 h 98719"/>
              <a:gd name="connsiteX4" fmla="*/ 15003 w 105841"/>
              <a:gd name="connsiteY4" fmla="*/ 80110 h 98719"/>
              <a:gd name="connsiteX5" fmla="*/ 23877 w 105841"/>
              <a:gd name="connsiteY5" fmla="*/ 86648 h 98719"/>
              <a:gd name="connsiteX6" fmla="*/ 47230 w 105841"/>
              <a:gd name="connsiteY6" fmla="*/ 97936 h 98719"/>
              <a:gd name="connsiteX7" fmla="*/ 72918 w 105841"/>
              <a:gd name="connsiteY7" fmla="*/ 96068 h 98719"/>
              <a:gd name="connsiteX8" fmla="*/ 103083 w 105841"/>
              <a:gd name="connsiteY8" fmla="*/ 33127 h 98719"/>
              <a:gd name="connsiteX9" fmla="*/ 88954 w 105841"/>
              <a:gd name="connsiteY9" fmla="*/ 12308 h 98719"/>
              <a:gd name="connsiteX10" fmla="*/ 40068 w 105841"/>
              <a:gd name="connsiteY10" fmla="*/ 2889 h 9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41" h="98719">
                <a:moveTo>
                  <a:pt x="39991" y="2889"/>
                </a:moveTo>
                <a:lnTo>
                  <a:pt x="29326" y="5691"/>
                </a:lnTo>
                <a:cubicBezTo>
                  <a:pt x="22211" y="8230"/>
                  <a:pt x="15859" y="12544"/>
                  <a:pt x="10877" y="18224"/>
                </a:cubicBezTo>
                <a:cubicBezTo>
                  <a:pt x="477" y="30145"/>
                  <a:pt x="-2707" y="46739"/>
                  <a:pt x="2548" y="61661"/>
                </a:cubicBezTo>
                <a:cubicBezTo>
                  <a:pt x="5054" y="68776"/>
                  <a:pt x="9344" y="75128"/>
                  <a:pt x="15003" y="80110"/>
                </a:cubicBezTo>
                <a:lnTo>
                  <a:pt x="23877" y="86648"/>
                </a:lnTo>
                <a:cubicBezTo>
                  <a:pt x="30517" y="92424"/>
                  <a:pt x="38582" y="96317"/>
                  <a:pt x="47230" y="97936"/>
                </a:cubicBezTo>
                <a:cubicBezTo>
                  <a:pt x="55808" y="99617"/>
                  <a:pt x="64675" y="98979"/>
                  <a:pt x="72918" y="96068"/>
                </a:cubicBezTo>
                <a:cubicBezTo>
                  <a:pt x="98630" y="87014"/>
                  <a:pt x="112136" y="58837"/>
                  <a:pt x="103083" y="33127"/>
                </a:cubicBezTo>
                <a:cubicBezTo>
                  <a:pt x="100249" y="25083"/>
                  <a:pt x="95384" y="17910"/>
                  <a:pt x="88954" y="12308"/>
                </a:cubicBezTo>
                <a:cubicBezTo>
                  <a:pt x="75526" y="638"/>
                  <a:pt x="56875" y="-2955"/>
                  <a:pt x="40068" y="2889"/>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88" name="任意多边形: 形状 87"/>
          <p:cNvSpPr/>
          <p:nvPr userDrawn="1"/>
        </p:nvSpPr>
        <p:spPr>
          <a:xfrm>
            <a:off x="835914" y="2307432"/>
            <a:ext cx="70906" cy="73439"/>
          </a:xfrm>
          <a:custGeom>
            <a:avLst/>
            <a:gdLst>
              <a:gd name="connsiteX0" fmla="*/ 31655 w 52915"/>
              <a:gd name="connsiteY0" fmla="*/ 688 h 54805"/>
              <a:gd name="connsiteX1" fmla="*/ 21380 w 52915"/>
              <a:gd name="connsiteY1" fmla="*/ 54322 h 54805"/>
              <a:gd name="connsiteX2" fmla="*/ 31655 w 52915"/>
              <a:gd name="connsiteY2" fmla="*/ 688 h 54805"/>
            </a:gdLst>
            <a:ahLst/>
            <a:cxnLst>
              <a:cxn ang="0">
                <a:pos x="connsiteX0" y="connsiteY0"/>
              </a:cxn>
              <a:cxn ang="0">
                <a:pos x="connsiteX1" y="connsiteY1"/>
              </a:cxn>
              <a:cxn ang="0">
                <a:pos x="connsiteX2" y="connsiteY2"/>
              </a:cxn>
            </a:cxnLst>
            <a:rect l="l" t="t" r="r" b="b"/>
            <a:pathLst>
              <a:path w="52915" h="54805">
                <a:moveTo>
                  <a:pt x="31655" y="688"/>
                </a:moveTo>
                <a:cubicBezTo>
                  <a:pt x="-2829" y="-5851"/>
                  <a:pt x="-13182" y="47394"/>
                  <a:pt x="21380" y="54322"/>
                </a:cubicBezTo>
                <a:cubicBezTo>
                  <a:pt x="55943" y="61250"/>
                  <a:pt x="66140" y="7616"/>
                  <a:pt x="31655" y="688"/>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89" name="任意多边形: 形状 88"/>
          <p:cNvSpPr/>
          <p:nvPr userDrawn="1"/>
        </p:nvSpPr>
        <p:spPr>
          <a:xfrm>
            <a:off x="1294542" y="2298231"/>
            <a:ext cx="75532" cy="63264"/>
          </a:xfrm>
          <a:custGeom>
            <a:avLst/>
            <a:gdLst>
              <a:gd name="connsiteX0" fmla="*/ 31163 w 56367"/>
              <a:gd name="connsiteY0" fmla="*/ 133 h 47212"/>
              <a:gd name="connsiteX1" fmla="*/ 16840 w 56367"/>
              <a:gd name="connsiteY1" fmla="*/ 2468 h 47212"/>
              <a:gd name="connsiteX2" fmla="*/ 259 w 56367"/>
              <a:gd name="connsiteY2" fmla="*/ 17336 h 47212"/>
              <a:gd name="connsiteX3" fmla="*/ 10145 w 56367"/>
              <a:gd name="connsiteY3" fmla="*/ 37186 h 47212"/>
              <a:gd name="connsiteX4" fmla="*/ 22678 w 56367"/>
              <a:gd name="connsiteY4" fmla="*/ 44971 h 47212"/>
              <a:gd name="connsiteX5" fmla="*/ 46031 w 56367"/>
              <a:gd name="connsiteY5" fmla="*/ 43336 h 47212"/>
              <a:gd name="connsiteX6" fmla="*/ 52492 w 56367"/>
              <a:gd name="connsiteY6" fmla="*/ 10945 h 47212"/>
              <a:gd name="connsiteX7" fmla="*/ 52336 w 56367"/>
              <a:gd name="connsiteY7" fmla="*/ 10719 h 47212"/>
              <a:gd name="connsiteX8" fmla="*/ 31007 w 56367"/>
              <a:gd name="connsiteY8" fmla="*/ 444 h 4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67" h="47212">
                <a:moveTo>
                  <a:pt x="31163" y="133"/>
                </a:moveTo>
                <a:lnTo>
                  <a:pt x="16840" y="2468"/>
                </a:lnTo>
                <a:cubicBezTo>
                  <a:pt x="8682" y="3324"/>
                  <a:pt x="1995" y="9318"/>
                  <a:pt x="259" y="17336"/>
                </a:cubicBezTo>
                <a:cubicBezTo>
                  <a:pt x="-909" y="25370"/>
                  <a:pt x="3030" y="33278"/>
                  <a:pt x="10145" y="37186"/>
                </a:cubicBezTo>
                <a:lnTo>
                  <a:pt x="22678" y="44971"/>
                </a:lnTo>
                <a:cubicBezTo>
                  <a:pt x="30190" y="48645"/>
                  <a:pt x="39103" y="48022"/>
                  <a:pt x="46031" y="43336"/>
                </a:cubicBezTo>
                <a:cubicBezTo>
                  <a:pt x="56758" y="36174"/>
                  <a:pt x="59654" y="21672"/>
                  <a:pt x="52492" y="10945"/>
                </a:cubicBezTo>
                <a:cubicBezTo>
                  <a:pt x="52437" y="10875"/>
                  <a:pt x="52391" y="10797"/>
                  <a:pt x="52336" y="10719"/>
                </a:cubicBezTo>
                <a:cubicBezTo>
                  <a:pt x="47619" y="3675"/>
                  <a:pt x="39453" y="-257"/>
                  <a:pt x="31007" y="444"/>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0" name="任意多边形: 形状 89"/>
          <p:cNvSpPr/>
          <p:nvPr userDrawn="1"/>
        </p:nvSpPr>
        <p:spPr>
          <a:xfrm>
            <a:off x="728081" y="1708564"/>
            <a:ext cx="146226" cy="134166"/>
          </a:xfrm>
          <a:custGeom>
            <a:avLst/>
            <a:gdLst>
              <a:gd name="connsiteX0" fmla="*/ 69271 w 109124"/>
              <a:gd name="connsiteY0" fmla="*/ 2625 h 100124"/>
              <a:gd name="connsiteX1" fmla="*/ 57984 w 109124"/>
              <a:gd name="connsiteY1" fmla="*/ 835 h 100124"/>
              <a:gd name="connsiteX2" fmla="*/ 21475 w 109124"/>
              <a:gd name="connsiteY2" fmla="*/ 8619 h 100124"/>
              <a:gd name="connsiteX3" fmla="*/ 8631 w 109124"/>
              <a:gd name="connsiteY3" fmla="*/ 22164 h 100124"/>
              <a:gd name="connsiteX4" fmla="*/ 847 w 109124"/>
              <a:gd name="connsiteY4" fmla="*/ 39757 h 100124"/>
              <a:gd name="connsiteX5" fmla="*/ 8631 w 109124"/>
              <a:gd name="connsiteY5" fmla="*/ 76265 h 100124"/>
              <a:gd name="connsiteX6" fmla="*/ 39769 w 109124"/>
              <a:gd name="connsiteY6" fmla="*/ 96738 h 100124"/>
              <a:gd name="connsiteX7" fmla="*/ 51056 w 109124"/>
              <a:gd name="connsiteY7" fmla="*/ 99229 h 100124"/>
              <a:gd name="connsiteX8" fmla="*/ 70361 w 109124"/>
              <a:gd name="connsiteY8" fmla="*/ 98684 h 100124"/>
              <a:gd name="connsiteX9" fmla="*/ 87564 w 109124"/>
              <a:gd name="connsiteY9" fmla="*/ 91523 h 100124"/>
              <a:gd name="connsiteX10" fmla="*/ 100486 w 109124"/>
              <a:gd name="connsiteY10" fmla="*/ 77978 h 100124"/>
              <a:gd name="connsiteX11" fmla="*/ 108271 w 109124"/>
              <a:gd name="connsiteY11" fmla="*/ 60229 h 100124"/>
              <a:gd name="connsiteX12" fmla="*/ 69554 w 109124"/>
              <a:gd name="connsiteY12" fmla="*/ 2820 h 100124"/>
              <a:gd name="connsiteX13" fmla="*/ 69349 w 109124"/>
              <a:gd name="connsiteY13" fmla="*/ 2781 h 10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24" h="100124">
                <a:moveTo>
                  <a:pt x="69271" y="2625"/>
                </a:moveTo>
                <a:lnTo>
                  <a:pt x="57984" y="835"/>
                </a:lnTo>
                <a:cubicBezTo>
                  <a:pt x="45267" y="-1303"/>
                  <a:pt x="32214" y="1481"/>
                  <a:pt x="21475" y="8619"/>
                </a:cubicBezTo>
                <a:cubicBezTo>
                  <a:pt x="16106" y="11961"/>
                  <a:pt x="11683" y="16625"/>
                  <a:pt x="8631" y="22164"/>
                </a:cubicBezTo>
                <a:cubicBezTo>
                  <a:pt x="4530" y="27239"/>
                  <a:pt x="1844" y="33308"/>
                  <a:pt x="847" y="39757"/>
                </a:cubicBezTo>
                <a:cubicBezTo>
                  <a:pt x="-1464" y="52476"/>
                  <a:pt x="1333" y="65594"/>
                  <a:pt x="8631" y="76265"/>
                </a:cubicBezTo>
                <a:cubicBezTo>
                  <a:pt x="16066" y="86762"/>
                  <a:pt x="27184" y="94073"/>
                  <a:pt x="39769" y="96738"/>
                </a:cubicBezTo>
                <a:lnTo>
                  <a:pt x="51056" y="99229"/>
                </a:lnTo>
                <a:cubicBezTo>
                  <a:pt x="57425" y="100765"/>
                  <a:pt x="64088" y="100577"/>
                  <a:pt x="70361" y="98684"/>
                </a:cubicBezTo>
                <a:cubicBezTo>
                  <a:pt x="76620" y="97833"/>
                  <a:pt x="82550" y="95364"/>
                  <a:pt x="87564" y="91523"/>
                </a:cubicBezTo>
                <a:cubicBezTo>
                  <a:pt x="92958" y="88185"/>
                  <a:pt x="97407" y="83523"/>
                  <a:pt x="100486" y="77978"/>
                </a:cubicBezTo>
                <a:cubicBezTo>
                  <a:pt x="104603" y="72853"/>
                  <a:pt x="107289" y="66729"/>
                  <a:pt x="108271" y="60229"/>
                </a:cubicBezTo>
                <a:cubicBezTo>
                  <a:pt x="113432" y="33685"/>
                  <a:pt x="96098" y="7982"/>
                  <a:pt x="69554" y="2820"/>
                </a:cubicBezTo>
                <a:cubicBezTo>
                  <a:pt x="69485" y="2807"/>
                  <a:pt x="69418" y="2794"/>
                  <a:pt x="69349" y="2781"/>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1" name="任意多边形: 形状 90"/>
          <p:cNvSpPr/>
          <p:nvPr userDrawn="1"/>
        </p:nvSpPr>
        <p:spPr>
          <a:xfrm>
            <a:off x="807588" y="2261779"/>
            <a:ext cx="17617" cy="17620"/>
          </a:xfrm>
          <a:custGeom>
            <a:avLst/>
            <a:gdLst>
              <a:gd name="connsiteX0" fmla="*/ 7836 w 13147"/>
              <a:gd name="connsiteY0" fmla="*/ 246 h 13149"/>
              <a:gd name="connsiteX1" fmla="*/ 169 w 13147"/>
              <a:gd name="connsiteY1" fmla="*/ 5501 h 13149"/>
              <a:gd name="connsiteX2" fmla="*/ 5423 w 13147"/>
              <a:gd name="connsiteY2" fmla="*/ 13168 h 13149"/>
              <a:gd name="connsiteX3" fmla="*/ 13091 w 13147"/>
              <a:gd name="connsiteY3" fmla="*/ 7914 h 13149"/>
              <a:gd name="connsiteX4" fmla="*/ 7836 w 13147"/>
              <a:gd name="connsiteY4" fmla="*/ 246 h 1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7" h="13149">
                <a:moveTo>
                  <a:pt x="7836" y="246"/>
                </a:moveTo>
                <a:cubicBezTo>
                  <a:pt x="4268" y="-423"/>
                  <a:pt x="835" y="1936"/>
                  <a:pt x="169" y="5501"/>
                </a:cubicBezTo>
                <a:cubicBezTo>
                  <a:pt x="-498" y="9066"/>
                  <a:pt x="1855" y="12499"/>
                  <a:pt x="5423" y="13168"/>
                </a:cubicBezTo>
                <a:cubicBezTo>
                  <a:pt x="8991" y="13838"/>
                  <a:pt x="12424" y="11479"/>
                  <a:pt x="13091" y="7914"/>
                </a:cubicBezTo>
                <a:cubicBezTo>
                  <a:pt x="13757" y="4349"/>
                  <a:pt x="11405" y="916"/>
                  <a:pt x="7836" y="246"/>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2" name="任意多边形: 形状 91"/>
          <p:cNvSpPr/>
          <p:nvPr userDrawn="1"/>
        </p:nvSpPr>
        <p:spPr>
          <a:xfrm>
            <a:off x="2034282" y="1087543"/>
            <a:ext cx="71738" cy="74595"/>
          </a:xfrm>
          <a:custGeom>
            <a:avLst/>
            <a:gdLst>
              <a:gd name="connsiteX0" fmla="*/ 31989 w 53536"/>
              <a:gd name="connsiteY0" fmla="*/ 704 h 55668"/>
              <a:gd name="connsiteX1" fmla="*/ 21635 w 53536"/>
              <a:gd name="connsiteY1" fmla="*/ 55194 h 55668"/>
              <a:gd name="connsiteX2" fmla="*/ 31989 w 53536"/>
              <a:gd name="connsiteY2" fmla="*/ 704 h 55668"/>
            </a:gdLst>
            <a:ahLst/>
            <a:cxnLst>
              <a:cxn ang="0">
                <a:pos x="connsiteX0" y="connsiteY0"/>
              </a:cxn>
              <a:cxn ang="0">
                <a:pos x="connsiteX1" y="connsiteY1"/>
              </a:cxn>
              <a:cxn ang="0">
                <a:pos x="connsiteX2" y="connsiteY2"/>
              </a:cxn>
            </a:cxnLst>
            <a:rect l="l" t="t" r="r" b="b"/>
            <a:pathLst>
              <a:path w="53536" h="55668">
                <a:moveTo>
                  <a:pt x="31989" y="704"/>
                </a:moveTo>
                <a:cubicBezTo>
                  <a:pt x="-2885" y="-5991"/>
                  <a:pt x="-13316" y="48266"/>
                  <a:pt x="21635" y="55194"/>
                </a:cubicBezTo>
                <a:cubicBezTo>
                  <a:pt x="56587" y="62122"/>
                  <a:pt x="66940" y="7632"/>
                  <a:pt x="31989" y="704"/>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3" name="任意多边形: 形状 92"/>
          <p:cNvSpPr/>
          <p:nvPr userDrawn="1"/>
        </p:nvSpPr>
        <p:spPr>
          <a:xfrm>
            <a:off x="1818916" y="1780947"/>
            <a:ext cx="59196" cy="61316"/>
          </a:xfrm>
          <a:custGeom>
            <a:avLst/>
            <a:gdLst>
              <a:gd name="connsiteX0" fmla="*/ 26409 w 44176"/>
              <a:gd name="connsiteY0" fmla="*/ 607 h 45758"/>
              <a:gd name="connsiteX1" fmla="*/ 17846 w 44176"/>
              <a:gd name="connsiteY1" fmla="*/ 45367 h 45758"/>
              <a:gd name="connsiteX2" fmla="*/ 26409 w 44176"/>
              <a:gd name="connsiteY2" fmla="*/ 607 h 45758"/>
            </a:gdLst>
            <a:ahLst/>
            <a:cxnLst>
              <a:cxn ang="0">
                <a:pos x="connsiteX0" y="connsiteY0"/>
              </a:cxn>
              <a:cxn ang="0">
                <a:pos x="connsiteX1" y="connsiteY1"/>
              </a:cxn>
              <a:cxn ang="0">
                <a:pos x="connsiteX2" y="connsiteY2"/>
              </a:cxn>
            </a:cxnLst>
            <a:rect l="l" t="t" r="r" b="b"/>
            <a:pathLst>
              <a:path w="44176" h="45758">
                <a:moveTo>
                  <a:pt x="26409" y="607"/>
                </a:moveTo>
                <a:cubicBezTo>
                  <a:pt x="-2393" y="-4920"/>
                  <a:pt x="-10956" y="39529"/>
                  <a:pt x="17846" y="45367"/>
                </a:cubicBezTo>
                <a:cubicBezTo>
                  <a:pt x="46648" y="51206"/>
                  <a:pt x="55289" y="6446"/>
                  <a:pt x="26409" y="607"/>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5" name="任意多边形: 形状 94"/>
          <p:cNvSpPr/>
          <p:nvPr userDrawn="1"/>
        </p:nvSpPr>
        <p:spPr>
          <a:xfrm>
            <a:off x="1229631" y="1849235"/>
            <a:ext cx="41253" cy="42589"/>
          </a:xfrm>
          <a:custGeom>
            <a:avLst/>
            <a:gdLst>
              <a:gd name="connsiteX0" fmla="*/ 18446 w 30786"/>
              <a:gd name="connsiteY0" fmla="*/ 456 h 31783"/>
              <a:gd name="connsiteX1" fmla="*/ 12452 w 30786"/>
              <a:gd name="connsiteY1" fmla="*/ 31593 h 31783"/>
              <a:gd name="connsiteX2" fmla="*/ 18446 w 30786"/>
              <a:gd name="connsiteY2" fmla="*/ 456 h 31783"/>
            </a:gdLst>
            <a:ahLst/>
            <a:cxnLst>
              <a:cxn ang="0">
                <a:pos x="connsiteX0" y="connsiteY0"/>
              </a:cxn>
              <a:cxn ang="0">
                <a:pos x="connsiteX1" y="connsiteY1"/>
              </a:cxn>
              <a:cxn ang="0">
                <a:pos x="connsiteX2" y="connsiteY2"/>
              </a:cxn>
            </a:cxnLst>
            <a:rect l="l" t="t" r="r" b="b"/>
            <a:pathLst>
              <a:path w="30786" h="31783">
                <a:moveTo>
                  <a:pt x="18446" y="456"/>
                </a:moveTo>
                <a:cubicBezTo>
                  <a:pt x="-1638" y="-3358"/>
                  <a:pt x="-7631" y="27779"/>
                  <a:pt x="12452" y="31593"/>
                </a:cubicBezTo>
                <a:cubicBezTo>
                  <a:pt x="32536" y="35408"/>
                  <a:pt x="38530" y="4270"/>
                  <a:pt x="18446" y="456"/>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99" name="任意多边形: 形状 98"/>
          <p:cNvSpPr/>
          <p:nvPr userDrawn="1"/>
        </p:nvSpPr>
        <p:spPr>
          <a:xfrm>
            <a:off x="1569080" y="819918"/>
            <a:ext cx="73838" cy="88022"/>
          </a:xfrm>
          <a:custGeom>
            <a:avLst/>
            <a:gdLst>
              <a:gd name="connsiteX0" fmla="*/ 53690 w 55103"/>
              <a:gd name="connsiteY0" fmla="*/ 43646 h 65688"/>
              <a:gd name="connsiteX1" fmla="*/ 54858 w 55103"/>
              <a:gd name="connsiteY1" fmla="*/ 33293 h 65688"/>
              <a:gd name="connsiteX2" fmla="*/ 54858 w 55103"/>
              <a:gd name="connsiteY2" fmla="*/ 30958 h 65688"/>
              <a:gd name="connsiteX3" fmla="*/ 52289 w 55103"/>
              <a:gd name="connsiteY3" fmla="*/ 14455 h 65688"/>
              <a:gd name="connsiteX4" fmla="*/ 34229 w 55103"/>
              <a:gd name="connsiteY4" fmla="*/ 443 h 65688"/>
              <a:gd name="connsiteX5" fmla="*/ 14768 w 55103"/>
              <a:gd name="connsiteY5" fmla="*/ 4569 h 65688"/>
              <a:gd name="connsiteX6" fmla="*/ 3403 w 55103"/>
              <a:gd name="connsiteY6" fmla="*/ 22862 h 65688"/>
              <a:gd name="connsiteX7" fmla="*/ 523 w 55103"/>
              <a:gd name="connsiteY7" fmla="*/ 33527 h 65688"/>
              <a:gd name="connsiteX8" fmla="*/ 4649 w 55103"/>
              <a:gd name="connsiteY8" fmla="*/ 53688 h 65688"/>
              <a:gd name="connsiteX9" fmla="*/ 22008 w 55103"/>
              <a:gd name="connsiteY9" fmla="*/ 65365 h 65688"/>
              <a:gd name="connsiteX10" fmla="*/ 42247 w 55103"/>
              <a:gd name="connsiteY10" fmla="*/ 61161 h 65688"/>
              <a:gd name="connsiteX11" fmla="*/ 53534 w 55103"/>
              <a:gd name="connsiteY11" fmla="*/ 43958 h 6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103" h="65688">
                <a:moveTo>
                  <a:pt x="53690" y="43646"/>
                </a:moveTo>
                <a:lnTo>
                  <a:pt x="54858" y="33293"/>
                </a:lnTo>
                <a:cubicBezTo>
                  <a:pt x="54858" y="32515"/>
                  <a:pt x="54858" y="31736"/>
                  <a:pt x="54858" y="30958"/>
                </a:cubicBezTo>
                <a:cubicBezTo>
                  <a:pt x="55689" y="25324"/>
                  <a:pt x="54793" y="19570"/>
                  <a:pt x="52289" y="14455"/>
                </a:cubicBezTo>
                <a:cubicBezTo>
                  <a:pt x="48793" y="7216"/>
                  <a:pt x="42110" y="2030"/>
                  <a:pt x="34229" y="443"/>
                </a:cubicBezTo>
                <a:cubicBezTo>
                  <a:pt x="27458" y="-565"/>
                  <a:pt x="20549" y="900"/>
                  <a:pt x="14768" y="4569"/>
                </a:cubicBezTo>
                <a:cubicBezTo>
                  <a:pt x="8775" y="8984"/>
                  <a:pt x="4706" y="15533"/>
                  <a:pt x="3403" y="22862"/>
                </a:cubicBezTo>
                <a:cubicBezTo>
                  <a:pt x="2469" y="26443"/>
                  <a:pt x="1457" y="29946"/>
                  <a:pt x="523" y="33527"/>
                </a:cubicBezTo>
                <a:cubicBezTo>
                  <a:pt x="-790" y="40528"/>
                  <a:pt x="690" y="47766"/>
                  <a:pt x="4649" y="53688"/>
                </a:cubicBezTo>
                <a:cubicBezTo>
                  <a:pt x="8693" y="59693"/>
                  <a:pt x="14922" y="63882"/>
                  <a:pt x="22008" y="65365"/>
                </a:cubicBezTo>
                <a:cubicBezTo>
                  <a:pt x="29044" y="66668"/>
                  <a:pt x="36311" y="65158"/>
                  <a:pt x="42247" y="61161"/>
                </a:cubicBezTo>
                <a:cubicBezTo>
                  <a:pt x="48182" y="57190"/>
                  <a:pt x="52255" y="50983"/>
                  <a:pt x="53534" y="43958"/>
                </a:cubicBezTo>
                <a:close/>
              </a:path>
            </a:pathLst>
          </a:custGeom>
          <a:solidFill>
            <a:schemeClr val="accent1">
              <a:lumMod val="60000"/>
              <a:lumOff val="40000"/>
            </a:schemeClr>
          </a:solidFill>
          <a:ln w="7778" cap="flat">
            <a:noFill/>
            <a:prstDash val="solid"/>
            <a:miter/>
          </a:ln>
          <a:effectLst/>
        </p:spPr>
        <p:txBody>
          <a:bodyPr lIns="122530" tIns="61265" rIns="122530" bIns="61265" rtlCol="0" anchor="ctr"/>
          <a:lstStyle/>
          <a:p>
            <a:endParaRPr lang="zh-CN" altLang="en-US" sz="2410"/>
          </a:p>
        </p:txBody>
      </p:sp>
      <p:sp>
        <p:nvSpPr>
          <p:cNvPr id="59" name="缺角矩形 58"/>
          <p:cNvSpPr/>
          <p:nvPr userDrawn="1"/>
        </p:nvSpPr>
        <p:spPr>
          <a:xfrm>
            <a:off x="3234965" y="2298231"/>
            <a:ext cx="5722070" cy="2696066"/>
          </a:xfrm>
          <a:prstGeom prst="plaque">
            <a:avLst>
              <a:gd name="adj" fmla="val 9674"/>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userDrawn="1"/>
        </p:nvGrpSpPr>
        <p:grpSpPr>
          <a:xfrm>
            <a:off x="6169726" y="6073708"/>
            <a:ext cx="3178216" cy="639782"/>
            <a:chOff x="6032284" y="6209231"/>
            <a:chExt cx="3178216" cy="639782"/>
          </a:xfrm>
          <a:gradFill>
            <a:gsLst>
              <a:gs pos="100000">
                <a:schemeClr val="accent1">
                  <a:alpha val="10000"/>
                </a:schemeClr>
              </a:gs>
              <a:gs pos="50000">
                <a:schemeClr val="accent1">
                  <a:alpha val="32000"/>
                </a:schemeClr>
              </a:gs>
              <a:gs pos="0">
                <a:schemeClr val="accent1">
                  <a:alpha val="10000"/>
                </a:schemeClr>
              </a:gs>
            </a:gsLst>
            <a:lin ang="0" scaled="0"/>
          </a:gradFill>
        </p:grpSpPr>
        <p:sp>
          <p:nvSpPr>
            <p:cNvPr id="64" name="缺角矩形 63"/>
            <p:cNvSpPr/>
            <p:nvPr/>
          </p:nvSpPr>
          <p:spPr>
            <a:xfrm>
              <a:off x="603228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缺角矩形 64"/>
            <p:cNvSpPr/>
            <p:nvPr/>
          </p:nvSpPr>
          <p:spPr>
            <a:xfrm>
              <a:off x="6671066"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缺角矩形 65"/>
            <p:cNvSpPr/>
            <p:nvPr/>
          </p:nvSpPr>
          <p:spPr>
            <a:xfrm>
              <a:off x="7948632" y="6225927"/>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缺角矩形 66"/>
            <p:cNvSpPr/>
            <p:nvPr/>
          </p:nvSpPr>
          <p:spPr>
            <a:xfrm>
              <a:off x="7309849"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缺角矩形 68"/>
            <p:cNvSpPr/>
            <p:nvPr/>
          </p:nvSpPr>
          <p:spPr>
            <a:xfrm>
              <a:off x="8587414" y="6209231"/>
              <a:ext cx="623086" cy="623086"/>
            </a:xfrm>
            <a:prstGeom prst="plaque">
              <a:avLst>
                <a:gd name="adj" fmla="val 50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www.51pptmoban.com">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613749" y="603235"/>
            <a:ext cx="2344251" cy="595766"/>
          </a:xfrm>
          <a:prstGeom prst="rect">
            <a:avLst/>
          </a:prstGeom>
        </p:spPr>
        <p:txBody>
          <a:bodyPr/>
          <a:lstStyle>
            <a:lvl1pPr marL="0" indent="0" algn="dist">
              <a:lnSpc>
                <a:spcPct val="100000"/>
              </a:lnSpc>
              <a:spcBef>
                <a:spcPts val="0"/>
              </a:spcBef>
              <a:buNone/>
              <a:defRPr sz="3200" b="0">
                <a:gradFill>
                  <a:gsLst>
                    <a:gs pos="0">
                      <a:schemeClr val="accent1"/>
                    </a:gs>
                    <a:gs pos="99000">
                      <a:schemeClr val="accent1">
                        <a:lumMod val="75000"/>
                      </a:schemeClr>
                    </a:gs>
                  </a:gsLst>
                  <a:lin ang="10800000" scaled="0"/>
                </a:gradFill>
                <a:latin typeface="+mj-ea"/>
                <a:ea typeface="+mj-ea"/>
              </a:defRPr>
            </a:lvl1pPr>
          </a:lstStyle>
          <a:p>
            <a:pPr lvl="0"/>
            <a:r>
              <a:rPr lang="zh-CN" altLang="en-US" dirty="0"/>
              <a:t>单击此处编</a:t>
            </a:r>
          </a:p>
        </p:txBody>
      </p:sp>
      <p:grpSp>
        <p:nvGrpSpPr>
          <p:cNvPr id="4" name="组合 3"/>
          <p:cNvGrpSpPr/>
          <p:nvPr userDrawn="1"/>
        </p:nvGrpSpPr>
        <p:grpSpPr>
          <a:xfrm>
            <a:off x="0" y="0"/>
            <a:ext cx="12192000" cy="6850063"/>
            <a:chOff x="0" y="0"/>
            <a:chExt cx="12192000" cy="6850063"/>
          </a:xfrm>
          <a:gradFill>
            <a:gsLst>
              <a:gs pos="0">
                <a:schemeClr val="accent1"/>
              </a:gs>
              <a:gs pos="100000">
                <a:schemeClr val="accent1"/>
              </a:gs>
              <a:gs pos="55000">
                <a:schemeClr val="accent1">
                  <a:alpha val="66000"/>
                </a:schemeClr>
              </a:gs>
            </a:gsLst>
            <a:lin ang="4200000" scaled="0"/>
          </a:gradFill>
        </p:grpSpPr>
        <p:sp>
          <p:nvSpPr>
            <p:cNvPr id="5" name="缺角矩形 4"/>
            <p:cNvSpPr>
              <a:spLocks noChangeAspect="1"/>
            </p:cNvSpPr>
            <p:nvPr/>
          </p:nvSpPr>
          <p:spPr>
            <a:xfrm>
              <a:off x="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缺角矩形 5"/>
            <p:cNvSpPr>
              <a:spLocks noChangeAspect="1"/>
            </p:cNvSpPr>
            <p:nvPr/>
          </p:nvSpPr>
          <p:spPr>
            <a:xfrm>
              <a:off x="0" y="6129504"/>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 name="缺角矩形 6"/>
            <p:cNvSpPr>
              <a:spLocks noChangeAspect="1"/>
            </p:cNvSpPr>
            <p:nvPr/>
          </p:nvSpPr>
          <p:spPr>
            <a:xfrm>
              <a:off x="0" y="5768945"/>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 name="缺角矩形 7"/>
            <p:cNvSpPr>
              <a:spLocks noChangeAspect="1"/>
            </p:cNvSpPr>
            <p:nvPr/>
          </p:nvSpPr>
          <p:spPr>
            <a:xfrm>
              <a:off x="0" y="5408386"/>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 name="缺角矩形 8"/>
            <p:cNvSpPr>
              <a:spLocks noChangeAspect="1"/>
            </p:cNvSpPr>
            <p:nvPr/>
          </p:nvSpPr>
          <p:spPr>
            <a:xfrm>
              <a:off x="0" y="5047827"/>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缺角矩形 9"/>
            <p:cNvSpPr>
              <a:spLocks noChangeAspect="1"/>
            </p:cNvSpPr>
            <p:nvPr/>
          </p:nvSpPr>
          <p:spPr>
            <a:xfrm>
              <a:off x="0" y="4687268"/>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缺角矩形 10"/>
            <p:cNvSpPr>
              <a:spLocks noChangeAspect="1"/>
            </p:cNvSpPr>
            <p:nvPr/>
          </p:nvSpPr>
          <p:spPr>
            <a:xfrm>
              <a:off x="0" y="4326709"/>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缺角矩形 11"/>
            <p:cNvSpPr>
              <a:spLocks noChangeAspect="1"/>
            </p:cNvSpPr>
            <p:nvPr/>
          </p:nvSpPr>
          <p:spPr>
            <a:xfrm>
              <a:off x="0" y="396615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缺角矩形 12"/>
            <p:cNvSpPr>
              <a:spLocks noChangeAspect="1"/>
            </p:cNvSpPr>
            <p:nvPr/>
          </p:nvSpPr>
          <p:spPr>
            <a:xfrm>
              <a:off x="0" y="3605591"/>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缺角矩形 13"/>
            <p:cNvSpPr>
              <a:spLocks noChangeAspect="1"/>
            </p:cNvSpPr>
            <p:nvPr/>
          </p:nvSpPr>
          <p:spPr>
            <a:xfrm>
              <a:off x="0" y="3245032"/>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缺角矩形 14"/>
            <p:cNvSpPr>
              <a:spLocks noChangeAspect="1"/>
            </p:cNvSpPr>
            <p:nvPr/>
          </p:nvSpPr>
          <p:spPr>
            <a:xfrm>
              <a:off x="0" y="288447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缺角矩形 15"/>
            <p:cNvSpPr>
              <a:spLocks noChangeAspect="1"/>
            </p:cNvSpPr>
            <p:nvPr/>
          </p:nvSpPr>
          <p:spPr>
            <a:xfrm>
              <a:off x="0" y="252391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缺角矩形 16"/>
            <p:cNvSpPr>
              <a:spLocks noChangeAspect="1"/>
            </p:cNvSpPr>
            <p:nvPr/>
          </p:nvSpPr>
          <p:spPr>
            <a:xfrm>
              <a:off x="0" y="2163354"/>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缺角矩形 17"/>
            <p:cNvSpPr>
              <a:spLocks noChangeAspect="1"/>
            </p:cNvSpPr>
            <p:nvPr/>
          </p:nvSpPr>
          <p:spPr>
            <a:xfrm>
              <a:off x="0" y="1802795"/>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缺角矩形 18"/>
            <p:cNvSpPr>
              <a:spLocks noChangeAspect="1"/>
            </p:cNvSpPr>
            <p:nvPr/>
          </p:nvSpPr>
          <p:spPr>
            <a:xfrm>
              <a:off x="0" y="1442236"/>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缺角矩形 19"/>
            <p:cNvSpPr>
              <a:spLocks noChangeAspect="1"/>
            </p:cNvSpPr>
            <p:nvPr/>
          </p:nvSpPr>
          <p:spPr>
            <a:xfrm>
              <a:off x="0" y="1081677"/>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缺角矩形 20"/>
            <p:cNvSpPr>
              <a:spLocks noChangeAspect="1"/>
            </p:cNvSpPr>
            <p:nvPr/>
          </p:nvSpPr>
          <p:spPr>
            <a:xfrm>
              <a:off x="0" y="721118"/>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缺角矩形 21"/>
            <p:cNvSpPr>
              <a:spLocks noChangeAspect="1"/>
            </p:cNvSpPr>
            <p:nvPr/>
          </p:nvSpPr>
          <p:spPr>
            <a:xfrm>
              <a:off x="0" y="360559"/>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缺角矩形 22"/>
            <p:cNvSpPr>
              <a:spLocks noChangeAspect="1"/>
            </p:cNvSpPr>
            <p:nvPr/>
          </p:nvSpPr>
          <p:spPr>
            <a:xfrm>
              <a:off x="369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缺角矩形 23"/>
            <p:cNvSpPr>
              <a:spLocks noChangeAspect="1"/>
            </p:cNvSpPr>
            <p:nvPr/>
          </p:nvSpPr>
          <p:spPr>
            <a:xfrm>
              <a:off x="739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缺角矩形 24"/>
            <p:cNvSpPr>
              <a:spLocks noChangeAspect="1"/>
            </p:cNvSpPr>
            <p:nvPr/>
          </p:nvSpPr>
          <p:spPr>
            <a:xfrm>
              <a:off x="1109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缺角矩形 25"/>
            <p:cNvSpPr>
              <a:spLocks noChangeAspect="1"/>
            </p:cNvSpPr>
            <p:nvPr/>
          </p:nvSpPr>
          <p:spPr>
            <a:xfrm>
              <a:off x="1479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缺角矩形 26"/>
            <p:cNvSpPr>
              <a:spLocks noChangeAspect="1"/>
            </p:cNvSpPr>
            <p:nvPr/>
          </p:nvSpPr>
          <p:spPr>
            <a:xfrm>
              <a:off x="1848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缺角矩形 27"/>
            <p:cNvSpPr>
              <a:spLocks noChangeAspect="1"/>
            </p:cNvSpPr>
            <p:nvPr/>
          </p:nvSpPr>
          <p:spPr>
            <a:xfrm>
              <a:off x="2218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缺角矩形 28"/>
            <p:cNvSpPr>
              <a:spLocks noChangeAspect="1"/>
            </p:cNvSpPr>
            <p:nvPr/>
          </p:nvSpPr>
          <p:spPr>
            <a:xfrm>
              <a:off x="2588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缺角矩形 29"/>
            <p:cNvSpPr>
              <a:spLocks noChangeAspect="1"/>
            </p:cNvSpPr>
            <p:nvPr/>
          </p:nvSpPr>
          <p:spPr>
            <a:xfrm>
              <a:off x="2958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缺角矩形 30"/>
            <p:cNvSpPr>
              <a:spLocks noChangeAspect="1"/>
            </p:cNvSpPr>
            <p:nvPr/>
          </p:nvSpPr>
          <p:spPr>
            <a:xfrm>
              <a:off x="3327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缺角矩形 31"/>
            <p:cNvSpPr>
              <a:spLocks noChangeAspect="1"/>
            </p:cNvSpPr>
            <p:nvPr/>
          </p:nvSpPr>
          <p:spPr>
            <a:xfrm>
              <a:off x="3697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缺角矩形 32"/>
            <p:cNvSpPr>
              <a:spLocks noChangeAspect="1"/>
            </p:cNvSpPr>
            <p:nvPr/>
          </p:nvSpPr>
          <p:spPr>
            <a:xfrm>
              <a:off x="4067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缺角矩形 33"/>
            <p:cNvSpPr>
              <a:spLocks noChangeAspect="1"/>
            </p:cNvSpPr>
            <p:nvPr/>
          </p:nvSpPr>
          <p:spPr>
            <a:xfrm>
              <a:off x="4437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缺角矩形 34"/>
            <p:cNvSpPr>
              <a:spLocks noChangeAspect="1"/>
            </p:cNvSpPr>
            <p:nvPr/>
          </p:nvSpPr>
          <p:spPr>
            <a:xfrm>
              <a:off x="4806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缺角矩形 35"/>
            <p:cNvSpPr>
              <a:spLocks noChangeAspect="1"/>
            </p:cNvSpPr>
            <p:nvPr/>
          </p:nvSpPr>
          <p:spPr>
            <a:xfrm>
              <a:off x="5176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缺角矩形 36"/>
            <p:cNvSpPr>
              <a:spLocks noChangeAspect="1"/>
            </p:cNvSpPr>
            <p:nvPr/>
          </p:nvSpPr>
          <p:spPr>
            <a:xfrm>
              <a:off x="5546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缺角矩形 37"/>
            <p:cNvSpPr>
              <a:spLocks noChangeAspect="1"/>
            </p:cNvSpPr>
            <p:nvPr/>
          </p:nvSpPr>
          <p:spPr>
            <a:xfrm>
              <a:off x="5916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缺角矩形 38"/>
            <p:cNvSpPr>
              <a:spLocks noChangeAspect="1"/>
            </p:cNvSpPr>
            <p:nvPr/>
          </p:nvSpPr>
          <p:spPr>
            <a:xfrm>
              <a:off x="6285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缺角矩形 39"/>
            <p:cNvSpPr>
              <a:spLocks noChangeAspect="1"/>
            </p:cNvSpPr>
            <p:nvPr/>
          </p:nvSpPr>
          <p:spPr>
            <a:xfrm>
              <a:off x="6655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缺角矩形 40"/>
            <p:cNvSpPr>
              <a:spLocks noChangeAspect="1"/>
            </p:cNvSpPr>
            <p:nvPr/>
          </p:nvSpPr>
          <p:spPr>
            <a:xfrm>
              <a:off x="7025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缺角矩形 41"/>
            <p:cNvSpPr>
              <a:spLocks noChangeAspect="1"/>
            </p:cNvSpPr>
            <p:nvPr/>
          </p:nvSpPr>
          <p:spPr>
            <a:xfrm>
              <a:off x="7395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缺角矩形 42"/>
            <p:cNvSpPr>
              <a:spLocks noChangeAspect="1"/>
            </p:cNvSpPr>
            <p:nvPr/>
          </p:nvSpPr>
          <p:spPr>
            <a:xfrm>
              <a:off x="7764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缺角矩形 43"/>
            <p:cNvSpPr>
              <a:spLocks noChangeAspect="1"/>
            </p:cNvSpPr>
            <p:nvPr/>
          </p:nvSpPr>
          <p:spPr>
            <a:xfrm>
              <a:off x="8134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缺角矩形 44"/>
            <p:cNvSpPr>
              <a:spLocks noChangeAspect="1"/>
            </p:cNvSpPr>
            <p:nvPr/>
          </p:nvSpPr>
          <p:spPr>
            <a:xfrm>
              <a:off x="8504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缺角矩形 45"/>
            <p:cNvSpPr>
              <a:spLocks noChangeAspect="1"/>
            </p:cNvSpPr>
            <p:nvPr/>
          </p:nvSpPr>
          <p:spPr>
            <a:xfrm>
              <a:off x="8874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缺角矩形 46"/>
            <p:cNvSpPr>
              <a:spLocks noChangeAspect="1"/>
            </p:cNvSpPr>
            <p:nvPr/>
          </p:nvSpPr>
          <p:spPr>
            <a:xfrm>
              <a:off x="9243751"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缺角矩形 47"/>
            <p:cNvSpPr>
              <a:spLocks noChangeAspect="1"/>
            </p:cNvSpPr>
            <p:nvPr/>
          </p:nvSpPr>
          <p:spPr>
            <a:xfrm>
              <a:off x="9613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缺角矩形 48"/>
            <p:cNvSpPr>
              <a:spLocks noChangeAspect="1"/>
            </p:cNvSpPr>
            <p:nvPr/>
          </p:nvSpPr>
          <p:spPr>
            <a:xfrm>
              <a:off x="9983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缺角矩形 49"/>
            <p:cNvSpPr>
              <a:spLocks noChangeAspect="1"/>
            </p:cNvSpPr>
            <p:nvPr/>
          </p:nvSpPr>
          <p:spPr>
            <a:xfrm>
              <a:off x="10353001"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缺角矩形 50"/>
            <p:cNvSpPr>
              <a:spLocks noChangeAspect="1"/>
            </p:cNvSpPr>
            <p:nvPr/>
          </p:nvSpPr>
          <p:spPr>
            <a:xfrm>
              <a:off x="107227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缺角矩形 51"/>
            <p:cNvSpPr>
              <a:spLocks noChangeAspect="1"/>
            </p:cNvSpPr>
            <p:nvPr/>
          </p:nvSpPr>
          <p:spPr>
            <a:xfrm>
              <a:off x="110925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endParaRPr>
            </a:p>
          </p:txBody>
        </p:sp>
        <p:sp>
          <p:nvSpPr>
            <p:cNvPr id="53" name="缺角矩形 52"/>
            <p:cNvSpPr>
              <a:spLocks noChangeAspect="1"/>
            </p:cNvSpPr>
            <p:nvPr userDrawn="1"/>
          </p:nvSpPr>
          <p:spPr>
            <a:xfrm>
              <a:off x="1146225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缺角矩形 53"/>
            <p:cNvSpPr>
              <a:spLocks noChangeAspect="1"/>
            </p:cNvSpPr>
            <p:nvPr/>
          </p:nvSpPr>
          <p:spPr>
            <a:xfrm>
              <a:off x="11832000" y="649006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缺角矩形 54"/>
            <p:cNvSpPr>
              <a:spLocks noChangeAspect="1"/>
            </p:cNvSpPr>
            <p:nvPr/>
          </p:nvSpPr>
          <p:spPr>
            <a:xfrm>
              <a:off x="11832000" y="6129504"/>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缺角矩形 55"/>
            <p:cNvSpPr>
              <a:spLocks noChangeAspect="1"/>
            </p:cNvSpPr>
            <p:nvPr/>
          </p:nvSpPr>
          <p:spPr>
            <a:xfrm>
              <a:off x="11832000" y="5768945"/>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缺角矩形 56"/>
            <p:cNvSpPr>
              <a:spLocks noChangeAspect="1"/>
            </p:cNvSpPr>
            <p:nvPr/>
          </p:nvSpPr>
          <p:spPr>
            <a:xfrm>
              <a:off x="11832000" y="5408386"/>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缺角矩形 57"/>
            <p:cNvSpPr>
              <a:spLocks noChangeAspect="1"/>
            </p:cNvSpPr>
            <p:nvPr/>
          </p:nvSpPr>
          <p:spPr>
            <a:xfrm>
              <a:off x="11832000" y="5047827"/>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缺角矩形 58"/>
            <p:cNvSpPr>
              <a:spLocks noChangeAspect="1"/>
            </p:cNvSpPr>
            <p:nvPr/>
          </p:nvSpPr>
          <p:spPr>
            <a:xfrm>
              <a:off x="11832000" y="4687268"/>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缺角矩形 59"/>
            <p:cNvSpPr>
              <a:spLocks noChangeAspect="1"/>
            </p:cNvSpPr>
            <p:nvPr/>
          </p:nvSpPr>
          <p:spPr>
            <a:xfrm>
              <a:off x="11832000" y="4326709"/>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缺角矩形 60"/>
            <p:cNvSpPr>
              <a:spLocks noChangeAspect="1"/>
            </p:cNvSpPr>
            <p:nvPr/>
          </p:nvSpPr>
          <p:spPr>
            <a:xfrm>
              <a:off x="11832000" y="396615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缺角矩形 61"/>
            <p:cNvSpPr>
              <a:spLocks noChangeAspect="1"/>
            </p:cNvSpPr>
            <p:nvPr/>
          </p:nvSpPr>
          <p:spPr>
            <a:xfrm>
              <a:off x="11832000" y="3605591"/>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3" name="缺角矩形 62"/>
            <p:cNvSpPr>
              <a:spLocks noChangeAspect="1"/>
            </p:cNvSpPr>
            <p:nvPr/>
          </p:nvSpPr>
          <p:spPr>
            <a:xfrm>
              <a:off x="11832000" y="3245032"/>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缺角矩形 63"/>
            <p:cNvSpPr>
              <a:spLocks noChangeAspect="1"/>
            </p:cNvSpPr>
            <p:nvPr/>
          </p:nvSpPr>
          <p:spPr>
            <a:xfrm>
              <a:off x="11832000" y="288447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缺角矩形 64"/>
            <p:cNvSpPr>
              <a:spLocks noChangeAspect="1"/>
            </p:cNvSpPr>
            <p:nvPr/>
          </p:nvSpPr>
          <p:spPr>
            <a:xfrm>
              <a:off x="11832000" y="2523913"/>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缺角矩形 65"/>
            <p:cNvSpPr>
              <a:spLocks noChangeAspect="1"/>
            </p:cNvSpPr>
            <p:nvPr/>
          </p:nvSpPr>
          <p:spPr>
            <a:xfrm>
              <a:off x="11832000" y="2163354"/>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缺角矩形 66"/>
            <p:cNvSpPr>
              <a:spLocks noChangeAspect="1"/>
            </p:cNvSpPr>
            <p:nvPr/>
          </p:nvSpPr>
          <p:spPr>
            <a:xfrm>
              <a:off x="11832000" y="1802795"/>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缺角矩形 67"/>
            <p:cNvSpPr>
              <a:spLocks noChangeAspect="1"/>
            </p:cNvSpPr>
            <p:nvPr/>
          </p:nvSpPr>
          <p:spPr>
            <a:xfrm>
              <a:off x="11832000" y="1442236"/>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缺角矩形 68"/>
            <p:cNvSpPr>
              <a:spLocks noChangeAspect="1"/>
            </p:cNvSpPr>
            <p:nvPr/>
          </p:nvSpPr>
          <p:spPr>
            <a:xfrm>
              <a:off x="11832000" y="1081677"/>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缺角矩形 69"/>
            <p:cNvSpPr>
              <a:spLocks noChangeAspect="1"/>
            </p:cNvSpPr>
            <p:nvPr/>
          </p:nvSpPr>
          <p:spPr>
            <a:xfrm>
              <a:off x="11832000" y="721118"/>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缺角矩形 70"/>
            <p:cNvSpPr>
              <a:spLocks noChangeAspect="1"/>
            </p:cNvSpPr>
            <p:nvPr/>
          </p:nvSpPr>
          <p:spPr>
            <a:xfrm>
              <a:off x="11832000" y="360559"/>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缺角矩形 71"/>
            <p:cNvSpPr>
              <a:spLocks noChangeAspect="1"/>
            </p:cNvSpPr>
            <p:nvPr/>
          </p:nvSpPr>
          <p:spPr>
            <a:xfrm>
              <a:off x="0" y="0"/>
              <a:ext cx="360000" cy="360000"/>
            </a:xfrm>
            <a:prstGeom prst="plaque">
              <a:avLst>
                <a:gd name="adj" fmla="val 25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缺角矩形 72"/>
            <p:cNvSpPr>
              <a:spLocks noChangeAspect="1"/>
            </p:cNvSpPr>
            <p:nvPr/>
          </p:nvSpPr>
          <p:spPr>
            <a:xfrm>
              <a:off x="369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缺角矩形 73"/>
            <p:cNvSpPr>
              <a:spLocks noChangeAspect="1"/>
            </p:cNvSpPr>
            <p:nvPr/>
          </p:nvSpPr>
          <p:spPr>
            <a:xfrm>
              <a:off x="739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缺角矩形 74"/>
            <p:cNvSpPr>
              <a:spLocks noChangeAspect="1"/>
            </p:cNvSpPr>
            <p:nvPr/>
          </p:nvSpPr>
          <p:spPr>
            <a:xfrm>
              <a:off x="1109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缺角矩形 75"/>
            <p:cNvSpPr>
              <a:spLocks noChangeAspect="1"/>
            </p:cNvSpPr>
            <p:nvPr/>
          </p:nvSpPr>
          <p:spPr>
            <a:xfrm>
              <a:off x="1479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缺角矩形 76"/>
            <p:cNvSpPr>
              <a:spLocks noChangeAspect="1"/>
            </p:cNvSpPr>
            <p:nvPr/>
          </p:nvSpPr>
          <p:spPr>
            <a:xfrm>
              <a:off x="1848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缺角矩形 77"/>
            <p:cNvSpPr>
              <a:spLocks noChangeAspect="1"/>
            </p:cNvSpPr>
            <p:nvPr/>
          </p:nvSpPr>
          <p:spPr>
            <a:xfrm>
              <a:off x="2218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缺角矩形 78"/>
            <p:cNvSpPr>
              <a:spLocks noChangeAspect="1"/>
            </p:cNvSpPr>
            <p:nvPr/>
          </p:nvSpPr>
          <p:spPr>
            <a:xfrm>
              <a:off x="2588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缺角矩形 79"/>
            <p:cNvSpPr>
              <a:spLocks noChangeAspect="1"/>
            </p:cNvSpPr>
            <p:nvPr/>
          </p:nvSpPr>
          <p:spPr>
            <a:xfrm>
              <a:off x="2958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缺角矩形 80"/>
            <p:cNvSpPr>
              <a:spLocks noChangeAspect="1"/>
            </p:cNvSpPr>
            <p:nvPr/>
          </p:nvSpPr>
          <p:spPr>
            <a:xfrm>
              <a:off x="3327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缺角矩形 81"/>
            <p:cNvSpPr>
              <a:spLocks noChangeAspect="1"/>
            </p:cNvSpPr>
            <p:nvPr/>
          </p:nvSpPr>
          <p:spPr>
            <a:xfrm>
              <a:off x="3697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缺角矩形 82"/>
            <p:cNvSpPr>
              <a:spLocks noChangeAspect="1"/>
            </p:cNvSpPr>
            <p:nvPr/>
          </p:nvSpPr>
          <p:spPr>
            <a:xfrm>
              <a:off x="4067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缺角矩形 83"/>
            <p:cNvSpPr>
              <a:spLocks noChangeAspect="1"/>
            </p:cNvSpPr>
            <p:nvPr/>
          </p:nvSpPr>
          <p:spPr>
            <a:xfrm>
              <a:off x="4437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缺角矩形 84"/>
            <p:cNvSpPr>
              <a:spLocks noChangeAspect="1"/>
            </p:cNvSpPr>
            <p:nvPr/>
          </p:nvSpPr>
          <p:spPr>
            <a:xfrm>
              <a:off x="4806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缺角矩形 85"/>
            <p:cNvSpPr>
              <a:spLocks noChangeAspect="1"/>
            </p:cNvSpPr>
            <p:nvPr/>
          </p:nvSpPr>
          <p:spPr>
            <a:xfrm>
              <a:off x="5176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缺角矩形 86"/>
            <p:cNvSpPr>
              <a:spLocks noChangeAspect="1"/>
            </p:cNvSpPr>
            <p:nvPr/>
          </p:nvSpPr>
          <p:spPr>
            <a:xfrm>
              <a:off x="5546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缺角矩形 87"/>
            <p:cNvSpPr>
              <a:spLocks noChangeAspect="1"/>
            </p:cNvSpPr>
            <p:nvPr/>
          </p:nvSpPr>
          <p:spPr>
            <a:xfrm>
              <a:off x="5916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缺角矩形 88"/>
            <p:cNvSpPr>
              <a:spLocks noChangeAspect="1"/>
            </p:cNvSpPr>
            <p:nvPr/>
          </p:nvSpPr>
          <p:spPr>
            <a:xfrm>
              <a:off x="6285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缺角矩形 89"/>
            <p:cNvSpPr>
              <a:spLocks noChangeAspect="1"/>
            </p:cNvSpPr>
            <p:nvPr/>
          </p:nvSpPr>
          <p:spPr>
            <a:xfrm>
              <a:off x="6655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缺角矩形 90"/>
            <p:cNvSpPr>
              <a:spLocks noChangeAspect="1"/>
            </p:cNvSpPr>
            <p:nvPr/>
          </p:nvSpPr>
          <p:spPr>
            <a:xfrm>
              <a:off x="7025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缺角矩形 91"/>
            <p:cNvSpPr>
              <a:spLocks noChangeAspect="1"/>
            </p:cNvSpPr>
            <p:nvPr/>
          </p:nvSpPr>
          <p:spPr>
            <a:xfrm>
              <a:off x="7395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缺角矩形 92"/>
            <p:cNvSpPr>
              <a:spLocks noChangeAspect="1"/>
            </p:cNvSpPr>
            <p:nvPr/>
          </p:nvSpPr>
          <p:spPr>
            <a:xfrm>
              <a:off x="7764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缺角矩形 93"/>
            <p:cNvSpPr>
              <a:spLocks noChangeAspect="1"/>
            </p:cNvSpPr>
            <p:nvPr/>
          </p:nvSpPr>
          <p:spPr>
            <a:xfrm>
              <a:off x="8134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缺角矩形 94"/>
            <p:cNvSpPr>
              <a:spLocks noChangeAspect="1"/>
            </p:cNvSpPr>
            <p:nvPr/>
          </p:nvSpPr>
          <p:spPr>
            <a:xfrm>
              <a:off x="8504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缺角矩形 95"/>
            <p:cNvSpPr>
              <a:spLocks noChangeAspect="1"/>
            </p:cNvSpPr>
            <p:nvPr/>
          </p:nvSpPr>
          <p:spPr>
            <a:xfrm>
              <a:off x="88740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缺角矩形 96"/>
            <p:cNvSpPr>
              <a:spLocks noChangeAspect="1"/>
            </p:cNvSpPr>
            <p:nvPr/>
          </p:nvSpPr>
          <p:spPr>
            <a:xfrm>
              <a:off x="9243751"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缺角矩形 97"/>
            <p:cNvSpPr>
              <a:spLocks noChangeAspect="1"/>
            </p:cNvSpPr>
            <p:nvPr/>
          </p:nvSpPr>
          <p:spPr>
            <a:xfrm>
              <a:off x="9613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缺角矩形 98"/>
            <p:cNvSpPr>
              <a:spLocks noChangeAspect="1"/>
            </p:cNvSpPr>
            <p:nvPr/>
          </p:nvSpPr>
          <p:spPr>
            <a:xfrm>
              <a:off x="9983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缺角矩形 99"/>
            <p:cNvSpPr>
              <a:spLocks noChangeAspect="1"/>
            </p:cNvSpPr>
            <p:nvPr/>
          </p:nvSpPr>
          <p:spPr>
            <a:xfrm>
              <a:off x="10353001"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缺角矩形 100"/>
            <p:cNvSpPr>
              <a:spLocks noChangeAspect="1"/>
            </p:cNvSpPr>
            <p:nvPr/>
          </p:nvSpPr>
          <p:spPr>
            <a:xfrm>
              <a:off x="107227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缺角矩形 101"/>
            <p:cNvSpPr>
              <a:spLocks noChangeAspect="1"/>
            </p:cNvSpPr>
            <p:nvPr/>
          </p:nvSpPr>
          <p:spPr>
            <a:xfrm>
              <a:off x="1109250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缺角矩形 102"/>
            <p:cNvSpPr>
              <a:spLocks noChangeAspect="1"/>
            </p:cNvSpPr>
            <p:nvPr/>
          </p:nvSpPr>
          <p:spPr>
            <a:xfrm>
              <a:off x="11462250" y="0"/>
              <a:ext cx="360000" cy="360000"/>
            </a:xfrm>
            <a:prstGeom prst="plaque">
              <a:avLst>
                <a:gd name="adj" fmla="val 25000"/>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缺角矩形 103"/>
            <p:cNvSpPr>
              <a:spLocks noChangeAspect="1"/>
            </p:cNvSpPr>
            <p:nvPr/>
          </p:nvSpPr>
          <p:spPr>
            <a:xfrm>
              <a:off x="11832000" y="0"/>
              <a:ext cx="360000" cy="360000"/>
            </a:xfrm>
            <a:prstGeom prst="plaque">
              <a:avLst>
                <a:gd name="adj" fmla="val 25000"/>
              </a:avLst>
            </a:prstGeom>
            <a:gr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矩形: 圆角 104"/>
          <p:cNvSpPr/>
          <p:nvPr userDrawn="1"/>
        </p:nvSpPr>
        <p:spPr>
          <a:xfrm>
            <a:off x="360000" y="368496"/>
            <a:ext cx="11462250" cy="6121008"/>
          </a:xfrm>
          <a:prstGeom prst="roundRect">
            <a:avLst>
              <a:gd name="adj" fmla="val 2724"/>
            </a:avLst>
          </a:prstGeom>
          <a:noFill/>
          <a:ln w="381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形状 31"/>
          <p:cNvSpPr/>
          <p:nvPr userDrawn="1"/>
        </p:nvSpPr>
        <p:spPr>
          <a:xfrm>
            <a:off x="2999256" y="764549"/>
            <a:ext cx="1987494" cy="186053"/>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1" fmla="*/ 0 w 1372642"/>
              <a:gd name="connsiteY0-2" fmla="*/ 147234 h 278970"/>
              <a:gd name="connsiteX1-3" fmla="*/ 216976 w 1372642"/>
              <a:gd name="connsiteY1-4" fmla="*/ 147234 h 278970"/>
              <a:gd name="connsiteX2-5" fmla="*/ 309966 w 1372642"/>
              <a:gd name="connsiteY2-6" fmla="*/ 0 h 278970"/>
              <a:gd name="connsiteX3-7" fmla="*/ 449450 w 1372642"/>
              <a:gd name="connsiteY3-8" fmla="*/ 278970 h 278970"/>
              <a:gd name="connsiteX4-9" fmla="*/ 557939 w 1372642"/>
              <a:gd name="connsiteY4-10" fmla="*/ 46495 h 278970"/>
              <a:gd name="connsiteX5-11" fmla="*/ 627681 w 1372642"/>
              <a:gd name="connsiteY5-12" fmla="*/ 193729 h 278970"/>
              <a:gd name="connsiteX6-13" fmla="*/ 681925 w 1372642"/>
              <a:gd name="connsiteY6-14" fmla="*/ 69743 h 278970"/>
              <a:gd name="connsiteX7-15" fmla="*/ 720671 w 1372642"/>
              <a:gd name="connsiteY7-16" fmla="*/ 139485 h 278970"/>
              <a:gd name="connsiteX8-17" fmla="*/ 1372642 w 1372642"/>
              <a:gd name="connsiteY8-18" fmla="*/ 139485 h 278970"/>
              <a:gd name="connsiteX0-19" fmla="*/ 0 w 2593689"/>
              <a:gd name="connsiteY0-20" fmla="*/ 147234 h 278970"/>
              <a:gd name="connsiteX1-21" fmla="*/ 216976 w 2593689"/>
              <a:gd name="connsiteY1-22" fmla="*/ 147234 h 278970"/>
              <a:gd name="connsiteX2-23" fmla="*/ 309966 w 2593689"/>
              <a:gd name="connsiteY2-24" fmla="*/ 0 h 278970"/>
              <a:gd name="connsiteX3-25" fmla="*/ 449450 w 2593689"/>
              <a:gd name="connsiteY3-26" fmla="*/ 278970 h 278970"/>
              <a:gd name="connsiteX4-27" fmla="*/ 557939 w 2593689"/>
              <a:gd name="connsiteY4-28" fmla="*/ 46495 h 278970"/>
              <a:gd name="connsiteX5-29" fmla="*/ 627681 w 2593689"/>
              <a:gd name="connsiteY5-30" fmla="*/ 193729 h 278970"/>
              <a:gd name="connsiteX6-31" fmla="*/ 681925 w 2593689"/>
              <a:gd name="connsiteY6-32" fmla="*/ 69743 h 278970"/>
              <a:gd name="connsiteX7-33" fmla="*/ 720671 w 2593689"/>
              <a:gd name="connsiteY7-34" fmla="*/ 139485 h 278970"/>
              <a:gd name="connsiteX8-35" fmla="*/ 2593689 w 2593689"/>
              <a:gd name="connsiteY8-36" fmla="*/ 139486 h 2789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593689" h="278970">
                <a:moveTo>
                  <a:pt x="0" y="147234"/>
                </a:moveTo>
                <a:lnTo>
                  <a:pt x="216976" y="147234"/>
                </a:lnTo>
                <a:lnTo>
                  <a:pt x="309966" y="0"/>
                </a:lnTo>
                <a:lnTo>
                  <a:pt x="449450" y="278970"/>
                </a:lnTo>
                <a:lnTo>
                  <a:pt x="557939" y="46495"/>
                </a:lnTo>
                <a:lnTo>
                  <a:pt x="627681" y="193729"/>
                </a:lnTo>
                <a:lnTo>
                  <a:pt x="681925" y="69743"/>
                </a:lnTo>
                <a:lnTo>
                  <a:pt x="720671" y="139485"/>
                </a:lnTo>
                <a:lnTo>
                  <a:pt x="2593689" y="139486"/>
                </a:lnTo>
              </a:path>
            </a:pathLst>
          </a:custGeom>
          <a:ln w="38100">
            <a:gradFill>
              <a:gsLst>
                <a:gs pos="0">
                  <a:schemeClr val="bg1">
                    <a:lumMod val="100000"/>
                  </a:schemeClr>
                </a:gs>
                <a:gs pos="96000">
                  <a:schemeClr val="accent1"/>
                </a:gs>
              </a:gsLst>
              <a:lin ang="10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p:cNvGrpSpPr>
            <a:grpSpLocks noGrp="1" noUngrp="1" noRot="1" noMove="1" noResize="1"/>
          </p:cNvGrpSpPr>
          <p:nvPr userDrawn="1"/>
        </p:nvGrpSpPr>
        <p:grpSpPr>
          <a:xfrm>
            <a:off x="-481495" y="3508800"/>
            <a:ext cx="11496376" cy="2535865"/>
            <a:chOff x="-481495" y="3508800"/>
            <a:chExt cx="11496376" cy="2535865"/>
          </a:xfrm>
        </p:grpSpPr>
        <p:sp>
          <p:nvSpPr>
            <p:cNvPr id="3" name="矩形 7"/>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a:grpSpLocks noGrp="1" noUngrp="1" noRot="1" noMove="1" noResize="1"/>
            </p:cNvGrpSpPr>
            <p:nvPr userDrawn="1"/>
          </p:nvGrpSpPr>
          <p:grpSpPr>
            <a:xfrm>
              <a:off x="-107358" y="5627230"/>
              <a:ext cx="5023430" cy="263942"/>
              <a:chOff x="-193197" y="5968476"/>
              <a:chExt cx="4166408" cy="218912"/>
            </a:xfrm>
          </p:grpSpPr>
          <p:sp>
            <p:nvSpPr>
              <p:cNvPr id="6" name="矩形 7"/>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a:grpSpLocks noGrp="1" noUngrp="1" noRot="1" noMove="1" noResize="1"/>
              </p:cNvGrpSpPr>
              <p:nvPr/>
            </p:nvGrpSpPr>
            <p:grpSpPr>
              <a:xfrm>
                <a:off x="4980705" y="2314286"/>
                <a:ext cx="3813754" cy="81601"/>
                <a:chOff x="3955432" y="5643520"/>
                <a:chExt cx="3026445" cy="86703"/>
              </a:xfrm>
              <a:grpFill/>
            </p:grpSpPr>
            <p:sp>
              <p:nvSpPr>
                <p:cNvPr id="26" name="Rectangle 151"/>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7" name="Rectangle 152"/>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8" name="Rectangle 153"/>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9" name="Rectangle 154"/>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0" name="Rectangle 155"/>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1" name="Rectangle 156"/>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2" name="Rectangle 157"/>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3" name="Rectangle 158"/>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4" name="Rectangle 159"/>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5" name="Rectangle 160"/>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6" name="Rectangle 161"/>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7" name="Rectangle 162"/>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8" name="Rectangle 163"/>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9" name="Rectangle 164"/>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0" name="Rectangle 165"/>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1" name="Rectangle 166"/>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2" name="Rectangle 167"/>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3" name="Rectangle 168"/>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4" name="Rectangle 169"/>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5" name="Rectangle 170"/>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6" name="Rectangle 171"/>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7" name="Rectangle 172"/>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8" name="Rectangle 173"/>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9" name="Rectangle 174"/>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0" name="Rectangle 175"/>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1" name="Rectangle 176"/>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2" name="Rectangle 177"/>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3" name="Rectangle 178"/>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4" name="Rectangle 179"/>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5" name="Rectangle 180"/>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6" name="Rectangle 181"/>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7" name="Rectangle 182"/>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8" name="Rectangle 183"/>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9" name="Rectangle 184"/>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0" name="Rectangle 185"/>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1" name="Rectangle 186"/>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2" name="Rectangle 187"/>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3" name="Rectangle 188"/>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4" name="Rectangle 189"/>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5" name="Rectangle 190"/>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6" name="Rectangle 191"/>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7" name="Rectangle 192"/>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8" name="Rectangle 193"/>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9" name="Rectangle 194"/>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0" name="Rectangle 195"/>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1" name="Rectangle 196"/>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2" name="Rectangle 197"/>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3" name="Rectangle 198"/>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4" name="Rectangle 199"/>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5" name="Rectangle 200"/>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6" name="Rectangle 201"/>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7" name="Rectangle 202"/>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8" name="Rectangle 203"/>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9" name="Rectangle 204"/>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0" name="Rectangle 205"/>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1" name="Rectangle 206"/>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2" name="Rectangle 207"/>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3" name="Rectangle 208"/>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4" name="Rectangle 209"/>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5" name="Rectangle 210"/>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6" name="Rectangle 211"/>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7" name="Rectangle 212"/>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8" name="Rectangle 213"/>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9" name="Rectangle 214"/>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0" name="Rectangle 215"/>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1" name="Rectangle 216"/>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2" name="Rectangle 217"/>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3" name="Rectangle 218"/>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4" name="Rectangle 219"/>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5" name="Rectangle 220"/>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6" name="Rectangle 221"/>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7" name="Rectangle 222"/>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8" name="Rectangle 223"/>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9" name="Rectangle 224"/>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0" name="Rectangle 225"/>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1" name="Rectangle 226"/>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2" name="Rectangle 227"/>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3" name="Rectangle 228"/>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grpSp>
          <p:cxnSp>
            <p:nvCxnSpPr>
              <p:cNvPr id="25" name="直接连接符 24"/>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a:grpSpLocks noGrp="1" noUngrp="1" noRot="1" noMove="1" noResize="1"/>
          </p:cNvGrpSpPr>
          <p:nvPr userDrawn="1"/>
        </p:nvGrpSpPr>
        <p:grpSpPr>
          <a:xfrm>
            <a:off x="-481495" y="3508800"/>
            <a:ext cx="11496376" cy="2535865"/>
            <a:chOff x="-481495" y="3508800"/>
            <a:chExt cx="11496376" cy="2535865"/>
          </a:xfrm>
        </p:grpSpPr>
        <p:sp>
          <p:nvSpPr>
            <p:cNvPr id="3" name="矩形 7"/>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a:grpSpLocks noGrp="1" noUngrp="1" noRot="1" noMove="1" noResize="1"/>
            </p:cNvGrpSpPr>
            <p:nvPr userDrawn="1"/>
          </p:nvGrpSpPr>
          <p:grpSpPr>
            <a:xfrm>
              <a:off x="-107358" y="5627230"/>
              <a:ext cx="5023430" cy="263942"/>
              <a:chOff x="-193197" y="5968476"/>
              <a:chExt cx="4166408" cy="218912"/>
            </a:xfrm>
          </p:grpSpPr>
          <p:sp>
            <p:nvSpPr>
              <p:cNvPr id="6" name="矩形 7"/>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a:grpSpLocks noGrp="1" noUngrp="1" noRot="1" noMove="1" noResize="1"/>
              </p:cNvGrpSpPr>
              <p:nvPr/>
            </p:nvGrpSpPr>
            <p:grpSpPr>
              <a:xfrm>
                <a:off x="4980705" y="2314286"/>
                <a:ext cx="3813754" cy="81601"/>
                <a:chOff x="3955432" y="5643520"/>
                <a:chExt cx="3026445" cy="86703"/>
              </a:xfrm>
              <a:grpFill/>
            </p:grpSpPr>
            <p:sp>
              <p:nvSpPr>
                <p:cNvPr id="26" name="Rectangle 151"/>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7" name="Rectangle 152"/>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8" name="Rectangle 153"/>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9" name="Rectangle 154"/>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0" name="Rectangle 155"/>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1" name="Rectangle 156"/>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2" name="Rectangle 157"/>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3" name="Rectangle 158"/>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4" name="Rectangle 159"/>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5" name="Rectangle 160"/>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6" name="Rectangle 161"/>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7" name="Rectangle 162"/>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8" name="Rectangle 163"/>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9" name="Rectangle 164"/>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0" name="Rectangle 165"/>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1" name="Rectangle 166"/>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2" name="Rectangle 167"/>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3" name="Rectangle 168"/>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4" name="Rectangle 169"/>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5" name="Rectangle 170"/>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6" name="Rectangle 171"/>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7" name="Rectangle 172"/>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8" name="Rectangle 173"/>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9" name="Rectangle 174"/>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0" name="Rectangle 175"/>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1" name="Rectangle 176"/>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2" name="Rectangle 177"/>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3" name="Rectangle 178"/>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4" name="Rectangle 179"/>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5" name="Rectangle 180"/>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6" name="Rectangle 181"/>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7" name="Rectangle 182"/>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8" name="Rectangle 183"/>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9" name="Rectangle 184"/>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0" name="Rectangle 185"/>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1" name="Rectangle 186"/>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2" name="Rectangle 187"/>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3" name="Rectangle 188"/>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4" name="Rectangle 189"/>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5" name="Rectangle 190"/>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6" name="Rectangle 191"/>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7" name="Rectangle 192"/>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8" name="Rectangle 193"/>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9" name="Rectangle 194"/>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0" name="Rectangle 195"/>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1" name="Rectangle 196"/>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2" name="Rectangle 197"/>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3" name="Rectangle 198"/>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4" name="Rectangle 199"/>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5" name="Rectangle 200"/>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6" name="Rectangle 201"/>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7" name="Rectangle 202"/>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8" name="Rectangle 203"/>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9" name="Rectangle 204"/>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0" name="Rectangle 205"/>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1" name="Rectangle 206"/>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2" name="Rectangle 207"/>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3" name="Rectangle 208"/>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4" name="Rectangle 209"/>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5" name="Rectangle 210"/>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6" name="Rectangle 211"/>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7" name="Rectangle 212"/>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8" name="Rectangle 213"/>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9" name="Rectangle 214"/>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0" name="Rectangle 215"/>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1" name="Rectangle 216"/>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2" name="Rectangle 217"/>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3" name="Rectangle 218"/>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4" name="Rectangle 219"/>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5" name="Rectangle 220"/>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6" name="Rectangle 221"/>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7" name="Rectangle 222"/>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8" name="Rectangle 223"/>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9" name="Rectangle 224"/>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0" name="Rectangle 225"/>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1" name="Rectangle 226"/>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2" name="Rectangle 227"/>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3" name="Rectangle 228"/>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grpSp>
          <p:cxnSp>
            <p:nvCxnSpPr>
              <p:cNvPr id="25" name="直接连接符 24"/>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2023/9/21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70497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6055" indent="-186055" algn="l" defTabSz="742950" rtl="0" eaLnBrk="1" latinLnBrk="0" hangingPunct="1">
        <a:lnSpc>
          <a:spcPct val="90000"/>
        </a:lnSpc>
        <a:spcBef>
          <a:spcPts val="815"/>
        </a:spcBef>
        <a:buFont typeface="Arial" panose="020B0604020202020204" pitchFamily="34" charset="0"/>
        <a:buChar char="•"/>
        <a:defRPr sz="2275" kern="1200">
          <a:solidFill>
            <a:schemeClr val="tx1"/>
          </a:solidFill>
          <a:latin typeface="+mn-lt"/>
          <a:ea typeface="+mn-ea"/>
          <a:cs typeface="+mn-cs"/>
        </a:defRPr>
      </a:lvl1pPr>
      <a:lvl2pPr marL="557530" indent="-186055" algn="l" defTabSz="742950" rtl="0" eaLnBrk="1" latinLnBrk="0" hangingPunct="1">
        <a:lnSpc>
          <a:spcPct val="90000"/>
        </a:lnSpc>
        <a:spcBef>
          <a:spcPts val="405"/>
        </a:spcBef>
        <a:buFont typeface="Arial" panose="020B0604020202020204" pitchFamily="34" charset="0"/>
        <a:buChar char="•"/>
        <a:defRPr sz="1950" kern="1200">
          <a:solidFill>
            <a:schemeClr val="tx1"/>
          </a:solidFill>
          <a:latin typeface="+mn-lt"/>
          <a:ea typeface="+mn-ea"/>
          <a:cs typeface="+mn-cs"/>
        </a:defRPr>
      </a:lvl2pPr>
      <a:lvl3pPr marL="929005" indent="-186055" algn="l" defTabSz="742950" rtl="0" eaLnBrk="1" latinLnBrk="0" hangingPunct="1">
        <a:lnSpc>
          <a:spcPct val="90000"/>
        </a:lnSpc>
        <a:spcBef>
          <a:spcPts val="405"/>
        </a:spcBef>
        <a:buFont typeface="Arial" panose="020B0604020202020204" pitchFamily="34" charset="0"/>
        <a:buChar char="•"/>
        <a:defRPr sz="1625" kern="1200">
          <a:solidFill>
            <a:schemeClr val="tx1"/>
          </a:solidFill>
          <a:latin typeface="+mn-lt"/>
          <a:ea typeface="+mn-ea"/>
          <a:cs typeface="+mn-cs"/>
        </a:defRPr>
      </a:lvl3pPr>
      <a:lvl4pPr marL="130048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4pPr>
      <a:lvl5pPr marL="167195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5pPr>
      <a:lvl6pPr marL="204343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6pPr>
      <a:lvl7pPr marL="241490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7pPr>
      <a:lvl8pPr marL="278638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8pPr>
      <a:lvl9pPr marL="315785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7375" algn="l" defTabSz="742950" rtl="0" eaLnBrk="1" latinLnBrk="0" hangingPunct="1">
        <a:defRPr sz="1465" kern="1200">
          <a:solidFill>
            <a:schemeClr val="tx1"/>
          </a:solidFill>
          <a:latin typeface="+mn-lt"/>
          <a:ea typeface="+mn-ea"/>
          <a:cs typeface="+mn-cs"/>
        </a:defRPr>
      </a:lvl6pPr>
      <a:lvl7pPr marL="2228850" algn="l" defTabSz="742950" rtl="0" eaLnBrk="1" latinLnBrk="0" hangingPunct="1">
        <a:defRPr sz="1465" kern="1200">
          <a:solidFill>
            <a:schemeClr val="tx1"/>
          </a:solidFill>
          <a:latin typeface="+mn-lt"/>
          <a:ea typeface="+mn-ea"/>
          <a:cs typeface="+mn-cs"/>
        </a:defRPr>
      </a:lvl7pPr>
      <a:lvl8pPr marL="2600325" algn="l" defTabSz="742950" rtl="0" eaLnBrk="1" latinLnBrk="0" hangingPunct="1">
        <a:defRPr sz="1465" kern="1200">
          <a:solidFill>
            <a:schemeClr val="tx1"/>
          </a:solidFill>
          <a:latin typeface="+mn-lt"/>
          <a:ea typeface="+mn-ea"/>
          <a:cs typeface="+mn-cs"/>
        </a:defRPr>
      </a:lvl8pPr>
      <a:lvl9pPr marL="2971800" algn="l" defTabSz="742950" rtl="0" eaLnBrk="1" latinLnBrk="0" hangingPunct="1">
        <a:defRPr sz="14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4.xml"/><Relationship Id="rId5" Type="http://schemas.openxmlformats.org/officeDocument/2006/relationships/tags" Target="../tags/tag42.xml"/><Relationship Id="rId4" Type="http://schemas.openxmlformats.org/officeDocument/2006/relationships/tags" Target="../tags/tag4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Layout" Target="../slideLayouts/slideLayout2.xml"/><Relationship Id="rId4" Type="http://schemas.openxmlformats.org/officeDocument/2006/relationships/tags" Target="../tags/tag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4.xml"/><Relationship Id="rId5" Type="http://schemas.openxmlformats.org/officeDocument/2006/relationships/tags" Target="../tags/tag2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427393" y="3037410"/>
            <a:ext cx="7337213" cy="830997"/>
          </a:xfrm>
          <a:prstGeom prst="rect">
            <a:avLst/>
          </a:prstGeom>
          <a:noFill/>
          <a:effectLst/>
        </p:spPr>
        <p:txBody>
          <a:bodyPr wrap="square" lIns="0" tIns="0" rIns="0" bIns="0" rtlCol="0" anchor="ctr" anchorCtr="1">
            <a:noAutofit/>
          </a:bodyPr>
          <a:lstStyle/>
          <a:p>
            <a:pPr algn="dist"/>
            <a:r>
              <a:rPr lang="zh-CN" altLang="en-US" sz="6000" dirty="0">
                <a:gradFill>
                  <a:gsLst>
                    <a:gs pos="0">
                      <a:schemeClr val="accent1"/>
                    </a:gs>
                    <a:gs pos="100000">
                      <a:schemeClr val="accent1">
                        <a:lumMod val="75000"/>
                      </a:schemeClr>
                    </a:gs>
                  </a:gsLst>
                  <a:lin ang="2700000" scaled="1"/>
                </a:gradFill>
                <a:latin typeface="+mj-ea"/>
                <a:ea typeface="+mj-ea"/>
                <a:cs typeface="+mn-ea"/>
                <a:sym typeface="+mn-lt"/>
              </a:rPr>
              <a:t>毕业论文答辩模板</a:t>
            </a:r>
          </a:p>
        </p:txBody>
      </p:sp>
      <p:sp>
        <p:nvSpPr>
          <p:cNvPr id="16" name="文本框 15"/>
          <p:cNvSpPr txBox="1"/>
          <p:nvPr/>
        </p:nvSpPr>
        <p:spPr>
          <a:xfrm>
            <a:off x="2427394" y="2406429"/>
            <a:ext cx="2462213" cy="492443"/>
          </a:xfrm>
          <a:prstGeom prst="rect">
            <a:avLst/>
          </a:prstGeom>
          <a:noFill/>
          <a:effectLst/>
        </p:spPr>
        <p:txBody>
          <a:bodyPr wrap="square" lIns="0" tIns="0" rIns="0" bIns="0" rtlCol="0" anchor="t">
            <a:noAutofit/>
          </a:bodyPr>
          <a:lstStyle/>
          <a:p>
            <a:pPr algn="l"/>
            <a:r>
              <a:rPr lang="zh-CN" altLang="en-US" sz="3200" dirty="0">
                <a:gradFill>
                  <a:gsLst>
                    <a:gs pos="0">
                      <a:schemeClr val="accent1"/>
                    </a:gs>
                    <a:gs pos="100000">
                      <a:schemeClr val="accent1">
                        <a:lumMod val="75000"/>
                      </a:schemeClr>
                    </a:gs>
                  </a:gsLst>
                  <a:lin ang="2700000" scaled="1"/>
                </a:gradFill>
                <a:latin typeface="+mj-ea"/>
                <a:ea typeface="+mj-ea"/>
                <a:cs typeface="+mn-ea"/>
                <a:sym typeface="+mn-lt"/>
              </a:rPr>
              <a:t>蓝色极简风</a:t>
            </a:r>
          </a:p>
        </p:txBody>
      </p:sp>
      <p:sp>
        <p:nvSpPr>
          <p:cNvPr id="19" name="文本框 18"/>
          <p:cNvSpPr txBox="1"/>
          <p:nvPr/>
        </p:nvSpPr>
        <p:spPr>
          <a:xfrm>
            <a:off x="2494630" y="4006945"/>
            <a:ext cx="1172496" cy="212630"/>
          </a:xfrm>
          <a:prstGeom prst="rect">
            <a:avLst/>
          </a:prstGeom>
          <a:noFill/>
          <a:effectLst/>
        </p:spPr>
        <p:txBody>
          <a:bodyPr wrap="square" lIns="0" tIns="0" rIns="0" bIns="0" rtlCol="0" anchor="t">
            <a:noAutofit/>
          </a:bodyPr>
          <a:lstStyle/>
          <a:p>
            <a:r>
              <a:rPr lang="zh-CN" altLang="en-US" sz="1400" dirty="0">
                <a:gradFill>
                  <a:gsLst>
                    <a:gs pos="0">
                      <a:schemeClr val="accent1"/>
                    </a:gs>
                    <a:gs pos="100000">
                      <a:schemeClr val="accent1">
                        <a:lumMod val="75000"/>
                      </a:schemeClr>
                    </a:gs>
                  </a:gsLst>
                  <a:lin ang="2700000" scaled="1"/>
                </a:gradFill>
                <a:latin typeface="+mn-ea"/>
                <a:cs typeface="+mn-ea"/>
                <a:sym typeface="+mn-lt"/>
              </a:rPr>
              <a:t>答辩人：</a:t>
            </a:r>
            <a:r>
              <a:rPr lang="en-US" altLang="zh-CN" sz="1400" dirty="0">
                <a:gradFill>
                  <a:gsLst>
                    <a:gs pos="0">
                      <a:schemeClr val="accent1"/>
                    </a:gs>
                    <a:gs pos="100000">
                      <a:schemeClr val="accent1">
                        <a:lumMod val="75000"/>
                      </a:schemeClr>
                    </a:gs>
                  </a:gsLst>
                  <a:lin ang="2700000" scaled="1"/>
                </a:gradFill>
                <a:latin typeface="+mn-ea"/>
                <a:cs typeface="+mn-ea"/>
                <a:sym typeface="+mn-lt"/>
              </a:rPr>
              <a:t>XXX</a:t>
            </a:r>
            <a:endParaRPr lang="zh-CN" altLang="en-US" sz="1400" dirty="0">
              <a:gradFill>
                <a:gsLst>
                  <a:gs pos="0">
                    <a:schemeClr val="accent1"/>
                  </a:gs>
                  <a:gs pos="100000">
                    <a:schemeClr val="accent1">
                      <a:lumMod val="75000"/>
                    </a:schemeClr>
                  </a:gs>
                </a:gsLst>
                <a:lin ang="2700000" scaled="1"/>
              </a:gradFill>
              <a:latin typeface="+mn-ea"/>
              <a:cs typeface="+mn-ea"/>
              <a:sym typeface="+mn-lt"/>
            </a:endParaRPr>
          </a:p>
        </p:txBody>
      </p:sp>
      <p:sp>
        <p:nvSpPr>
          <p:cNvPr id="22" name="文本框 21"/>
          <p:cNvSpPr txBox="1"/>
          <p:nvPr/>
        </p:nvSpPr>
        <p:spPr>
          <a:xfrm>
            <a:off x="5064652" y="4006944"/>
            <a:ext cx="1279537" cy="260255"/>
          </a:xfrm>
          <a:prstGeom prst="rect">
            <a:avLst/>
          </a:prstGeom>
          <a:noFill/>
          <a:effectLst/>
        </p:spPr>
        <p:txBody>
          <a:bodyPr wrap="square" lIns="0" tIns="0" rIns="0" bIns="0" rtlCol="0" anchor="t">
            <a:noAutofit/>
          </a:bodyPr>
          <a:lstStyle/>
          <a:p>
            <a:pPr algn="ctr"/>
            <a:r>
              <a:rPr lang="zh-CN" altLang="en-US" sz="1400" dirty="0">
                <a:gradFill>
                  <a:gsLst>
                    <a:gs pos="0">
                      <a:schemeClr val="accent1"/>
                    </a:gs>
                    <a:gs pos="100000">
                      <a:schemeClr val="accent1">
                        <a:lumMod val="75000"/>
                      </a:schemeClr>
                    </a:gs>
                  </a:gsLst>
                  <a:lin ang="2700000" scaled="1"/>
                </a:gradFill>
                <a:latin typeface="+mn-ea"/>
                <a:cs typeface="+mn-ea"/>
                <a:sym typeface="+mn-lt"/>
              </a:rPr>
              <a:t>指导教师：</a:t>
            </a:r>
            <a:r>
              <a:rPr lang="en-US" altLang="zh-CN" sz="1400" dirty="0">
                <a:gradFill>
                  <a:gsLst>
                    <a:gs pos="0">
                      <a:schemeClr val="accent1"/>
                    </a:gs>
                    <a:gs pos="100000">
                      <a:schemeClr val="accent1">
                        <a:lumMod val="75000"/>
                      </a:schemeClr>
                    </a:gs>
                  </a:gsLst>
                  <a:lin ang="2700000" scaled="1"/>
                </a:gradFill>
                <a:latin typeface="+mn-ea"/>
                <a:cs typeface="+mn-ea"/>
                <a:sym typeface="+mn-lt"/>
              </a:rPr>
              <a:t>XXX</a:t>
            </a:r>
            <a:endParaRPr lang="zh-CN" altLang="en-US" sz="1400" dirty="0">
              <a:gradFill>
                <a:gsLst>
                  <a:gs pos="0">
                    <a:schemeClr val="accent1"/>
                  </a:gs>
                  <a:gs pos="100000">
                    <a:schemeClr val="accent1">
                      <a:lumMod val="75000"/>
                    </a:schemeClr>
                  </a:gs>
                </a:gsLst>
                <a:lin ang="2700000" scaled="1"/>
              </a:gradFill>
              <a:latin typeface="+mn-ea"/>
              <a:cs typeface="+mn-ea"/>
              <a:sym typeface="+mn-lt"/>
            </a:endParaRPr>
          </a:p>
        </p:txBody>
      </p:sp>
      <p:sp>
        <p:nvSpPr>
          <p:cNvPr id="24" name="椭圆 23"/>
          <p:cNvSpPr/>
          <p:nvPr/>
        </p:nvSpPr>
        <p:spPr>
          <a:xfrm>
            <a:off x="7859750" y="4278119"/>
            <a:ext cx="151669" cy="262363"/>
          </a:xfrm>
          <a:prstGeom prst="ellipse">
            <a:avLst/>
          </a:prstGeom>
          <a:solidFill>
            <a:schemeClr val="bg1"/>
          </a:solidFill>
          <a:ln w="21869">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9977" tIns="44988" rIns="89977" bIns="44988" rtlCol="0" anchor="ctr">
            <a:noAutofit/>
          </a:bodyPr>
          <a:lstStyle/>
          <a:p>
            <a:pPr algn="ctr"/>
            <a:endParaRPr lang="zh-CN" altLang="en-US" sz="1440" dirty="0">
              <a:gradFill>
                <a:gsLst>
                  <a:gs pos="0">
                    <a:schemeClr val="accent1"/>
                  </a:gs>
                  <a:gs pos="100000">
                    <a:schemeClr val="accent1">
                      <a:lumMod val="75000"/>
                    </a:schemeClr>
                  </a:gs>
                </a:gsLst>
                <a:lin ang="2700000" scaled="1"/>
              </a:gradFill>
              <a:cs typeface="+mn-ea"/>
              <a:sym typeface="+mn-lt"/>
            </a:endParaRPr>
          </a:p>
        </p:txBody>
      </p:sp>
      <p:sp>
        <p:nvSpPr>
          <p:cNvPr id="25" name="文本框 24"/>
          <p:cNvSpPr txBox="1"/>
          <p:nvPr/>
        </p:nvSpPr>
        <p:spPr>
          <a:xfrm>
            <a:off x="7741716" y="4006945"/>
            <a:ext cx="2022890" cy="221599"/>
          </a:xfrm>
          <a:prstGeom prst="rect">
            <a:avLst/>
          </a:prstGeom>
          <a:noFill/>
          <a:effectLst/>
        </p:spPr>
        <p:txBody>
          <a:bodyPr wrap="square" lIns="0" tIns="0" rIns="0" bIns="0" rtlCol="0" anchor="t">
            <a:noAutofit/>
          </a:bodyPr>
          <a:lstStyle/>
          <a:p>
            <a:r>
              <a:rPr lang="zh-CN" altLang="en-US" sz="1400" dirty="0">
                <a:gradFill>
                  <a:gsLst>
                    <a:gs pos="0">
                      <a:schemeClr val="accent1"/>
                    </a:gs>
                    <a:gs pos="100000">
                      <a:schemeClr val="accent1">
                        <a:lumMod val="75000"/>
                      </a:schemeClr>
                    </a:gs>
                  </a:gsLst>
                  <a:lin ang="2700000" scaled="1"/>
                </a:gradFill>
                <a:latin typeface="+mn-ea"/>
                <a:cs typeface="+mn-ea"/>
                <a:sym typeface="+mn-lt"/>
              </a:rPr>
              <a:t>日期：</a:t>
            </a:r>
            <a:r>
              <a:rPr lang="en-US" altLang="zh-CN" sz="1400" dirty="0">
                <a:gradFill>
                  <a:gsLst>
                    <a:gs pos="0">
                      <a:schemeClr val="accent1"/>
                    </a:gs>
                    <a:gs pos="100000">
                      <a:schemeClr val="accent1">
                        <a:lumMod val="75000"/>
                      </a:schemeClr>
                    </a:gs>
                  </a:gsLst>
                  <a:lin ang="2700000" scaled="1"/>
                </a:gradFill>
                <a:latin typeface="+mn-ea"/>
                <a:cs typeface="+mn-ea"/>
                <a:sym typeface="+mn-lt"/>
              </a:rPr>
              <a:t>20XX</a:t>
            </a:r>
            <a:r>
              <a:rPr lang="zh-CN" altLang="en-US" sz="1400" dirty="0">
                <a:gradFill>
                  <a:gsLst>
                    <a:gs pos="0">
                      <a:schemeClr val="accent1"/>
                    </a:gs>
                    <a:gs pos="100000">
                      <a:schemeClr val="accent1">
                        <a:lumMod val="75000"/>
                      </a:schemeClr>
                    </a:gs>
                  </a:gsLst>
                  <a:lin ang="2700000" scaled="1"/>
                </a:gradFill>
                <a:latin typeface="+mn-ea"/>
                <a:cs typeface="+mn-ea"/>
                <a:sym typeface="+mn-lt"/>
              </a:rPr>
              <a:t>年</a:t>
            </a:r>
            <a:r>
              <a:rPr lang="en-US" altLang="zh-CN" sz="1400" dirty="0">
                <a:gradFill>
                  <a:gsLst>
                    <a:gs pos="0">
                      <a:schemeClr val="accent1"/>
                    </a:gs>
                    <a:gs pos="100000">
                      <a:schemeClr val="accent1">
                        <a:lumMod val="75000"/>
                      </a:schemeClr>
                    </a:gs>
                  </a:gsLst>
                  <a:lin ang="2700000" scaled="1"/>
                </a:gradFill>
                <a:latin typeface="+mn-ea"/>
                <a:cs typeface="+mn-ea"/>
                <a:sym typeface="+mn-lt"/>
              </a:rPr>
              <a:t>XX</a:t>
            </a:r>
            <a:r>
              <a:rPr lang="zh-CN" altLang="en-US" sz="1400" dirty="0">
                <a:gradFill>
                  <a:gsLst>
                    <a:gs pos="0">
                      <a:schemeClr val="accent1"/>
                    </a:gs>
                    <a:gs pos="100000">
                      <a:schemeClr val="accent1">
                        <a:lumMod val="75000"/>
                      </a:schemeClr>
                    </a:gs>
                  </a:gsLst>
                  <a:lin ang="2700000" scaled="1"/>
                </a:gradFill>
                <a:latin typeface="+mn-ea"/>
                <a:cs typeface="+mn-ea"/>
                <a:sym typeface="+mn-lt"/>
              </a:rPr>
              <a:t>月</a:t>
            </a:r>
            <a:r>
              <a:rPr lang="en-US" altLang="zh-CN" sz="1400" dirty="0">
                <a:gradFill>
                  <a:gsLst>
                    <a:gs pos="0">
                      <a:schemeClr val="accent1"/>
                    </a:gs>
                    <a:gs pos="100000">
                      <a:schemeClr val="accent1">
                        <a:lumMod val="75000"/>
                      </a:schemeClr>
                    </a:gs>
                  </a:gsLst>
                  <a:lin ang="2700000" scaled="1"/>
                </a:gradFill>
                <a:latin typeface="+mn-ea"/>
                <a:cs typeface="+mn-ea"/>
                <a:sym typeface="+mn-lt"/>
              </a:rPr>
              <a:t>XX</a:t>
            </a:r>
            <a:r>
              <a:rPr lang="zh-CN" altLang="en-US" sz="1400" dirty="0">
                <a:gradFill>
                  <a:gsLst>
                    <a:gs pos="0">
                      <a:schemeClr val="accent1"/>
                    </a:gs>
                    <a:gs pos="100000">
                      <a:schemeClr val="accent1">
                        <a:lumMod val="75000"/>
                      </a:schemeClr>
                    </a:gs>
                  </a:gsLst>
                  <a:lin ang="2700000" scaled="1"/>
                </a:gradFill>
                <a:latin typeface="+mn-ea"/>
                <a:cs typeface="+mn-ea"/>
                <a:sym typeface="+mn-lt"/>
              </a:rPr>
              <a:t>日</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线连接符 6"/>
          <p:cNvCxnSpPr/>
          <p:nvPr/>
        </p:nvCxnSpPr>
        <p:spPr>
          <a:xfrm>
            <a:off x="3540505" y="4552010"/>
            <a:ext cx="502448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585210" y="3062634"/>
            <a:ext cx="5029200" cy="1015663"/>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gradFill>
                  <a:gsLst>
                    <a:gs pos="97000">
                      <a:schemeClr val="accent1">
                        <a:lumMod val="75000"/>
                      </a:schemeClr>
                    </a:gs>
                    <a:gs pos="8000">
                      <a:schemeClr val="accent1"/>
                    </a:gs>
                  </a:gsLst>
                  <a:lin ang="5400000" scaled="0"/>
                </a:gradFill>
                <a:effectLst/>
                <a:uLnTx/>
                <a:uFillTx/>
                <a:latin typeface="+mj-ea"/>
                <a:ea typeface="+mj-ea"/>
                <a:cs typeface="+mn-ea"/>
                <a:sym typeface="+mn-lt"/>
              </a:rPr>
              <a:t>结果与讨论</a:t>
            </a:r>
          </a:p>
        </p:txBody>
      </p:sp>
      <p:sp>
        <p:nvSpPr>
          <p:cNvPr id="11" name="文本框 10"/>
          <p:cNvSpPr txBox="1"/>
          <p:nvPr/>
        </p:nvSpPr>
        <p:spPr>
          <a:xfrm>
            <a:off x="3681984" y="4101763"/>
            <a:ext cx="4837176" cy="307777"/>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accent1"/>
                </a:solidFill>
                <a:effectLst/>
                <a:uLnTx/>
                <a:uFillTx/>
                <a:cs typeface="+mn-ea"/>
                <a:sym typeface="+mn-lt"/>
              </a:rPr>
              <a:t>RESULTS AND DISCUSS</a:t>
            </a:r>
          </a:p>
        </p:txBody>
      </p:sp>
      <p:sp>
        <p:nvSpPr>
          <p:cNvPr id="12" name="文本框 11"/>
          <p:cNvSpPr txBox="1"/>
          <p:nvPr/>
        </p:nvSpPr>
        <p:spPr>
          <a:xfrm>
            <a:off x="3672241" y="2565464"/>
            <a:ext cx="1428276" cy="276999"/>
          </a:xfrm>
          <a:prstGeom prst="rect">
            <a:avLst/>
          </a:prstGeom>
          <a:noFill/>
        </p:spPr>
        <p:txBody>
          <a:bodyPr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1800" b="0" i="0" u="none" strike="noStrike" kern="1200" cap="none" spc="0" normalizeH="0" baseline="0" noProof="0" dirty="0">
                <a:ln>
                  <a:noFill/>
                </a:ln>
                <a:solidFill>
                  <a:schemeClr val="accent1"/>
                </a:solidFill>
                <a:effectLst/>
                <a:uLnTx/>
                <a:uFillTx/>
                <a:cs typeface="+mn-ea"/>
                <a:sym typeface="+mn-lt"/>
              </a:rPr>
              <a:t>PART</a:t>
            </a:r>
            <a:r>
              <a:rPr kumimoji="1" lang="zh-CN" altLang="en-US" sz="1800" b="0" i="0" u="none" strike="noStrike" kern="1200" cap="none" spc="0" normalizeH="0" baseline="0" noProof="0" dirty="0">
                <a:ln>
                  <a:noFill/>
                </a:ln>
                <a:solidFill>
                  <a:schemeClr val="accent1"/>
                </a:solidFill>
                <a:effectLst/>
                <a:uLnTx/>
                <a:uFillTx/>
                <a:cs typeface="+mn-ea"/>
                <a:sym typeface="+mn-lt"/>
              </a:rPr>
              <a:t> </a:t>
            </a:r>
            <a:r>
              <a:rPr kumimoji="1" lang="en-US" altLang="zh-CN" sz="1800" b="0" i="0" u="none" strike="noStrike" kern="1200" cap="none" spc="0" normalizeH="0" baseline="0" noProof="0" dirty="0">
                <a:ln>
                  <a:noFill/>
                </a:ln>
                <a:solidFill>
                  <a:schemeClr val="accent1"/>
                </a:solidFill>
                <a:effectLst/>
                <a:uLnTx/>
                <a:uFillTx/>
                <a:cs typeface="+mn-ea"/>
                <a:sym typeface="+mn-lt"/>
              </a:rPr>
              <a:t>THREE</a:t>
            </a:r>
            <a:r>
              <a:rPr kumimoji="1" lang="zh-CN" altLang="en-US" sz="1800" b="0" i="0" u="none" strike="noStrike" kern="1200" cap="none" spc="0" normalizeH="0" baseline="0" noProof="0" dirty="0">
                <a:ln>
                  <a:noFill/>
                </a:ln>
                <a:solidFill>
                  <a:schemeClr val="accent1"/>
                </a:solidFill>
                <a:effectLst/>
                <a:uLnTx/>
                <a:uFillTx/>
                <a:cs typeface="+mn-ea"/>
                <a:sym typeface="+mn-lt"/>
              </a:rPr>
              <a:t> </a:t>
            </a:r>
          </a:p>
        </p:txBody>
      </p:sp>
      <p:cxnSp>
        <p:nvCxnSpPr>
          <p:cNvPr id="13" name="直线连接符 5"/>
          <p:cNvCxnSpPr/>
          <p:nvPr/>
        </p:nvCxnSpPr>
        <p:spPr>
          <a:xfrm>
            <a:off x="5004337" y="2703964"/>
            <a:ext cx="3541604"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结果与讨论</a:t>
            </a:r>
          </a:p>
        </p:txBody>
      </p:sp>
      <p:pic>
        <p:nvPicPr>
          <p:cNvPr id="19" name="图片 18" descr="人拿着笔记本电脑&#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r="11214"/>
          <a:stretch>
            <a:fillRect/>
          </a:stretch>
        </p:blipFill>
        <p:spPr>
          <a:xfrm>
            <a:off x="5230647" y="1624694"/>
            <a:ext cx="5747126" cy="4320000"/>
          </a:xfrm>
          <a:prstGeom prst="rect">
            <a:avLst/>
          </a:prstGeom>
          <a:ln w="28575">
            <a:solidFill>
              <a:schemeClr val="accent1">
                <a:lumMod val="60000"/>
                <a:lumOff val="40000"/>
              </a:schemeClr>
            </a:solidFill>
          </a:ln>
          <a:effectLst/>
        </p:spPr>
      </p:pic>
      <p:cxnSp>
        <p:nvCxnSpPr>
          <p:cNvPr id="20" name="直接连接符 19"/>
          <p:cNvCxnSpPr/>
          <p:nvPr/>
        </p:nvCxnSpPr>
        <p:spPr>
          <a:xfrm>
            <a:off x="1302454" y="1612228"/>
            <a:ext cx="0" cy="432000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28FD7B56-BABE-87F4-6763-B684771F413C}"/>
              </a:ext>
            </a:extLst>
          </p:cNvPr>
          <p:cNvGrpSpPr/>
          <p:nvPr/>
        </p:nvGrpSpPr>
        <p:grpSpPr>
          <a:xfrm>
            <a:off x="1214228" y="1644632"/>
            <a:ext cx="3624524" cy="1983851"/>
            <a:chOff x="1214228" y="1644632"/>
            <a:chExt cx="3624524" cy="1983851"/>
          </a:xfrm>
        </p:grpSpPr>
        <p:sp>
          <p:nvSpPr>
            <p:cNvPr id="18" name="矩形: 圆角 17"/>
            <p:cNvSpPr/>
            <p:nvPr/>
          </p:nvSpPr>
          <p:spPr>
            <a:xfrm>
              <a:off x="1547244" y="1644632"/>
              <a:ext cx="3291508" cy="1983851"/>
            </a:xfrm>
            <a:prstGeom prst="roundRect">
              <a:avLst>
                <a:gd name="adj" fmla="val 500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矩形 20"/>
            <p:cNvSpPr/>
            <p:nvPr/>
          </p:nvSpPr>
          <p:spPr>
            <a:xfrm>
              <a:off x="1685831" y="1887990"/>
              <a:ext cx="1529380" cy="42460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关键词标题</a:t>
              </a:r>
              <a:endParaRPr lang="en-US" sz="2000" dirty="0">
                <a:solidFill>
                  <a:srgbClr val="FFFFFF"/>
                </a:solidFill>
                <a:latin typeface="+mj-ea"/>
                <a:ea typeface="+mj-ea"/>
              </a:endParaRPr>
            </a:p>
          </p:txBody>
        </p:sp>
        <p:sp>
          <p:nvSpPr>
            <p:cNvPr id="22" name="等腰三角形 21"/>
            <p:cNvSpPr>
              <a:spLocks noChangeAspect="1"/>
            </p:cNvSpPr>
            <p:nvPr/>
          </p:nvSpPr>
          <p:spPr>
            <a:xfrm rot="5400000">
              <a:off x="1505675" y="1909625"/>
              <a:ext cx="176453" cy="148923"/>
            </a:xfrm>
            <a:prstGeom prst="triangle">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矩形 22"/>
            <p:cNvSpPr>
              <a:spLocks noChangeAspect="1"/>
            </p:cNvSpPr>
            <p:nvPr/>
          </p:nvSpPr>
          <p:spPr>
            <a:xfrm>
              <a:off x="1214228" y="1895860"/>
              <a:ext cx="176453" cy="17645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文本框 23"/>
            <p:cNvSpPr txBox="1"/>
            <p:nvPr/>
          </p:nvSpPr>
          <p:spPr>
            <a:xfrm>
              <a:off x="1816593" y="2474652"/>
              <a:ext cx="2923573" cy="924869"/>
            </a:xfrm>
            <a:prstGeom prst="rect">
              <a:avLst/>
            </a:prstGeom>
            <a:noFill/>
          </p:spPr>
          <p:txBody>
            <a:bodyPr wrap="square" lIns="0" tIns="0" rIns="0" bIns="0" rtlCol="0" anchor="t">
              <a:spAutoFit/>
            </a:bodyPr>
            <a:lstStyle/>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altLang="zh-CN" sz="1400" dirty="0">
                <a:solidFill>
                  <a:srgbClr val="FFFFFF"/>
                </a:solidFill>
              </a:endParaRPr>
            </a:p>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altLang="zh-CN" sz="1400" dirty="0">
                <a:solidFill>
                  <a:srgbClr val="FFFFFF"/>
                </a:solidFill>
              </a:endParaRPr>
            </a:p>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sz="1400" dirty="0">
                <a:solidFill>
                  <a:srgbClr val="FFFFFF"/>
                </a:solidFill>
              </a:endParaRPr>
            </a:p>
          </p:txBody>
        </p:sp>
        <p:cxnSp>
          <p:nvCxnSpPr>
            <p:cNvPr id="25" name="直接连接符 24"/>
            <p:cNvCxnSpPr/>
            <p:nvPr/>
          </p:nvCxnSpPr>
          <p:spPr>
            <a:xfrm>
              <a:off x="1845709" y="2316860"/>
              <a:ext cx="469727"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2C8C71A0-0485-9334-9E0F-8F67122474E6}"/>
              </a:ext>
            </a:extLst>
          </p:cNvPr>
          <p:cNvGrpSpPr/>
          <p:nvPr/>
        </p:nvGrpSpPr>
        <p:grpSpPr>
          <a:xfrm>
            <a:off x="1214228" y="4001131"/>
            <a:ext cx="3624524" cy="1983851"/>
            <a:chOff x="1214228" y="4001131"/>
            <a:chExt cx="3624524" cy="1983851"/>
          </a:xfrm>
        </p:grpSpPr>
        <p:sp>
          <p:nvSpPr>
            <p:cNvPr id="26" name="矩形: 圆角 25"/>
            <p:cNvSpPr/>
            <p:nvPr/>
          </p:nvSpPr>
          <p:spPr>
            <a:xfrm>
              <a:off x="1547244" y="4001131"/>
              <a:ext cx="3291508" cy="1983851"/>
            </a:xfrm>
            <a:prstGeom prst="roundRect">
              <a:avLst>
                <a:gd name="adj" fmla="val 500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矩形 26"/>
            <p:cNvSpPr/>
            <p:nvPr/>
          </p:nvSpPr>
          <p:spPr>
            <a:xfrm>
              <a:off x="1685831" y="4244489"/>
              <a:ext cx="1529380" cy="42460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关键词标题</a:t>
              </a:r>
              <a:endParaRPr lang="en-US" sz="2000" dirty="0">
                <a:solidFill>
                  <a:srgbClr val="FFFFFF"/>
                </a:solidFill>
                <a:latin typeface="+mj-ea"/>
                <a:ea typeface="+mj-ea"/>
              </a:endParaRPr>
            </a:p>
          </p:txBody>
        </p:sp>
        <p:sp>
          <p:nvSpPr>
            <p:cNvPr id="28" name="等腰三角形 27"/>
            <p:cNvSpPr>
              <a:spLocks noChangeAspect="1"/>
            </p:cNvSpPr>
            <p:nvPr/>
          </p:nvSpPr>
          <p:spPr>
            <a:xfrm rot="5400000">
              <a:off x="1505675" y="4266124"/>
              <a:ext cx="176453" cy="148923"/>
            </a:xfrm>
            <a:prstGeom prst="triangle">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矩形 28"/>
            <p:cNvSpPr>
              <a:spLocks noChangeAspect="1"/>
            </p:cNvSpPr>
            <p:nvPr/>
          </p:nvSpPr>
          <p:spPr>
            <a:xfrm>
              <a:off x="1214228" y="4252359"/>
              <a:ext cx="176453" cy="17645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文本框 29"/>
            <p:cNvSpPr txBox="1"/>
            <p:nvPr/>
          </p:nvSpPr>
          <p:spPr>
            <a:xfrm>
              <a:off x="1816593" y="4831151"/>
              <a:ext cx="2923573" cy="924869"/>
            </a:xfrm>
            <a:prstGeom prst="rect">
              <a:avLst/>
            </a:prstGeom>
            <a:noFill/>
          </p:spPr>
          <p:txBody>
            <a:bodyPr wrap="square" lIns="0" tIns="0" rIns="0" bIns="0" rtlCol="0" anchor="t">
              <a:spAutoFit/>
            </a:bodyPr>
            <a:lstStyle/>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altLang="zh-CN" sz="1400" dirty="0">
                <a:solidFill>
                  <a:srgbClr val="FFFFFF"/>
                </a:solidFill>
              </a:endParaRPr>
            </a:p>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altLang="zh-CN" sz="1400" dirty="0">
                <a:solidFill>
                  <a:srgbClr val="FFFFFF"/>
                </a:solidFill>
              </a:endParaRPr>
            </a:p>
            <a:p>
              <a:pPr marL="106045" indent="-144145" algn="l">
                <a:lnSpc>
                  <a:spcPct val="130000"/>
                </a:lnSpc>
                <a:spcBef>
                  <a:spcPts val="400"/>
                </a:spcBef>
                <a:buFont typeface="Arial" panose="020B0604020202020204" pitchFamily="34" charset="0"/>
                <a:buChar char="•"/>
              </a:pPr>
              <a:r>
                <a:rPr lang="zh-CN" altLang="en-US" sz="1400" dirty="0">
                  <a:solidFill>
                    <a:srgbClr val="FFFFFF"/>
                  </a:solidFill>
                </a:rPr>
                <a:t>输入与关键词标题相关的具体内容</a:t>
              </a:r>
              <a:endParaRPr lang="en-US" sz="1400" dirty="0">
                <a:solidFill>
                  <a:srgbClr val="FFFFFF"/>
                </a:solidFill>
              </a:endParaRPr>
            </a:p>
          </p:txBody>
        </p:sp>
        <p:cxnSp>
          <p:nvCxnSpPr>
            <p:cNvPr id="31" name="直接连接符 30"/>
            <p:cNvCxnSpPr/>
            <p:nvPr/>
          </p:nvCxnSpPr>
          <p:spPr>
            <a:xfrm>
              <a:off x="1845709" y="4673359"/>
              <a:ext cx="469727"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结果与讨论</a:t>
            </a:r>
          </a:p>
        </p:txBody>
      </p:sp>
      <p:graphicFrame>
        <p:nvGraphicFramePr>
          <p:cNvPr id="2" name="图表 1"/>
          <p:cNvGraphicFramePr>
            <a:graphicFrameLocks noChangeAspect="1"/>
          </p:cNvGraphicFramePr>
          <p:nvPr/>
        </p:nvGraphicFramePr>
        <p:xfrm>
          <a:off x="766763" y="1450521"/>
          <a:ext cx="5400000" cy="4438229"/>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组合 18">
            <a:extLst>
              <a:ext uri="{FF2B5EF4-FFF2-40B4-BE49-F238E27FC236}">
                <a16:creationId xmlns:a16="http://schemas.microsoft.com/office/drawing/2014/main" id="{FA81CAE2-A7C8-A09C-9B7B-7876FC39D70B}"/>
              </a:ext>
            </a:extLst>
          </p:cNvPr>
          <p:cNvGrpSpPr/>
          <p:nvPr/>
        </p:nvGrpSpPr>
        <p:grpSpPr>
          <a:xfrm>
            <a:off x="6714887" y="2643276"/>
            <a:ext cx="2077915" cy="3024554"/>
            <a:chOff x="6714887" y="2643276"/>
            <a:chExt cx="2077915" cy="3024554"/>
          </a:xfrm>
        </p:grpSpPr>
        <p:sp>
          <p:nvSpPr>
            <p:cNvPr id="3" name="矩形: 圆角 2"/>
            <p:cNvSpPr/>
            <p:nvPr/>
          </p:nvSpPr>
          <p:spPr>
            <a:xfrm>
              <a:off x="6726610" y="2643276"/>
              <a:ext cx="2066192" cy="3024554"/>
            </a:xfrm>
            <a:prstGeom prst="roundRect">
              <a:avLst>
                <a:gd name="adj" fmla="val 15390"/>
              </a:avLst>
            </a:prstGeom>
            <a:solidFill>
              <a:srgbClr val="FFFFFF"/>
            </a:solidFill>
            <a:ln>
              <a:solidFill>
                <a:schemeClr val="accent1"/>
              </a:solidFill>
            </a:ln>
            <a:effectLst>
              <a:outerShdw blurRad="254000" dist="127000" dir="5400000" algn="t" rotWithShape="0">
                <a:schemeClr val="accent1">
                  <a:lumMod val="75000"/>
                  <a:alpha val="15000"/>
                </a:schemeClr>
              </a:outerShdw>
              <a:reflection blurRad="6350" stA="50000" endA="300" endPos="16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4" name="任意多边形: 形状 3"/>
            <p:cNvSpPr/>
            <p:nvPr/>
          </p:nvSpPr>
          <p:spPr>
            <a:xfrm>
              <a:off x="6714887" y="2643276"/>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alpha val="80000"/>
                  </a:schemeClr>
                </a:gs>
                <a:gs pos="100000">
                  <a:schemeClr val="accent1"/>
                </a:gs>
              </a:gsLst>
              <a:lin ang="5400000" scaled="0"/>
            </a:gradFill>
            <a:ln w="25400" cap="flat" cmpd="sng" algn="ctr">
              <a:noFill/>
              <a:prstDash val="solid"/>
              <a:miter lim="800000"/>
            </a:ln>
            <a:effectLst>
              <a:outerShdw blurRad="254000" dist="88900" dir="2700000" algn="tl" rotWithShape="0">
                <a:schemeClr val="accent1">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7118505" y="4027086"/>
              <a:ext cx="1282402" cy="307777"/>
            </a:xfrm>
            <a:prstGeom prst="rect">
              <a:avLst/>
            </a:prstGeom>
            <a:noFill/>
            <a:effectLst/>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6" name="文本框 5"/>
            <p:cNvSpPr txBox="1"/>
            <p:nvPr/>
          </p:nvSpPr>
          <p:spPr>
            <a:xfrm>
              <a:off x="6912072" y="4488064"/>
              <a:ext cx="1686277" cy="944939"/>
            </a:xfrm>
            <a:prstGeom prst="rect">
              <a:avLst/>
            </a:prstGeom>
            <a:noFill/>
            <a:effectLst/>
          </p:spPr>
          <p:txBody>
            <a:bodyPr wrap="square" lIns="0" tIns="0" rIns="0" bIns="0" rtlCol="0" anchor="t">
              <a:spAutoFit/>
            </a:bodyPr>
            <a:lstStyle/>
            <a:p>
              <a:pPr algn="just">
                <a:lnSpc>
                  <a:spcPct val="130000"/>
                </a:lnSpc>
              </a:pPr>
              <a:r>
                <a:rPr lang="zh-CN" altLang="en-US" sz="1200" b="0" dirty="0">
                  <a:solidFill>
                    <a:schemeClr val="tx1">
                      <a:lumMod val="65000"/>
                      <a:lumOff val="35000"/>
                    </a:schemeClr>
                  </a:solidFill>
                  <a:effectLst/>
                  <a:latin typeface="+mn-ea"/>
                </a:rPr>
                <a:t>在这里输入你的正文，阐述与关键词标题相关的具体内容，若字数太多酌情先删减文案，再缩小字号</a:t>
              </a:r>
            </a:p>
          </p:txBody>
        </p:sp>
        <p:cxnSp>
          <p:nvCxnSpPr>
            <p:cNvPr id="7" name="直接连接符 6"/>
            <p:cNvCxnSpPr/>
            <p:nvPr/>
          </p:nvCxnSpPr>
          <p:spPr>
            <a:xfrm>
              <a:off x="7599686" y="4405514"/>
              <a:ext cx="32004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7363466" y="2804696"/>
              <a:ext cx="792480" cy="792480"/>
            </a:xfrm>
            <a:prstGeom prst="ellipse">
              <a:avLst/>
            </a:pr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 name="iconfont-1179-866479"/>
            <p:cNvSpPr/>
            <p:nvPr/>
          </p:nvSpPr>
          <p:spPr>
            <a:xfrm>
              <a:off x="7564921" y="2967076"/>
              <a:ext cx="389570" cy="461396"/>
            </a:xfrm>
            <a:custGeom>
              <a:avLst/>
              <a:gdLst>
                <a:gd name="T0" fmla="*/ 6573 w 9390"/>
                <a:gd name="T1" fmla="*/ 3437 h 11120"/>
                <a:gd name="T2" fmla="*/ 7967 w 9390"/>
                <a:gd name="T3" fmla="*/ 1730 h 11120"/>
                <a:gd name="T4" fmla="*/ 5311 w 9390"/>
                <a:gd name="T5" fmla="*/ 1140 h 11120"/>
                <a:gd name="T6" fmla="*/ 3129 w 9390"/>
                <a:gd name="T7" fmla="*/ 876 h 11120"/>
                <a:gd name="T8" fmla="*/ 2455 w 9390"/>
                <a:gd name="T9" fmla="*/ 3147 h 11120"/>
                <a:gd name="T10" fmla="*/ 7438 w 9390"/>
                <a:gd name="T11" fmla="*/ 4336 h 11120"/>
                <a:gd name="T12" fmla="*/ 2969 w 9390"/>
                <a:gd name="T13" fmla="*/ 4006 h 11120"/>
                <a:gd name="T14" fmla="*/ 0 w 9390"/>
                <a:gd name="T15" fmla="*/ 8570 h 11120"/>
                <a:gd name="T16" fmla="*/ 6860 w 9390"/>
                <a:gd name="T17" fmla="*/ 11120 h 11120"/>
                <a:gd name="T18" fmla="*/ 7438 w 9390"/>
                <a:gd name="T19" fmla="*/ 4336 h 11120"/>
                <a:gd name="T20" fmla="*/ 5549 w 9390"/>
                <a:gd name="T21" fmla="*/ 7248 h 11120"/>
                <a:gd name="T22" fmla="*/ 5919 w 9390"/>
                <a:gd name="T23" fmla="*/ 7515 h 11120"/>
                <a:gd name="T24" fmla="*/ 6098 w 9390"/>
                <a:gd name="T25" fmla="*/ 7695 h 11120"/>
                <a:gd name="T26" fmla="*/ 5384 w 9390"/>
                <a:gd name="T27" fmla="*/ 7874 h 11120"/>
                <a:gd name="T28" fmla="*/ 5195 w 9390"/>
                <a:gd name="T29" fmla="*/ 8151 h 11120"/>
                <a:gd name="T30" fmla="*/ 5919 w 9390"/>
                <a:gd name="T31" fmla="*/ 8331 h 11120"/>
                <a:gd name="T32" fmla="*/ 5919 w 9390"/>
                <a:gd name="T33" fmla="*/ 8690 h 11120"/>
                <a:gd name="T34" fmla="*/ 5195 w 9390"/>
                <a:gd name="T35" fmla="*/ 8870 h 11120"/>
                <a:gd name="T36" fmla="*/ 5015 w 9390"/>
                <a:gd name="T37" fmla="*/ 9507 h 11120"/>
                <a:gd name="T38" fmla="*/ 4510 w 9390"/>
                <a:gd name="T39" fmla="*/ 9327 h 11120"/>
                <a:gd name="T40" fmla="*/ 4330 w 9390"/>
                <a:gd name="T41" fmla="*/ 8690 h 11120"/>
                <a:gd name="T42" fmla="*/ 3612 w 9390"/>
                <a:gd name="T43" fmla="*/ 8510 h 11120"/>
                <a:gd name="T44" fmla="*/ 4329 w 9390"/>
                <a:gd name="T45" fmla="*/ 8331 h 11120"/>
                <a:gd name="T46" fmla="*/ 4511 w 9390"/>
                <a:gd name="T47" fmla="*/ 8063 h 11120"/>
                <a:gd name="T48" fmla="*/ 3792 w 9390"/>
                <a:gd name="T49" fmla="*/ 7873 h 11120"/>
                <a:gd name="T50" fmla="*/ 3612 w 9390"/>
                <a:gd name="T51" fmla="*/ 7694 h 11120"/>
                <a:gd name="T52" fmla="*/ 3999 w 9390"/>
                <a:gd name="T53" fmla="*/ 7514 h 11120"/>
                <a:gd name="T54" fmla="*/ 3406 w 9390"/>
                <a:gd name="T55" fmla="*/ 5887 h 11120"/>
                <a:gd name="T56" fmla="*/ 3920 w 9390"/>
                <a:gd name="T57" fmla="*/ 5620 h 11120"/>
                <a:gd name="T58" fmla="*/ 4691 w 9390"/>
                <a:gd name="T59" fmla="*/ 6937 h 11120"/>
                <a:gd name="T60" fmla="*/ 5623 w 9390"/>
                <a:gd name="T61" fmla="*/ 5719 h 11120"/>
                <a:gd name="T62" fmla="*/ 6140 w 9390"/>
                <a:gd name="T63" fmla="*/ 5620 h 1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90" h="11120">
                  <a:moveTo>
                    <a:pt x="3078" y="3437"/>
                  </a:moveTo>
                  <a:lnTo>
                    <a:pt x="6573" y="3437"/>
                  </a:lnTo>
                  <a:cubicBezTo>
                    <a:pt x="6809" y="3437"/>
                    <a:pt x="7036" y="3338"/>
                    <a:pt x="7187" y="3157"/>
                  </a:cubicBezTo>
                  <a:cubicBezTo>
                    <a:pt x="7548" y="2728"/>
                    <a:pt x="7890" y="2202"/>
                    <a:pt x="7967" y="1730"/>
                  </a:cubicBezTo>
                  <a:cubicBezTo>
                    <a:pt x="8121" y="786"/>
                    <a:pt x="7717" y="307"/>
                    <a:pt x="6544" y="307"/>
                  </a:cubicBezTo>
                  <a:cubicBezTo>
                    <a:pt x="5370" y="307"/>
                    <a:pt x="5767" y="1077"/>
                    <a:pt x="5311" y="1140"/>
                  </a:cubicBezTo>
                  <a:cubicBezTo>
                    <a:pt x="4971" y="1187"/>
                    <a:pt x="4983" y="739"/>
                    <a:pt x="4449" y="308"/>
                  </a:cubicBezTo>
                  <a:cubicBezTo>
                    <a:pt x="4066" y="0"/>
                    <a:pt x="3636" y="871"/>
                    <a:pt x="3129" y="876"/>
                  </a:cubicBezTo>
                  <a:cubicBezTo>
                    <a:pt x="2538" y="884"/>
                    <a:pt x="1707" y="720"/>
                    <a:pt x="1707" y="1730"/>
                  </a:cubicBezTo>
                  <a:cubicBezTo>
                    <a:pt x="1707" y="2138"/>
                    <a:pt x="2065" y="2690"/>
                    <a:pt x="2455" y="3147"/>
                  </a:cubicBezTo>
                  <a:cubicBezTo>
                    <a:pt x="2612" y="3330"/>
                    <a:pt x="2838" y="3437"/>
                    <a:pt x="3078" y="3437"/>
                  </a:cubicBezTo>
                  <a:close/>
                  <a:moveTo>
                    <a:pt x="7438" y="4336"/>
                  </a:moveTo>
                  <a:cubicBezTo>
                    <a:pt x="7252" y="4125"/>
                    <a:pt x="6981" y="4006"/>
                    <a:pt x="6699" y="4006"/>
                  </a:cubicBezTo>
                  <a:lnTo>
                    <a:pt x="2969" y="4006"/>
                  </a:lnTo>
                  <a:cubicBezTo>
                    <a:pt x="2700" y="4006"/>
                    <a:pt x="2440" y="4115"/>
                    <a:pt x="2253" y="4310"/>
                  </a:cubicBezTo>
                  <a:cubicBezTo>
                    <a:pt x="1081" y="5538"/>
                    <a:pt x="0" y="7291"/>
                    <a:pt x="0" y="8570"/>
                  </a:cubicBezTo>
                  <a:cubicBezTo>
                    <a:pt x="0" y="9697"/>
                    <a:pt x="1133" y="11120"/>
                    <a:pt x="2530" y="11120"/>
                  </a:cubicBezTo>
                  <a:lnTo>
                    <a:pt x="6860" y="11120"/>
                  </a:lnTo>
                  <a:cubicBezTo>
                    <a:pt x="8257" y="11120"/>
                    <a:pt x="9390" y="9709"/>
                    <a:pt x="9390" y="8570"/>
                  </a:cubicBezTo>
                  <a:cubicBezTo>
                    <a:pt x="9390" y="7268"/>
                    <a:pt x="8520" y="5564"/>
                    <a:pt x="7438" y="4336"/>
                  </a:cubicBezTo>
                  <a:close/>
                  <a:moveTo>
                    <a:pt x="6299" y="5888"/>
                  </a:moveTo>
                  <a:lnTo>
                    <a:pt x="5549" y="7248"/>
                  </a:lnTo>
                  <a:cubicBezTo>
                    <a:pt x="5483" y="7368"/>
                    <a:pt x="5570" y="7515"/>
                    <a:pt x="5706" y="7515"/>
                  </a:cubicBezTo>
                  <a:lnTo>
                    <a:pt x="5919" y="7515"/>
                  </a:lnTo>
                  <a:cubicBezTo>
                    <a:pt x="6017" y="7515"/>
                    <a:pt x="6098" y="7595"/>
                    <a:pt x="6098" y="7695"/>
                  </a:cubicBezTo>
                  <a:lnTo>
                    <a:pt x="6098" y="7695"/>
                  </a:lnTo>
                  <a:cubicBezTo>
                    <a:pt x="6098" y="7793"/>
                    <a:pt x="6018" y="7874"/>
                    <a:pt x="5919" y="7874"/>
                  </a:cubicBezTo>
                  <a:lnTo>
                    <a:pt x="5384" y="7874"/>
                  </a:lnTo>
                  <a:cubicBezTo>
                    <a:pt x="5279" y="7874"/>
                    <a:pt x="5196" y="7958"/>
                    <a:pt x="5195" y="8062"/>
                  </a:cubicBezTo>
                  <a:lnTo>
                    <a:pt x="5195" y="8151"/>
                  </a:lnTo>
                  <a:cubicBezTo>
                    <a:pt x="5195" y="8249"/>
                    <a:pt x="5275" y="8331"/>
                    <a:pt x="5375" y="8331"/>
                  </a:cubicBezTo>
                  <a:lnTo>
                    <a:pt x="5919" y="8331"/>
                  </a:lnTo>
                  <a:cubicBezTo>
                    <a:pt x="6017" y="8331"/>
                    <a:pt x="6098" y="8411"/>
                    <a:pt x="6098" y="8510"/>
                  </a:cubicBezTo>
                  <a:cubicBezTo>
                    <a:pt x="6098" y="8610"/>
                    <a:pt x="6018" y="8690"/>
                    <a:pt x="5919" y="8690"/>
                  </a:cubicBezTo>
                  <a:lnTo>
                    <a:pt x="5375" y="8690"/>
                  </a:lnTo>
                  <a:cubicBezTo>
                    <a:pt x="5276" y="8690"/>
                    <a:pt x="5195" y="8770"/>
                    <a:pt x="5195" y="8870"/>
                  </a:cubicBezTo>
                  <a:lnTo>
                    <a:pt x="5195" y="9327"/>
                  </a:lnTo>
                  <a:cubicBezTo>
                    <a:pt x="5195" y="9426"/>
                    <a:pt x="5115" y="9507"/>
                    <a:pt x="5015" y="9507"/>
                  </a:cubicBezTo>
                  <a:lnTo>
                    <a:pt x="4690" y="9507"/>
                  </a:lnTo>
                  <a:cubicBezTo>
                    <a:pt x="4591" y="9507"/>
                    <a:pt x="4510" y="9427"/>
                    <a:pt x="4510" y="9327"/>
                  </a:cubicBezTo>
                  <a:lnTo>
                    <a:pt x="4510" y="8870"/>
                  </a:lnTo>
                  <a:cubicBezTo>
                    <a:pt x="4510" y="8771"/>
                    <a:pt x="4430" y="8690"/>
                    <a:pt x="4330" y="8690"/>
                  </a:cubicBezTo>
                  <a:lnTo>
                    <a:pt x="3792" y="8690"/>
                  </a:lnTo>
                  <a:cubicBezTo>
                    <a:pt x="3693" y="8690"/>
                    <a:pt x="3612" y="8610"/>
                    <a:pt x="3612" y="8510"/>
                  </a:cubicBezTo>
                  <a:cubicBezTo>
                    <a:pt x="3612" y="8411"/>
                    <a:pt x="3692" y="8331"/>
                    <a:pt x="3792" y="8331"/>
                  </a:cubicBezTo>
                  <a:lnTo>
                    <a:pt x="4329" y="8331"/>
                  </a:lnTo>
                  <a:cubicBezTo>
                    <a:pt x="4429" y="8331"/>
                    <a:pt x="4509" y="8251"/>
                    <a:pt x="4510" y="8151"/>
                  </a:cubicBezTo>
                  <a:lnTo>
                    <a:pt x="4511" y="8063"/>
                  </a:lnTo>
                  <a:cubicBezTo>
                    <a:pt x="4512" y="7959"/>
                    <a:pt x="4427" y="7873"/>
                    <a:pt x="4322" y="7873"/>
                  </a:cubicBezTo>
                  <a:lnTo>
                    <a:pt x="3792" y="7873"/>
                  </a:lnTo>
                  <a:cubicBezTo>
                    <a:pt x="3693" y="7873"/>
                    <a:pt x="3612" y="7793"/>
                    <a:pt x="3612" y="7694"/>
                  </a:cubicBezTo>
                  <a:lnTo>
                    <a:pt x="3612" y="7694"/>
                  </a:lnTo>
                  <a:cubicBezTo>
                    <a:pt x="3612" y="7595"/>
                    <a:pt x="3692" y="7514"/>
                    <a:pt x="3792" y="7514"/>
                  </a:cubicBezTo>
                  <a:lnTo>
                    <a:pt x="3999" y="7514"/>
                  </a:lnTo>
                  <a:cubicBezTo>
                    <a:pt x="4136" y="7514"/>
                    <a:pt x="4221" y="7367"/>
                    <a:pt x="4156" y="7247"/>
                  </a:cubicBezTo>
                  <a:lnTo>
                    <a:pt x="3406" y="5887"/>
                  </a:lnTo>
                  <a:cubicBezTo>
                    <a:pt x="3340" y="5767"/>
                    <a:pt x="3426" y="5620"/>
                    <a:pt x="3562" y="5620"/>
                  </a:cubicBezTo>
                  <a:lnTo>
                    <a:pt x="3920" y="5620"/>
                  </a:lnTo>
                  <a:cubicBezTo>
                    <a:pt x="3988" y="5620"/>
                    <a:pt x="4050" y="5659"/>
                    <a:pt x="4080" y="5719"/>
                  </a:cubicBezTo>
                  <a:lnTo>
                    <a:pt x="4691" y="6937"/>
                  </a:lnTo>
                  <a:cubicBezTo>
                    <a:pt x="4756" y="7069"/>
                    <a:pt x="4945" y="7069"/>
                    <a:pt x="5012" y="6937"/>
                  </a:cubicBezTo>
                  <a:lnTo>
                    <a:pt x="5623" y="5719"/>
                  </a:lnTo>
                  <a:cubicBezTo>
                    <a:pt x="5653" y="5659"/>
                    <a:pt x="5715" y="5620"/>
                    <a:pt x="5783" y="5620"/>
                  </a:cubicBezTo>
                  <a:lnTo>
                    <a:pt x="6140" y="5620"/>
                  </a:lnTo>
                  <a:cubicBezTo>
                    <a:pt x="6278" y="5622"/>
                    <a:pt x="6365" y="5768"/>
                    <a:pt x="6299" y="588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组合 19">
            <a:extLst>
              <a:ext uri="{FF2B5EF4-FFF2-40B4-BE49-F238E27FC236}">
                <a16:creationId xmlns:a16="http://schemas.microsoft.com/office/drawing/2014/main" id="{F43F036F-C064-622F-39F4-57C161A0DCC9}"/>
              </a:ext>
            </a:extLst>
          </p:cNvPr>
          <p:cNvGrpSpPr/>
          <p:nvPr/>
        </p:nvGrpSpPr>
        <p:grpSpPr>
          <a:xfrm>
            <a:off x="9419010" y="2643276"/>
            <a:ext cx="2066192" cy="3024554"/>
            <a:chOff x="9419010" y="2643276"/>
            <a:chExt cx="2066192" cy="3024554"/>
          </a:xfrm>
        </p:grpSpPr>
        <p:sp>
          <p:nvSpPr>
            <p:cNvPr id="10" name="矩形: 圆角 9"/>
            <p:cNvSpPr/>
            <p:nvPr/>
          </p:nvSpPr>
          <p:spPr>
            <a:xfrm>
              <a:off x="9419010" y="2643276"/>
              <a:ext cx="2066192" cy="3024554"/>
            </a:xfrm>
            <a:prstGeom prst="roundRect">
              <a:avLst>
                <a:gd name="adj" fmla="val 15390"/>
              </a:avLst>
            </a:prstGeom>
            <a:solidFill>
              <a:srgbClr val="FFFFFF"/>
            </a:solidFill>
            <a:ln>
              <a:solidFill>
                <a:schemeClr val="accent1"/>
              </a:solidFill>
            </a:ln>
            <a:effectLst>
              <a:outerShdw blurRad="254000" dist="127000" dir="5400000" algn="t" rotWithShape="0">
                <a:schemeClr val="accent1">
                  <a:lumMod val="75000"/>
                  <a:alpha val="15000"/>
                </a:schemeClr>
              </a:outerShdw>
              <a:reflection blurRad="6350" stA="50000" endA="300" endPos="16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11" name="任意多边形: 形状 10"/>
            <p:cNvSpPr/>
            <p:nvPr/>
          </p:nvSpPr>
          <p:spPr>
            <a:xfrm>
              <a:off x="9419010" y="2643276"/>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alpha val="80000"/>
                  </a:schemeClr>
                </a:gs>
                <a:gs pos="100000">
                  <a:schemeClr val="accent1"/>
                </a:gs>
              </a:gsLst>
              <a:lin ang="5400000" scaled="0"/>
            </a:gradFill>
            <a:ln w="25400" cap="flat" cmpd="sng" algn="ctr">
              <a:noFill/>
              <a:prstDash val="solid"/>
              <a:miter lim="800000"/>
            </a:ln>
            <a:effectLst>
              <a:outerShdw blurRad="254000" dist="88900" dir="2700000" algn="tl" rotWithShape="0">
                <a:schemeClr val="accent1">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p:cNvSpPr txBox="1"/>
            <p:nvPr/>
          </p:nvSpPr>
          <p:spPr>
            <a:xfrm>
              <a:off x="9810905" y="4027086"/>
              <a:ext cx="1282402" cy="307777"/>
            </a:xfrm>
            <a:prstGeom prst="rect">
              <a:avLst/>
            </a:prstGeom>
            <a:noFill/>
            <a:effectLst/>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13" name="文本框 12"/>
            <p:cNvSpPr txBox="1"/>
            <p:nvPr/>
          </p:nvSpPr>
          <p:spPr>
            <a:xfrm>
              <a:off x="9604472" y="4488064"/>
              <a:ext cx="1686277" cy="944939"/>
            </a:xfrm>
            <a:prstGeom prst="rect">
              <a:avLst/>
            </a:prstGeom>
            <a:noFill/>
            <a:effectLst/>
          </p:spPr>
          <p:txBody>
            <a:bodyPr wrap="square" lIns="0" tIns="0" rIns="0" bIns="0" rtlCol="0" anchor="t">
              <a:spAutoFit/>
            </a:bodyPr>
            <a:lstStyle/>
            <a:p>
              <a:pPr algn="just">
                <a:lnSpc>
                  <a:spcPct val="130000"/>
                </a:lnSpc>
              </a:pPr>
              <a:r>
                <a:rPr lang="zh-CN" altLang="en-US" sz="1200" b="0" dirty="0">
                  <a:solidFill>
                    <a:schemeClr val="tx1">
                      <a:lumMod val="65000"/>
                      <a:lumOff val="35000"/>
                    </a:schemeClr>
                  </a:solidFill>
                  <a:effectLst/>
                  <a:latin typeface="+mn-ea"/>
                </a:rPr>
                <a:t>在这里输入你的正文，阐述与关键词标题相关的具体内容，若字数太多酌情先删减文案，再缩小字号</a:t>
              </a:r>
            </a:p>
          </p:txBody>
        </p:sp>
        <p:cxnSp>
          <p:nvCxnSpPr>
            <p:cNvPr id="14" name="直接连接符 13"/>
            <p:cNvCxnSpPr/>
            <p:nvPr/>
          </p:nvCxnSpPr>
          <p:spPr>
            <a:xfrm>
              <a:off x="10292086" y="4405514"/>
              <a:ext cx="32004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055866" y="2804696"/>
              <a:ext cx="792480" cy="792480"/>
            </a:xfrm>
            <a:prstGeom prst="ellipse">
              <a:avLst/>
            </a:pr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6" name="price-ticket_70951"/>
            <p:cNvSpPr>
              <a:spLocks noChangeAspect="1"/>
            </p:cNvSpPr>
            <p:nvPr/>
          </p:nvSpPr>
          <p:spPr>
            <a:xfrm>
              <a:off x="10221706" y="2991746"/>
              <a:ext cx="460800" cy="418380"/>
            </a:xfrm>
            <a:custGeom>
              <a:avLst/>
              <a:gdLst>
                <a:gd name="T0" fmla="*/ 246 w 266"/>
                <a:gd name="T1" fmla="*/ 108 h 242"/>
                <a:gd name="T2" fmla="*/ 266 w 266"/>
                <a:gd name="T3" fmla="*/ 109 h 242"/>
                <a:gd name="T4" fmla="*/ 242 w 266"/>
                <a:gd name="T5" fmla="*/ 26 h 242"/>
                <a:gd name="T6" fmla="*/ 242 w 266"/>
                <a:gd name="T7" fmla="*/ 26 h 242"/>
                <a:gd name="T8" fmla="*/ 249 w 266"/>
                <a:gd name="T9" fmla="*/ 17 h 242"/>
                <a:gd name="T10" fmla="*/ 249 w 266"/>
                <a:gd name="T11" fmla="*/ 11 h 242"/>
                <a:gd name="T12" fmla="*/ 236 w 266"/>
                <a:gd name="T13" fmla="*/ 0 h 242"/>
                <a:gd name="T14" fmla="*/ 30 w 266"/>
                <a:gd name="T15" fmla="*/ 0 h 242"/>
                <a:gd name="T16" fmla="*/ 17 w 266"/>
                <a:gd name="T17" fmla="*/ 11 h 242"/>
                <a:gd name="T18" fmla="*/ 17 w 266"/>
                <a:gd name="T19" fmla="*/ 17 h 242"/>
                <a:gd name="T20" fmla="*/ 24 w 266"/>
                <a:gd name="T21" fmla="*/ 26 h 242"/>
                <a:gd name="T22" fmla="*/ 23 w 266"/>
                <a:gd name="T23" fmla="*/ 26 h 242"/>
                <a:gd name="T24" fmla="*/ 0 w 266"/>
                <a:gd name="T25" fmla="*/ 110 h 242"/>
                <a:gd name="T26" fmla="*/ 20 w 266"/>
                <a:gd name="T27" fmla="*/ 109 h 242"/>
                <a:gd name="T28" fmla="*/ 20 w 266"/>
                <a:gd name="T29" fmla="*/ 223 h 242"/>
                <a:gd name="T30" fmla="*/ 10 w 266"/>
                <a:gd name="T31" fmla="*/ 223 h 242"/>
                <a:gd name="T32" fmla="*/ 10 w 266"/>
                <a:gd name="T33" fmla="*/ 242 h 242"/>
                <a:gd name="T34" fmla="*/ 255 w 266"/>
                <a:gd name="T35" fmla="*/ 242 h 242"/>
                <a:gd name="T36" fmla="*/ 255 w 266"/>
                <a:gd name="T37" fmla="*/ 223 h 242"/>
                <a:gd name="T38" fmla="*/ 246 w 266"/>
                <a:gd name="T39" fmla="*/ 223 h 242"/>
                <a:gd name="T40" fmla="*/ 246 w 266"/>
                <a:gd name="T41" fmla="*/ 108 h 242"/>
                <a:gd name="T42" fmla="*/ 246 w 266"/>
                <a:gd name="T43" fmla="*/ 108 h 242"/>
                <a:gd name="T44" fmla="*/ 176 w 266"/>
                <a:gd name="T45" fmla="*/ 37 h 242"/>
                <a:gd name="T46" fmla="*/ 181 w 266"/>
                <a:gd name="T47" fmla="*/ 100 h 242"/>
                <a:gd name="T48" fmla="*/ 149 w 266"/>
                <a:gd name="T49" fmla="*/ 99 h 242"/>
                <a:gd name="T50" fmla="*/ 147 w 266"/>
                <a:gd name="T51" fmla="*/ 37 h 242"/>
                <a:gd name="T52" fmla="*/ 154 w 266"/>
                <a:gd name="T53" fmla="*/ 28 h 242"/>
                <a:gd name="T54" fmla="*/ 169 w 266"/>
                <a:gd name="T55" fmla="*/ 28 h 242"/>
                <a:gd name="T56" fmla="*/ 176 w 266"/>
                <a:gd name="T57" fmla="*/ 37 h 242"/>
                <a:gd name="T58" fmla="*/ 122 w 266"/>
                <a:gd name="T59" fmla="*/ 37 h 242"/>
                <a:gd name="T60" fmla="*/ 121 w 266"/>
                <a:gd name="T61" fmla="*/ 99 h 242"/>
                <a:gd name="T62" fmla="*/ 89 w 266"/>
                <a:gd name="T63" fmla="*/ 100 h 242"/>
                <a:gd name="T64" fmla="*/ 93 w 266"/>
                <a:gd name="T65" fmla="*/ 37 h 242"/>
                <a:gd name="T66" fmla="*/ 100 w 266"/>
                <a:gd name="T67" fmla="*/ 28 h 242"/>
                <a:gd name="T68" fmla="*/ 115 w 266"/>
                <a:gd name="T69" fmla="*/ 28 h 242"/>
                <a:gd name="T70" fmla="*/ 122 w 266"/>
                <a:gd name="T71" fmla="*/ 37 h 242"/>
                <a:gd name="T72" fmla="*/ 40 w 266"/>
                <a:gd name="T73" fmla="*/ 37 h 242"/>
                <a:gd name="T74" fmla="*/ 47 w 266"/>
                <a:gd name="T75" fmla="*/ 28 h 242"/>
                <a:gd name="T76" fmla="*/ 61 w 266"/>
                <a:gd name="T77" fmla="*/ 28 h 242"/>
                <a:gd name="T78" fmla="*/ 68 w 266"/>
                <a:gd name="T79" fmla="*/ 37 h 242"/>
                <a:gd name="T80" fmla="*/ 61 w 266"/>
                <a:gd name="T81" fmla="*/ 101 h 242"/>
                <a:gd name="T82" fmla="*/ 29 w 266"/>
                <a:gd name="T83" fmla="*/ 103 h 242"/>
                <a:gd name="T84" fmla="*/ 40 w 266"/>
                <a:gd name="T85" fmla="*/ 37 h 242"/>
                <a:gd name="T86" fmla="*/ 152 w 266"/>
                <a:gd name="T87" fmla="*/ 175 h 242"/>
                <a:gd name="T88" fmla="*/ 42 w 266"/>
                <a:gd name="T89" fmla="*/ 175 h 242"/>
                <a:gd name="T90" fmla="*/ 42 w 266"/>
                <a:gd name="T91" fmla="*/ 123 h 242"/>
                <a:gd name="T92" fmla="*/ 152 w 266"/>
                <a:gd name="T93" fmla="*/ 123 h 242"/>
                <a:gd name="T94" fmla="*/ 152 w 266"/>
                <a:gd name="T95" fmla="*/ 175 h 242"/>
                <a:gd name="T96" fmla="*/ 223 w 266"/>
                <a:gd name="T97" fmla="*/ 212 h 242"/>
                <a:gd name="T98" fmla="*/ 180 w 266"/>
                <a:gd name="T99" fmla="*/ 212 h 242"/>
                <a:gd name="T100" fmla="*/ 180 w 266"/>
                <a:gd name="T101" fmla="*/ 123 h 242"/>
                <a:gd name="T102" fmla="*/ 223 w 266"/>
                <a:gd name="T103" fmla="*/ 123 h 242"/>
                <a:gd name="T104" fmla="*/ 223 w 266"/>
                <a:gd name="T105" fmla="*/ 212 h 242"/>
                <a:gd name="T106" fmla="*/ 208 w 266"/>
                <a:gd name="T107" fmla="*/ 101 h 242"/>
                <a:gd name="T108" fmla="*/ 201 w 266"/>
                <a:gd name="T109" fmla="*/ 37 h 242"/>
                <a:gd name="T110" fmla="*/ 208 w 266"/>
                <a:gd name="T111" fmla="*/ 28 h 242"/>
                <a:gd name="T112" fmla="*/ 223 w 266"/>
                <a:gd name="T113" fmla="*/ 28 h 242"/>
                <a:gd name="T114" fmla="*/ 230 w 266"/>
                <a:gd name="T115" fmla="*/ 37 h 242"/>
                <a:gd name="T116" fmla="*/ 240 w 266"/>
                <a:gd name="T117" fmla="*/ 102 h 242"/>
                <a:gd name="T118" fmla="*/ 208 w 266"/>
                <a:gd name="T119"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6" h="242">
                  <a:moveTo>
                    <a:pt x="246" y="108"/>
                  </a:moveTo>
                  <a:cubicBezTo>
                    <a:pt x="249" y="108"/>
                    <a:pt x="263" y="108"/>
                    <a:pt x="266" y="109"/>
                  </a:cubicBezTo>
                  <a:lnTo>
                    <a:pt x="242" y="26"/>
                  </a:lnTo>
                  <a:lnTo>
                    <a:pt x="242" y="26"/>
                  </a:lnTo>
                  <a:cubicBezTo>
                    <a:pt x="246" y="25"/>
                    <a:pt x="249" y="21"/>
                    <a:pt x="249" y="17"/>
                  </a:cubicBezTo>
                  <a:lnTo>
                    <a:pt x="249" y="11"/>
                  </a:lnTo>
                  <a:cubicBezTo>
                    <a:pt x="249" y="5"/>
                    <a:pt x="243" y="0"/>
                    <a:pt x="236" y="0"/>
                  </a:cubicBezTo>
                  <a:lnTo>
                    <a:pt x="30" y="0"/>
                  </a:lnTo>
                  <a:cubicBezTo>
                    <a:pt x="23" y="0"/>
                    <a:pt x="17" y="5"/>
                    <a:pt x="17" y="11"/>
                  </a:cubicBezTo>
                  <a:lnTo>
                    <a:pt x="17" y="17"/>
                  </a:lnTo>
                  <a:cubicBezTo>
                    <a:pt x="17" y="21"/>
                    <a:pt x="20" y="25"/>
                    <a:pt x="24" y="26"/>
                  </a:cubicBezTo>
                  <a:lnTo>
                    <a:pt x="23" y="26"/>
                  </a:lnTo>
                  <a:lnTo>
                    <a:pt x="0" y="110"/>
                  </a:lnTo>
                  <a:cubicBezTo>
                    <a:pt x="0" y="110"/>
                    <a:pt x="14" y="110"/>
                    <a:pt x="20" y="109"/>
                  </a:cubicBezTo>
                  <a:lnTo>
                    <a:pt x="20" y="223"/>
                  </a:lnTo>
                  <a:lnTo>
                    <a:pt x="10" y="223"/>
                  </a:lnTo>
                  <a:lnTo>
                    <a:pt x="10" y="242"/>
                  </a:lnTo>
                  <a:lnTo>
                    <a:pt x="255" y="242"/>
                  </a:lnTo>
                  <a:lnTo>
                    <a:pt x="255" y="223"/>
                  </a:lnTo>
                  <a:lnTo>
                    <a:pt x="246" y="223"/>
                  </a:lnTo>
                  <a:lnTo>
                    <a:pt x="246" y="108"/>
                  </a:lnTo>
                  <a:lnTo>
                    <a:pt x="246" y="108"/>
                  </a:lnTo>
                  <a:close/>
                  <a:moveTo>
                    <a:pt x="176" y="37"/>
                  </a:moveTo>
                  <a:lnTo>
                    <a:pt x="181" y="100"/>
                  </a:lnTo>
                  <a:cubicBezTo>
                    <a:pt x="169" y="100"/>
                    <a:pt x="159" y="99"/>
                    <a:pt x="149" y="99"/>
                  </a:cubicBezTo>
                  <a:lnTo>
                    <a:pt x="147" y="37"/>
                  </a:lnTo>
                  <a:cubicBezTo>
                    <a:pt x="147" y="33"/>
                    <a:pt x="150" y="29"/>
                    <a:pt x="154" y="28"/>
                  </a:cubicBezTo>
                  <a:lnTo>
                    <a:pt x="169" y="28"/>
                  </a:lnTo>
                  <a:cubicBezTo>
                    <a:pt x="173" y="29"/>
                    <a:pt x="176" y="33"/>
                    <a:pt x="176" y="37"/>
                  </a:cubicBezTo>
                  <a:close/>
                  <a:moveTo>
                    <a:pt x="122" y="37"/>
                  </a:moveTo>
                  <a:lnTo>
                    <a:pt x="121" y="99"/>
                  </a:lnTo>
                  <a:cubicBezTo>
                    <a:pt x="109" y="99"/>
                    <a:pt x="99" y="99"/>
                    <a:pt x="89" y="100"/>
                  </a:cubicBezTo>
                  <a:lnTo>
                    <a:pt x="93" y="37"/>
                  </a:lnTo>
                  <a:cubicBezTo>
                    <a:pt x="93" y="33"/>
                    <a:pt x="96" y="29"/>
                    <a:pt x="100" y="28"/>
                  </a:cubicBezTo>
                  <a:lnTo>
                    <a:pt x="115" y="28"/>
                  </a:lnTo>
                  <a:cubicBezTo>
                    <a:pt x="119" y="29"/>
                    <a:pt x="122" y="33"/>
                    <a:pt x="122" y="37"/>
                  </a:cubicBezTo>
                  <a:close/>
                  <a:moveTo>
                    <a:pt x="40" y="37"/>
                  </a:moveTo>
                  <a:cubicBezTo>
                    <a:pt x="40" y="33"/>
                    <a:pt x="43" y="29"/>
                    <a:pt x="47" y="28"/>
                  </a:cubicBezTo>
                  <a:lnTo>
                    <a:pt x="61" y="28"/>
                  </a:lnTo>
                  <a:cubicBezTo>
                    <a:pt x="66" y="29"/>
                    <a:pt x="68" y="33"/>
                    <a:pt x="68" y="37"/>
                  </a:cubicBezTo>
                  <a:lnTo>
                    <a:pt x="61" y="101"/>
                  </a:lnTo>
                  <a:cubicBezTo>
                    <a:pt x="48" y="101"/>
                    <a:pt x="37" y="102"/>
                    <a:pt x="29" y="103"/>
                  </a:cubicBezTo>
                  <a:lnTo>
                    <a:pt x="40" y="37"/>
                  </a:lnTo>
                  <a:close/>
                  <a:moveTo>
                    <a:pt x="152" y="175"/>
                  </a:moveTo>
                  <a:lnTo>
                    <a:pt x="42" y="175"/>
                  </a:lnTo>
                  <a:lnTo>
                    <a:pt x="42" y="123"/>
                  </a:lnTo>
                  <a:lnTo>
                    <a:pt x="152" y="123"/>
                  </a:lnTo>
                  <a:lnTo>
                    <a:pt x="152" y="175"/>
                  </a:lnTo>
                  <a:close/>
                  <a:moveTo>
                    <a:pt x="223" y="212"/>
                  </a:moveTo>
                  <a:lnTo>
                    <a:pt x="180" y="212"/>
                  </a:lnTo>
                  <a:lnTo>
                    <a:pt x="180" y="123"/>
                  </a:lnTo>
                  <a:lnTo>
                    <a:pt x="223" y="123"/>
                  </a:lnTo>
                  <a:lnTo>
                    <a:pt x="223" y="212"/>
                  </a:lnTo>
                  <a:close/>
                  <a:moveTo>
                    <a:pt x="208" y="101"/>
                  </a:moveTo>
                  <a:lnTo>
                    <a:pt x="201" y="37"/>
                  </a:lnTo>
                  <a:cubicBezTo>
                    <a:pt x="201" y="33"/>
                    <a:pt x="204" y="29"/>
                    <a:pt x="208" y="28"/>
                  </a:cubicBezTo>
                  <a:lnTo>
                    <a:pt x="223" y="28"/>
                  </a:lnTo>
                  <a:cubicBezTo>
                    <a:pt x="227" y="29"/>
                    <a:pt x="230" y="33"/>
                    <a:pt x="230" y="37"/>
                  </a:cubicBezTo>
                  <a:lnTo>
                    <a:pt x="240" y="102"/>
                  </a:lnTo>
                  <a:cubicBezTo>
                    <a:pt x="229" y="102"/>
                    <a:pt x="218" y="101"/>
                    <a:pt x="208" y="10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grpSp>
      <p:sp>
        <p:nvSpPr>
          <p:cNvPr id="17" name="文本框 16"/>
          <p:cNvSpPr txBox="1"/>
          <p:nvPr/>
        </p:nvSpPr>
        <p:spPr>
          <a:xfrm>
            <a:off x="6755945" y="1578670"/>
            <a:ext cx="2862613" cy="738664"/>
          </a:xfrm>
          <a:prstGeom prst="rect">
            <a:avLst/>
          </a:prstGeom>
          <a:noFill/>
          <a:effectLst/>
        </p:spPr>
        <p:txBody>
          <a:bodyPr wrap="square" lIns="0" tIns="0" rIns="0" bIns="0" rtlCol="0" anchor="t">
            <a:spAutoFit/>
          </a:bodyPr>
          <a:lstStyle/>
          <a:p>
            <a:r>
              <a:rPr lang="zh-CN" altLang="en-US" sz="2400" dirty="0">
                <a:solidFill>
                  <a:schemeClr val="accent1"/>
                </a:solidFill>
                <a:latin typeface="+mj-ea"/>
                <a:ea typeface="+mj-ea"/>
              </a:rPr>
              <a:t>在这里输入</a:t>
            </a:r>
            <a:endParaRPr lang="en-US" altLang="zh-CN" sz="2400" dirty="0">
              <a:solidFill>
                <a:schemeClr val="accent1"/>
              </a:solidFill>
              <a:latin typeface="+mj-ea"/>
              <a:ea typeface="+mj-ea"/>
            </a:endParaRPr>
          </a:p>
          <a:p>
            <a:r>
              <a:rPr lang="zh-CN" altLang="en-US" sz="2400" dirty="0">
                <a:solidFill>
                  <a:schemeClr val="accent1"/>
                </a:solidFill>
                <a:latin typeface="+mj-ea"/>
                <a:ea typeface="+mj-ea"/>
              </a:rPr>
              <a:t>关键词标题</a:t>
            </a:r>
          </a:p>
        </p:txBody>
      </p:sp>
      <p:sp>
        <p:nvSpPr>
          <p:cNvPr id="18" name="文本框 17"/>
          <p:cNvSpPr txBox="1"/>
          <p:nvPr/>
        </p:nvSpPr>
        <p:spPr>
          <a:xfrm>
            <a:off x="8559658" y="1578670"/>
            <a:ext cx="2862613" cy="699038"/>
          </a:xfrm>
          <a:prstGeom prst="rect">
            <a:avLst/>
          </a:prstGeom>
          <a:noFill/>
          <a:effectLst/>
        </p:spPr>
        <p:txBody>
          <a:bodyPr wrap="square" lIns="0" tIns="0" rIns="0" bIns="0" rtlCol="0" anchor="t">
            <a:spAutoFit/>
          </a:bodyPr>
          <a:lstStyle/>
          <a:p>
            <a:pPr>
              <a:lnSpc>
                <a:spcPct val="130000"/>
              </a:lnSpc>
            </a:pPr>
            <a:r>
              <a:rPr lang="zh-CN" altLang="en-US" sz="1190" dirty="0">
                <a:solidFill>
                  <a:schemeClr val="tx1">
                    <a:lumMod val="75000"/>
                    <a:lumOff val="25000"/>
                  </a:schemeClr>
                </a:solidFill>
                <a:latin typeface="+mn-ea"/>
              </a:rPr>
              <a:t>在这里输入你的正文阐述与关键词标题相关的具体内容在这里输入你的正文阐述与关键词标题相关的具体内容</a:t>
            </a:r>
            <a:endParaRPr lang="zh-CN" altLang="en-US" sz="1190" b="0" dirty="0">
              <a:solidFill>
                <a:schemeClr val="tx1">
                  <a:lumMod val="75000"/>
                  <a:lumOff val="25000"/>
                </a:schemeClr>
              </a:solidFill>
              <a:effectLst/>
              <a:latin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结果与讨论</a:t>
            </a:r>
          </a:p>
        </p:txBody>
      </p:sp>
      <p:sp>
        <p:nvSpPr>
          <p:cNvPr id="2" name="矩形 1"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1148513" y="4337547"/>
            <a:ext cx="2163844" cy="443711"/>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sym typeface="Arial" panose="020B0604020202020204" pitchFamily="34" charset="0"/>
              </a:rPr>
              <a:t>关键词标题</a:t>
            </a:r>
          </a:p>
        </p:txBody>
      </p:sp>
      <p:sp>
        <p:nvSpPr>
          <p:cNvPr id="3" name="矩形 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1232536" y="4865460"/>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rPr>
              <a:t>在这里输入你的正文阐述与关键词标题相关的具体内容</a:t>
            </a:r>
            <a:r>
              <a:rPr lang="zh-CN" altLang="en-US" sz="1400" dirty="0">
                <a:solidFill>
                  <a:prstClr val="black">
                    <a:lumMod val="65000"/>
                    <a:lumOff val="35000"/>
                  </a:prstClr>
                </a:solidFill>
                <a:latin typeface="+mn-ea"/>
                <a:sym typeface="Arial" panose="020B0604020202020204" pitchFamily="34" charset="0"/>
              </a:rPr>
              <a:t>。</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endParaRPr>
          </a:p>
        </p:txBody>
      </p:sp>
      <p:sp>
        <p:nvSpPr>
          <p:cNvPr id="4" name="椭圆 3"/>
          <p:cNvSpPr/>
          <p:nvPr/>
        </p:nvSpPr>
        <p:spPr>
          <a:xfrm>
            <a:off x="1225155" y="1686964"/>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5" name="椭圆 4"/>
          <p:cNvSpPr/>
          <p:nvPr/>
        </p:nvSpPr>
        <p:spPr>
          <a:xfrm rot="10800000">
            <a:off x="1340955" y="1792301"/>
            <a:ext cx="1799889" cy="1799890"/>
          </a:xfrm>
          <a:prstGeom prst="ellipse">
            <a:avLst/>
          </a:prstGeom>
          <a:solidFill>
            <a:srgbClr val="FFFFFF"/>
          </a:soli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dirty="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panose="00020600040101010101" charset="-122"/>
              <a:ea typeface="OPPOSans R" panose="00020600040101010101" charset="-122"/>
              <a:cs typeface="OPPOSans R" panose="00020600040101010101" charset="-122"/>
            </a:endParaRPr>
          </a:p>
        </p:txBody>
      </p:sp>
      <p:sp>
        <p:nvSpPr>
          <p:cNvPr id="6" name="图形 23"/>
          <p:cNvSpPr/>
          <p:nvPr/>
        </p:nvSpPr>
        <p:spPr>
          <a:xfrm>
            <a:off x="2035661" y="2172797"/>
            <a:ext cx="393846" cy="393846"/>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charset="-122"/>
              <a:ea typeface="OPPOSans R" panose="00020600040101010101" charset="-122"/>
              <a:cs typeface="+mn-cs"/>
            </a:endParaRPr>
          </a:p>
        </p:txBody>
      </p:sp>
      <p:sp>
        <p:nvSpPr>
          <p:cNvPr id="7" name="文本框 37"/>
          <p:cNvSpPr txBox="1"/>
          <p:nvPr/>
        </p:nvSpPr>
        <p:spPr>
          <a:xfrm>
            <a:off x="1774765" y="2639903"/>
            <a:ext cx="91563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rPr>
              <a:t>关键词</a:t>
            </a:r>
          </a:p>
        </p:txBody>
      </p:sp>
      <p:sp>
        <p:nvSpPr>
          <p:cNvPr id="8" name="空心弧 7"/>
          <p:cNvSpPr/>
          <p:nvPr/>
        </p:nvSpPr>
        <p:spPr>
          <a:xfrm>
            <a:off x="1163636" y="1625445"/>
            <a:ext cx="2133600" cy="2133600"/>
          </a:xfrm>
          <a:prstGeom prst="blockArc">
            <a:avLst>
              <a:gd name="adj1" fmla="val 14962195"/>
              <a:gd name="adj2" fmla="val 17427870"/>
              <a:gd name="adj3" fmla="val 5320"/>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9" name="空心弧 8"/>
          <p:cNvSpPr/>
          <p:nvPr/>
        </p:nvSpPr>
        <p:spPr>
          <a:xfrm rot="10800000">
            <a:off x="1163636" y="1625445"/>
            <a:ext cx="2133600" cy="2133600"/>
          </a:xfrm>
          <a:prstGeom prst="blockArc">
            <a:avLst>
              <a:gd name="adj1" fmla="val 14962195"/>
              <a:gd name="adj2" fmla="val 17427870"/>
              <a:gd name="adj3" fmla="val 5320"/>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0" name="椭圆 9"/>
          <p:cNvSpPr/>
          <p:nvPr/>
        </p:nvSpPr>
        <p:spPr>
          <a:xfrm rot="10800000" flipV="1">
            <a:off x="3809347" y="1686964"/>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1" name="椭圆 10"/>
          <p:cNvSpPr/>
          <p:nvPr/>
        </p:nvSpPr>
        <p:spPr>
          <a:xfrm rot="10800000">
            <a:off x="3921660" y="1792301"/>
            <a:ext cx="1799889" cy="1799890"/>
          </a:xfrm>
          <a:prstGeom prst="ellipse">
            <a:avLst/>
          </a:prstGeom>
          <a:solidFill>
            <a:srgbClr val="FFFFFF"/>
          </a:soli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panose="00020600040101010101" charset="-122"/>
              <a:ea typeface="OPPOSans R" panose="00020600040101010101" charset="-122"/>
              <a:cs typeface="OPPOSans R" panose="00020600040101010101" charset="-122"/>
            </a:endParaRPr>
          </a:p>
        </p:txBody>
      </p:sp>
      <p:sp>
        <p:nvSpPr>
          <p:cNvPr id="12" name="图形 21"/>
          <p:cNvSpPr/>
          <p:nvPr/>
        </p:nvSpPr>
        <p:spPr>
          <a:xfrm>
            <a:off x="4625240" y="2188654"/>
            <a:ext cx="375689" cy="374726"/>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charset="-122"/>
              <a:ea typeface="OPPOSans R" panose="00020600040101010101" charset="-122"/>
              <a:cs typeface="+mn-cs"/>
            </a:endParaRPr>
          </a:p>
        </p:txBody>
      </p:sp>
      <p:sp>
        <p:nvSpPr>
          <p:cNvPr id="13" name="文本框 159"/>
          <p:cNvSpPr txBox="1"/>
          <p:nvPr/>
        </p:nvSpPr>
        <p:spPr>
          <a:xfrm>
            <a:off x="4352530" y="2639903"/>
            <a:ext cx="91563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rPr>
              <a:t>关键词</a:t>
            </a:r>
          </a:p>
        </p:txBody>
      </p:sp>
      <p:sp>
        <p:nvSpPr>
          <p:cNvPr id="14" name="空心弧 13"/>
          <p:cNvSpPr/>
          <p:nvPr/>
        </p:nvSpPr>
        <p:spPr>
          <a:xfrm>
            <a:off x="3747828" y="1625445"/>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5" name="空心弧 14"/>
          <p:cNvSpPr/>
          <p:nvPr/>
        </p:nvSpPr>
        <p:spPr>
          <a:xfrm rot="10800000">
            <a:off x="3747828" y="1625445"/>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6" name="Freeform 92"/>
          <p:cNvSpPr/>
          <p:nvPr/>
        </p:nvSpPr>
        <p:spPr>
          <a:xfrm>
            <a:off x="7806797" y="2207860"/>
            <a:ext cx="346159" cy="349571"/>
          </a:xfrm>
          <a:custGeom>
            <a:avLst/>
            <a:gdLst>
              <a:gd name="connsiteX0" fmla="*/ 175624 w 601711"/>
              <a:gd name="connsiteY0" fmla="*/ 342313 h 607639"/>
              <a:gd name="connsiteX1" fmla="*/ 192950 w 601711"/>
              <a:gd name="connsiteY1" fmla="*/ 359711 h 607639"/>
              <a:gd name="connsiteX2" fmla="*/ 192950 w 601711"/>
              <a:gd name="connsiteY2" fmla="*/ 360540 h 607639"/>
              <a:gd name="connsiteX3" fmla="*/ 205575 w 601711"/>
              <a:gd name="connsiteY3" fmla="*/ 362841 h 607639"/>
              <a:gd name="connsiteX4" fmla="*/ 219307 w 601711"/>
              <a:gd name="connsiteY4" fmla="*/ 386223 h 607639"/>
              <a:gd name="connsiteX5" fmla="*/ 210275 w 601711"/>
              <a:gd name="connsiteY5" fmla="*/ 398374 h 607639"/>
              <a:gd name="connsiteX6" fmla="*/ 195899 w 601711"/>
              <a:gd name="connsiteY6" fmla="*/ 399939 h 607639"/>
              <a:gd name="connsiteX7" fmla="*/ 179771 w 601711"/>
              <a:gd name="connsiteY7" fmla="*/ 397546 h 607639"/>
              <a:gd name="connsiteX8" fmla="*/ 170094 w 601711"/>
              <a:gd name="connsiteY8" fmla="*/ 401320 h 607639"/>
              <a:gd name="connsiteX9" fmla="*/ 189355 w 601711"/>
              <a:gd name="connsiteY9" fmla="*/ 411538 h 607639"/>
              <a:gd name="connsiteX10" fmla="*/ 227785 w 601711"/>
              <a:gd name="connsiteY10" fmla="*/ 456092 h 607639"/>
              <a:gd name="connsiteX11" fmla="*/ 191936 w 601711"/>
              <a:gd name="connsiteY11" fmla="*/ 499266 h 607639"/>
              <a:gd name="connsiteX12" fmla="*/ 191936 w 601711"/>
              <a:gd name="connsiteY12" fmla="*/ 503869 h 607639"/>
              <a:gd name="connsiteX13" fmla="*/ 174610 w 601711"/>
              <a:gd name="connsiteY13" fmla="*/ 521267 h 607639"/>
              <a:gd name="connsiteX14" fmla="*/ 157192 w 601711"/>
              <a:gd name="connsiteY14" fmla="*/ 503869 h 607639"/>
              <a:gd name="connsiteX15" fmla="*/ 157192 w 601711"/>
              <a:gd name="connsiteY15" fmla="*/ 501567 h 607639"/>
              <a:gd name="connsiteX16" fmla="*/ 138853 w 601711"/>
              <a:gd name="connsiteY16" fmla="*/ 497701 h 607639"/>
              <a:gd name="connsiteX17" fmla="*/ 125767 w 601711"/>
              <a:gd name="connsiteY17" fmla="*/ 474227 h 607639"/>
              <a:gd name="connsiteX18" fmla="*/ 135259 w 601711"/>
              <a:gd name="connsiteY18" fmla="*/ 461248 h 607639"/>
              <a:gd name="connsiteX19" fmla="*/ 149728 w 601711"/>
              <a:gd name="connsiteY19" fmla="*/ 460143 h 607639"/>
              <a:gd name="connsiteX20" fmla="*/ 170002 w 601711"/>
              <a:gd name="connsiteY20" fmla="*/ 463825 h 607639"/>
              <a:gd name="connsiteX21" fmla="*/ 181706 w 601711"/>
              <a:gd name="connsiteY21" fmla="*/ 458946 h 607639"/>
              <a:gd name="connsiteX22" fmla="*/ 165579 w 601711"/>
              <a:gd name="connsiteY22" fmla="*/ 448544 h 607639"/>
              <a:gd name="connsiteX23" fmla="*/ 124200 w 601711"/>
              <a:gd name="connsiteY23" fmla="*/ 404726 h 607639"/>
              <a:gd name="connsiteX24" fmla="*/ 158206 w 601711"/>
              <a:gd name="connsiteY24" fmla="*/ 363025 h 607639"/>
              <a:gd name="connsiteX25" fmla="*/ 158206 w 601711"/>
              <a:gd name="connsiteY25" fmla="*/ 359711 h 607639"/>
              <a:gd name="connsiteX26" fmla="*/ 175624 w 601711"/>
              <a:gd name="connsiteY26" fmla="*/ 342313 h 607639"/>
              <a:gd name="connsiteX27" fmla="*/ 175980 w 601711"/>
              <a:gd name="connsiteY27" fmla="*/ 316286 h 607639"/>
              <a:gd name="connsiteX28" fmla="*/ 60288 w 601711"/>
              <a:gd name="connsiteY28" fmla="*/ 431815 h 607639"/>
              <a:gd name="connsiteX29" fmla="*/ 175980 w 601711"/>
              <a:gd name="connsiteY29" fmla="*/ 547343 h 607639"/>
              <a:gd name="connsiteX30" fmla="*/ 291671 w 601711"/>
              <a:gd name="connsiteY30" fmla="*/ 431815 h 607639"/>
              <a:gd name="connsiteX31" fmla="*/ 175980 w 601711"/>
              <a:gd name="connsiteY31" fmla="*/ 316286 h 607639"/>
              <a:gd name="connsiteX32" fmla="*/ 175980 w 601711"/>
              <a:gd name="connsiteY32" fmla="*/ 256082 h 607639"/>
              <a:gd name="connsiteX33" fmla="*/ 352051 w 601711"/>
              <a:gd name="connsiteY33" fmla="*/ 431815 h 607639"/>
              <a:gd name="connsiteX34" fmla="*/ 175980 w 601711"/>
              <a:gd name="connsiteY34" fmla="*/ 607639 h 607639"/>
              <a:gd name="connsiteX35" fmla="*/ 0 w 601711"/>
              <a:gd name="connsiteY35" fmla="*/ 431815 h 607639"/>
              <a:gd name="connsiteX36" fmla="*/ 175980 w 601711"/>
              <a:gd name="connsiteY36" fmla="*/ 256082 h 607639"/>
              <a:gd name="connsiteX37" fmla="*/ 224697 w 601711"/>
              <a:gd name="connsiteY37" fmla="*/ 186030 h 607639"/>
              <a:gd name="connsiteX38" fmla="*/ 382969 w 601711"/>
              <a:gd name="connsiteY38" fmla="*/ 232699 h 607639"/>
              <a:gd name="connsiteX39" fmla="*/ 541241 w 601711"/>
              <a:gd name="connsiteY39" fmla="*/ 186030 h 607639"/>
              <a:gd name="connsiteX40" fmla="*/ 382969 w 601711"/>
              <a:gd name="connsiteY40" fmla="*/ 212632 h 607639"/>
              <a:gd name="connsiteX41" fmla="*/ 224697 w 601711"/>
              <a:gd name="connsiteY41" fmla="*/ 186030 h 607639"/>
              <a:gd name="connsiteX42" fmla="*/ 382969 w 601711"/>
              <a:gd name="connsiteY42" fmla="*/ 60292 h 607639"/>
              <a:gd name="connsiteX43" fmla="*/ 224513 w 601711"/>
              <a:gd name="connsiteY43" fmla="*/ 106316 h 607639"/>
              <a:gd name="connsiteX44" fmla="*/ 382969 w 601711"/>
              <a:gd name="connsiteY44" fmla="*/ 152341 h 607639"/>
              <a:gd name="connsiteX45" fmla="*/ 541334 w 601711"/>
              <a:gd name="connsiteY45" fmla="*/ 106316 h 607639"/>
              <a:gd name="connsiteX46" fmla="*/ 382969 w 601711"/>
              <a:gd name="connsiteY46" fmla="*/ 60292 h 607639"/>
              <a:gd name="connsiteX47" fmla="*/ 382969 w 601711"/>
              <a:gd name="connsiteY47" fmla="*/ 0 h 607639"/>
              <a:gd name="connsiteX48" fmla="*/ 601711 w 601711"/>
              <a:gd name="connsiteY48" fmla="*/ 106316 h 607639"/>
              <a:gd name="connsiteX49" fmla="*/ 590281 w 601711"/>
              <a:gd name="connsiteY49" fmla="*/ 146357 h 607639"/>
              <a:gd name="connsiteX50" fmla="*/ 601711 w 601711"/>
              <a:gd name="connsiteY50" fmla="*/ 186675 h 607639"/>
              <a:gd name="connsiteX51" fmla="*/ 590373 w 601711"/>
              <a:gd name="connsiteY51" fmla="*/ 226716 h 607639"/>
              <a:gd name="connsiteX52" fmla="*/ 601711 w 601711"/>
              <a:gd name="connsiteY52" fmla="*/ 267033 h 607639"/>
              <a:gd name="connsiteX53" fmla="*/ 590281 w 601711"/>
              <a:gd name="connsiteY53" fmla="*/ 307074 h 607639"/>
              <a:gd name="connsiteX54" fmla="*/ 601711 w 601711"/>
              <a:gd name="connsiteY54" fmla="*/ 347392 h 607639"/>
              <a:gd name="connsiteX55" fmla="*/ 391173 w 601711"/>
              <a:gd name="connsiteY55" fmla="*/ 453524 h 607639"/>
              <a:gd name="connsiteX56" fmla="*/ 392279 w 601711"/>
              <a:gd name="connsiteY56" fmla="*/ 431801 h 607639"/>
              <a:gd name="connsiteX57" fmla="*/ 388684 w 601711"/>
              <a:gd name="connsiteY57" fmla="*/ 393324 h 607639"/>
              <a:gd name="connsiteX58" fmla="*/ 541057 w 601711"/>
              <a:gd name="connsiteY58" fmla="*/ 346840 h 607639"/>
              <a:gd name="connsiteX59" fmla="*/ 383983 w 601711"/>
              <a:gd name="connsiteY59" fmla="*/ 373258 h 607639"/>
              <a:gd name="connsiteX60" fmla="*/ 355961 w 601711"/>
              <a:gd name="connsiteY60" fmla="*/ 312321 h 607639"/>
              <a:gd name="connsiteX61" fmla="*/ 382969 w 601711"/>
              <a:gd name="connsiteY61" fmla="*/ 313058 h 607639"/>
              <a:gd name="connsiteX62" fmla="*/ 541241 w 601711"/>
              <a:gd name="connsiteY62" fmla="*/ 266389 h 607639"/>
              <a:gd name="connsiteX63" fmla="*/ 382969 w 601711"/>
              <a:gd name="connsiteY63" fmla="*/ 292991 h 607639"/>
              <a:gd name="connsiteX64" fmla="*/ 339922 w 601711"/>
              <a:gd name="connsiteY64" fmla="*/ 291334 h 607639"/>
              <a:gd name="connsiteX65" fmla="*/ 176026 w 601711"/>
              <a:gd name="connsiteY65" fmla="*/ 215854 h 607639"/>
              <a:gd name="connsiteX66" fmla="*/ 170219 w 601711"/>
              <a:gd name="connsiteY66" fmla="*/ 216130 h 607639"/>
              <a:gd name="connsiteX67" fmla="*/ 164135 w 601711"/>
              <a:gd name="connsiteY67" fmla="*/ 186675 h 607639"/>
              <a:gd name="connsiteX68" fmla="*/ 175566 w 601711"/>
              <a:gd name="connsiteY68" fmla="*/ 146357 h 607639"/>
              <a:gd name="connsiteX69" fmla="*/ 164135 w 601711"/>
              <a:gd name="connsiteY69" fmla="*/ 106316 h 607639"/>
              <a:gd name="connsiteX70" fmla="*/ 382969 w 601711"/>
              <a:gd name="connsiteY70"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1711" h="607639">
                <a:moveTo>
                  <a:pt x="175624" y="342313"/>
                </a:moveTo>
                <a:cubicBezTo>
                  <a:pt x="185208" y="342313"/>
                  <a:pt x="192950" y="350138"/>
                  <a:pt x="192950" y="359711"/>
                </a:cubicBezTo>
                <a:lnTo>
                  <a:pt x="192950" y="360540"/>
                </a:lnTo>
                <a:cubicBezTo>
                  <a:pt x="197465" y="361092"/>
                  <a:pt x="201612" y="361829"/>
                  <a:pt x="205575" y="362841"/>
                </a:cubicBezTo>
                <a:cubicBezTo>
                  <a:pt x="215713" y="365511"/>
                  <a:pt x="221887" y="376005"/>
                  <a:pt x="219307" y="386223"/>
                </a:cubicBezTo>
                <a:cubicBezTo>
                  <a:pt x="217832" y="391838"/>
                  <a:pt x="214607" y="395981"/>
                  <a:pt x="210275" y="398374"/>
                </a:cubicBezTo>
                <a:cubicBezTo>
                  <a:pt x="205944" y="400860"/>
                  <a:pt x="200691" y="401412"/>
                  <a:pt x="195899" y="399939"/>
                </a:cubicBezTo>
                <a:cubicBezTo>
                  <a:pt x="190738" y="398374"/>
                  <a:pt x="185393" y="397546"/>
                  <a:pt x="179771" y="397546"/>
                </a:cubicBezTo>
                <a:cubicBezTo>
                  <a:pt x="178204" y="397546"/>
                  <a:pt x="170094" y="397730"/>
                  <a:pt x="170094" y="401320"/>
                </a:cubicBezTo>
                <a:cubicBezTo>
                  <a:pt x="170094" y="402425"/>
                  <a:pt x="172583" y="405186"/>
                  <a:pt x="189355" y="411538"/>
                </a:cubicBezTo>
                <a:cubicBezTo>
                  <a:pt x="215897" y="420836"/>
                  <a:pt x="227785" y="434644"/>
                  <a:pt x="227785" y="456092"/>
                </a:cubicBezTo>
                <a:cubicBezTo>
                  <a:pt x="227785" y="476805"/>
                  <a:pt x="213869" y="493282"/>
                  <a:pt x="191936" y="499266"/>
                </a:cubicBezTo>
                <a:lnTo>
                  <a:pt x="191936" y="503869"/>
                </a:lnTo>
                <a:cubicBezTo>
                  <a:pt x="191936" y="513442"/>
                  <a:pt x="184195" y="521267"/>
                  <a:pt x="174610" y="521267"/>
                </a:cubicBezTo>
                <a:cubicBezTo>
                  <a:pt x="165026" y="521267"/>
                  <a:pt x="157192" y="513442"/>
                  <a:pt x="157192" y="503869"/>
                </a:cubicBezTo>
                <a:lnTo>
                  <a:pt x="157192" y="501567"/>
                </a:lnTo>
                <a:cubicBezTo>
                  <a:pt x="150833" y="500831"/>
                  <a:pt x="144567" y="499542"/>
                  <a:pt x="138853" y="497701"/>
                </a:cubicBezTo>
                <a:cubicBezTo>
                  <a:pt x="128992" y="494479"/>
                  <a:pt x="123278" y="484261"/>
                  <a:pt x="125767" y="474227"/>
                </a:cubicBezTo>
                <a:cubicBezTo>
                  <a:pt x="127425" y="467783"/>
                  <a:pt x="130743" y="463549"/>
                  <a:pt x="135259" y="461248"/>
                </a:cubicBezTo>
                <a:cubicBezTo>
                  <a:pt x="139590" y="458854"/>
                  <a:pt x="145028" y="458486"/>
                  <a:pt x="149728" y="460143"/>
                </a:cubicBezTo>
                <a:cubicBezTo>
                  <a:pt x="156547" y="462628"/>
                  <a:pt x="163275" y="463825"/>
                  <a:pt x="170002" y="463825"/>
                </a:cubicBezTo>
                <a:cubicBezTo>
                  <a:pt x="174334" y="463825"/>
                  <a:pt x="181706" y="462812"/>
                  <a:pt x="181706" y="458946"/>
                </a:cubicBezTo>
                <a:cubicBezTo>
                  <a:pt x="181706" y="457473"/>
                  <a:pt x="181706" y="454067"/>
                  <a:pt x="165579" y="448544"/>
                </a:cubicBezTo>
                <a:cubicBezTo>
                  <a:pt x="147792" y="442653"/>
                  <a:pt x="124200" y="431606"/>
                  <a:pt x="124200" y="404726"/>
                </a:cubicBezTo>
                <a:cubicBezTo>
                  <a:pt x="124200" y="384750"/>
                  <a:pt x="137102" y="369285"/>
                  <a:pt x="158206" y="363025"/>
                </a:cubicBezTo>
                <a:lnTo>
                  <a:pt x="158206" y="359711"/>
                </a:lnTo>
                <a:cubicBezTo>
                  <a:pt x="158206" y="350138"/>
                  <a:pt x="165947" y="342313"/>
                  <a:pt x="175624" y="342313"/>
                </a:cubicBezTo>
                <a:close/>
                <a:moveTo>
                  <a:pt x="175980" y="316286"/>
                </a:moveTo>
                <a:cubicBezTo>
                  <a:pt x="112188" y="316286"/>
                  <a:pt x="60288" y="368113"/>
                  <a:pt x="60288" y="431815"/>
                </a:cubicBezTo>
                <a:cubicBezTo>
                  <a:pt x="60288" y="495516"/>
                  <a:pt x="112188" y="547343"/>
                  <a:pt x="175980" y="547343"/>
                </a:cubicBezTo>
                <a:cubicBezTo>
                  <a:pt x="239771" y="547343"/>
                  <a:pt x="291671" y="495516"/>
                  <a:pt x="291671" y="431815"/>
                </a:cubicBezTo>
                <a:cubicBezTo>
                  <a:pt x="291671" y="368113"/>
                  <a:pt x="239771" y="316286"/>
                  <a:pt x="175980" y="316286"/>
                </a:cubicBezTo>
                <a:close/>
                <a:moveTo>
                  <a:pt x="175980" y="256082"/>
                </a:moveTo>
                <a:cubicBezTo>
                  <a:pt x="273049" y="256082"/>
                  <a:pt x="352051" y="334881"/>
                  <a:pt x="352051" y="431815"/>
                </a:cubicBezTo>
                <a:cubicBezTo>
                  <a:pt x="352051" y="528748"/>
                  <a:pt x="273049" y="607639"/>
                  <a:pt x="175980" y="607639"/>
                </a:cubicBezTo>
                <a:cubicBezTo>
                  <a:pt x="78909" y="607639"/>
                  <a:pt x="0" y="528748"/>
                  <a:pt x="0" y="431815"/>
                </a:cubicBezTo>
                <a:cubicBezTo>
                  <a:pt x="0" y="334881"/>
                  <a:pt x="78909" y="256082"/>
                  <a:pt x="175980" y="256082"/>
                </a:cubicBezTo>
                <a:close/>
                <a:moveTo>
                  <a:pt x="224697" y="186030"/>
                </a:moveTo>
                <a:cubicBezTo>
                  <a:pt x="223222" y="194683"/>
                  <a:pt x="264611" y="232699"/>
                  <a:pt x="382969" y="232699"/>
                </a:cubicBezTo>
                <a:cubicBezTo>
                  <a:pt x="483445" y="232699"/>
                  <a:pt x="541426" y="202599"/>
                  <a:pt x="541241" y="186030"/>
                </a:cubicBezTo>
                <a:cubicBezTo>
                  <a:pt x="494599" y="206373"/>
                  <a:pt x="421777" y="212632"/>
                  <a:pt x="382969" y="212632"/>
                </a:cubicBezTo>
                <a:cubicBezTo>
                  <a:pt x="344070" y="212632"/>
                  <a:pt x="250600" y="199746"/>
                  <a:pt x="224697" y="186030"/>
                </a:cubicBezTo>
                <a:close/>
                <a:moveTo>
                  <a:pt x="382969" y="60292"/>
                </a:moveTo>
                <a:cubicBezTo>
                  <a:pt x="295399" y="60292"/>
                  <a:pt x="224513" y="80911"/>
                  <a:pt x="224513" y="106316"/>
                </a:cubicBezTo>
                <a:cubicBezTo>
                  <a:pt x="224513" y="131722"/>
                  <a:pt x="295399" y="152341"/>
                  <a:pt x="382969" y="152341"/>
                </a:cubicBezTo>
                <a:cubicBezTo>
                  <a:pt x="470448" y="152341"/>
                  <a:pt x="541334" y="131722"/>
                  <a:pt x="541334" y="106316"/>
                </a:cubicBezTo>
                <a:cubicBezTo>
                  <a:pt x="541334" y="80911"/>
                  <a:pt x="470448" y="60292"/>
                  <a:pt x="382969" y="60292"/>
                </a:cubicBezTo>
                <a:close/>
                <a:moveTo>
                  <a:pt x="382969" y="0"/>
                </a:moveTo>
                <a:cubicBezTo>
                  <a:pt x="448693" y="0"/>
                  <a:pt x="601711" y="10309"/>
                  <a:pt x="601711" y="106316"/>
                </a:cubicBezTo>
                <a:cubicBezTo>
                  <a:pt x="601711" y="121872"/>
                  <a:pt x="597379" y="135035"/>
                  <a:pt x="590281" y="146357"/>
                </a:cubicBezTo>
                <a:cubicBezTo>
                  <a:pt x="597471" y="157771"/>
                  <a:pt x="601711" y="171026"/>
                  <a:pt x="601711" y="186675"/>
                </a:cubicBezTo>
                <a:cubicBezTo>
                  <a:pt x="601711" y="202231"/>
                  <a:pt x="597379" y="215302"/>
                  <a:pt x="590373" y="226716"/>
                </a:cubicBezTo>
                <a:cubicBezTo>
                  <a:pt x="597471" y="238038"/>
                  <a:pt x="601711" y="251385"/>
                  <a:pt x="601711" y="267033"/>
                </a:cubicBezTo>
                <a:cubicBezTo>
                  <a:pt x="601711" y="282589"/>
                  <a:pt x="597379" y="295660"/>
                  <a:pt x="590281" y="307074"/>
                </a:cubicBezTo>
                <a:cubicBezTo>
                  <a:pt x="597471" y="318488"/>
                  <a:pt x="601711" y="331743"/>
                  <a:pt x="601711" y="347392"/>
                </a:cubicBezTo>
                <a:cubicBezTo>
                  <a:pt x="601711" y="439533"/>
                  <a:pt x="460584" y="452696"/>
                  <a:pt x="391173" y="453524"/>
                </a:cubicBezTo>
                <a:cubicBezTo>
                  <a:pt x="391911" y="446436"/>
                  <a:pt x="392279" y="439164"/>
                  <a:pt x="392279" y="431801"/>
                </a:cubicBezTo>
                <a:cubicBezTo>
                  <a:pt x="392279" y="418638"/>
                  <a:pt x="390897" y="405843"/>
                  <a:pt x="388684" y="393324"/>
                </a:cubicBezTo>
                <a:cubicBezTo>
                  <a:pt x="473305" y="392404"/>
                  <a:pt x="540873" y="371601"/>
                  <a:pt x="541057" y="346840"/>
                </a:cubicBezTo>
                <a:cubicBezTo>
                  <a:pt x="491280" y="369300"/>
                  <a:pt x="423067" y="373258"/>
                  <a:pt x="383983" y="373258"/>
                </a:cubicBezTo>
                <a:cubicBezTo>
                  <a:pt x="377807" y="351350"/>
                  <a:pt x="368405" y="330823"/>
                  <a:pt x="355961" y="312321"/>
                </a:cubicBezTo>
                <a:cubicBezTo>
                  <a:pt x="364810" y="312781"/>
                  <a:pt x="373751" y="313058"/>
                  <a:pt x="382969" y="313058"/>
                </a:cubicBezTo>
                <a:cubicBezTo>
                  <a:pt x="470448" y="313058"/>
                  <a:pt x="541241" y="291794"/>
                  <a:pt x="541241" y="266389"/>
                </a:cubicBezTo>
                <a:cubicBezTo>
                  <a:pt x="491004" y="289217"/>
                  <a:pt x="421777" y="292991"/>
                  <a:pt x="382969" y="292991"/>
                </a:cubicBezTo>
                <a:cubicBezTo>
                  <a:pt x="371078" y="292991"/>
                  <a:pt x="356145" y="292531"/>
                  <a:pt x="339922" y="291334"/>
                </a:cubicBezTo>
                <a:cubicBezTo>
                  <a:pt x="300284" y="245218"/>
                  <a:pt x="241566" y="215854"/>
                  <a:pt x="176026" y="215854"/>
                </a:cubicBezTo>
                <a:cubicBezTo>
                  <a:pt x="174091" y="215854"/>
                  <a:pt x="172155" y="216130"/>
                  <a:pt x="170219" y="216130"/>
                </a:cubicBezTo>
                <a:cubicBezTo>
                  <a:pt x="166440" y="207386"/>
                  <a:pt x="164135" y="197629"/>
                  <a:pt x="164135" y="186675"/>
                </a:cubicBezTo>
                <a:cubicBezTo>
                  <a:pt x="164135" y="171026"/>
                  <a:pt x="168376" y="157771"/>
                  <a:pt x="175566" y="146357"/>
                </a:cubicBezTo>
                <a:cubicBezTo>
                  <a:pt x="168560" y="135035"/>
                  <a:pt x="164135" y="121872"/>
                  <a:pt x="164135" y="106316"/>
                </a:cubicBezTo>
                <a:cubicBezTo>
                  <a:pt x="164135" y="10309"/>
                  <a:pt x="317153" y="0"/>
                  <a:pt x="382969" y="0"/>
                </a:cubicBezTo>
                <a:close/>
              </a:path>
            </a:pathLst>
          </a:custGeom>
          <a:solidFill>
            <a:schemeClr val="bg1"/>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7" name="椭圆 16"/>
          <p:cNvSpPr/>
          <p:nvPr/>
        </p:nvSpPr>
        <p:spPr>
          <a:xfrm>
            <a:off x="6393539" y="1686964"/>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18" name="椭圆 17"/>
          <p:cNvSpPr/>
          <p:nvPr/>
        </p:nvSpPr>
        <p:spPr>
          <a:xfrm rot="10800000">
            <a:off x="6502365" y="1792301"/>
            <a:ext cx="1799889" cy="1799890"/>
          </a:xfrm>
          <a:prstGeom prst="ellipse">
            <a:avLst/>
          </a:prstGeom>
          <a:solidFill>
            <a:srgbClr val="FFFFFF"/>
          </a:soli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panose="00020600040101010101" charset="-122"/>
              <a:ea typeface="OPPOSans R" panose="00020600040101010101" charset="-122"/>
              <a:cs typeface="OPPOSans R" panose="00020600040101010101" charset="-122"/>
            </a:endParaRPr>
          </a:p>
        </p:txBody>
      </p:sp>
      <p:sp>
        <p:nvSpPr>
          <p:cNvPr id="19" name="图形 25"/>
          <p:cNvSpPr/>
          <p:nvPr/>
        </p:nvSpPr>
        <p:spPr>
          <a:xfrm>
            <a:off x="7183574" y="2192112"/>
            <a:ext cx="403394" cy="352488"/>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charset="-122"/>
              <a:ea typeface="OPPOSans R" panose="00020600040101010101" charset="-122"/>
              <a:cs typeface="+mn-cs"/>
            </a:endParaRPr>
          </a:p>
        </p:txBody>
      </p:sp>
      <p:sp>
        <p:nvSpPr>
          <p:cNvPr id="20" name="文本框 160"/>
          <p:cNvSpPr txBox="1"/>
          <p:nvPr/>
        </p:nvSpPr>
        <p:spPr>
          <a:xfrm>
            <a:off x="6930294" y="2639903"/>
            <a:ext cx="91563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rPr>
              <a:t>关键词</a:t>
            </a:r>
          </a:p>
        </p:txBody>
      </p:sp>
      <p:sp>
        <p:nvSpPr>
          <p:cNvPr id="21" name="空心弧 20"/>
          <p:cNvSpPr/>
          <p:nvPr/>
        </p:nvSpPr>
        <p:spPr>
          <a:xfrm>
            <a:off x="6332020" y="1625445"/>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22" name="空心弧 21"/>
          <p:cNvSpPr/>
          <p:nvPr/>
        </p:nvSpPr>
        <p:spPr>
          <a:xfrm rot="10800000">
            <a:off x="6332020" y="1625445"/>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23" name="椭圆 22"/>
          <p:cNvSpPr/>
          <p:nvPr/>
        </p:nvSpPr>
        <p:spPr>
          <a:xfrm rot="10800000" flipV="1">
            <a:off x="8977731" y="1686965"/>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24" name="椭圆 23"/>
          <p:cNvSpPr/>
          <p:nvPr/>
        </p:nvSpPr>
        <p:spPr>
          <a:xfrm rot="10800000">
            <a:off x="9083069" y="1792301"/>
            <a:ext cx="1799889" cy="1799890"/>
          </a:xfrm>
          <a:prstGeom prst="ellipse">
            <a:avLst/>
          </a:prstGeom>
          <a:solidFill>
            <a:srgbClr val="FFFFFF"/>
          </a:soli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panose="00020600040101010101" charset="-122"/>
              <a:ea typeface="OPPOSans R" panose="00020600040101010101" charset="-122"/>
              <a:cs typeface="OPPOSans R" panose="00020600040101010101" charset="-122"/>
            </a:endParaRPr>
          </a:p>
        </p:txBody>
      </p:sp>
      <p:sp>
        <p:nvSpPr>
          <p:cNvPr id="25" name="图形 27"/>
          <p:cNvSpPr/>
          <p:nvPr/>
        </p:nvSpPr>
        <p:spPr>
          <a:xfrm>
            <a:off x="9766398" y="2172797"/>
            <a:ext cx="433231" cy="393846"/>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charset="-122"/>
              <a:ea typeface="OPPOSans R" panose="00020600040101010101" charset="-122"/>
              <a:cs typeface="+mn-cs"/>
            </a:endParaRPr>
          </a:p>
        </p:txBody>
      </p:sp>
      <p:sp>
        <p:nvSpPr>
          <p:cNvPr id="26" name="文本框 161"/>
          <p:cNvSpPr txBox="1"/>
          <p:nvPr/>
        </p:nvSpPr>
        <p:spPr>
          <a:xfrm>
            <a:off x="9508060" y="2639903"/>
            <a:ext cx="91563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rPr>
              <a:t>关键词</a:t>
            </a:r>
          </a:p>
        </p:txBody>
      </p:sp>
      <p:sp>
        <p:nvSpPr>
          <p:cNvPr id="27" name="空心弧 26"/>
          <p:cNvSpPr/>
          <p:nvPr/>
        </p:nvSpPr>
        <p:spPr>
          <a:xfrm>
            <a:off x="8916212" y="1625445"/>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charset="-122"/>
              <a:ea typeface="OPPOSans R" panose="00020600040101010101" charset="-122"/>
              <a:cs typeface="+mn-cs"/>
            </a:endParaRPr>
          </a:p>
        </p:txBody>
      </p:sp>
      <p:sp>
        <p:nvSpPr>
          <p:cNvPr id="28" name="空心弧 27"/>
          <p:cNvSpPr/>
          <p:nvPr/>
        </p:nvSpPr>
        <p:spPr>
          <a:xfrm rot="10800000">
            <a:off x="8916212" y="1625445"/>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charset="-122"/>
              <a:ea typeface="OPPOSans R" panose="00020600040101010101" charset="-122"/>
              <a:cs typeface="+mn-cs"/>
            </a:endParaRPr>
          </a:p>
        </p:txBody>
      </p:sp>
      <p:sp>
        <p:nvSpPr>
          <p:cNvPr id="29" name="矩形 28"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3739682" y="4337547"/>
            <a:ext cx="2163844" cy="443711"/>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sym typeface="Arial" panose="020B0604020202020204" pitchFamily="34" charset="0"/>
              </a:rPr>
              <a:t>关键词标题</a:t>
            </a:r>
          </a:p>
        </p:txBody>
      </p:sp>
      <p:sp>
        <p:nvSpPr>
          <p:cNvPr id="30" name="矩形 29"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3823705" y="4865460"/>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rPr>
              <a:t>在这里输入你的正文阐述与关键词标题相关的具体内容。</a:t>
            </a:r>
          </a:p>
        </p:txBody>
      </p:sp>
      <p:sp>
        <p:nvSpPr>
          <p:cNvPr id="31" name="矩形 30"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6313008" y="4337547"/>
            <a:ext cx="2163844" cy="443711"/>
          </a:xfrm>
          <a:prstGeom prst="rect">
            <a:avLst/>
          </a:prstGeom>
          <a:noFill/>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sym typeface="Arial" panose="020B0604020202020204" pitchFamily="34" charset="0"/>
              </a:rPr>
              <a:t>关键词标题</a:t>
            </a:r>
          </a:p>
        </p:txBody>
      </p:sp>
      <p:sp>
        <p:nvSpPr>
          <p:cNvPr id="32" name="矩形 31"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6397031" y="4865460"/>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rPr>
              <a:t>在这里输入你的正文阐述与关键词标题相关的具体内容。</a:t>
            </a:r>
          </a:p>
        </p:txBody>
      </p:sp>
      <p:sp>
        <p:nvSpPr>
          <p:cNvPr id="33" name="矩形 3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8901090" y="4337547"/>
            <a:ext cx="2163844" cy="443711"/>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sym typeface="Arial" panose="020B0604020202020204" pitchFamily="34" charset="0"/>
              </a:rPr>
              <a:t>关键词标题</a:t>
            </a:r>
          </a:p>
        </p:txBody>
      </p:sp>
      <p:sp>
        <p:nvSpPr>
          <p:cNvPr id="34" name="矩形 3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8985113" y="4865460"/>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rPr>
              <a:t>在这里输入你的正文阐述与关键词标题相关的具体内容。</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wrap="square">
            <a:noAutofit/>
          </a:bodyPr>
          <a:lstStyle/>
          <a:p>
            <a:r>
              <a:rPr lang="zh-CN" altLang="en-US" b="0" dirty="0">
                <a:cs typeface="+mn-ea"/>
                <a:sym typeface="+mn-lt"/>
              </a:rPr>
              <a:t>研究总结</a:t>
            </a:r>
          </a:p>
        </p:txBody>
      </p:sp>
      <p:grpSp>
        <p:nvGrpSpPr>
          <p:cNvPr id="24" name="组合 23">
            <a:extLst>
              <a:ext uri="{FF2B5EF4-FFF2-40B4-BE49-F238E27FC236}">
                <a16:creationId xmlns:a16="http://schemas.microsoft.com/office/drawing/2014/main" id="{48175507-747A-595F-BEA1-BCF6BB74E5B5}"/>
              </a:ext>
            </a:extLst>
          </p:cNvPr>
          <p:cNvGrpSpPr/>
          <p:nvPr/>
        </p:nvGrpSpPr>
        <p:grpSpPr>
          <a:xfrm>
            <a:off x="4875380" y="2353562"/>
            <a:ext cx="2602082" cy="3742944"/>
            <a:chOff x="4875380" y="2353562"/>
            <a:chExt cx="2602082" cy="3742944"/>
          </a:xfrm>
        </p:grpSpPr>
        <p:sp>
          <p:nvSpPr>
            <p:cNvPr id="9" name="矩形: 圆角 8"/>
            <p:cNvSpPr/>
            <p:nvPr/>
          </p:nvSpPr>
          <p:spPr>
            <a:xfrm rot="409421">
              <a:off x="4875381" y="2353562"/>
              <a:ext cx="2602081"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cs typeface="+mn-ea"/>
                <a:sym typeface="+mn-lt"/>
              </a:endParaRPr>
            </a:p>
          </p:txBody>
        </p:sp>
        <p:sp>
          <p:nvSpPr>
            <p:cNvPr id="10" name="矩形: 圆角 9"/>
            <p:cNvSpPr/>
            <p:nvPr/>
          </p:nvSpPr>
          <p:spPr>
            <a:xfrm>
              <a:off x="4875380" y="2353562"/>
              <a:ext cx="2602081" cy="3742944"/>
            </a:xfrm>
            <a:prstGeom prst="roundRect">
              <a:avLst>
                <a:gd name="adj" fmla="val 8509"/>
              </a:avLst>
            </a:prstGeom>
            <a:solidFill>
              <a:srgbClr val="FFFFFF"/>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solidFill>
                <a:cs typeface="+mn-ea"/>
                <a:sym typeface="+mn-lt"/>
              </a:endParaRPr>
            </a:p>
          </p:txBody>
        </p:sp>
        <p:sp>
          <p:nvSpPr>
            <p:cNvPr id="11" name="任意多边形: 形状 10"/>
            <p:cNvSpPr/>
            <p:nvPr/>
          </p:nvSpPr>
          <p:spPr>
            <a:xfrm>
              <a:off x="5062697" y="2624329"/>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0">
                  <a:schemeClr val="accent1">
                    <a:lumMod val="80000"/>
                    <a:lumOff val="20000"/>
                  </a:schemeClr>
                </a:gs>
                <a:gs pos="99000">
                  <a:schemeClr val="accent1">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sp>
          <p:nvSpPr>
            <p:cNvPr id="12" name="任意多边形: 形状 11"/>
            <p:cNvSpPr/>
            <p:nvPr/>
          </p:nvSpPr>
          <p:spPr>
            <a:xfrm rot="21596683">
              <a:off x="5513995" y="3077121"/>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a:cs typeface="+mn-ea"/>
                <a:sym typeface="+mn-lt"/>
              </a:endParaRPr>
            </a:p>
          </p:txBody>
        </p:sp>
        <p:sp>
          <p:nvSpPr>
            <p:cNvPr id="13" name="文本框 12"/>
            <p:cNvSpPr txBox="1"/>
            <p:nvPr/>
          </p:nvSpPr>
          <p:spPr>
            <a:xfrm>
              <a:off x="5279818" y="2825552"/>
              <a:ext cx="336631" cy="307777"/>
            </a:xfrm>
            <a:prstGeom prst="rect">
              <a:avLst/>
            </a:prstGeom>
            <a:noFill/>
          </p:spPr>
          <p:txBody>
            <a:bodyPr wrap="square" lIns="0" tIns="0" rIns="0" bIns="0" rtlCol="0" anchor="t">
              <a:noAutofit/>
            </a:bodyPr>
            <a:lstStyle/>
            <a:p>
              <a:pPr algn="l"/>
              <a:r>
                <a:rPr lang="en-US" altLang="zh-CN" sz="2000" dirty="0">
                  <a:solidFill>
                    <a:srgbClr val="FFFFFF"/>
                  </a:solidFill>
                  <a:latin typeface="+mj-lt"/>
                  <a:cs typeface="+mn-ea"/>
                  <a:sym typeface="+mn-lt"/>
                </a:rPr>
                <a:t>02</a:t>
              </a:r>
              <a:endParaRPr lang="zh-CN" altLang="en-US" sz="2000" dirty="0">
                <a:solidFill>
                  <a:srgbClr val="FFFFFF"/>
                </a:solidFill>
                <a:latin typeface="+mj-lt"/>
                <a:cs typeface="+mn-ea"/>
                <a:sym typeface="+mn-lt"/>
              </a:endParaRPr>
            </a:p>
          </p:txBody>
        </p:sp>
        <p:sp>
          <p:nvSpPr>
            <p:cNvPr id="14" name="文本框 13"/>
            <p:cNvSpPr txBox="1"/>
            <p:nvPr/>
          </p:nvSpPr>
          <p:spPr>
            <a:xfrm>
              <a:off x="5103344" y="3669351"/>
              <a:ext cx="2146155" cy="2198049"/>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65000"/>
                      <a:lumOff val="35000"/>
                    </a:schemeClr>
                  </a:solidFill>
                  <a:effectLst/>
                  <a:cs typeface="+mn-ea"/>
                  <a:sym typeface="+mn-lt"/>
                </a:rPr>
                <a:t>在这里输入药理活性性的试验结果，</a:t>
              </a: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若字数太多酌情先删减文案再缩小字号</a:t>
              </a:r>
              <a:r>
                <a:rPr lang="zh-CN" altLang="en-US" sz="1600" b="0" dirty="0">
                  <a:solidFill>
                    <a:schemeClr val="tx1">
                      <a:lumMod val="65000"/>
                      <a:lumOff val="35000"/>
                    </a:schemeClr>
                  </a:solidFill>
                  <a:effectLst/>
                  <a:cs typeface="+mn-ea"/>
                  <a:sym typeface="+mn-lt"/>
                </a:rPr>
                <a:t>在这里输入药理活性性的试验结果，</a:t>
              </a: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若字数太多酌情先删减文案再缩小字号。</a:t>
              </a:r>
              <a:endParaRPr lang="zh-CN" altLang="en-US" sz="1600" b="0" dirty="0">
                <a:solidFill>
                  <a:schemeClr val="tx1">
                    <a:lumMod val="65000"/>
                    <a:lumOff val="35000"/>
                  </a:schemeClr>
                </a:solidFill>
                <a:effectLst/>
                <a:cs typeface="+mn-ea"/>
                <a:sym typeface="+mn-lt"/>
              </a:endParaRPr>
            </a:p>
          </p:txBody>
        </p:sp>
        <p:sp>
          <p:nvSpPr>
            <p:cNvPr id="15" name="文本框 14"/>
            <p:cNvSpPr txBox="1"/>
            <p:nvPr/>
          </p:nvSpPr>
          <p:spPr>
            <a:xfrm>
              <a:off x="5980269" y="2924210"/>
              <a:ext cx="1295741" cy="328441"/>
            </a:xfrm>
            <a:prstGeom prst="rect">
              <a:avLst/>
            </a:prstGeom>
            <a:noFill/>
          </p:spPr>
          <p:txBody>
            <a:bodyPr wrap="square" lIns="0" tIns="0" rIns="0" bIns="0" rtlCol="0" anchor="t">
              <a:noAutofit/>
            </a:bodyPr>
            <a:lstStyle/>
            <a:p>
              <a:r>
                <a:rPr lang="zh-CN" altLang="en-US" sz="2000" dirty="0">
                  <a:solidFill>
                    <a:schemeClr val="accent1"/>
                  </a:solidFill>
                  <a:latin typeface="+mj-ea"/>
                  <a:ea typeface="+mj-ea"/>
                  <a:cs typeface="+mn-ea"/>
                  <a:sym typeface="+mn-lt"/>
                </a:rPr>
                <a:t>关键词标题</a:t>
              </a:r>
            </a:p>
          </p:txBody>
        </p:sp>
      </p:grpSp>
      <p:grpSp>
        <p:nvGrpSpPr>
          <p:cNvPr id="27" name="组合 26">
            <a:extLst>
              <a:ext uri="{FF2B5EF4-FFF2-40B4-BE49-F238E27FC236}">
                <a16:creationId xmlns:a16="http://schemas.microsoft.com/office/drawing/2014/main" id="{01C76A52-A830-007E-6669-0EDD519B55E5}"/>
              </a:ext>
            </a:extLst>
          </p:cNvPr>
          <p:cNvGrpSpPr/>
          <p:nvPr/>
        </p:nvGrpSpPr>
        <p:grpSpPr>
          <a:xfrm>
            <a:off x="8611039" y="2353562"/>
            <a:ext cx="2602081" cy="3742944"/>
            <a:chOff x="8611039" y="2353562"/>
            <a:chExt cx="2602081" cy="3742944"/>
          </a:xfrm>
        </p:grpSpPr>
        <p:sp>
          <p:nvSpPr>
            <p:cNvPr id="16" name="矩形: 圆角 15"/>
            <p:cNvSpPr/>
            <p:nvPr/>
          </p:nvSpPr>
          <p:spPr>
            <a:xfrm rot="409421">
              <a:off x="8611039" y="2353562"/>
              <a:ext cx="2602081"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cs typeface="+mn-ea"/>
                <a:sym typeface="+mn-lt"/>
              </a:endParaRPr>
            </a:p>
          </p:txBody>
        </p:sp>
        <p:sp>
          <p:nvSpPr>
            <p:cNvPr id="17" name="矩形: 圆角 16"/>
            <p:cNvSpPr/>
            <p:nvPr/>
          </p:nvSpPr>
          <p:spPr>
            <a:xfrm>
              <a:off x="8611039" y="2353562"/>
              <a:ext cx="2602081" cy="3742944"/>
            </a:xfrm>
            <a:prstGeom prst="roundRect">
              <a:avLst>
                <a:gd name="adj" fmla="val 8509"/>
              </a:avLst>
            </a:prstGeom>
            <a:solidFill>
              <a:srgbClr val="FFFFFF"/>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cs typeface="+mn-ea"/>
                <a:sym typeface="+mn-lt"/>
              </a:endParaRPr>
            </a:p>
          </p:txBody>
        </p:sp>
        <p:sp>
          <p:nvSpPr>
            <p:cNvPr id="18" name="任意多边形: 形状 17"/>
            <p:cNvSpPr/>
            <p:nvPr/>
          </p:nvSpPr>
          <p:spPr>
            <a:xfrm>
              <a:off x="8798355" y="2624329"/>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0">
                  <a:schemeClr val="accent1">
                    <a:lumMod val="80000"/>
                    <a:lumOff val="20000"/>
                  </a:schemeClr>
                </a:gs>
                <a:gs pos="99000">
                  <a:schemeClr val="accent1">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sp>
          <p:nvSpPr>
            <p:cNvPr id="19" name="任意多边形: 形状 18"/>
            <p:cNvSpPr/>
            <p:nvPr/>
          </p:nvSpPr>
          <p:spPr>
            <a:xfrm rot="21596683">
              <a:off x="9249653" y="3077121"/>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a:cs typeface="+mn-ea"/>
                <a:sym typeface="+mn-lt"/>
              </a:endParaRPr>
            </a:p>
          </p:txBody>
        </p:sp>
        <p:sp>
          <p:nvSpPr>
            <p:cNvPr id="20" name="文本框 19"/>
            <p:cNvSpPr txBox="1"/>
            <p:nvPr/>
          </p:nvSpPr>
          <p:spPr>
            <a:xfrm>
              <a:off x="9015476" y="2825552"/>
              <a:ext cx="336631" cy="307777"/>
            </a:xfrm>
            <a:prstGeom prst="rect">
              <a:avLst/>
            </a:prstGeom>
            <a:noFill/>
          </p:spPr>
          <p:txBody>
            <a:bodyPr wrap="square" lIns="0" tIns="0" rIns="0" bIns="0" rtlCol="0" anchor="t">
              <a:noAutofit/>
            </a:bodyPr>
            <a:lstStyle/>
            <a:p>
              <a:pPr algn="l"/>
              <a:r>
                <a:rPr lang="en-US" altLang="zh-CN" sz="2000" dirty="0">
                  <a:solidFill>
                    <a:srgbClr val="FFFFFF"/>
                  </a:solidFill>
                  <a:latin typeface="+mj-lt"/>
                  <a:cs typeface="+mn-ea"/>
                  <a:sym typeface="+mn-lt"/>
                </a:rPr>
                <a:t>03</a:t>
              </a:r>
              <a:endParaRPr lang="zh-CN" altLang="en-US" sz="2000" dirty="0">
                <a:solidFill>
                  <a:srgbClr val="FFFFFF"/>
                </a:solidFill>
                <a:latin typeface="+mj-lt"/>
                <a:cs typeface="+mn-ea"/>
                <a:sym typeface="+mn-lt"/>
              </a:endParaRPr>
            </a:p>
          </p:txBody>
        </p:sp>
        <p:sp>
          <p:nvSpPr>
            <p:cNvPr id="21" name="文本框 20"/>
            <p:cNvSpPr txBox="1"/>
            <p:nvPr/>
          </p:nvSpPr>
          <p:spPr>
            <a:xfrm>
              <a:off x="8841204" y="3669351"/>
              <a:ext cx="2211074" cy="2198049"/>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在这里输入药理活性性的试验结果，若字数太多酌情先删减文案再缩小字号。在这里输入药理活性性的试验结果若字数太多酌情先删减文案再缩小字号。</a:t>
              </a:r>
            </a:p>
          </p:txBody>
        </p:sp>
        <p:sp>
          <p:nvSpPr>
            <p:cNvPr id="22" name="文本框 21"/>
            <p:cNvSpPr txBox="1"/>
            <p:nvPr/>
          </p:nvSpPr>
          <p:spPr>
            <a:xfrm>
              <a:off x="9715928" y="2924210"/>
              <a:ext cx="1348312" cy="289253"/>
            </a:xfrm>
            <a:prstGeom prst="rect">
              <a:avLst/>
            </a:prstGeom>
            <a:noFill/>
          </p:spPr>
          <p:txBody>
            <a:bodyPr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accent1"/>
                  </a:solidFill>
                  <a:effectLst/>
                  <a:uLnTx/>
                  <a:uFillTx/>
                  <a:latin typeface="+mj-ea"/>
                  <a:ea typeface="+mj-ea"/>
                  <a:cs typeface="+mn-ea"/>
                  <a:sym typeface="+mn-lt"/>
                </a:rPr>
                <a:t>关键词标题</a:t>
              </a:r>
            </a:p>
          </p:txBody>
        </p:sp>
      </p:grpSp>
      <p:grpSp>
        <p:nvGrpSpPr>
          <p:cNvPr id="2" name="组合 1">
            <a:extLst>
              <a:ext uri="{FF2B5EF4-FFF2-40B4-BE49-F238E27FC236}">
                <a16:creationId xmlns:a16="http://schemas.microsoft.com/office/drawing/2014/main" id="{E17C55EC-7173-08C3-CDE0-B8EBD4B51EF7}"/>
              </a:ext>
            </a:extLst>
          </p:cNvPr>
          <p:cNvGrpSpPr/>
          <p:nvPr/>
        </p:nvGrpSpPr>
        <p:grpSpPr>
          <a:xfrm>
            <a:off x="1139722" y="2353562"/>
            <a:ext cx="2602082" cy="3742944"/>
            <a:chOff x="1139722" y="2353562"/>
            <a:chExt cx="2602082" cy="3742944"/>
          </a:xfrm>
        </p:grpSpPr>
        <p:sp>
          <p:nvSpPr>
            <p:cNvPr id="3" name="矩形: 圆角 2"/>
            <p:cNvSpPr/>
            <p:nvPr/>
          </p:nvSpPr>
          <p:spPr>
            <a:xfrm rot="409421">
              <a:off x="1139723" y="2353562"/>
              <a:ext cx="2602081"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cs typeface="+mn-ea"/>
                <a:sym typeface="+mn-lt"/>
              </a:endParaRPr>
            </a:p>
          </p:txBody>
        </p:sp>
        <p:sp>
          <p:nvSpPr>
            <p:cNvPr id="4" name="矩形: 圆角 3"/>
            <p:cNvSpPr/>
            <p:nvPr/>
          </p:nvSpPr>
          <p:spPr>
            <a:xfrm>
              <a:off x="1139722" y="2353562"/>
              <a:ext cx="2602081" cy="3742944"/>
            </a:xfrm>
            <a:prstGeom prst="roundRect">
              <a:avLst>
                <a:gd name="adj" fmla="val 8509"/>
              </a:avLst>
            </a:prstGeom>
            <a:solidFill>
              <a:srgbClr val="FFFFFF"/>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solidFill>
                <a:cs typeface="+mn-ea"/>
                <a:sym typeface="+mn-lt"/>
              </a:endParaRPr>
            </a:p>
          </p:txBody>
        </p:sp>
        <p:sp>
          <p:nvSpPr>
            <p:cNvPr id="5" name="任意多边形: 形状 4"/>
            <p:cNvSpPr/>
            <p:nvPr/>
          </p:nvSpPr>
          <p:spPr>
            <a:xfrm>
              <a:off x="1327039" y="2624329"/>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0">
                  <a:schemeClr val="accent1">
                    <a:lumMod val="80000"/>
                    <a:lumOff val="20000"/>
                  </a:schemeClr>
                </a:gs>
                <a:gs pos="99000">
                  <a:schemeClr val="accent1">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mj-lt"/>
                <a:cs typeface="+mn-ea"/>
                <a:sym typeface="+mn-lt"/>
              </a:endParaRPr>
            </a:p>
          </p:txBody>
        </p:sp>
        <p:sp>
          <p:nvSpPr>
            <p:cNvPr id="6" name="任意多边形: 形状 5"/>
            <p:cNvSpPr/>
            <p:nvPr/>
          </p:nvSpPr>
          <p:spPr>
            <a:xfrm rot="21596683">
              <a:off x="1778337" y="3077121"/>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a:cs typeface="+mn-ea"/>
                <a:sym typeface="+mn-lt"/>
              </a:endParaRPr>
            </a:p>
          </p:txBody>
        </p:sp>
        <p:sp>
          <p:nvSpPr>
            <p:cNvPr id="7" name="文本框 6"/>
            <p:cNvSpPr txBox="1"/>
            <p:nvPr/>
          </p:nvSpPr>
          <p:spPr>
            <a:xfrm>
              <a:off x="1354057" y="3669351"/>
              <a:ext cx="2173413" cy="2198049"/>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65000"/>
                      <a:lumOff val="35000"/>
                    </a:schemeClr>
                  </a:solidFill>
                  <a:effectLst/>
                  <a:cs typeface="+mn-ea"/>
                  <a:sym typeface="+mn-lt"/>
                </a:rPr>
                <a:t>在这里输入药理活性性的试验结果，</a:t>
              </a: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若字数太多酌情先删减文案再缩小字号</a:t>
              </a:r>
              <a:r>
                <a:rPr lang="zh-CN" altLang="en-US" sz="1600" b="0" dirty="0">
                  <a:solidFill>
                    <a:schemeClr val="tx1">
                      <a:lumMod val="65000"/>
                      <a:lumOff val="35000"/>
                    </a:schemeClr>
                  </a:solidFill>
                  <a:effectLst/>
                  <a:cs typeface="+mn-ea"/>
                  <a:sym typeface="+mn-lt"/>
                </a:rPr>
                <a:t>在这里输入药理活性性的试验结果，</a:t>
              </a: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若字数太多酌情先删减文案再缩小字号。</a:t>
              </a:r>
              <a:endParaRPr lang="zh-CN" altLang="en-US" sz="1600" b="0" dirty="0">
                <a:solidFill>
                  <a:schemeClr val="tx1">
                    <a:lumMod val="65000"/>
                    <a:lumOff val="35000"/>
                  </a:schemeClr>
                </a:solidFill>
                <a:effectLst/>
                <a:cs typeface="+mn-ea"/>
                <a:sym typeface="+mn-lt"/>
              </a:endParaRPr>
            </a:p>
          </p:txBody>
        </p:sp>
        <p:sp>
          <p:nvSpPr>
            <p:cNvPr id="8" name="文本框 7"/>
            <p:cNvSpPr txBox="1"/>
            <p:nvPr/>
          </p:nvSpPr>
          <p:spPr>
            <a:xfrm>
              <a:off x="2246811" y="2924211"/>
              <a:ext cx="1403363" cy="302316"/>
            </a:xfrm>
            <a:prstGeom prst="rect">
              <a:avLst/>
            </a:prstGeom>
            <a:noFill/>
          </p:spPr>
          <p:txBody>
            <a:bodyPr wrap="square" lIns="0" tIns="0" rIns="0" bIns="0" rtlCol="0" anchor="t">
              <a:noAutofit/>
            </a:bodyPr>
            <a:lstStyle/>
            <a:p>
              <a:r>
                <a:rPr lang="zh-CN" altLang="en-US" sz="2000" dirty="0">
                  <a:solidFill>
                    <a:schemeClr val="accent1"/>
                  </a:solidFill>
                  <a:latin typeface="+mj-ea"/>
                  <a:ea typeface="+mj-ea"/>
                  <a:cs typeface="+mn-ea"/>
                  <a:sym typeface="+mn-lt"/>
                </a:rPr>
                <a:t>关键词标题</a:t>
              </a:r>
            </a:p>
          </p:txBody>
        </p:sp>
        <p:sp>
          <p:nvSpPr>
            <p:cNvPr id="23" name="文本框 22"/>
            <p:cNvSpPr txBox="1"/>
            <p:nvPr/>
          </p:nvSpPr>
          <p:spPr>
            <a:xfrm>
              <a:off x="1562745" y="2821835"/>
              <a:ext cx="291747" cy="307777"/>
            </a:xfrm>
            <a:prstGeom prst="rect">
              <a:avLst/>
            </a:prstGeom>
            <a:noFill/>
          </p:spPr>
          <p:txBody>
            <a:bodyPr wrap="square" lIns="0" tIns="0" rIns="0" bIns="0" rtlCol="0" anchor="t">
              <a:noAutofit/>
            </a:bodyPr>
            <a:lstStyle/>
            <a:p>
              <a:pPr algn="l"/>
              <a:r>
                <a:rPr lang="en-US" altLang="zh-CN" sz="2000" dirty="0">
                  <a:solidFill>
                    <a:srgbClr val="FFFFFF"/>
                  </a:solidFill>
                  <a:latin typeface="+mj-lt"/>
                  <a:cs typeface="+mn-ea"/>
                  <a:sym typeface="+mn-lt"/>
                </a:rPr>
                <a:t>01</a:t>
              </a:r>
              <a:endParaRPr lang="zh-CN" altLang="en-US" sz="2000" dirty="0">
                <a:solidFill>
                  <a:srgbClr val="FFFFFF"/>
                </a:solidFill>
                <a:latin typeface="+mj-lt"/>
                <a:cs typeface="+mn-ea"/>
                <a:sym typeface="+mn-lt"/>
              </a:endParaRPr>
            </a:p>
          </p:txBody>
        </p:sp>
      </p:grpSp>
      <p:sp>
        <p:nvSpPr>
          <p:cNvPr id="25" name="矩形: 圆角 24"/>
          <p:cNvSpPr/>
          <p:nvPr/>
        </p:nvSpPr>
        <p:spPr>
          <a:xfrm>
            <a:off x="4535312" y="1321445"/>
            <a:ext cx="3121377" cy="485422"/>
          </a:xfrm>
          <a:prstGeom prst="roundRect">
            <a:avLst>
              <a:gd name="adj" fmla="val 50000"/>
            </a:avLst>
          </a:prstGeom>
          <a:gradFill>
            <a:gsLst>
              <a:gs pos="23000">
                <a:schemeClr val="accent1">
                  <a:lumMod val="80000"/>
                  <a:lumOff val="20000"/>
                </a:schemeClr>
              </a:gs>
              <a:gs pos="100000">
                <a:schemeClr val="accent1">
                  <a:lumMod val="95000"/>
                </a:schemeClr>
              </a:gs>
            </a:gsLst>
            <a:lin ang="4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b="1" dirty="0">
                <a:solidFill>
                  <a:srgbClr val="FFFFFF"/>
                </a:solidFill>
                <a:latin typeface="+mj-ea"/>
                <a:ea typeface="+mj-ea"/>
                <a:cs typeface="+mn-ea"/>
                <a:sym typeface="+mn-lt"/>
              </a:rPr>
              <a:t>关键词标题</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研究总结</a:t>
            </a:r>
          </a:p>
        </p:txBody>
      </p:sp>
      <p:grpSp>
        <p:nvGrpSpPr>
          <p:cNvPr id="2" name="组合 1"/>
          <p:cNvGrpSpPr/>
          <p:nvPr/>
        </p:nvGrpSpPr>
        <p:grpSpPr>
          <a:xfrm>
            <a:off x="5142411" y="1516002"/>
            <a:ext cx="1907178" cy="485422"/>
            <a:chOff x="5229065" y="1516002"/>
            <a:chExt cx="1907178" cy="485422"/>
          </a:xfrm>
        </p:grpSpPr>
        <p:sp>
          <p:nvSpPr>
            <p:cNvPr id="4" name="矩形: 圆角 3"/>
            <p:cNvSpPr/>
            <p:nvPr/>
          </p:nvSpPr>
          <p:spPr>
            <a:xfrm>
              <a:off x="5229065" y="1516002"/>
              <a:ext cx="1907178" cy="485422"/>
            </a:xfrm>
            <a:prstGeom prst="roundRect">
              <a:avLst>
                <a:gd name="adj" fmla="val 50000"/>
              </a:avLst>
            </a:prstGeom>
            <a:gradFill>
              <a:gsLst>
                <a:gs pos="23000">
                  <a:schemeClr val="accent1">
                    <a:lumMod val="80000"/>
                    <a:lumOff val="20000"/>
                  </a:schemeClr>
                </a:gs>
                <a:gs pos="100000">
                  <a:schemeClr val="accent1">
                    <a:lumMod val="95000"/>
                  </a:schemeClr>
                </a:gs>
              </a:gsLst>
              <a:lin ang="4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algn="ctr"/>
              <a:endParaRPr lang="zh-CN" altLang="en-US">
                <a:cs typeface="+mn-ea"/>
                <a:sym typeface="+mn-lt"/>
              </a:endParaRPr>
            </a:p>
          </p:txBody>
        </p:sp>
        <p:sp>
          <p:nvSpPr>
            <p:cNvPr id="5" name="文本框 4"/>
            <p:cNvSpPr txBox="1"/>
            <p:nvPr/>
          </p:nvSpPr>
          <p:spPr>
            <a:xfrm>
              <a:off x="5394960" y="1543896"/>
              <a:ext cx="1575388" cy="405276"/>
            </a:xfrm>
            <a:prstGeom prst="rect">
              <a:avLst/>
            </a:prstGeom>
            <a:noFill/>
          </p:spPr>
          <p:txBody>
            <a:bodyPr wrap="square" lIns="0" tIns="0" rIns="0" bIns="0" rtlCol="0" anchor="ctr" anchorCtr="1">
              <a:noAutofit/>
            </a:bodyPr>
            <a:lstStyle/>
            <a:p>
              <a:pPr algn="ctr"/>
              <a:r>
                <a:rPr lang="zh-CN" altLang="en-US" sz="2000" dirty="0">
                  <a:solidFill>
                    <a:schemeClr val="bg1"/>
                  </a:solidFill>
                  <a:latin typeface="+mj-ea"/>
                  <a:ea typeface="+mj-ea"/>
                  <a:cs typeface="+mn-ea"/>
                  <a:sym typeface="+mn-lt"/>
                </a:rPr>
                <a:t>关键词标题</a:t>
              </a:r>
            </a:p>
          </p:txBody>
        </p:sp>
      </p:grpSp>
      <p:grpSp>
        <p:nvGrpSpPr>
          <p:cNvPr id="40" name="组合 39">
            <a:extLst>
              <a:ext uri="{FF2B5EF4-FFF2-40B4-BE49-F238E27FC236}">
                <a16:creationId xmlns:a16="http://schemas.microsoft.com/office/drawing/2014/main" id="{6CAF0599-24C2-EBFB-CAD3-DD5D8ED47EF2}"/>
              </a:ext>
            </a:extLst>
          </p:cNvPr>
          <p:cNvGrpSpPr/>
          <p:nvPr/>
        </p:nvGrpSpPr>
        <p:grpSpPr>
          <a:xfrm>
            <a:off x="850606" y="2868963"/>
            <a:ext cx="2088355" cy="3838523"/>
            <a:chOff x="850606" y="2868963"/>
            <a:chExt cx="2088355" cy="3838523"/>
          </a:xfrm>
        </p:grpSpPr>
        <p:sp>
          <p:nvSpPr>
            <p:cNvPr id="8" name="圆角矩形 10"/>
            <p:cNvSpPr/>
            <p:nvPr/>
          </p:nvSpPr>
          <p:spPr>
            <a:xfrm>
              <a:off x="850606" y="2868963"/>
              <a:ext cx="1933978" cy="3838520"/>
            </a:xfrm>
            <a:prstGeom prst="roundRect">
              <a:avLst>
                <a:gd name="adj" fmla="val 2882"/>
              </a:avLst>
            </a:prstGeom>
            <a:solidFill>
              <a:sysClr val="window" lastClr="FFFFFF"/>
            </a:solidFill>
            <a:ln w="12700" cap="flat" cmpd="sng" algn="ctr">
              <a:solidFill>
                <a:srgbClr val="FFFFFF"/>
              </a:solidFill>
              <a:prstDash val="solid"/>
              <a:miter lim="800000"/>
            </a:ln>
            <a:effectLst>
              <a:outerShdw blurRad="127000" algn="ctr" rotWithShape="0">
                <a:schemeClr val="accent1">
                  <a:lumMod val="50000"/>
                  <a:alpha val="15000"/>
                </a:schemeClr>
              </a:outerShdw>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dirty="0">
                <a:ln>
                  <a:noFill/>
                </a:ln>
                <a:solidFill>
                  <a:schemeClr val="accent6"/>
                </a:solidFill>
                <a:effectLst/>
                <a:uLnTx/>
                <a:uFillTx/>
                <a:cs typeface="+mn-ea"/>
                <a:sym typeface="+mn-lt"/>
              </a:endParaRPr>
            </a:p>
          </p:txBody>
        </p:sp>
        <p:sp>
          <p:nvSpPr>
            <p:cNvPr id="9" name="梯形 8"/>
            <p:cNvSpPr/>
            <p:nvPr>
              <p:custDataLst>
                <p:tags r:id="rId5"/>
              </p:custDataLst>
            </p:nvPr>
          </p:nvSpPr>
          <p:spPr>
            <a:xfrm rot="5400000">
              <a:off x="959078" y="4727603"/>
              <a:ext cx="3779081" cy="180685"/>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 name="文本框 14"/>
            <p:cNvSpPr txBox="1"/>
            <p:nvPr/>
          </p:nvSpPr>
          <p:spPr>
            <a:xfrm>
              <a:off x="1174454" y="3939524"/>
              <a:ext cx="1286284" cy="276999"/>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cs typeface="+mn-ea"/>
                  <a:sym typeface="+mn-lt"/>
                </a:rPr>
                <a:t>关键词标题</a:t>
              </a:r>
            </a:p>
          </p:txBody>
        </p:sp>
        <p:sp>
          <p:nvSpPr>
            <p:cNvPr id="16" name="文本框 15"/>
            <p:cNvSpPr txBox="1"/>
            <p:nvPr/>
          </p:nvSpPr>
          <p:spPr>
            <a:xfrm>
              <a:off x="1079539" y="4401346"/>
              <a:ext cx="1476113" cy="1829283"/>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grpSp>
          <p:nvGrpSpPr>
            <p:cNvPr id="35" name="组合 34">
              <a:extLst>
                <a:ext uri="{FF2B5EF4-FFF2-40B4-BE49-F238E27FC236}">
                  <a16:creationId xmlns:a16="http://schemas.microsoft.com/office/drawing/2014/main" id="{97B10926-099F-4154-566B-4FB1D5A07929}"/>
                </a:ext>
              </a:extLst>
            </p:cNvPr>
            <p:cNvGrpSpPr/>
            <p:nvPr/>
          </p:nvGrpSpPr>
          <p:grpSpPr>
            <a:xfrm>
              <a:off x="1434085" y="3065992"/>
              <a:ext cx="767022" cy="767022"/>
              <a:chOff x="1434085" y="3065992"/>
              <a:chExt cx="767022" cy="767022"/>
            </a:xfrm>
          </p:grpSpPr>
          <p:sp>
            <p:nvSpPr>
              <p:cNvPr id="21" name="椭圆 20"/>
              <p:cNvSpPr/>
              <p:nvPr/>
            </p:nvSpPr>
            <p:spPr>
              <a:xfrm>
                <a:off x="1434085" y="3065992"/>
                <a:ext cx="767022" cy="7670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cs typeface="+mn-ea"/>
                  <a:sym typeface="+mn-lt"/>
                </a:endParaRPr>
              </a:p>
            </p:txBody>
          </p:sp>
          <p:sp>
            <p:nvSpPr>
              <p:cNvPr id="26" name="iconfont-1191-801535"/>
              <p:cNvSpPr/>
              <p:nvPr/>
            </p:nvSpPr>
            <p:spPr>
              <a:xfrm>
                <a:off x="1680904" y="3284685"/>
                <a:ext cx="273381" cy="34685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sym typeface="+mn-lt"/>
                </a:endParaRPr>
              </a:p>
            </p:txBody>
          </p:sp>
        </p:grpSp>
      </p:grpSp>
      <p:grpSp>
        <p:nvGrpSpPr>
          <p:cNvPr id="41" name="组合 40">
            <a:extLst>
              <a:ext uri="{FF2B5EF4-FFF2-40B4-BE49-F238E27FC236}">
                <a16:creationId xmlns:a16="http://schemas.microsoft.com/office/drawing/2014/main" id="{33530D61-2442-3352-CD01-8AD8E44604B4}"/>
              </a:ext>
            </a:extLst>
          </p:cNvPr>
          <p:cNvGrpSpPr/>
          <p:nvPr/>
        </p:nvGrpSpPr>
        <p:grpSpPr>
          <a:xfrm>
            <a:off x="2893154" y="2544909"/>
            <a:ext cx="2189320" cy="4157448"/>
            <a:chOff x="2893154" y="2544909"/>
            <a:chExt cx="2189320" cy="4157448"/>
          </a:xfrm>
        </p:grpSpPr>
        <p:sp>
          <p:nvSpPr>
            <p:cNvPr id="10" name="圆角矩形 13"/>
            <p:cNvSpPr/>
            <p:nvPr/>
          </p:nvSpPr>
          <p:spPr>
            <a:xfrm>
              <a:off x="2893154" y="2544909"/>
              <a:ext cx="2021296" cy="4157443"/>
            </a:xfrm>
            <a:prstGeom prst="roundRect">
              <a:avLst>
                <a:gd name="adj" fmla="val 2882"/>
              </a:avLst>
            </a:prstGeom>
            <a:solidFill>
              <a:sysClr val="window" lastClr="FFFFFF"/>
            </a:solidFill>
            <a:ln w="12700" cap="flat" cmpd="sng" algn="ctr">
              <a:solidFill>
                <a:srgbClr val="FFFFFF"/>
              </a:solidFill>
              <a:prstDash val="solid"/>
              <a:miter lim="800000"/>
            </a:ln>
            <a:effectLst>
              <a:outerShdw blurRad="127000" algn="ctr" rotWithShape="0">
                <a:schemeClr val="accent1">
                  <a:lumMod val="50000"/>
                  <a:alpha val="15000"/>
                </a:schemeClr>
              </a:outerShdw>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dirty="0">
                <a:ln>
                  <a:noFill/>
                </a:ln>
                <a:solidFill>
                  <a:schemeClr val="accent6"/>
                </a:solidFill>
                <a:effectLst/>
                <a:uLnTx/>
                <a:uFillTx/>
                <a:cs typeface="+mn-ea"/>
                <a:sym typeface="+mn-lt"/>
              </a:endParaRPr>
            </a:p>
          </p:txBody>
        </p:sp>
        <p:sp>
          <p:nvSpPr>
            <p:cNvPr id="11" name="梯形 10"/>
            <p:cNvSpPr/>
            <p:nvPr>
              <p:custDataLst>
                <p:tags r:id="rId4"/>
              </p:custDataLst>
            </p:nvPr>
          </p:nvSpPr>
          <p:spPr>
            <a:xfrm rot="5400000">
              <a:off x="2954066" y="4573948"/>
              <a:ext cx="4093066" cy="163751"/>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7" name="文本框 16"/>
            <p:cNvSpPr txBox="1"/>
            <p:nvPr/>
          </p:nvSpPr>
          <p:spPr>
            <a:xfrm>
              <a:off x="3270295" y="3564621"/>
              <a:ext cx="1353956" cy="210545"/>
            </a:xfrm>
            <a:prstGeom prst="rect">
              <a:avLst/>
            </a:prstGeom>
            <a:noFill/>
          </p:spPr>
          <p:txBody>
            <a:bodyPr wrap="square" lIns="0" tIns="0" rIns="0" bIns="0" rtlCol="0" anchor="t">
              <a:noAutofit/>
            </a:bodyPr>
            <a:lstStyle/>
            <a:p>
              <a:r>
                <a:rPr lang="zh-CN" altLang="en-US" sz="2000" dirty="0">
                  <a:solidFill>
                    <a:schemeClr val="accent1"/>
                  </a:solidFill>
                  <a:latin typeface="+mj-ea"/>
                  <a:ea typeface="+mj-ea"/>
                  <a:cs typeface="+mn-ea"/>
                  <a:sym typeface="+mn-lt"/>
                </a:rPr>
                <a:t>关键词标题</a:t>
              </a:r>
            </a:p>
          </p:txBody>
        </p:sp>
        <p:sp>
          <p:nvSpPr>
            <p:cNvPr id="18" name="文本框 17"/>
            <p:cNvSpPr txBox="1"/>
            <p:nvPr/>
          </p:nvSpPr>
          <p:spPr>
            <a:xfrm>
              <a:off x="3165746" y="4045492"/>
              <a:ext cx="1476113" cy="1829283"/>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grpSp>
          <p:nvGrpSpPr>
            <p:cNvPr id="36" name="组合 35">
              <a:extLst>
                <a:ext uri="{FF2B5EF4-FFF2-40B4-BE49-F238E27FC236}">
                  <a16:creationId xmlns:a16="http://schemas.microsoft.com/office/drawing/2014/main" id="{BD0B90E6-6936-8252-E9B7-9A33DB50A08B}"/>
                </a:ext>
              </a:extLst>
            </p:cNvPr>
            <p:cNvGrpSpPr/>
            <p:nvPr/>
          </p:nvGrpSpPr>
          <p:grpSpPr>
            <a:xfrm>
              <a:off x="3520291" y="2691089"/>
              <a:ext cx="767022" cy="767022"/>
              <a:chOff x="3520291" y="2691089"/>
              <a:chExt cx="767022" cy="767022"/>
            </a:xfrm>
          </p:grpSpPr>
          <p:sp>
            <p:nvSpPr>
              <p:cNvPr id="22" name="椭圆 21"/>
              <p:cNvSpPr/>
              <p:nvPr/>
            </p:nvSpPr>
            <p:spPr>
              <a:xfrm>
                <a:off x="3520291" y="2691089"/>
                <a:ext cx="767022" cy="7670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cs typeface="+mn-ea"/>
                  <a:sym typeface="+mn-lt"/>
                </a:endParaRPr>
              </a:p>
            </p:txBody>
          </p:sp>
          <p:sp>
            <p:nvSpPr>
              <p:cNvPr id="27" name="iconfont-1191-801535"/>
              <p:cNvSpPr/>
              <p:nvPr/>
            </p:nvSpPr>
            <p:spPr>
              <a:xfrm>
                <a:off x="3727954" y="2882272"/>
                <a:ext cx="442386" cy="333579"/>
              </a:xfrm>
              <a:custGeom>
                <a:avLst/>
                <a:gdLst>
                  <a:gd name="T0" fmla="*/ 10397 w 12867"/>
                  <a:gd name="T1" fmla="*/ 3762 h 9701"/>
                  <a:gd name="T2" fmla="*/ 12479 w 12867"/>
                  <a:gd name="T3" fmla="*/ 6910 h 9701"/>
                  <a:gd name="T4" fmla="*/ 12802 w 12867"/>
                  <a:gd name="T5" fmla="*/ 9701 h 9701"/>
                  <a:gd name="T6" fmla="*/ 12096 w 12867"/>
                  <a:gd name="T7" fmla="*/ 8604 h 9701"/>
                  <a:gd name="T8" fmla="*/ 9701 w 12867"/>
                  <a:gd name="T9" fmla="*/ 6645 h 9701"/>
                  <a:gd name="T10" fmla="*/ 6140 w 12867"/>
                  <a:gd name="T11" fmla="*/ 6140 h 9701"/>
                  <a:gd name="T12" fmla="*/ 6140 w 12867"/>
                  <a:gd name="T13" fmla="*/ 8699 h 9701"/>
                  <a:gd name="T14" fmla="*/ 0 w 12867"/>
                  <a:gd name="T15" fmla="*/ 4350 h 9701"/>
                  <a:gd name="T16" fmla="*/ 6140 w 12867"/>
                  <a:gd name="T17" fmla="*/ 0 h 9701"/>
                  <a:gd name="T18" fmla="*/ 6140 w 12867"/>
                  <a:gd name="T19" fmla="*/ 2583 h 9701"/>
                  <a:gd name="T20" fmla="*/ 8386 w 12867"/>
                  <a:gd name="T21" fmla="*/ 2853 h 9701"/>
                  <a:gd name="T22" fmla="*/ 10397 w 12867"/>
                  <a:gd name="T23" fmla="*/ 3762 h 9701"/>
                  <a:gd name="T24" fmla="*/ 10397 w 12867"/>
                  <a:gd name="T25" fmla="*/ 3762 h 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67" h="9701">
                    <a:moveTo>
                      <a:pt x="10397" y="3762"/>
                    </a:moveTo>
                    <a:cubicBezTo>
                      <a:pt x="11157" y="4215"/>
                      <a:pt x="12090" y="5438"/>
                      <a:pt x="12479" y="6910"/>
                    </a:cubicBezTo>
                    <a:cubicBezTo>
                      <a:pt x="12867" y="8382"/>
                      <a:pt x="12802" y="9701"/>
                      <a:pt x="12802" y="9701"/>
                    </a:cubicBezTo>
                    <a:cubicBezTo>
                      <a:pt x="12802" y="9701"/>
                      <a:pt x="12300" y="8889"/>
                      <a:pt x="12096" y="8604"/>
                    </a:cubicBezTo>
                    <a:cubicBezTo>
                      <a:pt x="11892" y="8320"/>
                      <a:pt x="11034" y="7260"/>
                      <a:pt x="9701" y="6645"/>
                    </a:cubicBezTo>
                    <a:cubicBezTo>
                      <a:pt x="8368" y="6031"/>
                      <a:pt x="6140" y="6140"/>
                      <a:pt x="6140" y="6140"/>
                    </a:cubicBezTo>
                    <a:lnTo>
                      <a:pt x="6140" y="8699"/>
                    </a:lnTo>
                    <a:lnTo>
                      <a:pt x="0" y="4350"/>
                    </a:lnTo>
                    <a:lnTo>
                      <a:pt x="6140" y="0"/>
                    </a:lnTo>
                    <a:lnTo>
                      <a:pt x="6140" y="2583"/>
                    </a:lnTo>
                    <a:cubicBezTo>
                      <a:pt x="6140" y="2583"/>
                      <a:pt x="7615" y="2694"/>
                      <a:pt x="8386" y="2853"/>
                    </a:cubicBezTo>
                    <a:cubicBezTo>
                      <a:pt x="9685" y="3122"/>
                      <a:pt x="10397" y="3762"/>
                      <a:pt x="10397" y="3762"/>
                    </a:cubicBezTo>
                    <a:close/>
                    <a:moveTo>
                      <a:pt x="10397" y="3762"/>
                    </a:move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grpSp>
      </p:grpSp>
      <p:grpSp>
        <p:nvGrpSpPr>
          <p:cNvPr id="42" name="组合 41">
            <a:extLst>
              <a:ext uri="{FF2B5EF4-FFF2-40B4-BE49-F238E27FC236}">
                <a16:creationId xmlns:a16="http://schemas.microsoft.com/office/drawing/2014/main" id="{FE988157-FAA1-B42D-5209-213FC62A08B9}"/>
              </a:ext>
            </a:extLst>
          </p:cNvPr>
          <p:cNvGrpSpPr/>
          <p:nvPr/>
        </p:nvGrpSpPr>
        <p:grpSpPr>
          <a:xfrm>
            <a:off x="5085011" y="2360463"/>
            <a:ext cx="2193765" cy="4341894"/>
            <a:chOff x="5085011" y="2360463"/>
            <a:chExt cx="2193765" cy="4341894"/>
          </a:xfrm>
        </p:grpSpPr>
        <p:sp>
          <p:nvSpPr>
            <p:cNvPr id="13" name="梯形 12"/>
            <p:cNvSpPr/>
            <p:nvPr>
              <p:custDataLst>
                <p:tags r:id="rId3"/>
              </p:custDataLst>
            </p:nvPr>
          </p:nvSpPr>
          <p:spPr>
            <a:xfrm rot="16200000" flipH="1">
              <a:off x="5149757" y="4573338"/>
              <a:ext cx="4093066" cy="164972"/>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圆角矩形 18"/>
            <p:cNvSpPr/>
            <p:nvPr/>
          </p:nvSpPr>
          <p:spPr>
            <a:xfrm>
              <a:off x="5085011" y="2360463"/>
              <a:ext cx="2021296" cy="4341889"/>
            </a:xfrm>
            <a:prstGeom prst="roundRect">
              <a:avLst>
                <a:gd name="adj" fmla="val 2882"/>
              </a:avLst>
            </a:prstGeom>
            <a:solidFill>
              <a:sysClr val="window" lastClr="FFFFFF"/>
            </a:solidFill>
            <a:ln w="12700" cap="flat" cmpd="sng" algn="ctr">
              <a:solidFill>
                <a:srgbClr val="FFFFFF"/>
              </a:solidFill>
              <a:prstDash val="solid"/>
              <a:miter lim="800000"/>
            </a:ln>
            <a:effectLst>
              <a:outerShdw blurRad="127000" algn="ctr" rotWithShape="0">
                <a:schemeClr val="accent1">
                  <a:lumMod val="50000"/>
                  <a:alpha val="15000"/>
                </a:schemeClr>
              </a:outerShdw>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dirty="0">
                <a:ln>
                  <a:noFill/>
                </a:ln>
                <a:solidFill>
                  <a:schemeClr val="accent6"/>
                </a:solidFill>
                <a:effectLst/>
                <a:uLnTx/>
                <a:uFillTx/>
                <a:cs typeface="+mn-ea"/>
                <a:sym typeface="+mn-lt"/>
              </a:endParaRPr>
            </a:p>
          </p:txBody>
        </p:sp>
        <p:sp>
          <p:nvSpPr>
            <p:cNvPr id="19" name="文本框 18"/>
            <p:cNvSpPr txBox="1"/>
            <p:nvPr/>
          </p:nvSpPr>
          <p:spPr>
            <a:xfrm>
              <a:off x="5408875" y="3349580"/>
              <a:ext cx="1373567" cy="281956"/>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cs typeface="+mn-ea"/>
                  <a:sym typeface="+mn-lt"/>
                </a:rPr>
                <a:t>关键词标题</a:t>
              </a:r>
            </a:p>
          </p:txBody>
        </p:sp>
        <p:grpSp>
          <p:nvGrpSpPr>
            <p:cNvPr id="37" name="组合 36">
              <a:extLst>
                <a:ext uri="{FF2B5EF4-FFF2-40B4-BE49-F238E27FC236}">
                  <a16:creationId xmlns:a16="http://schemas.microsoft.com/office/drawing/2014/main" id="{3E8EB193-FE4A-FFB7-333E-36761B05DE40}"/>
                </a:ext>
              </a:extLst>
            </p:cNvPr>
            <p:cNvGrpSpPr/>
            <p:nvPr/>
          </p:nvGrpSpPr>
          <p:grpSpPr>
            <a:xfrm>
              <a:off x="5712148" y="2471511"/>
              <a:ext cx="767022" cy="767022"/>
              <a:chOff x="5712148" y="2471511"/>
              <a:chExt cx="767022" cy="767022"/>
            </a:xfrm>
          </p:grpSpPr>
          <p:sp>
            <p:nvSpPr>
              <p:cNvPr id="23" name="椭圆 22"/>
              <p:cNvSpPr/>
              <p:nvPr/>
            </p:nvSpPr>
            <p:spPr>
              <a:xfrm>
                <a:off x="5712148" y="2471511"/>
                <a:ext cx="767022" cy="7670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cs typeface="+mn-ea"/>
                  <a:sym typeface="+mn-lt"/>
                </a:endParaRPr>
              </a:p>
            </p:txBody>
          </p:sp>
          <p:sp>
            <p:nvSpPr>
              <p:cNvPr id="28" name="iconfont-1191-801535"/>
              <p:cNvSpPr/>
              <p:nvPr/>
            </p:nvSpPr>
            <p:spPr>
              <a:xfrm>
                <a:off x="5942153" y="2675658"/>
                <a:ext cx="307012" cy="358728"/>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grpSp>
        <p:sp>
          <p:nvSpPr>
            <p:cNvPr id="31" name="文本框 30"/>
            <p:cNvSpPr txBox="1"/>
            <p:nvPr/>
          </p:nvSpPr>
          <p:spPr>
            <a:xfrm>
              <a:off x="5357602" y="3816892"/>
              <a:ext cx="1476113" cy="1829283"/>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grpSp>
      <p:grpSp>
        <p:nvGrpSpPr>
          <p:cNvPr id="43" name="组合 42">
            <a:extLst>
              <a:ext uri="{FF2B5EF4-FFF2-40B4-BE49-F238E27FC236}">
                <a16:creationId xmlns:a16="http://schemas.microsoft.com/office/drawing/2014/main" id="{F06E6C4A-0E95-4EC9-7701-8A60172F5271}"/>
              </a:ext>
            </a:extLst>
          </p:cNvPr>
          <p:cNvGrpSpPr/>
          <p:nvPr/>
        </p:nvGrpSpPr>
        <p:grpSpPr>
          <a:xfrm>
            <a:off x="7281940" y="2544908"/>
            <a:ext cx="2156169" cy="4162582"/>
            <a:chOff x="7281940" y="2544908"/>
            <a:chExt cx="2156169" cy="4162582"/>
          </a:xfrm>
        </p:grpSpPr>
        <p:sp>
          <p:nvSpPr>
            <p:cNvPr id="7" name="梯形 6"/>
            <p:cNvSpPr/>
            <p:nvPr>
              <p:custDataLst>
                <p:tags r:id="rId2"/>
              </p:custDataLst>
            </p:nvPr>
          </p:nvSpPr>
          <p:spPr>
            <a:xfrm rot="16200000" flipH="1">
              <a:off x="7458225" y="4727606"/>
              <a:ext cx="3779083" cy="180685"/>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圆角矩形 16"/>
            <p:cNvSpPr/>
            <p:nvPr/>
          </p:nvSpPr>
          <p:spPr>
            <a:xfrm>
              <a:off x="7281940" y="2544908"/>
              <a:ext cx="2021296" cy="4157443"/>
            </a:xfrm>
            <a:prstGeom prst="roundRect">
              <a:avLst>
                <a:gd name="adj" fmla="val 2882"/>
              </a:avLst>
            </a:prstGeom>
            <a:solidFill>
              <a:sysClr val="window" lastClr="FFFFFF"/>
            </a:solidFill>
            <a:ln w="12700" cap="flat" cmpd="sng" algn="ctr">
              <a:solidFill>
                <a:srgbClr val="FFFFFF"/>
              </a:solidFill>
              <a:prstDash val="solid"/>
              <a:miter lim="800000"/>
            </a:ln>
            <a:effectLst>
              <a:outerShdw blurRad="127000" algn="ctr" rotWithShape="0">
                <a:schemeClr val="accent1">
                  <a:lumMod val="50000"/>
                  <a:alpha val="15000"/>
                </a:scheme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dirty="0">
                <a:ln>
                  <a:noFill/>
                </a:ln>
                <a:solidFill>
                  <a:schemeClr val="accent6"/>
                </a:solidFill>
                <a:effectLst/>
                <a:uLnTx/>
                <a:uFillTx/>
                <a:cs typeface="+mn-ea"/>
                <a:sym typeface="+mn-lt"/>
              </a:endParaRPr>
            </a:p>
          </p:txBody>
        </p:sp>
        <p:sp>
          <p:nvSpPr>
            <p:cNvPr id="20" name="文本框 19"/>
            <p:cNvSpPr txBox="1"/>
            <p:nvPr/>
          </p:nvSpPr>
          <p:spPr>
            <a:xfrm>
              <a:off x="7682296" y="3564620"/>
              <a:ext cx="1322789" cy="284752"/>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cs typeface="+mn-ea"/>
                  <a:sym typeface="+mn-lt"/>
                </a:rPr>
                <a:t>关键词标题</a:t>
              </a:r>
            </a:p>
          </p:txBody>
        </p:sp>
        <p:grpSp>
          <p:nvGrpSpPr>
            <p:cNvPr id="38" name="组合 37">
              <a:extLst>
                <a:ext uri="{FF2B5EF4-FFF2-40B4-BE49-F238E27FC236}">
                  <a16:creationId xmlns:a16="http://schemas.microsoft.com/office/drawing/2014/main" id="{7A1C3CED-87FC-D327-3A80-4642BDAD4C45}"/>
                </a:ext>
              </a:extLst>
            </p:cNvPr>
            <p:cNvGrpSpPr/>
            <p:nvPr/>
          </p:nvGrpSpPr>
          <p:grpSpPr>
            <a:xfrm>
              <a:off x="7960180" y="2691089"/>
              <a:ext cx="767022" cy="767022"/>
              <a:chOff x="7960180" y="2691089"/>
              <a:chExt cx="767022" cy="767022"/>
            </a:xfrm>
          </p:grpSpPr>
          <p:sp>
            <p:nvSpPr>
              <p:cNvPr id="24" name="椭圆 23"/>
              <p:cNvSpPr/>
              <p:nvPr/>
            </p:nvSpPr>
            <p:spPr>
              <a:xfrm>
                <a:off x="7960180" y="2691089"/>
                <a:ext cx="767022" cy="7670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cs typeface="+mn-ea"/>
                  <a:sym typeface="+mn-lt"/>
                </a:endParaRPr>
              </a:p>
            </p:txBody>
          </p:sp>
          <p:sp>
            <p:nvSpPr>
              <p:cNvPr id="29" name="iconfont-1191-801535"/>
              <p:cNvSpPr/>
              <p:nvPr/>
            </p:nvSpPr>
            <p:spPr>
              <a:xfrm>
                <a:off x="8158999" y="2890073"/>
                <a:ext cx="372226" cy="371918"/>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grpSp>
        <p:sp>
          <p:nvSpPr>
            <p:cNvPr id="32" name="文本框 31"/>
            <p:cNvSpPr txBox="1"/>
            <p:nvPr/>
          </p:nvSpPr>
          <p:spPr>
            <a:xfrm>
              <a:off x="7605634" y="4045492"/>
              <a:ext cx="1476113" cy="1829283"/>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grpSp>
      <p:grpSp>
        <p:nvGrpSpPr>
          <p:cNvPr id="44" name="组合 43">
            <a:extLst>
              <a:ext uri="{FF2B5EF4-FFF2-40B4-BE49-F238E27FC236}">
                <a16:creationId xmlns:a16="http://schemas.microsoft.com/office/drawing/2014/main" id="{4F26AB7F-3159-D8E3-CA7E-D2213831FCD3}"/>
              </a:ext>
            </a:extLst>
          </p:cNvPr>
          <p:cNvGrpSpPr/>
          <p:nvPr/>
        </p:nvGrpSpPr>
        <p:grpSpPr>
          <a:xfrm>
            <a:off x="9437997" y="2868963"/>
            <a:ext cx="1933977" cy="3838521"/>
            <a:chOff x="9437997" y="2868963"/>
            <a:chExt cx="1933977" cy="3838521"/>
          </a:xfrm>
        </p:grpSpPr>
        <p:sp>
          <p:nvSpPr>
            <p:cNvPr id="6" name="圆角矩形 7"/>
            <p:cNvSpPr/>
            <p:nvPr/>
          </p:nvSpPr>
          <p:spPr>
            <a:xfrm>
              <a:off x="9437997" y="2868963"/>
              <a:ext cx="1933977" cy="3838521"/>
            </a:xfrm>
            <a:prstGeom prst="roundRect">
              <a:avLst>
                <a:gd name="adj" fmla="val 2882"/>
              </a:avLst>
            </a:prstGeom>
            <a:solidFill>
              <a:sysClr val="window" lastClr="FFFFFF"/>
            </a:solidFill>
            <a:ln w="12700" cap="flat" cmpd="sng" algn="ctr">
              <a:solidFill>
                <a:srgbClr val="FFFFFF"/>
              </a:solidFill>
              <a:prstDash val="solid"/>
              <a:miter lim="800000"/>
            </a:ln>
            <a:effectLst>
              <a:outerShdw blurRad="127000" algn="ctr" rotWithShape="0">
                <a:schemeClr val="accent1">
                  <a:lumMod val="50000"/>
                  <a:alpha val="15000"/>
                </a:schemeClr>
              </a:outerShdw>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dirty="0">
                <a:ln>
                  <a:noFill/>
                </a:ln>
                <a:solidFill>
                  <a:schemeClr val="accent6"/>
                </a:solidFill>
                <a:effectLst/>
                <a:uLnTx/>
                <a:uFillTx/>
                <a:cs typeface="+mn-ea"/>
                <a:sym typeface="+mn-lt"/>
              </a:endParaRPr>
            </a:p>
          </p:txBody>
        </p:sp>
        <p:grpSp>
          <p:nvGrpSpPr>
            <p:cNvPr id="39" name="组合 38">
              <a:extLst>
                <a:ext uri="{FF2B5EF4-FFF2-40B4-BE49-F238E27FC236}">
                  <a16:creationId xmlns:a16="http://schemas.microsoft.com/office/drawing/2014/main" id="{51797FA4-AE10-8177-A503-A3929B961B86}"/>
                </a:ext>
              </a:extLst>
            </p:cNvPr>
            <p:cNvGrpSpPr/>
            <p:nvPr/>
          </p:nvGrpSpPr>
          <p:grpSpPr>
            <a:xfrm>
              <a:off x="10021530" y="3065992"/>
              <a:ext cx="767022" cy="767022"/>
              <a:chOff x="10021530" y="3065992"/>
              <a:chExt cx="767022" cy="767022"/>
            </a:xfrm>
          </p:grpSpPr>
          <p:sp>
            <p:nvSpPr>
              <p:cNvPr id="25" name="椭圆 24"/>
              <p:cNvSpPr/>
              <p:nvPr/>
            </p:nvSpPr>
            <p:spPr>
              <a:xfrm>
                <a:off x="10021530" y="3065992"/>
                <a:ext cx="767022" cy="7670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cs typeface="+mn-ea"/>
                  <a:sym typeface="+mn-lt"/>
                </a:endParaRPr>
              </a:p>
            </p:txBody>
          </p:sp>
          <p:sp>
            <p:nvSpPr>
              <p:cNvPr id="30" name="user_209046"/>
              <p:cNvSpPr/>
              <p:nvPr/>
            </p:nvSpPr>
            <p:spPr>
              <a:xfrm>
                <a:off x="10278266" y="3250702"/>
                <a:ext cx="360818" cy="32537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sym typeface="+mn-lt"/>
                </a:endParaRPr>
              </a:p>
            </p:txBody>
          </p:sp>
        </p:grpSp>
        <p:sp>
          <p:nvSpPr>
            <p:cNvPr id="33" name="文本框 32"/>
            <p:cNvSpPr txBox="1"/>
            <p:nvPr/>
          </p:nvSpPr>
          <p:spPr>
            <a:xfrm>
              <a:off x="9702505" y="3939525"/>
              <a:ext cx="1404960" cy="276998"/>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cs typeface="+mn-ea"/>
                  <a:sym typeface="+mn-lt"/>
                </a:rPr>
                <a:t>关键词标题</a:t>
              </a:r>
            </a:p>
          </p:txBody>
        </p:sp>
        <p:sp>
          <p:nvSpPr>
            <p:cNvPr id="34" name="文本框 33"/>
            <p:cNvSpPr txBox="1"/>
            <p:nvPr/>
          </p:nvSpPr>
          <p:spPr>
            <a:xfrm>
              <a:off x="9666929" y="4401346"/>
              <a:ext cx="1476113" cy="1829283"/>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gr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wrap="square">
            <a:noAutofit/>
          </a:bodyPr>
          <a:lstStyle/>
          <a:p>
            <a:r>
              <a:rPr lang="zh-CN" altLang="en-US" dirty="0">
                <a:cs typeface="+mn-ea"/>
                <a:sym typeface="+mn-lt"/>
              </a:rPr>
              <a:t>未来展望</a:t>
            </a:r>
          </a:p>
        </p:txBody>
      </p:sp>
      <p:pic>
        <p:nvPicPr>
          <p:cNvPr id="2" name="图片 1" descr="房间的摆设布局&#10;&#10;中度可信度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21607" b="35476"/>
          <a:stretch>
            <a:fillRect/>
          </a:stretch>
        </p:blipFill>
        <p:spPr>
          <a:xfrm>
            <a:off x="476251" y="1919776"/>
            <a:ext cx="11239498" cy="2411808"/>
          </a:xfrm>
          <a:prstGeom prst="roundRect">
            <a:avLst>
              <a:gd name="adj" fmla="val 50000"/>
            </a:avLst>
          </a:prstGeom>
        </p:spPr>
      </p:pic>
      <p:sp>
        <p:nvSpPr>
          <p:cNvPr id="14" name="矩形: 圆角 13"/>
          <p:cNvSpPr/>
          <p:nvPr/>
        </p:nvSpPr>
        <p:spPr>
          <a:xfrm>
            <a:off x="1720492" y="4601632"/>
            <a:ext cx="1594528" cy="542200"/>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cs typeface="OPPOSans H" panose="00020600040101010101" pitchFamily="18" charset="-122"/>
              </a:rPr>
              <a:t>关键词标题</a:t>
            </a:r>
          </a:p>
        </p:txBody>
      </p:sp>
      <p:sp>
        <p:nvSpPr>
          <p:cNvPr id="23" name="文本框 22"/>
          <p:cNvSpPr txBox="1"/>
          <p:nvPr/>
        </p:nvSpPr>
        <p:spPr>
          <a:xfrm>
            <a:off x="1238212" y="5308161"/>
            <a:ext cx="2559088" cy="822276"/>
          </a:xfrm>
          <a:prstGeom prst="rect">
            <a:avLst/>
          </a:prstGeom>
          <a:noFill/>
        </p:spPr>
        <p:txBody>
          <a:bodyPr wrap="square" lIns="0" tIns="0" rIns="0" bIns="0" rtlCol="0" anchor="t">
            <a:spAutoFit/>
          </a:body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在这里输入你的正文，阐述与关键词标题相关的具体内容在这里输入你的正文相关内容。</a:t>
            </a:r>
            <a:endParaRPr lang="zh-CN" altLang="en-US" sz="1400" b="0" dirty="0">
              <a:solidFill>
                <a:schemeClr val="tx1">
                  <a:lumMod val="65000"/>
                  <a:lumOff val="35000"/>
                </a:schemeClr>
              </a:solidFill>
              <a:effectLst/>
              <a:latin typeface="+mn-ea"/>
            </a:endParaRPr>
          </a:p>
        </p:txBody>
      </p:sp>
      <p:sp>
        <p:nvSpPr>
          <p:cNvPr id="24" name="矩形: 圆角 23"/>
          <p:cNvSpPr/>
          <p:nvPr/>
        </p:nvSpPr>
        <p:spPr>
          <a:xfrm>
            <a:off x="5517792" y="4601632"/>
            <a:ext cx="1594528" cy="542200"/>
          </a:xfrm>
          <a:prstGeom prst="roundRect">
            <a:avLst>
              <a:gd name="adj" fmla="val 5000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cs typeface="OPPOSans H" panose="00020600040101010101" pitchFamily="18" charset="-122"/>
              </a:rPr>
              <a:t>关键词标题</a:t>
            </a:r>
          </a:p>
        </p:txBody>
      </p:sp>
      <p:sp>
        <p:nvSpPr>
          <p:cNvPr id="25" name="文本框 24"/>
          <p:cNvSpPr txBox="1"/>
          <p:nvPr/>
        </p:nvSpPr>
        <p:spPr>
          <a:xfrm>
            <a:off x="5035512" y="5308161"/>
            <a:ext cx="2559088" cy="822276"/>
          </a:xfrm>
          <a:prstGeom prst="rect">
            <a:avLst/>
          </a:prstGeom>
          <a:noFill/>
        </p:spPr>
        <p:txBody>
          <a:bodyPr wrap="square" lIns="0" tIns="0" rIns="0" bIns="0" rtlCol="0" anchor="t">
            <a:spAutoFit/>
          </a:body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在这里输入你的正文，阐述与关键词标题相关的具体内容在这里输入你的正文相关内容。</a:t>
            </a:r>
            <a:endParaRPr lang="zh-CN" altLang="en-US" sz="1400" b="0" dirty="0">
              <a:solidFill>
                <a:schemeClr val="tx1">
                  <a:lumMod val="65000"/>
                  <a:lumOff val="35000"/>
                </a:schemeClr>
              </a:solidFill>
              <a:effectLst/>
              <a:latin typeface="+mn-ea"/>
            </a:endParaRPr>
          </a:p>
        </p:txBody>
      </p:sp>
      <p:sp>
        <p:nvSpPr>
          <p:cNvPr id="26" name="矩形: 圆角 25"/>
          <p:cNvSpPr/>
          <p:nvPr/>
        </p:nvSpPr>
        <p:spPr>
          <a:xfrm>
            <a:off x="9055649" y="4601632"/>
            <a:ext cx="1594528" cy="542200"/>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cs typeface="OPPOSans H" panose="00020600040101010101" pitchFamily="18" charset="-122"/>
              </a:rPr>
              <a:t>关键词标题</a:t>
            </a:r>
          </a:p>
        </p:txBody>
      </p:sp>
      <p:sp>
        <p:nvSpPr>
          <p:cNvPr id="27" name="文本框 26"/>
          <p:cNvSpPr txBox="1"/>
          <p:nvPr/>
        </p:nvSpPr>
        <p:spPr>
          <a:xfrm>
            <a:off x="8573369" y="5308161"/>
            <a:ext cx="2559088" cy="822276"/>
          </a:xfrm>
          <a:prstGeom prst="rect">
            <a:avLst/>
          </a:prstGeom>
          <a:noFill/>
        </p:spPr>
        <p:txBody>
          <a:bodyPr wrap="square" lIns="0" tIns="0" rIns="0" bIns="0" rtlCol="0" anchor="t">
            <a:spAutoFit/>
          </a:body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在这里输入你的正文，阐述与关键词标题相关的具体内容在这里输入你的正文相关内容。</a:t>
            </a:r>
            <a:endParaRPr lang="zh-CN" altLang="en-US" sz="1400" b="0" dirty="0">
              <a:solidFill>
                <a:schemeClr val="tx1">
                  <a:lumMod val="65000"/>
                  <a:lumOff val="35000"/>
                </a:schemeClr>
              </a:solidFill>
              <a:effectLst/>
              <a:latin typeface="+mn-ea"/>
            </a:endParaRPr>
          </a:p>
        </p:txBody>
      </p:sp>
      <p:cxnSp>
        <p:nvCxnSpPr>
          <p:cNvPr id="28" name="直接连接符 27"/>
          <p:cNvCxnSpPr/>
          <p:nvPr/>
        </p:nvCxnSpPr>
        <p:spPr>
          <a:xfrm>
            <a:off x="4344047" y="4618307"/>
            <a:ext cx="0" cy="148675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78920" y="4618307"/>
            <a:ext cx="0" cy="148675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71261" y="2921168"/>
            <a:ext cx="7249478" cy="1015663"/>
          </a:xfrm>
          <a:prstGeom prst="rect">
            <a:avLst/>
          </a:prstGeom>
          <a:noFill/>
        </p:spPr>
        <p:txBody>
          <a:bodyPr wrap="square">
            <a:noAutofit/>
          </a:bodyPr>
          <a:lstStyle/>
          <a:p>
            <a:pPr algn="dist"/>
            <a:r>
              <a:rPr lang="zh-CN" altLang="en-US" sz="6000" dirty="0">
                <a:solidFill>
                  <a:schemeClr val="accent1"/>
                </a:solidFill>
                <a:latin typeface="+mj-ea"/>
                <a:ea typeface="+mj-ea"/>
                <a:cs typeface="+mn-ea"/>
                <a:sym typeface="+mn-lt"/>
              </a:rPr>
              <a:t>感谢各位老师指导</a:t>
            </a:r>
            <a:endParaRPr lang="en-US" altLang="zh-CN" sz="6000" dirty="0">
              <a:solidFill>
                <a:schemeClr val="accent1"/>
              </a:solidFill>
              <a:latin typeface="+mj-ea"/>
              <a:ea typeface="+mj-ea"/>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741160"/>
            <a:ext cx="1821910" cy="1722759"/>
          </a:xfrm>
          <a:prstGeom prst="rect">
            <a:avLst/>
          </a:prstGeom>
          <a:noFill/>
          <a:ln w="38100" cap="sq">
            <a:gradFill>
              <a:gsLst>
                <a:gs pos="0">
                  <a:srgbClr val="00FFFF"/>
                </a:gs>
                <a:gs pos="100000">
                  <a:srgbClr val="00FFFF"/>
                </a:gs>
              </a:gsLst>
              <a:lin ang="5400000" scaled="1"/>
            </a:gradFill>
            <a:miter lim="800000"/>
            <a:headEnd/>
            <a:tailEnd/>
          </a:ln>
        </p:spPr>
      </p:pic>
      <p:cxnSp>
        <p:nvCxnSpPr>
          <p:cNvPr id="6" name="直接连接符 5"/>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627782"/>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85" name="组合 184"/>
          <p:cNvGrpSpPr/>
          <p:nvPr/>
        </p:nvGrpSpPr>
        <p:grpSpPr>
          <a:xfrm>
            <a:off x="5695413" y="2123191"/>
            <a:ext cx="138195" cy="138195"/>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3" name="文本框 132"/>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panose="00020600040101010101" pitchFamily="18" charset="-122"/>
                <a:ea typeface="OPPOSans H" panose="00020600040101010101" pitchFamily="18" charset="-122"/>
                <a:cs typeface="+mn-cs"/>
              </a:rPr>
              <a:t>小燕子</a:t>
            </a:r>
          </a:p>
        </p:txBody>
      </p:sp>
      <p:sp>
        <p:nvSpPr>
          <p:cNvPr id="134" name="文本框 133"/>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rPr>
              <a:t>XIAO YAN ZI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endParaRPr>
          </a:p>
        </p:txBody>
      </p:sp>
      <p:sp>
        <p:nvSpPr>
          <p:cNvPr id="135" name="文本框 134"/>
          <p:cNvSpPr txBox="1"/>
          <p:nvPr/>
        </p:nvSpPr>
        <p:spPr>
          <a:xfrm>
            <a:off x="5918615" y="1512214"/>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和</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PS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爱好者</a:t>
            </a:r>
          </a:p>
        </p:txBody>
      </p:sp>
      <p:sp>
        <p:nvSpPr>
          <p:cNvPr id="137" name="文本框 136"/>
          <p:cNvSpPr txBox="1"/>
          <p:nvPr/>
        </p:nvSpPr>
        <p:spPr>
          <a:xfrm>
            <a:off x="5918614" y="2007622"/>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panose="00020600040101010101" charset="-122"/>
                <a:ea typeface="OPPOSans R" panose="00020600040101010101" charset="-122"/>
                <a:cs typeface="+mn-cs"/>
              </a:rPr>
              <a:t>模板设计师</a:t>
            </a:r>
          </a:p>
        </p:txBody>
      </p:sp>
      <p:sp>
        <p:nvSpPr>
          <p:cNvPr id="139" name="文本框 138"/>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srgbClr val="00FFFF"/>
                </a:solidFill>
                <a:effectLst/>
                <a:uLnTx/>
                <a:uFillTx/>
                <a:latin typeface="OPPOSans H" panose="00020600040101010101" pitchFamily="18" charset="-122"/>
                <a:ea typeface="OPPOSans H" panose="00020600040101010101" pitchFamily="18" charset="-122"/>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panose="00020600040101010101" pitchFamily="18" charset="-122"/>
                <a:ea typeface="OPPOSans H" panose="00020600040101010101" pitchFamily="18" charset="-122"/>
                <a:cs typeface="+mn-cs"/>
              </a:rPr>
              <a:t>dlyy0285</a:t>
            </a:r>
            <a:endParaRPr kumimoji="0" lang="zh-CN" altLang="en-US" sz="1400" b="0" i="0" u="none" strike="noStrike" kern="1200" cap="none" spc="100" normalizeH="0" baseline="0" noProof="0" dirty="0">
              <a:ln>
                <a:noFill/>
              </a:ln>
              <a:solidFill>
                <a:srgbClr val="00FFFF"/>
              </a:solidFill>
              <a:effectLst/>
              <a:uLnTx/>
              <a:uFillTx/>
              <a:latin typeface="OPPOSans H" panose="00020600040101010101" pitchFamily="18" charset="-122"/>
              <a:ea typeface="OPPOSans H" panose="00020600040101010101" pitchFamily="18" charset="-122"/>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panose="020B0502040204020203"/>
              <a:ea typeface="OPPOSans R" panose="00020600040101010101"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小燕子</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缺角矩形 1"/>
          <p:cNvSpPr/>
          <p:nvPr>
            <p:custDataLst>
              <p:tags r:id="rId1"/>
            </p:custDataLst>
          </p:nvPr>
        </p:nvSpPr>
        <p:spPr>
          <a:xfrm>
            <a:off x="1198851" y="4288297"/>
            <a:ext cx="4694400" cy="858188"/>
          </a:xfrm>
          <a:prstGeom prst="plaque">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reflection blurRad="533400" stA="50000" endA="300" endPos="38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chorCtr="1">
            <a:noAutofit/>
          </a:bodyPr>
          <a:lstStyle/>
          <a:p>
            <a:pPr algn="ctr"/>
            <a:endParaRPr lang="en-US" sz="1850">
              <a:gradFill>
                <a:gsLst>
                  <a:gs pos="12000">
                    <a:schemeClr val="accent1">
                      <a:lumMod val="60000"/>
                      <a:lumOff val="40000"/>
                    </a:schemeClr>
                  </a:gs>
                  <a:gs pos="100000">
                    <a:schemeClr val="accent1"/>
                  </a:gs>
                </a:gsLst>
                <a:lin ang="2700000" scaled="1"/>
              </a:gradFill>
              <a:cs typeface="+mn-ea"/>
              <a:sym typeface="+mn-lt"/>
            </a:endParaRPr>
          </a:p>
        </p:txBody>
      </p:sp>
      <p:sp>
        <p:nvSpPr>
          <p:cNvPr id="3" name="缺角矩形 2"/>
          <p:cNvSpPr/>
          <p:nvPr>
            <p:custDataLst>
              <p:tags r:id="rId2"/>
            </p:custDataLst>
          </p:nvPr>
        </p:nvSpPr>
        <p:spPr>
          <a:xfrm>
            <a:off x="6394648" y="2963335"/>
            <a:ext cx="4694400" cy="858188"/>
          </a:xfrm>
          <a:prstGeom prst="plaque">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chorCtr="1">
            <a:noAutofit/>
          </a:bodyPr>
          <a:lstStyle/>
          <a:p>
            <a:pPr algn="ctr"/>
            <a:endParaRPr lang="en-US" sz="1850" dirty="0">
              <a:gradFill>
                <a:gsLst>
                  <a:gs pos="12000">
                    <a:schemeClr val="accent1">
                      <a:lumMod val="60000"/>
                      <a:lumOff val="40000"/>
                    </a:schemeClr>
                  </a:gs>
                  <a:gs pos="100000">
                    <a:schemeClr val="accent1"/>
                  </a:gs>
                </a:gsLst>
                <a:lin ang="2700000" scaled="1"/>
              </a:gradFill>
              <a:cs typeface="+mn-ea"/>
              <a:sym typeface="+mn-lt"/>
            </a:endParaRPr>
          </a:p>
        </p:txBody>
      </p:sp>
      <p:sp>
        <p:nvSpPr>
          <p:cNvPr id="4" name="缺角矩形 3"/>
          <p:cNvSpPr/>
          <p:nvPr>
            <p:custDataLst>
              <p:tags r:id="rId3"/>
            </p:custDataLst>
          </p:nvPr>
        </p:nvSpPr>
        <p:spPr>
          <a:xfrm>
            <a:off x="6394650" y="4288297"/>
            <a:ext cx="4694751" cy="858188"/>
          </a:xfrm>
          <a:prstGeom prst="plaque">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reflection blurRad="533400" stA="50000" endA="300" endPos="38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chorCtr="1">
            <a:noAutofit/>
          </a:bodyPr>
          <a:lstStyle/>
          <a:p>
            <a:pPr algn="ctr"/>
            <a:endParaRPr lang="en-US" sz="1850">
              <a:gradFill>
                <a:gsLst>
                  <a:gs pos="12000">
                    <a:schemeClr val="accent1">
                      <a:lumMod val="60000"/>
                      <a:lumOff val="40000"/>
                    </a:schemeClr>
                  </a:gs>
                  <a:gs pos="100000">
                    <a:schemeClr val="accent1"/>
                  </a:gs>
                </a:gsLst>
                <a:lin ang="2700000" scaled="1"/>
              </a:gradFill>
              <a:cs typeface="+mn-ea"/>
              <a:sym typeface="+mn-lt"/>
            </a:endParaRPr>
          </a:p>
        </p:txBody>
      </p:sp>
      <p:sp>
        <p:nvSpPr>
          <p:cNvPr id="5" name="缺角矩形 4"/>
          <p:cNvSpPr/>
          <p:nvPr>
            <p:custDataLst>
              <p:tags r:id="rId4"/>
            </p:custDataLst>
          </p:nvPr>
        </p:nvSpPr>
        <p:spPr>
          <a:xfrm>
            <a:off x="1198851" y="2963335"/>
            <a:ext cx="4694400" cy="858188"/>
          </a:xfrm>
          <a:prstGeom prst="plaque">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chorCtr="1">
            <a:noAutofit/>
          </a:bodyPr>
          <a:lstStyle/>
          <a:p>
            <a:pPr algn="ctr"/>
            <a:endParaRPr lang="en-US" sz="1850">
              <a:gradFill>
                <a:gsLst>
                  <a:gs pos="12000">
                    <a:schemeClr val="accent1">
                      <a:lumMod val="60000"/>
                      <a:lumOff val="40000"/>
                    </a:schemeClr>
                  </a:gs>
                  <a:gs pos="100000">
                    <a:schemeClr val="accent1"/>
                  </a:gs>
                </a:gsLst>
                <a:lin ang="2700000" scaled="1"/>
              </a:gradFill>
              <a:cs typeface="+mn-ea"/>
              <a:sym typeface="+mn-lt"/>
            </a:endParaRPr>
          </a:p>
        </p:txBody>
      </p:sp>
      <p:sp>
        <p:nvSpPr>
          <p:cNvPr id="6" name="矩形: 圆角 5"/>
          <p:cNvSpPr/>
          <p:nvPr/>
        </p:nvSpPr>
        <p:spPr>
          <a:xfrm>
            <a:off x="1344901" y="3139451"/>
            <a:ext cx="735215" cy="5059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r>
              <a:rPr lang="en-US" altLang="zh-CN" sz="2800" dirty="0">
                <a:gradFill>
                  <a:gsLst>
                    <a:gs pos="0">
                      <a:schemeClr val="accent1"/>
                    </a:gs>
                    <a:gs pos="100000">
                      <a:schemeClr val="accent1">
                        <a:lumMod val="75000"/>
                      </a:schemeClr>
                    </a:gs>
                  </a:gsLst>
                  <a:lin ang="2700000" scaled="1"/>
                </a:gradFill>
                <a:latin typeface="+mj-lt"/>
                <a:cs typeface="+mn-ea"/>
                <a:sym typeface="+mn-lt"/>
              </a:rPr>
              <a:t>01</a:t>
            </a:r>
            <a:endParaRPr lang="zh-CN" altLang="en-US" sz="2800" dirty="0">
              <a:gradFill>
                <a:gsLst>
                  <a:gs pos="0">
                    <a:schemeClr val="accent1"/>
                  </a:gs>
                  <a:gs pos="100000">
                    <a:schemeClr val="accent1">
                      <a:lumMod val="75000"/>
                    </a:schemeClr>
                  </a:gs>
                </a:gsLst>
                <a:lin ang="2700000" scaled="1"/>
              </a:gradFill>
              <a:latin typeface="+mj-lt"/>
              <a:cs typeface="+mn-ea"/>
              <a:sym typeface="+mn-lt"/>
            </a:endParaRPr>
          </a:p>
        </p:txBody>
      </p:sp>
      <p:sp>
        <p:nvSpPr>
          <p:cNvPr id="7" name="文本框 6"/>
          <p:cNvSpPr txBox="1"/>
          <p:nvPr/>
        </p:nvSpPr>
        <p:spPr>
          <a:xfrm>
            <a:off x="2193756" y="3176986"/>
            <a:ext cx="1868400" cy="430887"/>
          </a:xfrm>
          <a:prstGeom prst="rect">
            <a:avLst/>
          </a:prstGeom>
          <a:noFill/>
        </p:spPr>
        <p:txBody>
          <a:bodyPr wrap="square" lIns="0" tIns="0" rIns="0" bIns="0" rtlCol="0" anchor="ctr" anchorCtr="1">
            <a:noAutofit/>
          </a:bodyPr>
          <a:lstStyle/>
          <a:p>
            <a:pPr algn="dist"/>
            <a:r>
              <a:rPr lang="zh-CN" altLang="en-US" sz="2800" dirty="0">
                <a:gradFill>
                  <a:gsLst>
                    <a:gs pos="0">
                      <a:schemeClr val="accent1"/>
                    </a:gs>
                    <a:gs pos="100000">
                      <a:schemeClr val="accent1">
                        <a:lumMod val="75000"/>
                      </a:schemeClr>
                    </a:gs>
                  </a:gsLst>
                  <a:lin ang="2700000" scaled="1"/>
                </a:gradFill>
                <a:latin typeface="+mj-ea"/>
                <a:ea typeface="+mj-ea"/>
                <a:cs typeface="+mn-ea"/>
                <a:sym typeface="+mn-lt"/>
              </a:rPr>
              <a:t>课题背景</a:t>
            </a:r>
          </a:p>
        </p:txBody>
      </p:sp>
      <p:sp>
        <p:nvSpPr>
          <p:cNvPr id="8" name="矩形: 圆角 7"/>
          <p:cNvSpPr/>
          <p:nvPr/>
        </p:nvSpPr>
        <p:spPr>
          <a:xfrm>
            <a:off x="6536525" y="3139451"/>
            <a:ext cx="735215" cy="5059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r>
              <a:rPr lang="en-US" altLang="zh-CN" sz="2800" dirty="0">
                <a:gradFill>
                  <a:gsLst>
                    <a:gs pos="0">
                      <a:schemeClr val="accent1"/>
                    </a:gs>
                    <a:gs pos="100000">
                      <a:schemeClr val="accent1">
                        <a:lumMod val="75000"/>
                      </a:schemeClr>
                    </a:gs>
                  </a:gsLst>
                  <a:lin ang="2700000" scaled="1"/>
                </a:gradFill>
                <a:latin typeface="+mj-lt"/>
                <a:cs typeface="+mn-ea"/>
                <a:sym typeface="+mn-lt"/>
              </a:rPr>
              <a:t>02</a:t>
            </a:r>
            <a:endParaRPr lang="zh-CN" altLang="en-US" sz="2800" dirty="0">
              <a:gradFill>
                <a:gsLst>
                  <a:gs pos="0">
                    <a:schemeClr val="accent1"/>
                  </a:gs>
                  <a:gs pos="100000">
                    <a:schemeClr val="accent1">
                      <a:lumMod val="75000"/>
                    </a:schemeClr>
                  </a:gs>
                </a:gsLst>
                <a:lin ang="2700000" scaled="1"/>
              </a:gradFill>
              <a:latin typeface="+mj-lt"/>
              <a:cs typeface="+mn-ea"/>
              <a:sym typeface="+mn-lt"/>
            </a:endParaRPr>
          </a:p>
        </p:txBody>
      </p:sp>
      <p:sp>
        <p:nvSpPr>
          <p:cNvPr id="9" name="文本框 8"/>
          <p:cNvSpPr txBox="1"/>
          <p:nvPr/>
        </p:nvSpPr>
        <p:spPr>
          <a:xfrm>
            <a:off x="7385380" y="3176986"/>
            <a:ext cx="1899285" cy="430887"/>
          </a:xfrm>
          <a:prstGeom prst="rect">
            <a:avLst/>
          </a:prstGeom>
          <a:noFill/>
        </p:spPr>
        <p:txBody>
          <a:bodyPr wrap="square" lIns="0" tIns="0" rIns="0" bIns="0" rtlCol="0" anchor="ctr" anchorCtr="1">
            <a:noAutofit/>
          </a:bodyPr>
          <a:lstStyle/>
          <a:p>
            <a:pPr algn="dist"/>
            <a:r>
              <a:rPr lang="zh-CN" altLang="en-US" sz="2800" dirty="0">
                <a:gradFill>
                  <a:gsLst>
                    <a:gs pos="0">
                      <a:schemeClr val="accent1"/>
                    </a:gs>
                    <a:gs pos="100000">
                      <a:schemeClr val="accent1">
                        <a:lumMod val="75000"/>
                      </a:schemeClr>
                    </a:gs>
                  </a:gsLst>
                  <a:lin ang="2700000" scaled="1"/>
                </a:gradFill>
                <a:latin typeface="+mj-ea"/>
                <a:ea typeface="+mj-ea"/>
                <a:cs typeface="+mn-ea"/>
                <a:sym typeface="+mn-lt"/>
              </a:rPr>
              <a:t>课题内容</a:t>
            </a:r>
            <a:endParaRPr lang="zh-CN" altLang="en-US" sz="1200" dirty="0">
              <a:gradFill>
                <a:gsLst>
                  <a:gs pos="0">
                    <a:schemeClr val="accent1"/>
                  </a:gs>
                  <a:gs pos="100000">
                    <a:schemeClr val="accent1">
                      <a:lumMod val="75000"/>
                    </a:schemeClr>
                  </a:gs>
                </a:gsLst>
                <a:lin ang="2700000" scaled="1"/>
              </a:gradFill>
              <a:latin typeface="+mj-ea"/>
              <a:ea typeface="+mj-ea"/>
              <a:cs typeface="+mn-ea"/>
              <a:sym typeface="+mn-lt"/>
            </a:endParaRPr>
          </a:p>
        </p:txBody>
      </p:sp>
      <p:sp>
        <p:nvSpPr>
          <p:cNvPr id="10" name="矩形: 圆角 9"/>
          <p:cNvSpPr/>
          <p:nvPr/>
        </p:nvSpPr>
        <p:spPr>
          <a:xfrm>
            <a:off x="1344901" y="4443678"/>
            <a:ext cx="735215" cy="5059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r>
              <a:rPr lang="en-US" altLang="zh-CN" sz="2800" dirty="0">
                <a:gradFill>
                  <a:gsLst>
                    <a:gs pos="0">
                      <a:schemeClr val="accent1"/>
                    </a:gs>
                    <a:gs pos="100000">
                      <a:schemeClr val="accent1">
                        <a:lumMod val="75000"/>
                      </a:schemeClr>
                    </a:gs>
                  </a:gsLst>
                  <a:lin ang="2700000" scaled="1"/>
                </a:gradFill>
                <a:latin typeface="+mj-lt"/>
                <a:cs typeface="+mn-ea"/>
                <a:sym typeface="+mn-lt"/>
              </a:rPr>
              <a:t>03</a:t>
            </a:r>
            <a:endParaRPr lang="zh-CN" altLang="en-US" sz="2800" dirty="0">
              <a:gradFill>
                <a:gsLst>
                  <a:gs pos="0">
                    <a:schemeClr val="accent1"/>
                  </a:gs>
                  <a:gs pos="100000">
                    <a:schemeClr val="accent1">
                      <a:lumMod val="75000"/>
                    </a:schemeClr>
                  </a:gs>
                </a:gsLst>
                <a:lin ang="2700000" scaled="1"/>
              </a:gradFill>
              <a:latin typeface="+mj-lt"/>
              <a:cs typeface="+mn-ea"/>
              <a:sym typeface="+mn-lt"/>
            </a:endParaRPr>
          </a:p>
        </p:txBody>
      </p:sp>
      <p:sp>
        <p:nvSpPr>
          <p:cNvPr id="11" name="文本框 10"/>
          <p:cNvSpPr txBox="1"/>
          <p:nvPr/>
        </p:nvSpPr>
        <p:spPr>
          <a:xfrm>
            <a:off x="2193756" y="4481212"/>
            <a:ext cx="1868400" cy="430887"/>
          </a:xfrm>
          <a:prstGeom prst="rect">
            <a:avLst/>
          </a:prstGeom>
          <a:noFill/>
        </p:spPr>
        <p:txBody>
          <a:bodyPr wrap="square" lIns="0" tIns="0" rIns="0" bIns="0" rtlCol="0" anchor="ctr" anchorCtr="1">
            <a:noAutofit/>
          </a:bodyPr>
          <a:lstStyle/>
          <a:p>
            <a:pPr algn="dist"/>
            <a:r>
              <a:rPr lang="zh-CN" altLang="en-US" sz="2800" dirty="0">
                <a:gradFill>
                  <a:gsLst>
                    <a:gs pos="0">
                      <a:schemeClr val="accent1"/>
                    </a:gs>
                    <a:gs pos="100000">
                      <a:schemeClr val="accent1">
                        <a:lumMod val="75000"/>
                      </a:schemeClr>
                    </a:gs>
                  </a:gsLst>
                  <a:lin ang="2700000" scaled="1"/>
                </a:gradFill>
                <a:latin typeface="+mj-ea"/>
                <a:ea typeface="+mj-ea"/>
                <a:cs typeface="+mn-ea"/>
                <a:sym typeface="+mn-lt"/>
              </a:rPr>
              <a:t>结果与讨论</a:t>
            </a:r>
          </a:p>
        </p:txBody>
      </p:sp>
      <p:sp>
        <p:nvSpPr>
          <p:cNvPr id="12" name="矩形: 圆角 11"/>
          <p:cNvSpPr/>
          <p:nvPr/>
        </p:nvSpPr>
        <p:spPr>
          <a:xfrm>
            <a:off x="6536525" y="4464413"/>
            <a:ext cx="735215" cy="5059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r>
              <a:rPr lang="en-US" altLang="zh-CN" sz="2800" dirty="0">
                <a:gradFill>
                  <a:gsLst>
                    <a:gs pos="0">
                      <a:schemeClr val="accent1"/>
                    </a:gs>
                    <a:gs pos="100000">
                      <a:schemeClr val="accent1">
                        <a:lumMod val="75000"/>
                      </a:schemeClr>
                    </a:gs>
                  </a:gsLst>
                  <a:lin ang="2700000" scaled="1"/>
                </a:gradFill>
                <a:latin typeface="+mj-lt"/>
                <a:cs typeface="+mn-ea"/>
                <a:sym typeface="+mn-lt"/>
              </a:rPr>
              <a:t>04</a:t>
            </a:r>
            <a:endParaRPr lang="zh-CN" altLang="en-US" sz="2800" dirty="0">
              <a:gradFill>
                <a:gsLst>
                  <a:gs pos="0">
                    <a:schemeClr val="accent1"/>
                  </a:gs>
                  <a:gs pos="100000">
                    <a:schemeClr val="accent1">
                      <a:lumMod val="75000"/>
                    </a:schemeClr>
                  </a:gs>
                </a:gsLst>
                <a:lin ang="2700000" scaled="1"/>
              </a:gradFill>
              <a:latin typeface="+mj-lt"/>
              <a:cs typeface="+mn-ea"/>
              <a:sym typeface="+mn-lt"/>
            </a:endParaRPr>
          </a:p>
        </p:txBody>
      </p:sp>
      <p:sp>
        <p:nvSpPr>
          <p:cNvPr id="13" name="文本框 12"/>
          <p:cNvSpPr txBox="1"/>
          <p:nvPr/>
        </p:nvSpPr>
        <p:spPr>
          <a:xfrm>
            <a:off x="7385380" y="4501948"/>
            <a:ext cx="1867200" cy="430887"/>
          </a:xfrm>
          <a:prstGeom prst="rect">
            <a:avLst/>
          </a:prstGeom>
          <a:noFill/>
        </p:spPr>
        <p:txBody>
          <a:bodyPr wrap="square" lIns="0" tIns="0" rIns="0" bIns="0" rtlCol="0" anchor="ctr" anchorCtr="1">
            <a:noAutofit/>
          </a:bodyPr>
          <a:lstStyle/>
          <a:p>
            <a:pPr algn="dist"/>
            <a:r>
              <a:rPr lang="zh-CN" altLang="en-US" sz="2800" dirty="0">
                <a:gradFill>
                  <a:gsLst>
                    <a:gs pos="0">
                      <a:schemeClr val="accent1"/>
                    </a:gs>
                    <a:gs pos="100000">
                      <a:schemeClr val="accent1">
                        <a:lumMod val="75000"/>
                      </a:schemeClr>
                    </a:gs>
                  </a:gsLst>
                  <a:lin ang="2700000" scaled="1"/>
                </a:gradFill>
                <a:latin typeface="+mj-ea"/>
                <a:ea typeface="+mj-ea"/>
                <a:cs typeface="+mn-ea"/>
                <a:sym typeface="+mn-lt"/>
              </a:rPr>
              <a:t>总结与展望</a:t>
            </a:r>
          </a:p>
        </p:txBody>
      </p:sp>
      <p:sp>
        <p:nvSpPr>
          <p:cNvPr id="14" name="文本框 13"/>
          <p:cNvSpPr txBox="1"/>
          <p:nvPr/>
        </p:nvSpPr>
        <p:spPr>
          <a:xfrm>
            <a:off x="4138346" y="3292029"/>
            <a:ext cx="1659008" cy="246221"/>
          </a:xfrm>
          <a:prstGeom prst="rect">
            <a:avLst/>
          </a:prstGeom>
          <a:noFill/>
        </p:spPr>
        <p:txBody>
          <a:bodyPr wrap="square" anchor="ctr" anchorCtr="1">
            <a:noAutofit/>
          </a:bodyPr>
          <a:lstStyle/>
          <a:p>
            <a:r>
              <a:rPr lang="en-GB" altLang="zh-CN" sz="1600" dirty="0">
                <a:solidFill>
                  <a:schemeClr val="bg1">
                    <a:lumMod val="75000"/>
                  </a:schemeClr>
                </a:solidFill>
                <a:cs typeface="+mn-ea"/>
                <a:sym typeface="+mn-lt"/>
              </a:rPr>
              <a:t>BACKGROUND</a:t>
            </a:r>
            <a:endParaRPr kumimoji="1" lang="zh-CN" altLang="en-US" sz="1600" dirty="0">
              <a:solidFill>
                <a:schemeClr val="bg1">
                  <a:lumMod val="75000"/>
                </a:schemeClr>
              </a:solidFill>
              <a:cs typeface="+mn-ea"/>
              <a:sym typeface="+mn-lt"/>
            </a:endParaRPr>
          </a:p>
        </p:txBody>
      </p:sp>
      <p:sp>
        <p:nvSpPr>
          <p:cNvPr id="15" name="文本框 14"/>
          <p:cNvSpPr txBox="1"/>
          <p:nvPr/>
        </p:nvSpPr>
        <p:spPr>
          <a:xfrm>
            <a:off x="9298861" y="3292029"/>
            <a:ext cx="1318340" cy="246221"/>
          </a:xfrm>
          <a:prstGeom prst="rect">
            <a:avLst/>
          </a:prstGeom>
          <a:noFill/>
        </p:spPr>
        <p:txBody>
          <a:bodyPr wrap="square" anchor="ctr" anchorCtr="1">
            <a:noAutofit/>
          </a:bodyPr>
          <a:lstStyle/>
          <a:p>
            <a:r>
              <a:rPr lang="en-GB" altLang="zh-CN" sz="1600" dirty="0">
                <a:solidFill>
                  <a:schemeClr val="bg1">
                    <a:lumMod val="75000"/>
                  </a:schemeClr>
                </a:solidFill>
                <a:cs typeface="+mn-ea"/>
                <a:sym typeface="+mn-lt"/>
              </a:rPr>
              <a:t> </a:t>
            </a:r>
            <a:r>
              <a:rPr lang="en-US" sz="1600" dirty="0">
                <a:solidFill>
                  <a:schemeClr val="bg1">
                    <a:lumMod val="75000"/>
                  </a:schemeClr>
                </a:solidFill>
                <a:cs typeface="+mn-ea"/>
                <a:sym typeface="+mn-lt"/>
              </a:rPr>
              <a:t> CONTENT</a:t>
            </a:r>
          </a:p>
        </p:txBody>
      </p:sp>
      <p:sp>
        <p:nvSpPr>
          <p:cNvPr id="16" name="文本框 15"/>
          <p:cNvSpPr txBox="1"/>
          <p:nvPr/>
        </p:nvSpPr>
        <p:spPr>
          <a:xfrm>
            <a:off x="4029039" y="4580867"/>
            <a:ext cx="1119904" cy="270533"/>
          </a:xfrm>
          <a:prstGeom prst="rect">
            <a:avLst/>
          </a:prstGeom>
          <a:noFill/>
        </p:spPr>
        <p:txBody>
          <a:bodyPr wrap="square" anchor="ctr" anchorCtr="1">
            <a:noAutofit/>
          </a:bodyPr>
          <a:lstStyle/>
          <a:p>
            <a:r>
              <a:rPr lang="en-US" sz="1600" dirty="0">
                <a:solidFill>
                  <a:schemeClr val="bg1">
                    <a:lumMod val="75000"/>
                  </a:schemeClr>
                </a:solidFill>
                <a:cs typeface="+mn-ea"/>
                <a:sym typeface="+mn-lt"/>
              </a:rPr>
              <a:t>RESULTS</a:t>
            </a:r>
          </a:p>
        </p:txBody>
      </p:sp>
      <p:sp>
        <p:nvSpPr>
          <p:cNvPr id="17" name="文本框 16"/>
          <p:cNvSpPr txBox="1"/>
          <p:nvPr/>
        </p:nvSpPr>
        <p:spPr>
          <a:xfrm>
            <a:off x="9323996" y="4594279"/>
            <a:ext cx="1523103" cy="257121"/>
          </a:xfrm>
          <a:prstGeom prst="rect">
            <a:avLst/>
          </a:prstGeom>
          <a:noFill/>
        </p:spPr>
        <p:txBody>
          <a:bodyPr wrap="square" anchor="ctr" anchorCtr="1">
            <a:noAutofit/>
          </a:bodyPr>
          <a:lstStyle/>
          <a:p>
            <a:r>
              <a:rPr lang="en-US" sz="1600" dirty="0">
                <a:solidFill>
                  <a:schemeClr val="bg1">
                    <a:lumMod val="75000"/>
                  </a:schemeClr>
                </a:solidFill>
                <a:cs typeface="+mn-ea"/>
                <a:sym typeface="+mn-lt"/>
              </a:rPr>
              <a:t>SUMMARY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521454" y="2611185"/>
            <a:ext cx="1189428" cy="276999"/>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1800" b="0" i="0" u="none" strike="noStrike" kern="1200" cap="none" spc="0" normalizeH="0" baseline="0" noProof="0" dirty="0">
                <a:ln>
                  <a:noFill/>
                </a:ln>
                <a:solidFill>
                  <a:schemeClr val="accent1"/>
                </a:solidFill>
                <a:effectLst/>
                <a:uLnTx/>
                <a:uFillTx/>
                <a:cs typeface="+mn-ea"/>
                <a:sym typeface="+mn-lt"/>
              </a:rPr>
              <a:t>PART</a:t>
            </a:r>
            <a:r>
              <a:rPr kumimoji="1" lang="zh-CN" altLang="en-US" sz="1800" b="0" i="0" u="none" strike="noStrike" kern="1200" cap="none" spc="0" normalizeH="0" baseline="0" noProof="0" dirty="0">
                <a:ln>
                  <a:noFill/>
                </a:ln>
                <a:solidFill>
                  <a:schemeClr val="accent1"/>
                </a:solidFill>
                <a:effectLst/>
                <a:uLnTx/>
                <a:uFillTx/>
                <a:cs typeface="+mn-ea"/>
                <a:sym typeface="+mn-lt"/>
              </a:rPr>
              <a:t> </a:t>
            </a:r>
            <a:r>
              <a:rPr kumimoji="1" lang="en-US" altLang="zh-CN" sz="1800" b="0" i="0" u="none" strike="noStrike" kern="1200" cap="none" spc="0" normalizeH="0" baseline="0" noProof="0" dirty="0">
                <a:ln>
                  <a:noFill/>
                </a:ln>
                <a:solidFill>
                  <a:schemeClr val="accent1"/>
                </a:solidFill>
                <a:effectLst/>
                <a:uLnTx/>
                <a:uFillTx/>
                <a:cs typeface="+mn-ea"/>
                <a:sym typeface="+mn-lt"/>
              </a:rPr>
              <a:t>ONE</a:t>
            </a:r>
            <a:r>
              <a:rPr kumimoji="1" lang="zh-CN" altLang="en-US" sz="1800" b="0" i="0" u="none" strike="noStrike" kern="1200" cap="none" spc="0" normalizeH="0" baseline="0" noProof="0" dirty="0">
                <a:ln>
                  <a:noFill/>
                </a:ln>
                <a:solidFill>
                  <a:schemeClr val="accent1"/>
                </a:solidFill>
                <a:effectLst/>
                <a:uLnTx/>
                <a:uFillTx/>
                <a:cs typeface="+mn-ea"/>
                <a:sym typeface="+mn-lt"/>
              </a:rPr>
              <a:t> </a:t>
            </a:r>
          </a:p>
        </p:txBody>
      </p:sp>
      <p:cxnSp>
        <p:nvCxnSpPr>
          <p:cNvPr id="8" name="直线连接符 5"/>
          <p:cNvCxnSpPr/>
          <p:nvPr/>
        </p:nvCxnSpPr>
        <p:spPr>
          <a:xfrm>
            <a:off x="4794394" y="2749684"/>
            <a:ext cx="375154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直线连接符 6"/>
          <p:cNvCxnSpPr/>
          <p:nvPr/>
        </p:nvCxnSpPr>
        <p:spPr>
          <a:xfrm>
            <a:off x="3540505" y="4597730"/>
            <a:ext cx="502448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585210" y="3108354"/>
            <a:ext cx="5029200" cy="1015663"/>
          </a:xfrm>
          <a:prstGeom prst="rect">
            <a:avLst/>
          </a:prstGeom>
          <a:noFill/>
        </p:spPr>
        <p:txBody>
          <a:bodyPr wrap="square" lIns="0" tIns="0" rIns="0" bIns="0" rtlCol="0" anchor="ctr" anchorCtr="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gradFill>
                  <a:gsLst>
                    <a:gs pos="97000">
                      <a:schemeClr val="accent1">
                        <a:lumMod val="75000"/>
                      </a:schemeClr>
                    </a:gs>
                    <a:gs pos="8000">
                      <a:schemeClr val="accent1"/>
                    </a:gs>
                  </a:gsLst>
                  <a:lin ang="5400000" scaled="0"/>
                </a:gradFill>
                <a:effectLst/>
                <a:uLnTx/>
                <a:uFillTx/>
                <a:latin typeface="+mj-ea"/>
                <a:ea typeface="+mj-ea"/>
                <a:cs typeface="+mn-ea"/>
                <a:sym typeface="+mn-lt"/>
              </a:rPr>
              <a:t>课题背景</a:t>
            </a:r>
          </a:p>
        </p:txBody>
      </p:sp>
      <p:sp>
        <p:nvSpPr>
          <p:cNvPr id="11" name="文本框 10"/>
          <p:cNvSpPr txBox="1"/>
          <p:nvPr/>
        </p:nvSpPr>
        <p:spPr>
          <a:xfrm>
            <a:off x="3681984" y="4147483"/>
            <a:ext cx="4837176" cy="307777"/>
          </a:xfrm>
          <a:prstGeom prst="rect">
            <a:avLst/>
          </a:prstGeom>
          <a:noFill/>
        </p:spPr>
        <p:txBody>
          <a:bodyPr wrap="square" lIns="0" tIns="0" rIns="0" bIns="0" rtlCol="0" anchor="ctr" anchorCtr="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accent1"/>
                </a:solidFill>
                <a:effectLst/>
                <a:uLnTx/>
                <a:uFillTx/>
                <a:cs typeface="+mn-ea"/>
                <a:sym typeface="+mn-lt"/>
              </a:rPr>
              <a:t>SUBJECT BACKGROUND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a:xfrm>
            <a:off x="613749" y="603235"/>
            <a:ext cx="2344251" cy="595766"/>
          </a:xfrm>
        </p:spPr>
        <p:txBody>
          <a:bodyPr/>
          <a:lstStyle/>
          <a:p>
            <a:r>
              <a:rPr lang="zh-CN" altLang="en-US" dirty="0">
                <a:sym typeface="+mn-lt"/>
              </a:rPr>
              <a:t>课题背景</a:t>
            </a:r>
          </a:p>
        </p:txBody>
      </p:sp>
      <p:grpSp>
        <p:nvGrpSpPr>
          <p:cNvPr id="2" name="组合 1">
            <a:extLst>
              <a:ext uri="{FF2B5EF4-FFF2-40B4-BE49-F238E27FC236}">
                <a16:creationId xmlns:a16="http://schemas.microsoft.com/office/drawing/2014/main" id="{9EDEB000-BBDC-22E4-5576-69A3420AA4E3}"/>
              </a:ext>
            </a:extLst>
          </p:cNvPr>
          <p:cNvGrpSpPr/>
          <p:nvPr/>
        </p:nvGrpSpPr>
        <p:grpSpPr>
          <a:xfrm>
            <a:off x="1042081" y="2320416"/>
            <a:ext cx="4833330" cy="1723645"/>
            <a:chOff x="1042081" y="2320416"/>
            <a:chExt cx="4833330" cy="1723645"/>
          </a:xfrm>
        </p:grpSpPr>
        <p:sp>
          <p:nvSpPr>
            <p:cNvPr id="146" name="任意多边形: 形状 145"/>
            <p:cNvSpPr/>
            <p:nvPr/>
          </p:nvSpPr>
          <p:spPr>
            <a:xfrm>
              <a:off x="1042081" y="2320416"/>
              <a:ext cx="4833279" cy="1723645"/>
            </a:xfrm>
            <a:custGeom>
              <a:avLst/>
              <a:gdLst>
                <a:gd name="connsiteX0" fmla="*/ 3944842 w 4833279"/>
                <a:gd name="connsiteY0" fmla="*/ 1723645 h 1723645"/>
                <a:gd name="connsiteX1" fmla="*/ 0 w 4833279"/>
                <a:gd name="connsiteY1" fmla="*/ 1723645 h 1723645"/>
                <a:gd name="connsiteX2" fmla="*/ 0 w 4833279"/>
                <a:gd name="connsiteY2" fmla="*/ 0 h 1723645"/>
                <a:gd name="connsiteX3" fmla="*/ 4833280 w 4833279"/>
                <a:gd name="connsiteY3" fmla="*/ 0 h 1723645"/>
                <a:gd name="connsiteX4" fmla="*/ 4833280 w 4833279"/>
                <a:gd name="connsiteY4" fmla="*/ 835156 h 1723645"/>
                <a:gd name="connsiteX5" fmla="*/ 3944842 w 4833279"/>
                <a:gd name="connsiteY5"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3279" h="1723645">
                  <a:moveTo>
                    <a:pt x="3944842" y="1723645"/>
                  </a:moveTo>
                  <a:lnTo>
                    <a:pt x="0" y="1723645"/>
                  </a:lnTo>
                  <a:lnTo>
                    <a:pt x="0" y="0"/>
                  </a:lnTo>
                  <a:lnTo>
                    <a:pt x="4833280" y="0"/>
                  </a:lnTo>
                  <a:lnTo>
                    <a:pt x="4833280" y="835156"/>
                  </a:lnTo>
                  <a:cubicBezTo>
                    <a:pt x="4833280" y="1325846"/>
                    <a:pt x="4435532" y="1723645"/>
                    <a:pt x="3944842" y="1723645"/>
                  </a:cubicBezTo>
                  <a:close/>
                </a:path>
              </a:pathLst>
            </a:custGeom>
            <a:gradFill>
              <a:gsLst>
                <a:gs pos="0">
                  <a:schemeClr val="bg1">
                    <a:lumMod val="95000"/>
                  </a:schemeClr>
                </a:gs>
                <a:gs pos="100000">
                  <a:schemeClr val="bg1"/>
                </a:gs>
              </a:gsLst>
              <a:lin ang="16200000" scaled="0"/>
            </a:gradFill>
            <a:ln w="6350">
              <a:noFill/>
            </a:ln>
            <a:effectLst>
              <a:outerShdw blurRad="190500" dist="38100" dir="2700000" algn="tl" rotWithShape="0">
                <a:schemeClr val="tx1">
                  <a:lumMod val="75000"/>
                  <a:lumOff val="25000"/>
                  <a:alpha val="15000"/>
                </a:scheme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800">
                <a:gradFill>
                  <a:gsLst>
                    <a:gs pos="0">
                      <a:schemeClr val="accent1">
                        <a:lumMod val="20000"/>
                        <a:lumOff val="80000"/>
                      </a:schemeClr>
                    </a:gs>
                    <a:gs pos="100000">
                      <a:schemeClr val="bg1"/>
                    </a:gs>
                  </a:gsLst>
                  <a:lin ang="16200000" scaled="0"/>
                </a:gradFill>
                <a:effectLst>
                  <a:outerShdw blurRad="127000" dist="38100" dir="2700000" algn="tl" rotWithShape="0">
                    <a:schemeClr val="accent2">
                      <a:lumMod val="50000"/>
                      <a:alpha val="35000"/>
                    </a:schemeClr>
                  </a:outerShdw>
                </a:effectLst>
                <a:cs typeface="+mn-ea"/>
                <a:sym typeface="+mn-lt"/>
              </a:endParaRPr>
            </a:p>
          </p:txBody>
        </p:sp>
        <p:sp>
          <p:nvSpPr>
            <p:cNvPr id="147" name="任意多边形: 形状 146"/>
            <p:cNvSpPr/>
            <p:nvPr/>
          </p:nvSpPr>
          <p:spPr>
            <a:xfrm>
              <a:off x="1042081" y="2320416"/>
              <a:ext cx="4833330" cy="1723645"/>
            </a:xfrm>
            <a:custGeom>
              <a:avLst/>
              <a:gdLst>
                <a:gd name="connsiteX0" fmla="*/ 3944842 w 4833330"/>
                <a:gd name="connsiteY0" fmla="*/ 1723645 h 1723645"/>
                <a:gd name="connsiteX1" fmla="*/ 0 w 4833330"/>
                <a:gd name="connsiteY1" fmla="*/ 1723645 h 1723645"/>
                <a:gd name="connsiteX2" fmla="*/ 0 w 4833330"/>
                <a:gd name="connsiteY2" fmla="*/ 1563698 h 1723645"/>
                <a:gd name="connsiteX3" fmla="*/ 3273265 w 4833330"/>
                <a:gd name="connsiteY3" fmla="*/ 1563698 h 1723645"/>
                <a:gd name="connsiteX4" fmla="*/ 3543460 w 4833330"/>
                <a:gd name="connsiteY4" fmla="*/ 1294916 h 1723645"/>
                <a:gd name="connsiteX5" fmla="*/ 3544066 w 4833330"/>
                <a:gd name="connsiteY5" fmla="*/ 1180784 h 1723645"/>
                <a:gd name="connsiteX6" fmla="*/ 3823443 w 4833330"/>
                <a:gd name="connsiteY6" fmla="*/ 185428 h 1723645"/>
                <a:gd name="connsiteX7" fmla="*/ 3823443 w 4833330"/>
                <a:gd name="connsiteY7" fmla="*/ 185428 h 1723645"/>
                <a:gd name="connsiteX8" fmla="*/ 4252879 w 4833330"/>
                <a:gd name="connsiteY8" fmla="*/ 0 h 1723645"/>
                <a:gd name="connsiteX9" fmla="*/ 4833331 w 4833330"/>
                <a:gd name="connsiteY9" fmla="*/ 0 h 1723645"/>
                <a:gd name="connsiteX10" fmla="*/ 4833331 w 4833330"/>
                <a:gd name="connsiteY10" fmla="*/ 835156 h 1723645"/>
                <a:gd name="connsiteX11" fmla="*/ 3944842 w 4833330"/>
                <a:gd name="connsiteY11"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33330" h="1723645">
                  <a:moveTo>
                    <a:pt x="3944842" y="1723645"/>
                  </a:moveTo>
                  <a:lnTo>
                    <a:pt x="0" y="1723645"/>
                  </a:lnTo>
                  <a:lnTo>
                    <a:pt x="0" y="1563698"/>
                  </a:lnTo>
                  <a:lnTo>
                    <a:pt x="3273265" y="1563698"/>
                  </a:lnTo>
                  <a:cubicBezTo>
                    <a:pt x="3421961" y="1563698"/>
                    <a:pt x="3542703" y="1443611"/>
                    <a:pt x="3543460" y="1294916"/>
                  </a:cubicBezTo>
                  <a:lnTo>
                    <a:pt x="3544066" y="1180784"/>
                  </a:lnTo>
                  <a:cubicBezTo>
                    <a:pt x="3544066" y="830666"/>
                    <a:pt x="3572927" y="451435"/>
                    <a:pt x="3823443" y="185428"/>
                  </a:cubicBezTo>
                  <a:lnTo>
                    <a:pt x="3823443" y="185428"/>
                  </a:lnTo>
                  <a:cubicBezTo>
                    <a:pt x="3934952" y="67107"/>
                    <a:pt x="4090308" y="0"/>
                    <a:pt x="4252879" y="0"/>
                  </a:cubicBezTo>
                  <a:lnTo>
                    <a:pt x="4833331" y="0"/>
                  </a:lnTo>
                  <a:lnTo>
                    <a:pt x="4833331" y="835156"/>
                  </a:lnTo>
                  <a:cubicBezTo>
                    <a:pt x="4833280" y="1325846"/>
                    <a:pt x="4435532" y="1723645"/>
                    <a:pt x="3944842" y="1723645"/>
                  </a:cubicBezTo>
                  <a:close/>
                </a:path>
              </a:pathLst>
            </a:custGeom>
            <a:gradFill>
              <a:gsLst>
                <a:gs pos="23000">
                  <a:schemeClr val="accent1">
                    <a:lumMod val="80000"/>
                    <a:lumOff val="20000"/>
                  </a:schemeClr>
                </a:gs>
                <a:gs pos="100000">
                  <a:schemeClr val="accent1">
                    <a:lumMod val="95000"/>
                  </a:schemeClr>
                </a:gs>
              </a:gsLst>
              <a:lin ang="5400000" scaled="0"/>
            </a:gradFill>
            <a:ln w="5041"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8" name="图形 23"/>
            <p:cNvSpPr/>
            <p:nvPr/>
          </p:nvSpPr>
          <p:spPr>
            <a:xfrm>
              <a:off x="4974107" y="2891942"/>
              <a:ext cx="458432" cy="458430"/>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rgbClr val="FFFFFF"/>
            </a:solidFill>
            <a:ln w="567"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2">
                    <a:lumMod val="50000"/>
                  </a:schemeClr>
                </a:solidFill>
                <a:cs typeface="+mn-ea"/>
                <a:sym typeface="+mn-lt"/>
              </a:endParaRPr>
            </a:p>
          </p:txBody>
        </p:sp>
      </p:grpSp>
      <p:sp>
        <p:nvSpPr>
          <p:cNvPr id="149" name="文本框 22"/>
          <p:cNvSpPr txBox="1"/>
          <p:nvPr/>
        </p:nvSpPr>
        <p:spPr>
          <a:xfrm>
            <a:off x="1233474" y="2480632"/>
            <a:ext cx="1312956" cy="307777"/>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solidFill>
                <a:latin typeface="+mj-ea"/>
                <a:ea typeface="+mj-ea"/>
                <a:cs typeface="+mn-ea"/>
                <a:sym typeface="+mn-lt"/>
              </a:rPr>
              <a:t>关键词标题</a:t>
            </a:r>
          </a:p>
        </p:txBody>
      </p:sp>
      <p:sp>
        <p:nvSpPr>
          <p:cNvPr id="150" name="文本框 26"/>
          <p:cNvSpPr txBox="1"/>
          <p:nvPr/>
        </p:nvSpPr>
        <p:spPr>
          <a:xfrm>
            <a:off x="1233474" y="2879576"/>
            <a:ext cx="3128758" cy="1037616"/>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endParaRPr lang="en-US" altLang="zh-CN" sz="1600" dirty="0">
              <a:solidFill>
                <a:schemeClr val="tx1">
                  <a:lumMod val="65000"/>
                  <a:lumOff val="35000"/>
                </a:schemeClr>
              </a:solidFill>
              <a:cs typeface="+mn-ea"/>
              <a:sym typeface="+mn-lt"/>
            </a:endParaRPr>
          </a:p>
        </p:txBody>
      </p:sp>
      <p:grpSp>
        <p:nvGrpSpPr>
          <p:cNvPr id="4" name="组合 3">
            <a:extLst>
              <a:ext uri="{FF2B5EF4-FFF2-40B4-BE49-F238E27FC236}">
                <a16:creationId xmlns:a16="http://schemas.microsoft.com/office/drawing/2014/main" id="{C922719F-F6E7-DED4-DD73-7B8AD582625C}"/>
              </a:ext>
            </a:extLst>
          </p:cNvPr>
          <p:cNvGrpSpPr/>
          <p:nvPr/>
        </p:nvGrpSpPr>
        <p:grpSpPr>
          <a:xfrm>
            <a:off x="1042081" y="4441316"/>
            <a:ext cx="4833330" cy="1723645"/>
            <a:chOff x="1042081" y="4441316"/>
            <a:chExt cx="4833330" cy="1723645"/>
          </a:xfrm>
        </p:grpSpPr>
        <p:sp>
          <p:nvSpPr>
            <p:cNvPr id="151" name="任意多边形: 形状 150"/>
            <p:cNvSpPr/>
            <p:nvPr/>
          </p:nvSpPr>
          <p:spPr>
            <a:xfrm>
              <a:off x="1042081" y="4441316"/>
              <a:ext cx="4833279" cy="1723645"/>
            </a:xfrm>
            <a:custGeom>
              <a:avLst/>
              <a:gdLst>
                <a:gd name="connsiteX0" fmla="*/ 3944842 w 4833279"/>
                <a:gd name="connsiteY0" fmla="*/ 1723645 h 1723645"/>
                <a:gd name="connsiteX1" fmla="*/ 0 w 4833279"/>
                <a:gd name="connsiteY1" fmla="*/ 1723645 h 1723645"/>
                <a:gd name="connsiteX2" fmla="*/ 0 w 4833279"/>
                <a:gd name="connsiteY2" fmla="*/ 0 h 1723645"/>
                <a:gd name="connsiteX3" fmla="*/ 4833280 w 4833279"/>
                <a:gd name="connsiteY3" fmla="*/ 0 h 1723645"/>
                <a:gd name="connsiteX4" fmla="*/ 4833280 w 4833279"/>
                <a:gd name="connsiteY4" fmla="*/ 835156 h 1723645"/>
                <a:gd name="connsiteX5" fmla="*/ 3944842 w 4833279"/>
                <a:gd name="connsiteY5"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3279" h="1723645">
                  <a:moveTo>
                    <a:pt x="3944842" y="1723645"/>
                  </a:moveTo>
                  <a:lnTo>
                    <a:pt x="0" y="1723645"/>
                  </a:lnTo>
                  <a:lnTo>
                    <a:pt x="0" y="0"/>
                  </a:lnTo>
                  <a:lnTo>
                    <a:pt x="4833280" y="0"/>
                  </a:lnTo>
                  <a:lnTo>
                    <a:pt x="4833280" y="835156"/>
                  </a:lnTo>
                  <a:cubicBezTo>
                    <a:pt x="4833280" y="1325846"/>
                    <a:pt x="4435532" y="1723645"/>
                    <a:pt x="3944842" y="1723645"/>
                  </a:cubicBezTo>
                  <a:close/>
                </a:path>
              </a:pathLst>
            </a:custGeom>
            <a:gradFill>
              <a:gsLst>
                <a:gs pos="0">
                  <a:schemeClr val="bg1">
                    <a:lumMod val="95000"/>
                  </a:schemeClr>
                </a:gs>
                <a:gs pos="100000">
                  <a:schemeClr val="bg1"/>
                </a:gs>
              </a:gsLst>
              <a:lin ang="16200000" scaled="0"/>
            </a:gradFill>
            <a:ln w="6350">
              <a:noFill/>
            </a:ln>
            <a:effectLst>
              <a:outerShdw blurRad="190500" dist="38100" dir="2700000" algn="tl" rotWithShape="0">
                <a:schemeClr val="tx1">
                  <a:lumMod val="75000"/>
                  <a:lumOff val="25000"/>
                  <a:alpha val="15000"/>
                </a:scheme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800">
                <a:gradFill>
                  <a:gsLst>
                    <a:gs pos="0">
                      <a:schemeClr val="accent1">
                        <a:lumMod val="20000"/>
                        <a:lumOff val="80000"/>
                      </a:schemeClr>
                    </a:gs>
                    <a:gs pos="100000">
                      <a:schemeClr val="bg1"/>
                    </a:gs>
                  </a:gsLst>
                  <a:lin ang="16200000" scaled="0"/>
                </a:gradFill>
                <a:effectLst>
                  <a:outerShdw blurRad="127000" dist="38100" dir="2700000" algn="tl" rotWithShape="0">
                    <a:schemeClr val="accent2">
                      <a:lumMod val="50000"/>
                      <a:alpha val="35000"/>
                    </a:schemeClr>
                  </a:outerShdw>
                </a:effectLst>
                <a:cs typeface="+mn-ea"/>
                <a:sym typeface="+mn-lt"/>
              </a:endParaRPr>
            </a:p>
          </p:txBody>
        </p:sp>
        <p:sp>
          <p:nvSpPr>
            <p:cNvPr id="152" name="任意多边形: 形状 151"/>
            <p:cNvSpPr/>
            <p:nvPr/>
          </p:nvSpPr>
          <p:spPr>
            <a:xfrm>
              <a:off x="1042081" y="4441316"/>
              <a:ext cx="4833330" cy="1723645"/>
            </a:xfrm>
            <a:custGeom>
              <a:avLst/>
              <a:gdLst>
                <a:gd name="connsiteX0" fmla="*/ 3944842 w 4833330"/>
                <a:gd name="connsiteY0" fmla="*/ 1723645 h 1723645"/>
                <a:gd name="connsiteX1" fmla="*/ 0 w 4833330"/>
                <a:gd name="connsiteY1" fmla="*/ 1723645 h 1723645"/>
                <a:gd name="connsiteX2" fmla="*/ 0 w 4833330"/>
                <a:gd name="connsiteY2" fmla="*/ 1563698 h 1723645"/>
                <a:gd name="connsiteX3" fmla="*/ 3273265 w 4833330"/>
                <a:gd name="connsiteY3" fmla="*/ 1563698 h 1723645"/>
                <a:gd name="connsiteX4" fmla="*/ 3543460 w 4833330"/>
                <a:gd name="connsiteY4" fmla="*/ 1294916 h 1723645"/>
                <a:gd name="connsiteX5" fmla="*/ 3544066 w 4833330"/>
                <a:gd name="connsiteY5" fmla="*/ 1180784 h 1723645"/>
                <a:gd name="connsiteX6" fmla="*/ 3823443 w 4833330"/>
                <a:gd name="connsiteY6" fmla="*/ 185428 h 1723645"/>
                <a:gd name="connsiteX7" fmla="*/ 3823443 w 4833330"/>
                <a:gd name="connsiteY7" fmla="*/ 185428 h 1723645"/>
                <a:gd name="connsiteX8" fmla="*/ 4252879 w 4833330"/>
                <a:gd name="connsiteY8" fmla="*/ 0 h 1723645"/>
                <a:gd name="connsiteX9" fmla="*/ 4833331 w 4833330"/>
                <a:gd name="connsiteY9" fmla="*/ 0 h 1723645"/>
                <a:gd name="connsiteX10" fmla="*/ 4833331 w 4833330"/>
                <a:gd name="connsiteY10" fmla="*/ 835156 h 1723645"/>
                <a:gd name="connsiteX11" fmla="*/ 3944842 w 4833330"/>
                <a:gd name="connsiteY11"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33330" h="1723645">
                  <a:moveTo>
                    <a:pt x="3944842" y="1723645"/>
                  </a:moveTo>
                  <a:lnTo>
                    <a:pt x="0" y="1723645"/>
                  </a:lnTo>
                  <a:lnTo>
                    <a:pt x="0" y="1563698"/>
                  </a:lnTo>
                  <a:lnTo>
                    <a:pt x="3273265" y="1563698"/>
                  </a:lnTo>
                  <a:cubicBezTo>
                    <a:pt x="3421961" y="1563698"/>
                    <a:pt x="3542703" y="1443611"/>
                    <a:pt x="3543460" y="1294916"/>
                  </a:cubicBezTo>
                  <a:lnTo>
                    <a:pt x="3544066" y="1180784"/>
                  </a:lnTo>
                  <a:cubicBezTo>
                    <a:pt x="3544066" y="830666"/>
                    <a:pt x="3572927" y="451435"/>
                    <a:pt x="3823443" y="185428"/>
                  </a:cubicBezTo>
                  <a:lnTo>
                    <a:pt x="3823443" y="185428"/>
                  </a:lnTo>
                  <a:cubicBezTo>
                    <a:pt x="3934952" y="67107"/>
                    <a:pt x="4090308" y="0"/>
                    <a:pt x="4252879" y="0"/>
                  </a:cubicBezTo>
                  <a:lnTo>
                    <a:pt x="4833331" y="0"/>
                  </a:lnTo>
                  <a:lnTo>
                    <a:pt x="4833331" y="835156"/>
                  </a:lnTo>
                  <a:cubicBezTo>
                    <a:pt x="4833280" y="1325846"/>
                    <a:pt x="4435532" y="1723645"/>
                    <a:pt x="3944842" y="1723645"/>
                  </a:cubicBezTo>
                  <a:close/>
                </a:path>
              </a:pathLst>
            </a:custGeom>
            <a:gradFill>
              <a:gsLst>
                <a:gs pos="23000">
                  <a:schemeClr val="accent1">
                    <a:lumMod val="80000"/>
                    <a:lumOff val="20000"/>
                  </a:schemeClr>
                </a:gs>
                <a:gs pos="100000">
                  <a:schemeClr val="accent1">
                    <a:lumMod val="95000"/>
                  </a:schemeClr>
                </a:gs>
              </a:gsLst>
              <a:lin ang="5400000" scaled="0"/>
            </a:gradFill>
            <a:ln w="5041"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3" name="图形 25"/>
            <p:cNvSpPr/>
            <p:nvPr/>
          </p:nvSpPr>
          <p:spPr>
            <a:xfrm>
              <a:off x="5009211" y="5114201"/>
              <a:ext cx="432448" cy="377874"/>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rgbClr val="FFFFFF"/>
            </a:solidFill>
            <a:ln w="567"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sp>
        <p:nvSpPr>
          <p:cNvPr id="154" name="文本框 24"/>
          <p:cNvSpPr txBox="1"/>
          <p:nvPr/>
        </p:nvSpPr>
        <p:spPr>
          <a:xfrm>
            <a:off x="1233475" y="4603221"/>
            <a:ext cx="1347679" cy="307777"/>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solidFill>
                <a:latin typeface="+mj-ea"/>
                <a:ea typeface="+mj-ea"/>
                <a:cs typeface="+mn-ea"/>
                <a:sym typeface="+mn-lt"/>
              </a:rPr>
              <a:t>关键词标题</a:t>
            </a:r>
          </a:p>
        </p:txBody>
      </p:sp>
      <p:sp>
        <p:nvSpPr>
          <p:cNvPr id="155" name="文本框 27"/>
          <p:cNvSpPr txBox="1"/>
          <p:nvPr/>
        </p:nvSpPr>
        <p:spPr>
          <a:xfrm>
            <a:off x="1233474" y="5002165"/>
            <a:ext cx="3128758" cy="104086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endPar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nvGrpSpPr>
          <p:cNvPr id="3" name="组合 2">
            <a:extLst>
              <a:ext uri="{FF2B5EF4-FFF2-40B4-BE49-F238E27FC236}">
                <a16:creationId xmlns:a16="http://schemas.microsoft.com/office/drawing/2014/main" id="{96E85CC3-DB39-F1F8-2E2F-6031453A488D}"/>
              </a:ext>
            </a:extLst>
          </p:cNvPr>
          <p:cNvGrpSpPr/>
          <p:nvPr/>
        </p:nvGrpSpPr>
        <p:grpSpPr>
          <a:xfrm>
            <a:off x="6316589" y="2322384"/>
            <a:ext cx="4833330" cy="1723645"/>
            <a:chOff x="6316589" y="2322384"/>
            <a:chExt cx="4833330" cy="1723645"/>
          </a:xfrm>
        </p:grpSpPr>
        <p:sp>
          <p:nvSpPr>
            <p:cNvPr id="156" name="任意多边形: 形状 155"/>
            <p:cNvSpPr/>
            <p:nvPr/>
          </p:nvSpPr>
          <p:spPr>
            <a:xfrm flipH="1">
              <a:off x="6316640" y="2322384"/>
              <a:ext cx="4833279" cy="1723645"/>
            </a:xfrm>
            <a:custGeom>
              <a:avLst/>
              <a:gdLst>
                <a:gd name="connsiteX0" fmla="*/ 3944842 w 4833279"/>
                <a:gd name="connsiteY0" fmla="*/ 1723645 h 1723645"/>
                <a:gd name="connsiteX1" fmla="*/ 0 w 4833279"/>
                <a:gd name="connsiteY1" fmla="*/ 1723645 h 1723645"/>
                <a:gd name="connsiteX2" fmla="*/ 0 w 4833279"/>
                <a:gd name="connsiteY2" fmla="*/ 0 h 1723645"/>
                <a:gd name="connsiteX3" fmla="*/ 4833280 w 4833279"/>
                <a:gd name="connsiteY3" fmla="*/ 0 h 1723645"/>
                <a:gd name="connsiteX4" fmla="*/ 4833280 w 4833279"/>
                <a:gd name="connsiteY4" fmla="*/ 835156 h 1723645"/>
                <a:gd name="connsiteX5" fmla="*/ 3944842 w 4833279"/>
                <a:gd name="connsiteY5"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3279" h="1723645">
                  <a:moveTo>
                    <a:pt x="3944842" y="1723645"/>
                  </a:moveTo>
                  <a:lnTo>
                    <a:pt x="0" y="1723645"/>
                  </a:lnTo>
                  <a:lnTo>
                    <a:pt x="0" y="0"/>
                  </a:lnTo>
                  <a:lnTo>
                    <a:pt x="4833280" y="0"/>
                  </a:lnTo>
                  <a:lnTo>
                    <a:pt x="4833280" y="835156"/>
                  </a:lnTo>
                  <a:cubicBezTo>
                    <a:pt x="4833280" y="1325846"/>
                    <a:pt x="4435532" y="1723645"/>
                    <a:pt x="3944842" y="1723645"/>
                  </a:cubicBezTo>
                  <a:close/>
                </a:path>
              </a:pathLst>
            </a:custGeom>
            <a:gradFill>
              <a:gsLst>
                <a:gs pos="0">
                  <a:schemeClr val="bg1">
                    <a:lumMod val="95000"/>
                  </a:schemeClr>
                </a:gs>
                <a:gs pos="100000">
                  <a:schemeClr val="bg1"/>
                </a:gs>
              </a:gsLst>
              <a:lin ang="16200000" scaled="0"/>
            </a:gradFill>
            <a:ln w="6350">
              <a:noFill/>
            </a:ln>
            <a:effectLst>
              <a:outerShdw blurRad="190500" dist="38100" dir="2700000" algn="tl" rotWithShape="0">
                <a:schemeClr val="tx1">
                  <a:lumMod val="75000"/>
                  <a:lumOff val="25000"/>
                  <a:alpha val="15000"/>
                </a:scheme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800">
                <a:gradFill>
                  <a:gsLst>
                    <a:gs pos="0">
                      <a:schemeClr val="accent1">
                        <a:lumMod val="20000"/>
                        <a:lumOff val="80000"/>
                      </a:schemeClr>
                    </a:gs>
                    <a:gs pos="100000">
                      <a:schemeClr val="bg1"/>
                    </a:gs>
                  </a:gsLst>
                  <a:lin ang="16200000" scaled="0"/>
                </a:gradFill>
                <a:effectLst>
                  <a:outerShdw blurRad="127000" dist="38100" dir="2700000" algn="tl" rotWithShape="0">
                    <a:schemeClr val="accent2">
                      <a:lumMod val="50000"/>
                      <a:alpha val="35000"/>
                    </a:schemeClr>
                  </a:outerShdw>
                </a:effectLst>
                <a:cs typeface="+mn-ea"/>
                <a:sym typeface="+mn-lt"/>
              </a:endParaRPr>
            </a:p>
          </p:txBody>
        </p:sp>
        <p:sp>
          <p:nvSpPr>
            <p:cNvPr id="157" name="任意多边形: 形状 156"/>
            <p:cNvSpPr/>
            <p:nvPr/>
          </p:nvSpPr>
          <p:spPr>
            <a:xfrm flipH="1">
              <a:off x="6316589" y="2322384"/>
              <a:ext cx="4833330" cy="1723645"/>
            </a:xfrm>
            <a:custGeom>
              <a:avLst/>
              <a:gdLst>
                <a:gd name="connsiteX0" fmla="*/ 3944842 w 4833330"/>
                <a:gd name="connsiteY0" fmla="*/ 1723645 h 1723645"/>
                <a:gd name="connsiteX1" fmla="*/ 0 w 4833330"/>
                <a:gd name="connsiteY1" fmla="*/ 1723645 h 1723645"/>
                <a:gd name="connsiteX2" fmla="*/ 0 w 4833330"/>
                <a:gd name="connsiteY2" fmla="*/ 1563698 h 1723645"/>
                <a:gd name="connsiteX3" fmla="*/ 3273265 w 4833330"/>
                <a:gd name="connsiteY3" fmla="*/ 1563698 h 1723645"/>
                <a:gd name="connsiteX4" fmla="*/ 3543460 w 4833330"/>
                <a:gd name="connsiteY4" fmla="*/ 1294916 h 1723645"/>
                <a:gd name="connsiteX5" fmla="*/ 3544066 w 4833330"/>
                <a:gd name="connsiteY5" fmla="*/ 1180784 h 1723645"/>
                <a:gd name="connsiteX6" fmla="*/ 3823443 w 4833330"/>
                <a:gd name="connsiteY6" fmla="*/ 185428 h 1723645"/>
                <a:gd name="connsiteX7" fmla="*/ 3823443 w 4833330"/>
                <a:gd name="connsiteY7" fmla="*/ 185428 h 1723645"/>
                <a:gd name="connsiteX8" fmla="*/ 4252879 w 4833330"/>
                <a:gd name="connsiteY8" fmla="*/ 0 h 1723645"/>
                <a:gd name="connsiteX9" fmla="*/ 4833331 w 4833330"/>
                <a:gd name="connsiteY9" fmla="*/ 0 h 1723645"/>
                <a:gd name="connsiteX10" fmla="*/ 4833331 w 4833330"/>
                <a:gd name="connsiteY10" fmla="*/ 835156 h 1723645"/>
                <a:gd name="connsiteX11" fmla="*/ 3944842 w 4833330"/>
                <a:gd name="connsiteY11"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33330" h="1723645">
                  <a:moveTo>
                    <a:pt x="3944842" y="1723645"/>
                  </a:moveTo>
                  <a:lnTo>
                    <a:pt x="0" y="1723645"/>
                  </a:lnTo>
                  <a:lnTo>
                    <a:pt x="0" y="1563698"/>
                  </a:lnTo>
                  <a:lnTo>
                    <a:pt x="3273265" y="1563698"/>
                  </a:lnTo>
                  <a:cubicBezTo>
                    <a:pt x="3421961" y="1563698"/>
                    <a:pt x="3542703" y="1443611"/>
                    <a:pt x="3543460" y="1294916"/>
                  </a:cubicBezTo>
                  <a:lnTo>
                    <a:pt x="3544066" y="1180784"/>
                  </a:lnTo>
                  <a:cubicBezTo>
                    <a:pt x="3544066" y="830666"/>
                    <a:pt x="3572927" y="451435"/>
                    <a:pt x="3823443" y="185428"/>
                  </a:cubicBezTo>
                  <a:lnTo>
                    <a:pt x="3823443" y="185428"/>
                  </a:lnTo>
                  <a:cubicBezTo>
                    <a:pt x="3934952" y="67107"/>
                    <a:pt x="4090308" y="0"/>
                    <a:pt x="4252879" y="0"/>
                  </a:cubicBezTo>
                  <a:lnTo>
                    <a:pt x="4833331" y="0"/>
                  </a:lnTo>
                  <a:lnTo>
                    <a:pt x="4833331" y="835156"/>
                  </a:lnTo>
                  <a:cubicBezTo>
                    <a:pt x="4833280" y="1325846"/>
                    <a:pt x="4435532" y="1723645"/>
                    <a:pt x="3944842" y="1723645"/>
                  </a:cubicBezTo>
                  <a:close/>
                </a:path>
              </a:pathLst>
            </a:custGeom>
            <a:gradFill>
              <a:gsLst>
                <a:gs pos="23000">
                  <a:schemeClr val="accent1">
                    <a:lumMod val="80000"/>
                    <a:lumOff val="20000"/>
                  </a:schemeClr>
                </a:gs>
                <a:gs pos="100000">
                  <a:schemeClr val="accent1">
                    <a:lumMod val="95000"/>
                  </a:schemeClr>
                </a:gs>
              </a:gsLst>
              <a:lin ang="5400000" scaled="0"/>
            </a:gradFill>
            <a:ln w="5041"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accent1"/>
                </a:solidFill>
                <a:cs typeface="+mn-ea"/>
                <a:sym typeface="+mn-lt"/>
              </a:endParaRPr>
            </a:p>
          </p:txBody>
        </p:sp>
        <p:sp>
          <p:nvSpPr>
            <p:cNvPr id="158" name="图形 21"/>
            <p:cNvSpPr/>
            <p:nvPr/>
          </p:nvSpPr>
          <p:spPr>
            <a:xfrm>
              <a:off x="6745540" y="2872035"/>
              <a:ext cx="402746" cy="401712"/>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rgbClr val="FFFFFF"/>
            </a:solidFill>
            <a:ln w="567"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159" name="文本框 23"/>
          <p:cNvSpPr txBox="1"/>
          <p:nvPr/>
        </p:nvSpPr>
        <p:spPr>
          <a:xfrm>
            <a:off x="7760161" y="2497939"/>
            <a:ext cx="1279667" cy="307777"/>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solidFill>
                <a:latin typeface="+mj-ea"/>
                <a:ea typeface="+mj-ea"/>
                <a:cs typeface="+mn-ea"/>
                <a:sym typeface="+mn-lt"/>
              </a:rPr>
              <a:t>关键词标题</a:t>
            </a:r>
          </a:p>
        </p:txBody>
      </p:sp>
      <p:sp>
        <p:nvSpPr>
          <p:cNvPr id="160" name="文本框 28"/>
          <p:cNvSpPr txBox="1"/>
          <p:nvPr/>
        </p:nvSpPr>
        <p:spPr>
          <a:xfrm>
            <a:off x="7774675" y="2879576"/>
            <a:ext cx="3128758" cy="104086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endPar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nvGrpSpPr>
          <p:cNvPr id="5" name="组合 4">
            <a:extLst>
              <a:ext uri="{FF2B5EF4-FFF2-40B4-BE49-F238E27FC236}">
                <a16:creationId xmlns:a16="http://schemas.microsoft.com/office/drawing/2014/main" id="{5A8CDDD5-2220-1AD9-D079-397C2DA9AAFA}"/>
              </a:ext>
            </a:extLst>
          </p:cNvPr>
          <p:cNvGrpSpPr/>
          <p:nvPr/>
        </p:nvGrpSpPr>
        <p:grpSpPr>
          <a:xfrm>
            <a:off x="6316589" y="4443284"/>
            <a:ext cx="4833330" cy="1723645"/>
            <a:chOff x="6316589" y="4443284"/>
            <a:chExt cx="4833330" cy="1723645"/>
          </a:xfrm>
        </p:grpSpPr>
        <p:sp>
          <p:nvSpPr>
            <p:cNvPr id="161" name="任意多边形: 形状 160"/>
            <p:cNvSpPr/>
            <p:nvPr/>
          </p:nvSpPr>
          <p:spPr>
            <a:xfrm flipH="1">
              <a:off x="6316640" y="4443284"/>
              <a:ext cx="4833279" cy="1723645"/>
            </a:xfrm>
            <a:custGeom>
              <a:avLst/>
              <a:gdLst>
                <a:gd name="connsiteX0" fmla="*/ 3944842 w 4833279"/>
                <a:gd name="connsiteY0" fmla="*/ 1723645 h 1723645"/>
                <a:gd name="connsiteX1" fmla="*/ 0 w 4833279"/>
                <a:gd name="connsiteY1" fmla="*/ 1723645 h 1723645"/>
                <a:gd name="connsiteX2" fmla="*/ 0 w 4833279"/>
                <a:gd name="connsiteY2" fmla="*/ 0 h 1723645"/>
                <a:gd name="connsiteX3" fmla="*/ 4833280 w 4833279"/>
                <a:gd name="connsiteY3" fmla="*/ 0 h 1723645"/>
                <a:gd name="connsiteX4" fmla="*/ 4833280 w 4833279"/>
                <a:gd name="connsiteY4" fmla="*/ 835156 h 1723645"/>
                <a:gd name="connsiteX5" fmla="*/ 3944842 w 4833279"/>
                <a:gd name="connsiteY5"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3279" h="1723645">
                  <a:moveTo>
                    <a:pt x="3944842" y="1723645"/>
                  </a:moveTo>
                  <a:lnTo>
                    <a:pt x="0" y="1723645"/>
                  </a:lnTo>
                  <a:lnTo>
                    <a:pt x="0" y="0"/>
                  </a:lnTo>
                  <a:lnTo>
                    <a:pt x="4833280" y="0"/>
                  </a:lnTo>
                  <a:lnTo>
                    <a:pt x="4833280" y="835156"/>
                  </a:lnTo>
                  <a:cubicBezTo>
                    <a:pt x="4833280" y="1325846"/>
                    <a:pt x="4435532" y="1723645"/>
                    <a:pt x="3944842" y="1723645"/>
                  </a:cubicBezTo>
                  <a:close/>
                </a:path>
              </a:pathLst>
            </a:custGeom>
            <a:gradFill>
              <a:gsLst>
                <a:gs pos="0">
                  <a:schemeClr val="bg1">
                    <a:lumMod val="95000"/>
                  </a:schemeClr>
                </a:gs>
                <a:gs pos="100000">
                  <a:schemeClr val="bg1"/>
                </a:gs>
              </a:gsLst>
              <a:lin ang="16200000" scaled="0"/>
            </a:gradFill>
            <a:ln w="6350">
              <a:noFill/>
            </a:ln>
            <a:effectLst>
              <a:outerShdw blurRad="190500" dist="38100" dir="2700000" algn="tl" rotWithShape="0">
                <a:schemeClr val="tx1">
                  <a:lumMod val="75000"/>
                  <a:lumOff val="25000"/>
                  <a:alpha val="15000"/>
                </a:scheme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800">
                <a:gradFill>
                  <a:gsLst>
                    <a:gs pos="0">
                      <a:schemeClr val="accent1">
                        <a:lumMod val="20000"/>
                        <a:lumOff val="80000"/>
                      </a:schemeClr>
                    </a:gs>
                    <a:gs pos="100000">
                      <a:schemeClr val="bg1"/>
                    </a:gs>
                  </a:gsLst>
                  <a:lin ang="16200000" scaled="0"/>
                </a:gradFill>
                <a:effectLst>
                  <a:outerShdw blurRad="127000" dist="38100" dir="2700000" algn="tl" rotWithShape="0">
                    <a:schemeClr val="accent2">
                      <a:lumMod val="50000"/>
                      <a:alpha val="35000"/>
                    </a:schemeClr>
                  </a:outerShdw>
                </a:effectLst>
                <a:cs typeface="+mn-ea"/>
                <a:sym typeface="+mn-lt"/>
              </a:endParaRPr>
            </a:p>
          </p:txBody>
        </p:sp>
        <p:sp>
          <p:nvSpPr>
            <p:cNvPr id="162" name="任意多边形: 形状 161"/>
            <p:cNvSpPr/>
            <p:nvPr/>
          </p:nvSpPr>
          <p:spPr>
            <a:xfrm flipH="1">
              <a:off x="6316589" y="4443284"/>
              <a:ext cx="4833330" cy="1723645"/>
            </a:xfrm>
            <a:custGeom>
              <a:avLst/>
              <a:gdLst>
                <a:gd name="connsiteX0" fmla="*/ 3944842 w 4833330"/>
                <a:gd name="connsiteY0" fmla="*/ 1723645 h 1723645"/>
                <a:gd name="connsiteX1" fmla="*/ 0 w 4833330"/>
                <a:gd name="connsiteY1" fmla="*/ 1723645 h 1723645"/>
                <a:gd name="connsiteX2" fmla="*/ 0 w 4833330"/>
                <a:gd name="connsiteY2" fmla="*/ 1563698 h 1723645"/>
                <a:gd name="connsiteX3" fmla="*/ 3273265 w 4833330"/>
                <a:gd name="connsiteY3" fmla="*/ 1563698 h 1723645"/>
                <a:gd name="connsiteX4" fmla="*/ 3543460 w 4833330"/>
                <a:gd name="connsiteY4" fmla="*/ 1294916 h 1723645"/>
                <a:gd name="connsiteX5" fmla="*/ 3544066 w 4833330"/>
                <a:gd name="connsiteY5" fmla="*/ 1180784 h 1723645"/>
                <a:gd name="connsiteX6" fmla="*/ 3823443 w 4833330"/>
                <a:gd name="connsiteY6" fmla="*/ 185428 h 1723645"/>
                <a:gd name="connsiteX7" fmla="*/ 3823443 w 4833330"/>
                <a:gd name="connsiteY7" fmla="*/ 185428 h 1723645"/>
                <a:gd name="connsiteX8" fmla="*/ 4252879 w 4833330"/>
                <a:gd name="connsiteY8" fmla="*/ 0 h 1723645"/>
                <a:gd name="connsiteX9" fmla="*/ 4833331 w 4833330"/>
                <a:gd name="connsiteY9" fmla="*/ 0 h 1723645"/>
                <a:gd name="connsiteX10" fmla="*/ 4833331 w 4833330"/>
                <a:gd name="connsiteY10" fmla="*/ 835156 h 1723645"/>
                <a:gd name="connsiteX11" fmla="*/ 3944842 w 4833330"/>
                <a:gd name="connsiteY11" fmla="*/ 1723645 h 17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33330" h="1723645">
                  <a:moveTo>
                    <a:pt x="3944842" y="1723645"/>
                  </a:moveTo>
                  <a:lnTo>
                    <a:pt x="0" y="1723645"/>
                  </a:lnTo>
                  <a:lnTo>
                    <a:pt x="0" y="1563698"/>
                  </a:lnTo>
                  <a:lnTo>
                    <a:pt x="3273265" y="1563698"/>
                  </a:lnTo>
                  <a:cubicBezTo>
                    <a:pt x="3421961" y="1563698"/>
                    <a:pt x="3542703" y="1443611"/>
                    <a:pt x="3543460" y="1294916"/>
                  </a:cubicBezTo>
                  <a:lnTo>
                    <a:pt x="3544066" y="1180784"/>
                  </a:lnTo>
                  <a:cubicBezTo>
                    <a:pt x="3544066" y="830666"/>
                    <a:pt x="3572927" y="451435"/>
                    <a:pt x="3823443" y="185428"/>
                  </a:cubicBezTo>
                  <a:lnTo>
                    <a:pt x="3823443" y="185428"/>
                  </a:lnTo>
                  <a:cubicBezTo>
                    <a:pt x="3934952" y="67107"/>
                    <a:pt x="4090308" y="0"/>
                    <a:pt x="4252879" y="0"/>
                  </a:cubicBezTo>
                  <a:lnTo>
                    <a:pt x="4833331" y="0"/>
                  </a:lnTo>
                  <a:lnTo>
                    <a:pt x="4833331" y="835156"/>
                  </a:lnTo>
                  <a:cubicBezTo>
                    <a:pt x="4833280" y="1325846"/>
                    <a:pt x="4435532" y="1723645"/>
                    <a:pt x="3944842" y="1723645"/>
                  </a:cubicBezTo>
                  <a:close/>
                </a:path>
              </a:pathLst>
            </a:custGeom>
            <a:gradFill>
              <a:gsLst>
                <a:gs pos="23000">
                  <a:schemeClr val="accent1">
                    <a:lumMod val="80000"/>
                    <a:lumOff val="20000"/>
                  </a:schemeClr>
                </a:gs>
                <a:gs pos="100000">
                  <a:schemeClr val="accent1">
                    <a:lumMod val="95000"/>
                  </a:schemeClr>
                </a:gs>
              </a:gsLst>
              <a:lin ang="5400000" scaled="0"/>
            </a:gradFill>
            <a:ln w="5041"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accent1"/>
                </a:solidFill>
                <a:cs typeface="+mn-ea"/>
                <a:sym typeface="+mn-lt"/>
              </a:endParaRPr>
            </a:p>
          </p:txBody>
        </p:sp>
        <p:sp>
          <p:nvSpPr>
            <p:cNvPr id="163" name="图形 27"/>
            <p:cNvSpPr/>
            <p:nvPr/>
          </p:nvSpPr>
          <p:spPr>
            <a:xfrm>
              <a:off x="6767191" y="5094333"/>
              <a:ext cx="464432" cy="422212"/>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rgbClr val="FFFFFF"/>
            </a:solidFill>
            <a:ln w="567"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sp>
        <p:nvSpPr>
          <p:cNvPr id="164" name="文本框 25"/>
          <p:cNvSpPr txBox="1"/>
          <p:nvPr/>
        </p:nvSpPr>
        <p:spPr>
          <a:xfrm>
            <a:off x="7760161" y="4603221"/>
            <a:ext cx="1325966" cy="307777"/>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solidFill>
                <a:latin typeface="+mj-ea"/>
                <a:ea typeface="+mj-ea"/>
                <a:cs typeface="+mn-ea"/>
                <a:sym typeface="+mn-lt"/>
              </a:rPr>
              <a:t>关键词标题</a:t>
            </a:r>
          </a:p>
        </p:txBody>
      </p:sp>
      <p:sp>
        <p:nvSpPr>
          <p:cNvPr id="165" name="文本框 29"/>
          <p:cNvSpPr txBox="1"/>
          <p:nvPr/>
        </p:nvSpPr>
        <p:spPr>
          <a:xfrm>
            <a:off x="7774675" y="5002164"/>
            <a:ext cx="3128758" cy="104086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endPar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66" name="文本框 165"/>
          <p:cNvSpPr txBox="1"/>
          <p:nvPr/>
        </p:nvSpPr>
        <p:spPr>
          <a:xfrm>
            <a:off x="5300159" y="1271132"/>
            <a:ext cx="1591683" cy="369332"/>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400" dirty="0">
                <a:solidFill>
                  <a:schemeClr val="accent1"/>
                </a:solidFill>
                <a:latin typeface="+mj-ea"/>
                <a:ea typeface="+mj-ea"/>
                <a:cs typeface="+mn-ea"/>
                <a:sym typeface="+mn-lt"/>
              </a:rPr>
              <a:t>关键词标题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67" name="文本框 166"/>
          <p:cNvSpPr txBox="1"/>
          <p:nvPr/>
        </p:nvSpPr>
        <p:spPr>
          <a:xfrm>
            <a:off x="1607253" y="1832392"/>
            <a:ext cx="9117236" cy="307573"/>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cxnSp>
        <p:nvCxnSpPr>
          <p:cNvPr id="168" name="直接连接符 167"/>
          <p:cNvCxnSpPr/>
          <p:nvPr/>
        </p:nvCxnSpPr>
        <p:spPr>
          <a:xfrm>
            <a:off x="5902750" y="1666190"/>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wrap="square">
            <a:noAutofit/>
          </a:bodyPr>
          <a:lstStyle/>
          <a:p>
            <a:r>
              <a:rPr lang="zh-CN" altLang="en-US" dirty="0">
                <a:cs typeface="+mn-ea"/>
                <a:sym typeface="+mn-lt"/>
              </a:rPr>
              <a:t>课题背景</a:t>
            </a:r>
          </a:p>
        </p:txBody>
      </p:sp>
      <p:grpSp>
        <p:nvGrpSpPr>
          <p:cNvPr id="3" name="组合 2"/>
          <p:cNvGrpSpPr/>
          <p:nvPr/>
        </p:nvGrpSpPr>
        <p:grpSpPr>
          <a:xfrm>
            <a:off x="1130300" y="3307839"/>
            <a:ext cx="1593850" cy="1609725"/>
            <a:chOff x="1130300" y="2140145"/>
            <a:chExt cx="1593850" cy="1609725"/>
          </a:xfrm>
        </p:grpSpPr>
        <p:grpSp>
          <p:nvGrpSpPr>
            <p:cNvPr id="4" name="组合 3"/>
            <p:cNvGrpSpPr/>
            <p:nvPr/>
          </p:nvGrpSpPr>
          <p:grpSpPr>
            <a:xfrm>
              <a:off x="1130300" y="2140145"/>
              <a:ext cx="1593850" cy="1609725"/>
              <a:chOff x="998722" y="2077464"/>
              <a:chExt cx="1800000" cy="1808561"/>
            </a:xfrm>
          </p:grpSpPr>
          <p:sp>
            <p:nvSpPr>
              <p:cNvPr id="8" name="椭圆 7"/>
              <p:cNvSpPr/>
              <p:nvPr/>
            </p:nvSpPr>
            <p:spPr>
              <a:xfrm>
                <a:off x="998722" y="2077464"/>
                <a:ext cx="1800000" cy="1800000"/>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9" name="弧形 8"/>
              <p:cNvSpPr/>
              <p:nvPr/>
            </p:nvSpPr>
            <p:spPr>
              <a:xfrm>
                <a:off x="998722" y="2086025"/>
                <a:ext cx="1800000" cy="1800000"/>
              </a:xfrm>
              <a:prstGeom prst="arc">
                <a:avLst>
                  <a:gd name="adj1" fmla="val 16339725"/>
                  <a:gd name="adj2" fmla="val 2777882"/>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grpSp>
        <p:grpSp>
          <p:nvGrpSpPr>
            <p:cNvPr id="5" name="组合 4"/>
            <p:cNvGrpSpPr/>
            <p:nvPr/>
          </p:nvGrpSpPr>
          <p:grpSpPr>
            <a:xfrm>
              <a:off x="1367790" y="2361125"/>
              <a:ext cx="1119505" cy="1160780"/>
              <a:chOff x="1269943" y="2348685"/>
              <a:chExt cx="1257558" cy="1257558"/>
            </a:xfrm>
            <a:solidFill>
              <a:schemeClr val="accent1"/>
            </a:solidFill>
          </p:grpSpPr>
          <p:sp>
            <p:nvSpPr>
              <p:cNvPr id="6" name="椭圆 5"/>
              <p:cNvSpPr/>
              <p:nvPr/>
            </p:nvSpPr>
            <p:spPr>
              <a:xfrm>
                <a:off x="1269943" y="2348685"/>
                <a:ext cx="1257558" cy="1257558"/>
              </a:xfrm>
              <a:prstGeom prst="ellipse">
                <a:avLst/>
              </a:prstGeom>
              <a:solidFill>
                <a:schemeClr val="accent1"/>
              </a:soli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7" name="矩形 6"/>
              <p:cNvSpPr/>
              <p:nvPr/>
            </p:nvSpPr>
            <p:spPr>
              <a:xfrm>
                <a:off x="1387204" y="2761451"/>
                <a:ext cx="1023037" cy="432028"/>
              </a:xfrm>
              <a:prstGeom prst="rect">
                <a:avLst/>
              </a:prstGeom>
              <a:grpFill/>
              <a:ln>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FFFFFF"/>
                    </a:solidFill>
                    <a:latin typeface="+mj-lt"/>
                    <a:ea typeface="思源黑体 CN Heavy" panose="020B0A00000000000000" charset="-122"/>
                  </a:rPr>
                  <a:t>39</a:t>
                </a:r>
                <a:r>
                  <a:rPr lang="en-US" altLang="zh-CN" sz="2000" b="1" dirty="0">
                    <a:solidFill>
                      <a:srgbClr val="FFFFFF"/>
                    </a:solidFill>
                    <a:latin typeface="+mj-lt"/>
                    <a:ea typeface="思源黑体 CN Heavy" panose="020B0A00000000000000" charset="-122"/>
                  </a:rPr>
                  <a:t>%</a:t>
                </a:r>
              </a:p>
            </p:txBody>
          </p:sp>
        </p:grpSp>
      </p:grpSp>
      <p:sp>
        <p:nvSpPr>
          <p:cNvPr id="15" name="椭圆 14"/>
          <p:cNvSpPr/>
          <p:nvPr/>
        </p:nvSpPr>
        <p:spPr>
          <a:xfrm>
            <a:off x="3832225" y="3307522"/>
            <a:ext cx="1593850" cy="1601928"/>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6" name="弧形 15"/>
          <p:cNvSpPr/>
          <p:nvPr/>
        </p:nvSpPr>
        <p:spPr>
          <a:xfrm>
            <a:off x="3832225" y="3307522"/>
            <a:ext cx="1593850" cy="1601928"/>
          </a:xfrm>
          <a:prstGeom prst="arc">
            <a:avLst>
              <a:gd name="adj1" fmla="val 17735815"/>
              <a:gd name="adj2" fmla="val 1021088"/>
            </a:avLst>
          </a:prstGeom>
          <a:solidFill>
            <a:srgbClr val="FFFFFF"/>
          </a:solidFill>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dirty="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12" name="组合 11"/>
          <p:cNvGrpSpPr/>
          <p:nvPr/>
        </p:nvGrpSpPr>
        <p:grpSpPr>
          <a:xfrm>
            <a:off x="4069715" y="3528478"/>
            <a:ext cx="1119505" cy="1160652"/>
            <a:chOff x="1269943" y="2348685"/>
            <a:chExt cx="1257558" cy="1257558"/>
          </a:xfrm>
          <a:solidFill>
            <a:schemeClr val="accent1"/>
          </a:solidFill>
        </p:grpSpPr>
        <p:sp>
          <p:nvSpPr>
            <p:cNvPr id="13" name="椭圆 12"/>
            <p:cNvSpPr/>
            <p:nvPr/>
          </p:nvSpPr>
          <p:spPr>
            <a:xfrm>
              <a:off x="1269943" y="2348685"/>
              <a:ext cx="1257558" cy="1257558"/>
            </a:xfrm>
            <a:prstGeom prst="ellipse">
              <a:avLst/>
            </a:prstGeom>
            <a:grp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4" name="矩形 13"/>
            <p:cNvSpPr/>
            <p:nvPr/>
          </p:nvSpPr>
          <p:spPr>
            <a:xfrm>
              <a:off x="1387204" y="2761451"/>
              <a:ext cx="1023037" cy="432028"/>
            </a:xfrm>
            <a:prstGeom prst="rect">
              <a:avLst/>
            </a:prstGeom>
            <a:grpFill/>
            <a:ln>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FFFFFF"/>
                  </a:solidFill>
                  <a:latin typeface="+mj-lt"/>
                  <a:ea typeface="思源黑体 CN Heavy" panose="020B0A00000000000000" charset="-122"/>
                </a:rPr>
                <a:t>20%</a:t>
              </a:r>
            </a:p>
          </p:txBody>
        </p:sp>
      </p:grpSp>
      <p:grpSp>
        <p:nvGrpSpPr>
          <p:cNvPr id="17" name="组合 16"/>
          <p:cNvGrpSpPr/>
          <p:nvPr/>
        </p:nvGrpSpPr>
        <p:grpSpPr>
          <a:xfrm>
            <a:off x="6562090" y="3315142"/>
            <a:ext cx="1593850" cy="1602105"/>
            <a:chOff x="6562090" y="2147448"/>
            <a:chExt cx="1593850" cy="1602105"/>
          </a:xfrm>
        </p:grpSpPr>
        <p:grpSp>
          <p:nvGrpSpPr>
            <p:cNvPr id="18" name="组合 17"/>
            <p:cNvGrpSpPr/>
            <p:nvPr/>
          </p:nvGrpSpPr>
          <p:grpSpPr>
            <a:xfrm>
              <a:off x="6562090" y="2147448"/>
              <a:ext cx="1593850" cy="1602105"/>
              <a:chOff x="998722" y="2077464"/>
              <a:chExt cx="1800000" cy="1800000"/>
            </a:xfrm>
          </p:grpSpPr>
          <p:sp>
            <p:nvSpPr>
              <p:cNvPr id="22" name="椭圆 21"/>
              <p:cNvSpPr/>
              <p:nvPr/>
            </p:nvSpPr>
            <p:spPr>
              <a:xfrm>
                <a:off x="998722" y="2077464"/>
                <a:ext cx="1800000" cy="1800000"/>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3" name="弧形 22"/>
              <p:cNvSpPr/>
              <p:nvPr/>
            </p:nvSpPr>
            <p:spPr>
              <a:xfrm>
                <a:off x="998722" y="2077464"/>
                <a:ext cx="1800000" cy="1800000"/>
              </a:xfrm>
              <a:prstGeom prst="arc">
                <a:avLst>
                  <a:gd name="adj1" fmla="val 16932189"/>
                  <a:gd name="adj2" fmla="val 20335508"/>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grpSp>
        <p:grpSp>
          <p:nvGrpSpPr>
            <p:cNvPr id="19" name="组合 18"/>
            <p:cNvGrpSpPr/>
            <p:nvPr/>
          </p:nvGrpSpPr>
          <p:grpSpPr>
            <a:xfrm>
              <a:off x="6795135" y="2361443"/>
              <a:ext cx="1119505" cy="1160780"/>
              <a:chOff x="1269943" y="2348685"/>
              <a:chExt cx="1257558" cy="1257558"/>
            </a:xfrm>
          </p:grpSpPr>
          <p:sp>
            <p:nvSpPr>
              <p:cNvPr id="20" name="椭圆 19"/>
              <p:cNvSpPr/>
              <p:nvPr/>
            </p:nvSpPr>
            <p:spPr>
              <a:xfrm>
                <a:off x="1269943" y="2348685"/>
                <a:ext cx="1257558" cy="1257558"/>
              </a:xfrm>
              <a:prstGeom prst="ellipse">
                <a:avLst/>
              </a:prstGeom>
              <a:solidFill>
                <a:schemeClr val="accent1"/>
              </a:soli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1" name="矩形 20"/>
              <p:cNvSpPr/>
              <p:nvPr/>
            </p:nvSpPr>
            <p:spPr>
              <a:xfrm>
                <a:off x="1387204" y="2761451"/>
                <a:ext cx="1023037" cy="432028"/>
              </a:xfrm>
              <a:prstGeom prst="rect">
                <a:avLst/>
              </a:prstGeom>
              <a:grpFill/>
              <a:ln>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FFFFFF"/>
                    </a:solidFill>
                    <a:latin typeface="+mj-lt"/>
                    <a:ea typeface="思源黑体 CN Heavy" panose="020B0A00000000000000" charset="-122"/>
                  </a:rPr>
                  <a:t>15%</a:t>
                </a:r>
              </a:p>
            </p:txBody>
          </p:sp>
        </p:grpSp>
      </p:grpSp>
      <p:sp>
        <p:nvSpPr>
          <p:cNvPr id="29" name="椭圆 28"/>
          <p:cNvSpPr/>
          <p:nvPr/>
        </p:nvSpPr>
        <p:spPr>
          <a:xfrm>
            <a:off x="9287510" y="3311014"/>
            <a:ext cx="1593850" cy="1602105"/>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30" name="弧形 29"/>
          <p:cNvSpPr/>
          <p:nvPr/>
        </p:nvSpPr>
        <p:spPr>
          <a:xfrm>
            <a:off x="9287510" y="3311014"/>
            <a:ext cx="1593850" cy="1602105"/>
          </a:xfrm>
          <a:prstGeom prst="arc">
            <a:avLst>
              <a:gd name="adj1" fmla="val 16224840"/>
              <a:gd name="adj2" fmla="val 1600102"/>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26" name="组合 25"/>
          <p:cNvGrpSpPr/>
          <p:nvPr/>
        </p:nvGrpSpPr>
        <p:grpSpPr>
          <a:xfrm>
            <a:off x="9520555" y="3525009"/>
            <a:ext cx="1119505" cy="1160780"/>
            <a:chOff x="1269943" y="2348685"/>
            <a:chExt cx="1257558" cy="1257558"/>
          </a:xfrm>
        </p:grpSpPr>
        <p:sp>
          <p:nvSpPr>
            <p:cNvPr id="27" name="椭圆 26"/>
            <p:cNvSpPr/>
            <p:nvPr/>
          </p:nvSpPr>
          <p:spPr>
            <a:xfrm>
              <a:off x="1269943" y="2348685"/>
              <a:ext cx="1257558" cy="1257558"/>
            </a:xfrm>
            <a:prstGeom prst="ellipse">
              <a:avLst/>
            </a:prstGeom>
            <a:solidFill>
              <a:schemeClr val="accent1"/>
            </a:soli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8" name="矩形 27"/>
            <p:cNvSpPr/>
            <p:nvPr/>
          </p:nvSpPr>
          <p:spPr>
            <a:xfrm>
              <a:off x="1387204" y="2761451"/>
              <a:ext cx="1023037" cy="432028"/>
            </a:xfrm>
            <a:prstGeom prst="rect">
              <a:avLst/>
            </a:prstGeom>
            <a:grpFill/>
            <a:ln>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FFFFFF"/>
                  </a:solidFill>
                  <a:latin typeface="+mj-lt"/>
                  <a:ea typeface="思源黑体 CN Heavy" panose="020B0A00000000000000" charset="-122"/>
                </a:rPr>
                <a:t>30%</a:t>
              </a:r>
            </a:p>
          </p:txBody>
        </p:sp>
      </p:grpSp>
      <p:sp>
        <p:nvSpPr>
          <p:cNvPr id="31" name="文本框 33"/>
          <p:cNvSpPr txBox="1"/>
          <p:nvPr/>
        </p:nvSpPr>
        <p:spPr>
          <a:xfrm>
            <a:off x="1185267" y="507060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2" name="文本框 34"/>
          <p:cNvSpPr txBox="1"/>
          <p:nvPr/>
        </p:nvSpPr>
        <p:spPr>
          <a:xfrm>
            <a:off x="794726" y="5475706"/>
            <a:ext cx="2319964" cy="542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a:t>
            </a:r>
            <a:endParaRPr lang="zh-CN" altLang="en-US" sz="1400" b="0" dirty="0">
              <a:solidFill>
                <a:schemeClr val="tx1">
                  <a:lumMod val="65000"/>
                  <a:lumOff val="35000"/>
                </a:schemeClr>
              </a:solidFill>
              <a:effectLst/>
              <a:latin typeface="+mn-ea"/>
            </a:endParaRPr>
          </a:p>
        </p:txBody>
      </p:sp>
      <p:sp>
        <p:nvSpPr>
          <p:cNvPr id="33" name="文本框 35"/>
          <p:cNvSpPr txBox="1"/>
          <p:nvPr/>
        </p:nvSpPr>
        <p:spPr>
          <a:xfrm>
            <a:off x="3887192" y="507060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4" name="文本框 36"/>
          <p:cNvSpPr txBox="1"/>
          <p:nvPr/>
        </p:nvSpPr>
        <p:spPr>
          <a:xfrm>
            <a:off x="3496651" y="5475706"/>
            <a:ext cx="2319964" cy="542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a:t>
            </a:r>
            <a:endParaRPr lang="zh-CN" altLang="en-US" sz="1400" b="0" dirty="0">
              <a:solidFill>
                <a:schemeClr val="tx1">
                  <a:lumMod val="65000"/>
                  <a:lumOff val="35000"/>
                </a:schemeClr>
              </a:solidFill>
              <a:effectLst/>
              <a:latin typeface="+mn-ea"/>
            </a:endParaRPr>
          </a:p>
        </p:txBody>
      </p:sp>
      <p:sp>
        <p:nvSpPr>
          <p:cNvPr id="35" name="文本框 37"/>
          <p:cNvSpPr txBox="1"/>
          <p:nvPr/>
        </p:nvSpPr>
        <p:spPr>
          <a:xfrm>
            <a:off x="6691939" y="507060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6" name="文本框 38"/>
          <p:cNvSpPr txBox="1"/>
          <p:nvPr/>
        </p:nvSpPr>
        <p:spPr>
          <a:xfrm>
            <a:off x="6301398" y="5475706"/>
            <a:ext cx="2319964" cy="542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a:t>
            </a:r>
            <a:endParaRPr lang="zh-CN" altLang="en-US" sz="1400" b="0" dirty="0">
              <a:solidFill>
                <a:schemeClr val="tx1">
                  <a:lumMod val="65000"/>
                  <a:lumOff val="35000"/>
                </a:schemeClr>
              </a:solidFill>
              <a:effectLst/>
              <a:latin typeface="+mn-ea"/>
            </a:endParaRPr>
          </a:p>
        </p:txBody>
      </p:sp>
      <p:sp>
        <p:nvSpPr>
          <p:cNvPr id="37" name="文本框 39"/>
          <p:cNvSpPr txBox="1"/>
          <p:nvPr/>
        </p:nvSpPr>
        <p:spPr>
          <a:xfrm>
            <a:off x="9467850" y="507060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8" name="文本框 40"/>
          <p:cNvSpPr txBox="1"/>
          <p:nvPr/>
        </p:nvSpPr>
        <p:spPr>
          <a:xfrm>
            <a:off x="9077309" y="5475706"/>
            <a:ext cx="2319964" cy="542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65000"/>
                    <a:lumOff val="35000"/>
                  </a:schemeClr>
                </a:solidFill>
                <a:latin typeface="+mn-ea"/>
              </a:rPr>
              <a:t>在这里输入你的正文阐述与关键词标题相关的具体内容</a:t>
            </a:r>
            <a:endParaRPr lang="zh-CN" altLang="en-US" sz="1400" b="0" dirty="0">
              <a:solidFill>
                <a:schemeClr val="tx1">
                  <a:lumMod val="65000"/>
                  <a:lumOff val="35000"/>
                </a:schemeClr>
              </a:solidFill>
              <a:effectLst/>
              <a:latin typeface="+mn-ea"/>
            </a:endParaRPr>
          </a:p>
        </p:txBody>
      </p:sp>
      <p:grpSp>
        <p:nvGrpSpPr>
          <p:cNvPr id="39" name="组合 38"/>
          <p:cNvGrpSpPr/>
          <p:nvPr/>
        </p:nvGrpSpPr>
        <p:grpSpPr>
          <a:xfrm>
            <a:off x="1986573" y="1484448"/>
            <a:ext cx="8218854" cy="1260000"/>
            <a:chOff x="2318245" y="1484448"/>
            <a:chExt cx="8218854" cy="1260000"/>
          </a:xfrm>
        </p:grpSpPr>
        <p:pic>
          <p:nvPicPr>
            <p:cNvPr id="40" name="图片 39" descr="城市街道与高楼大厦的景色&#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a:fillRect/>
            </a:stretch>
          </p:blipFill>
          <p:spPr>
            <a:xfrm>
              <a:off x="2318245" y="1484448"/>
              <a:ext cx="1260000" cy="1260000"/>
            </a:xfrm>
            <a:prstGeom prst="ellipse">
              <a:avLst/>
            </a:prstGeom>
            <a:ln w="3175">
              <a:solidFill>
                <a:schemeClr val="accent1"/>
              </a:solidFill>
            </a:ln>
            <a:effectLst/>
          </p:spPr>
        </p:pic>
        <p:sp>
          <p:nvSpPr>
            <p:cNvPr id="41" name="文本框 3"/>
            <p:cNvSpPr txBox="1"/>
            <p:nvPr/>
          </p:nvSpPr>
          <p:spPr>
            <a:xfrm>
              <a:off x="3984038" y="1578087"/>
              <a:ext cx="2097176" cy="430887"/>
            </a:xfrm>
            <a:prstGeom prst="rect">
              <a:avLst/>
            </a:prstGeom>
            <a:noFill/>
            <a:effectLst/>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mj-ea"/>
                  <a:ea typeface="+mj-ea"/>
                </a:rPr>
                <a:t>关键词标题</a:t>
              </a:r>
            </a:p>
          </p:txBody>
        </p:sp>
        <p:sp>
          <p:nvSpPr>
            <p:cNvPr id="42" name="文本框 23"/>
            <p:cNvSpPr txBox="1"/>
            <p:nvPr/>
          </p:nvSpPr>
          <p:spPr>
            <a:xfrm>
              <a:off x="4165328" y="2082617"/>
              <a:ext cx="6371771" cy="619721"/>
            </a:xfrm>
            <a:prstGeom prst="rect">
              <a:avLst/>
            </a:prstGeom>
            <a:noFill/>
            <a:effectLst/>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latin typeface="+mn-ea"/>
                </a:rPr>
                <a:t>在这里输入你的正文，阐述与关键词标题相关的具体内容，若字数太多酌情先删减文案，再缩小字号</a:t>
              </a:r>
            </a:p>
          </p:txBody>
        </p:sp>
      </p:gr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wrap="square" anchor="ctr" anchorCtr="1">
            <a:noAutofit/>
          </a:bodyPr>
          <a:lstStyle/>
          <a:p>
            <a:r>
              <a:rPr lang="zh-CN" altLang="en-US" dirty="0">
                <a:cs typeface="+mn-ea"/>
                <a:sym typeface="+mn-lt"/>
              </a:rPr>
              <a:t>课题背景</a:t>
            </a:r>
          </a:p>
        </p:txBody>
      </p:sp>
      <p:sp>
        <p:nvSpPr>
          <p:cNvPr id="4" name="矩形: 圆角 3"/>
          <p:cNvSpPr/>
          <p:nvPr>
            <p:custDataLst>
              <p:tags r:id="rId2"/>
            </p:custDataLst>
          </p:nvPr>
        </p:nvSpPr>
        <p:spPr>
          <a:xfrm>
            <a:off x="804098" y="2620897"/>
            <a:ext cx="3250216"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5" name="矩形: 圆角 4"/>
          <p:cNvSpPr/>
          <p:nvPr>
            <p:custDataLst>
              <p:tags r:id="rId3"/>
            </p:custDataLst>
          </p:nvPr>
        </p:nvSpPr>
        <p:spPr>
          <a:xfrm>
            <a:off x="804099" y="2584871"/>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6" name="矩形: 圆角 5"/>
          <p:cNvSpPr/>
          <p:nvPr>
            <p:custDataLst>
              <p:tags r:id="rId4"/>
            </p:custDataLst>
          </p:nvPr>
        </p:nvSpPr>
        <p:spPr>
          <a:xfrm>
            <a:off x="4470563" y="2653275"/>
            <a:ext cx="3250216"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7" name="矩形: 圆角 6"/>
          <p:cNvSpPr/>
          <p:nvPr>
            <p:custDataLst>
              <p:tags r:id="rId5"/>
            </p:custDataLst>
          </p:nvPr>
        </p:nvSpPr>
        <p:spPr>
          <a:xfrm>
            <a:off x="4470564" y="2584871"/>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8" name="矩形: 圆角 7"/>
          <p:cNvSpPr/>
          <p:nvPr>
            <p:custDataLst>
              <p:tags r:id="rId6"/>
            </p:custDataLst>
          </p:nvPr>
        </p:nvSpPr>
        <p:spPr>
          <a:xfrm>
            <a:off x="8137029" y="2653275"/>
            <a:ext cx="3250216"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9" name="矩形: 圆角 8"/>
          <p:cNvSpPr/>
          <p:nvPr>
            <p:custDataLst>
              <p:tags r:id="rId7"/>
            </p:custDataLst>
          </p:nvPr>
        </p:nvSpPr>
        <p:spPr>
          <a:xfrm>
            <a:off x="8137030" y="2584871"/>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10" name="矩形: 圆角 9"/>
          <p:cNvSpPr/>
          <p:nvPr>
            <p:custDataLst>
              <p:tags r:id="rId8"/>
            </p:custDataLst>
          </p:nvPr>
        </p:nvSpPr>
        <p:spPr>
          <a:xfrm>
            <a:off x="792056" y="4614825"/>
            <a:ext cx="3250217"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11" name="矩形: 圆角 10"/>
          <p:cNvSpPr/>
          <p:nvPr>
            <p:custDataLst>
              <p:tags r:id="rId9"/>
            </p:custDataLst>
          </p:nvPr>
        </p:nvSpPr>
        <p:spPr>
          <a:xfrm>
            <a:off x="792057" y="4546425"/>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12" name="矩形: 圆角 11"/>
          <p:cNvSpPr/>
          <p:nvPr>
            <p:custDataLst>
              <p:tags r:id="rId10"/>
            </p:custDataLst>
          </p:nvPr>
        </p:nvSpPr>
        <p:spPr>
          <a:xfrm>
            <a:off x="4470563" y="4614825"/>
            <a:ext cx="3250216"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13" name="矩形: 圆角 12"/>
          <p:cNvSpPr/>
          <p:nvPr>
            <p:custDataLst>
              <p:tags r:id="rId11"/>
            </p:custDataLst>
          </p:nvPr>
        </p:nvSpPr>
        <p:spPr>
          <a:xfrm>
            <a:off x="4470564" y="4546425"/>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14" name="矩形: 圆角 13"/>
          <p:cNvSpPr/>
          <p:nvPr>
            <p:custDataLst>
              <p:tags r:id="rId12"/>
            </p:custDataLst>
          </p:nvPr>
        </p:nvSpPr>
        <p:spPr>
          <a:xfrm>
            <a:off x="8137029" y="4614825"/>
            <a:ext cx="3250216" cy="1524715"/>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15" name="矩形: 圆角 14"/>
          <p:cNvSpPr/>
          <p:nvPr>
            <p:custDataLst>
              <p:tags r:id="rId13"/>
            </p:custDataLst>
          </p:nvPr>
        </p:nvSpPr>
        <p:spPr>
          <a:xfrm>
            <a:off x="8137030" y="4546425"/>
            <a:ext cx="1547793" cy="412903"/>
          </a:xfrm>
          <a:prstGeom prst="roundRect">
            <a:avLst>
              <a:gd name="adj" fmla="val 10651"/>
            </a:avLst>
          </a:prstGeom>
          <a:gradFill>
            <a:gsLst>
              <a:gs pos="0">
                <a:schemeClr val="accent1"/>
              </a:gs>
              <a:gs pos="100000">
                <a:schemeClr val="accent1">
                  <a:lumMod val="75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713" tIns="43356" rIns="86713" bIns="43356" rtlCol="0" anchor="ctr" anchorCtr="1">
            <a:noAutofit/>
          </a:bodyPr>
          <a:lstStyle/>
          <a:p>
            <a:pPr marL="0" marR="0" lvl="0" indent="0" algn="ctr" defTabSz="914400" rtl="0" eaLnBrk="1" fontAlgn="auto" latinLnBrk="0" hangingPunct="1">
              <a:lnSpc>
                <a:spcPct val="100000"/>
              </a:lnSpc>
              <a:spcBef>
                <a:spcPts val="0"/>
              </a:spcBef>
              <a:buClrTx/>
              <a:buSzTx/>
              <a:buFontTx/>
              <a:buNone/>
              <a:defRPr/>
            </a:pPr>
            <a:r>
              <a:rPr lang="zh-CN" altLang="en-US" sz="2000" dirty="0">
                <a:solidFill>
                  <a:srgbClr val="FFFFFF"/>
                </a:solidFill>
                <a:latin typeface="+mj-ea"/>
                <a:ea typeface="+mj-ea"/>
                <a:cs typeface="+mn-ea"/>
                <a:sym typeface="+mn-lt"/>
              </a:rPr>
              <a:t>关键词标题</a:t>
            </a:r>
          </a:p>
        </p:txBody>
      </p:sp>
      <p:sp>
        <p:nvSpPr>
          <p:cNvPr id="16" name="矩形 15"/>
          <p:cNvSpPr/>
          <p:nvPr/>
        </p:nvSpPr>
        <p:spPr>
          <a:xfrm>
            <a:off x="1001420" y="2997162"/>
            <a:ext cx="2952577" cy="1063387"/>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17" name="矩形 16"/>
          <p:cNvSpPr/>
          <p:nvPr/>
        </p:nvSpPr>
        <p:spPr>
          <a:xfrm>
            <a:off x="8365687" y="5015130"/>
            <a:ext cx="2920291" cy="961058"/>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18" name="矩形 17"/>
          <p:cNvSpPr/>
          <p:nvPr/>
        </p:nvSpPr>
        <p:spPr>
          <a:xfrm>
            <a:off x="4683875" y="2997162"/>
            <a:ext cx="2966260" cy="1063387"/>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19" name="矩形 18"/>
          <p:cNvSpPr/>
          <p:nvPr/>
        </p:nvSpPr>
        <p:spPr>
          <a:xfrm>
            <a:off x="8365688" y="2997162"/>
            <a:ext cx="2920175" cy="1063387"/>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20" name="矩形 19"/>
          <p:cNvSpPr/>
          <p:nvPr/>
        </p:nvSpPr>
        <p:spPr>
          <a:xfrm>
            <a:off x="4683874" y="5015130"/>
            <a:ext cx="2898025" cy="961058"/>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21" name="矩形 20"/>
          <p:cNvSpPr/>
          <p:nvPr/>
        </p:nvSpPr>
        <p:spPr>
          <a:xfrm>
            <a:off x="959147" y="5015130"/>
            <a:ext cx="2996287" cy="961058"/>
          </a:xfrm>
          <a:prstGeom prst="rect">
            <a:avLst/>
          </a:prstGeom>
          <a:effectLst/>
        </p:spPr>
        <p:txBody>
          <a:bodyPr wrap="square" lIns="0" tIns="0" rIns="0" bIns="0" anchor="ctr" anchorCtr="1">
            <a:noAutofit/>
          </a:bodyPr>
          <a:lstStyle/>
          <a:p>
            <a:pPr marL="0" marR="0" lvl="0" indent="0" algn="just" defTabSz="914400" rtl="0" eaLnBrk="1" fontAlgn="auto" latinLnBrk="0" hangingPunct="1">
              <a:lnSpc>
                <a:spcPct val="130000"/>
              </a:lnSpc>
              <a:spcBef>
                <a:spcPts val="0"/>
              </a:spcBef>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sp>
        <p:nvSpPr>
          <p:cNvPr id="22" name="文本框 21"/>
          <p:cNvSpPr txBox="1"/>
          <p:nvPr/>
        </p:nvSpPr>
        <p:spPr>
          <a:xfrm>
            <a:off x="5268410" y="1467624"/>
            <a:ext cx="1655180" cy="369332"/>
          </a:xfrm>
          <a:prstGeom prst="rect">
            <a:avLst/>
          </a:prstGeom>
          <a:noFill/>
        </p:spPr>
        <p:txBody>
          <a:bodyPr wrap="square" lIns="0" tIns="0" rIns="0" bIns="0"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solidFill>
                  <a:schemeClr val="accent1"/>
                </a:solidFill>
                <a:latin typeface="+mj-ea"/>
                <a:ea typeface="+mj-ea"/>
                <a:cs typeface="+mn-ea"/>
                <a:sym typeface="+mn-lt"/>
              </a:rPr>
              <a:t>关键词标题</a:t>
            </a:r>
          </a:p>
        </p:txBody>
      </p:sp>
      <p:sp>
        <p:nvSpPr>
          <p:cNvPr id="23" name="文本框 22"/>
          <p:cNvSpPr txBox="1"/>
          <p:nvPr/>
        </p:nvSpPr>
        <p:spPr>
          <a:xfrm>
            <a:off x="1924451" y="1960774"/>
            <a:ext cx="8343099" cy="244618"/>
          </a:xfrm>
          <a:prstGeom prst="rect">
            <a:avLst/>
          </a:prstGeom>
          <a:noFill/>
        </p:spPr>
        <p:txBody>
          <a:bodyPr wrap="square" lIns="0" tIns="0" rIns="0" bIns="0" rtlCol="0" anchor="ctr" anchorCtr="1">
            <a:noAutofit/>
          </a:bodyPr>
          <a:lstStyle/>
          <a:p>
            <a:pPr marL="0" marR="0" lvl="0" indent="0" algn="just" defTabSz="914400" rtl="0" eaLnBrk="1" fontAlgn="auto" latinLnBrk="0" hangingPunct="1">
              <a:lnSpc>
                <a:spcPct val="130000"/>
              </a:lnSpc>
              <a:spcBef>
                <a:spcPts val="0"/>
              </a:spcBef>
              <a:spcAft>
                <a:spcPts val="0"/>
              </a:spcAft>
              <a:buClr>
                <a:srgbClr val="183882"/>
              </a:buClr>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在这里输入你的正文阐述与关键词标题相关的具体内容在这里输入你的正文阐述与关键词标题</a:t>
            </a:r>
          </a:p>
        </p:txBody>
      </p:sp>
      <p:cxnSp>
        <p:nvCxnSpPr>
          <p:cNvPr id="24" name="直接连接符 23"/>
          <p:cNvCxnSpPr/>
          <p:nvPr/>
        </p:nvCxnSpPr>
        <p:spPr>
          <a:xfrm>
            <a:off x="5902751" y="1855810"/>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a:xfrm>
            <a:off x="613749" y="603235"/>
            <a:ext cx="2344251" cy="595766"/>
          </a:xfrm>
        </p:spPr>
        <p:txBody>
          <a:bodyPr wrap="square">
            <a:noAutofit/>
          </a:bodyPr>
          <a:lstStyle/>
          <a:p>
            <a:r>
              <a:rPr lang="zh-CN" altLang="en-US" dirty="0">
                <a:sym typeface="+mn-lt"/>
              </a:rPr>
              <a:t>课题内容</a:t>
            </a:r>
          </a:p>
        </p:txBody>
      </p:sp>
      <p:sp>
        <p:nvSpPr>
          <p:cNvPr id="2" name="文本框 1"/>
          <p:cNvSpPr txBox="1"/>
          <p:nvPr/>
        </p:nvSpPr>
        <p:spPr>
          <a:xfrm>
            <a:off x="5366634" y="1557171"/>
            <a:ext cx="145873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6" name="文本框 5"/>
          <p:cNvSpPr txBox="1"/>
          <p:nvPr/>
        </p:nvSpPr>
        <p:spPr>
          <a:xfrm>
            <a:off x="1946516" y="2050320"/>
            <a:ext cx="8318800" cy="262123"/>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在这里输入你的正文，阐述与关键词标题相关的具体内容，若字数太多酌情先删减文案，再缩小字号</a:t>
            </a:r>
          </a:p>
        </p:txBody>
      </p:sp>
      <p:cxnSp>
        <p:nvCxnSpPr>
          <p:cNvPr id="7" name="直接连接符 6"/>
          <p:cNvCxnSpPr/>
          <p:nvPr/>
        </p:nvCxnSpPr>
        <p:spPr>
          <a:xfrm>
            <a:off x="5934074" y="1531198"/>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42760" y="4785166"/>
            <a:ext cx="145873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11" name="文本框 10"/>
          <p:cNvSpPr txBox="1"/>
          <p:nvPr/>
        </p:nvSpPr>
        <p:spPr>
          <a:xfrm>
            <a:off x="1327199" y="5396333"/>
            <a:ext cx="2689854" cy="822276"/>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13" name="文本框 12"/>
          <p:cNvSpPr txBox="1"/>
          <p:nvPr/>
        </p:nvSpPr>
        <p:spPr>
          <a:xfrm>
            <a:off x="5362469" y="4785166"/>
            <a:ext cx="145873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14" name="文本框 13"/>
          <p:cNvSpPr txBox="1"/>
          <p:nvPr/>
        </p:nvSpPr>
        <p:spPr>
          <a:xfrm>
            <a:off x="4746908" y="5396333"/>
            <a:ext cx="2689854" cy="822276"/>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cxnSp>
        <p:nvCxnSpPr>
          <p:cNvPr id="17" name="直接连接符 16"/>
          <p:cNvCxnSpPr/>
          <p:nvPr/>
        </p:nvCxnSpPr>
        <p:spPr>
          <a:xfrm>
            <a:off x="5886450" y="5319922"/>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786343" y="4785166"/>
            <a:ext cx="145873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25" name="文本框 24"/>
          <p:cNvSpPr txBox="1"/>
          <p:nvPr/>
        </p:nvSpPr>
        <p:spPr>
          <a:xfrm>
            <a:off x="8170783" y="5396333"/>
            <a:ext cx="2689854" cy="822276"/>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cxnSp>
        <p:nvCxnSpPr>
          <p:cNvPr id="26" name="直接连接符 25"/>
          <p:cNvCxnSpPr/>
          <p:nvPr/>
        </p:nvCxnSpPr>
        <p:spPr>
          <a:xfrm>
            <a:off x="9373387" y="5319922"/>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27" name="图片 26" descr="穿着蓝色衣服的人在玩手机&#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584" y="2632986"/>
            <a:ext cx="2739084" cy="1833603"/>
          </a:xfrm>
          <a:prstGeom prst="rect">
            <a:avLst/>
          </a:prstGeom>
          <a:ln w="19050">
            <a:solidFill>
              <a:schemeClr val="accent1">
                <a:lumMod val="60000"/>
                <a:lumOff val="40000"/>
              </a:schemeClr>
            </a:solidFill>
          </a:ln>
        </p:spPr>
      </p:pic>
      <p:pic>
        <p:nvPicPr>
          <p:cNvPr id="28" name="图片 27" descr="人在玩电脑&#10;&#10;描述已自动生成"/>
          <p:cNvPicPr>
            <a:picLocks noChangeAspect="1"/>
          </p:cNvPicPr>
          <p:nvPr/>
        </p:nvPicPr>
        <p:blipFill rotWithShape="1">
          <a:blip r:embed="rId4" cstate="print">
            <a:extLst>
              <a:ext uri="{28A0092B-C50C-407E-A947-70E740481C1C}">
                <a14:useLocalDpi xmlns:a14="http://schemas.microsoft.com/office/drawing/2010/main" val="0"/>
              </a:ext>
            </a:extLst>
          </a:blip>
          <a:srcRect l="-1" r="412"/>
          <a:stretch>
            <a:fillRect/>
          </a:stretch>
        </p:blipFill>
        <p:spPr>
          <a:xfrm>
            <a:off x="4722293" y="2656294"/>
            <a:ext cx="2739084" cy="1833603"/>
          </a:xfrm>
          <a:prstGeom prst="rect">
            <a:avLst/>
          </a:prstGeom>
          <a:ln w="19050">
            <a:solidFill>
              <a:schemeClr val="accent2">
                <a:lumMod val="60000"/>
                <a:lumOff val="40000"/>
              </a:schemeClr>
            </a:solidFill>
          </a:ln>
        </p:spPr>
      </p:pic>
      <p:pic>
        <p:nvPicPr>
          <p:cNvPr id="29" name="图片 28" descr="桌子上的人&#10;&#10;低可信度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42002" y="2656293"/>
            <a:ext cx="2747415" cy="1833603"/>
          </a:xfrm>
          <a:prstGeom prst="rect">
            <a:avLst/>
          </a:prstGeom>
          <a:ln w="19050">
            <a:solidFill>
              <a:schemeClr val="accent1">
                <a:lumMod val="60000"/>
                <a:lumOff val="40000"/>
              </a:schemeClr>
            </a:solidFill>
          </a:ln>
        </p:spPr>
      </p:pic>
      <p:cxnSp>
        <p:nvCxnSpPr>
          <p:cNvPr id="30" name="直接连接符 29"/>
          <p:cNvCxnSpPr/>
          <p:nvPr/>
        </p:nvCxnSpPr>
        <p:spPr>
          <a:xfrm>
            <a:off x="2478877" y="5263188"/>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322460" y="5263188"/>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882285" y="5263188"/>
            <a:ext cx="4191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890671" y="1945357"/>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课题内容</a:t>
            </a:r>
          </a:p>
        </p:txBody>
      </p:sp>
      <p:grpSp>
        <p:nvGrpSpPr>
          <p:cNvPr id="3" name="组合 2"/>
          <p:cNvGrpSpPr/>
          <p:nvPr/>
        </p:nvGrpSpPr>
        <p:grpSpPr>
          <a:xfrm>
            <a:off x="1300641" y="1548723"/>
            <a:ext cx="9590719" cy="3962062"/>
            <a:chOff x="861568" y="1548723"/>
            <a:chExt cx="9590719" cy="3962062"/>
          </a:xfrm>
        </p:grpSpPr>
        <p:graphicFrame>
          <p:nvGraphicFramePr>
            <p:cNvPr id="4" name="图表 3"/>
            <p:cNvGraphicFramePr/>
            <p:nvPr/>
          </p:nvGraphicFramePr>
          <p:xfrm>
            <a:off x="861568" y="1548723"/>
            <a:ext cx="5234432" cy="3962062"/>
          </p:xfrm>
          <a:graphic>
            <a:graphicData uri="http://schemas.openxmlformats.org/drawingml/2006/chart">
              <c:chart xmlns:c="http://schemas.openxmlformats.org/drawingml/2006/chart" xmlns:r="http://schemas.openxmlformats.org/officeDocument/2006/relationships" r:id="rId3"/>
            </a:graphicData>
          </a:graphic>
        </p:graphicFrame>
        <p:sp>
          <p:nvSpPr>
            <p:cNvPr id="5" name="椭圆 4"/>
            <p:cNvSpPr/>
            <p:nvPr/>
          </p:nvSpPr>
          <p:spPr>
            <a:xfrm>
              <a:off x="6644894" y="2038674"/>
              <a:ext cx="1033272" cy="10332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OPPOSans H" panose="00020600040101010101" pitchFamily="18" charset="-122"/>
                <a:ea typeface="OPPOSans H" panose="00020600040101010101" pitchFamily="18" charset="-122"/>
                <a:cs typeface="+mn-cs"/>
              </a:endParaRPr>
            </a:p>
          </p:txBody>
        </p:sp>
        <p:sp>
          <p:nvSpPr>
            <p:cNvPr id="6" name="文本框 5"/>
            <p:cNvSpPr txBox="1"/>
            <p:nvPr/>
          </p:nvSpPr>
          <p:spPr>
            <a:xfrm>
              <a:off x="6584449" y="3210630"/>
              <a:ext cx="1098058" cy="276999"/>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关键词标题</a:t>
              </a:r>
            </a:p>
          </p:txBody>
        </p:sp>
        <p:sp>
          <p:nvSpPr>
            <p:cNvPr id="7" name="文本框 6"/>
            <p:cNvSpPr txBox="1"/>
            <p:nvPr/>
          </p:nvSpPr>
          <p:spPr>
            <a:xfrm>
              <a:off x="6423474" y="3593204"/>
              <a:ext cx="1476113" cy="826829"/>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8" name="文本框 7"/>
            <p:cNvSpPr txBox="1"/>
            <p:nvPr/>
          </p:nvSpPr>
          <p:spPr>
            <a:xfrm>
              <a:off x="6423474" y="4525892"/>
              <a:ext cx="1476113" cy="826829"/>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9" name="iconfont-1191-801535"/>
            <p:cNvSpPr/>
            <p:nvPr/>
          </p:nvSpPr>
          <p:spPr>
            <a:xfrm>
              <a:off x="6972225" y="2334300"/>
              <a:ext cx="378610" cy="442386"/>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OPPOSans R" panose="00020600040101010101" charset="-122"/>
                <a:ea typeface="OPPOSans R" panose="00020600040101010101" charset="-122"/>
                <a:cs typeface="+mn-cs"/>
              </a:endParaRPr>
            </a:p>
          </p:txBody>
        </p:sp>
        <p:sp>
          <p:nvSpPr>
            <p:cNvPr id="10" name="椭圆 9"/>
            <p:cNvSpPr/>
            <p:nvPr/>
          </p:nvSpPr>
          <p:spPr>
            <a:xfrm>
              <a:off x="9197594" y="2038674"/>
              <a:ext cx="1033272" cy="10332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OPPOSans H" panose="00020600040101010101" pitchFamily="18" charset="-122"/>
                <a:ea typeface="OPPOSans H" panose="00020600040101010101" pitchFamily="18" charset="-122"/>
                <a:cs typeface="+mn-cs"/>
              </a:endParaRPr>
            </a:p>
          </p:txBody>
        </p:sp>
        <p:sp>
          <p:nvSpPr>
            <p:cNvPr id="11" name="文本框 10"/>
            <p:cNvSpPr txBox="1"/>
            <p:nvPr/>
          </p:nvSpPr>
          <p:spPr>
            <a:xfrm>
              <a:off x="9137149" y="3210630"/>
              <a:ext cx="1098058" cy="276999"/>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关键词标题</a:t>
              </a:r>
            </a:p>
          </p:txBody>
        </p:sp>
        <p:sp>
          <p:nvSpPr>
            <p:cNvPr id="12" name="文本框 11"/>
            <p:cNvSpPr txBox="1"/>
            <p:nvPr/>
          </p:nvSpPr>
          <p:spPr>
            <a:xfrm>
              <a:off x="8976174" y="3593204"/>
              <a:ext cx="1476113" cy="826829"/>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13" name="文本框 12"/>
            <p:cNvSpPr txBox="1"/>
            <p:nvPr/>
          </p:nvSpPr>
          <p:spPr>
            <a:xfrm>
              <a:off x="8976174" y="4525892"/>
              <a:ext cx="1476113" cy="826829"/>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14" name="iconfont-1191-801535"/>
            <p:cNvSpPr/>
            <p:nvPr/>
          </p:nvSpPr>
          <p:spPr>
            <a:xfrm>
              <a:off x="9493037" y="2334300"/>
              <a:ext cx="442386" cy="44202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OPPOSans R" panose="00020600040101010101" charset="-122"/>
                <a:ea typeface="OPPOSans R" panose="00020600040101010101" charset="-122"/>
                <a:cs typeface="+mn-cs"/>
              </a:endParaRPr>
            </a:p>
          </p:txBody>
        </p:sp>
        <p:pic>
          <p:nvPicPr>
            <p:cNvPr id="17" name="图片 16"/>
            <p:cNvPicPr>
              <a:picLocks noChangeAspect="1"/>
            </p:cNvPicPr>
            <p:nvPr/>
          </p:nvPicPr>
          <p:blipFill>
            <a:blip r:embed="rId4" cstate="print">
              <a:alphaModFix amt="40000"/>
              <a:extLst>
                <a:ext uri="{28A0092B-C50C-407E-A947-70E740481C1C}">
                  <a14:useLocalDpi xmlns:a14="http://schemas.microsoft.com/office/drawing/2010/main" val="0"/>
                </a:ext>
              </a:extLst>
            </a:blip>
            <a:stretch>
              <a:fillRect/>
            </a:stretch>
          </p:blipFill>
          <p:spPr>
            <a:xfrm rot="5400000">
              <a:off x="6813722" y="3631646"/>
              <a:ext cx="3314047" cy="128110"/>
            </a:xfrm>
            <a:prstGeom prst="rect">
              <a:avLst/>
            </a:prstGeom>
          </p:spPr>
        </p:pic>
      </p:gr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zh-CN" altLang="en-US" dirty="0">
                <a:cs typeface="+mn-ea"/>
                <a:sym typeface="+mn-lt"/>
              </a:rPr>
              <a:t>课题内容</a:t>
            </a:r>
          </a:p>
        </p:txBody>
      </p:sp>
      <p:sp>
        <p:nvSpPr>
          <p:cNvPr id="15" name="矩形: 圆角 14"/>
          <p:cNvSpPr/>
          <p:nvPr/>
        </p:nvSpPr>
        <p:spPr>
          <a:xfrm>
            <a:off x="4947285" y="1405890"/>
            <a:ext cx="2297430" cy="491490"/>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5444829" y="1486445"/>
            <a:ext cx="1302342" cy="330381"/>
          </a:xfrm>
          <a:prstGeom prst="rect">
            <a:avLst/>
          </a:prstGeom>
          <a:noFill/>
        </p:spPr>
        <p:txBody>
          <a:bodyPr wrap="square" lIns="0" tIns="0" rIns="0" bIns="0" rtlCol="0" anchor="t">
            <a:noAutofit/>
          </a:bodyPr>
          <a:lstStyle/>
          <a:p>
            <a:pPr algn="l"/>
            <a:r>
              <a:rPr lang="zh-CN" altLang="en-US" sz="2000" dirty="0">
                <a:solidFill>
                  <a:schemeClr val="bg1"/>
                </a:solidFill>
                <a:latin typeface="+mj-ea"/>
                <a:ea typeface="+mj-ea"/>
                <a:cs typeface="+mn-ea"/>
                <a:sym typeface="+mn-lt"/>
              </a:rPr>
              <a:t>关键词</a:t>
            </a:r>
            <a:r>
              <a:rPr lang="zh-CN" altLang="en-US" sz="2000" dirty="0">
                <a:solidFill>
                  <a:srgbClr val="FFFFFF"/>
                </a:solidFill>
                <a:latin typeface="+mj-ea"/>
                <a:ea typeface="+mj-ea"/>
                <a:cs typeface="+mn-ea"/>
                <a:sym typeface="+mn-lt"/>
              </a:rPr>
              <a:t>标题</a:t>
            </a:r>
          </a:p>
        </p:txBody>
      </p:sp>
      <p:grpSp>
        <p:nvGrpSpPr>
          <p:cNvPr id="2" name="组合 1">
            <a:extLst>
              <a:ext uri="{FF2B5EF4-FFF2-40B4-BE49-F238E27FC236}">
                <a16:creationId xmlns:a16="http://schemas.microsoft.com/office/drawing/2014/main" id="{EC41B6A0-C7B4-28E2-EFCC-312AC6756CBB}"/>
              </a:ext>
            </a:extLst>
          </p:cNvPr>
          <p:cNvGrpSpPr/>
          <p:nvPr/>
        </p:nvGrpSpPr>
        <p:grpSpPr>
          <a:xfrm>
            <a:off x="980646" y="2160687"/>
            <a:ext cx="3105000" cy="4140000"/>
            <a:chOff x="980646" y="2160687"/>
            <a:chExt cx="3105000" cy="4140000"/>
          </a:xfrm>
        </p:grpSpPr>
        <p:sp>
          <p:nvSpPr>
            <p:cNvPr id="26" name="矩形: 圆角 25"/>
            <p:cNvSpPr/>
            <p:nvPr>
              <p:custDataLst>
                <p:tags r:id="rId8"/>
              </p:custDataLst>
            </p:nvPr>
          </p:nvSpPr>
          <p:spPr>
            <a:xfrm>
              <a:off x="980646" y="2160687"/>
              <a:ext cx="3105000" cy="4140000"/>
            </a:xfrm>
            <a:prstGeom prst="roundRect">
              <a:avLst>
                <a:gd name="adj" fmla="val 6196"/>
              </a:avLst>
            </a:prstGeom>
            <a:solidFill>
              <a:schemeClr val="bg1"/>
            </a:solidFill>
            <a:ln w="38100">
              <a:noFill/>
            </a:ln>
            <a:effectLst>
              <a:outerShdw blurRad="175260" dist="73025" algn="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27" name="矩形: 圆角 26"/>
            <p:cNvSpPr/>
            <p:nvPr>
              <p:custDataLst>
                <p:tags r:id="rId9"/>
              </p:custDataLst>
            </p:nvPr>
          </p:nvSpPr>
          <p:spPr>
            <a:xfrm>
              <a:off x="1173888" y="2367685"/>
              <a:ext cx="2718516" cy="1449000"/>
            </a:xfrm>
            <a:prstGeom prst="roundRect">
              <a:avLst>
                <a:gd name="adj"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dirty="0">
                <a:cs typeface="+mn-ea"/>
                <a:sym typeface="+mn-lt"/>
              </a:endParaRPr>
            </a:p>
          </p:txBody>
        </p:sp>
        <p:sp>
          <p:nvSpPr>
            <p:cNvPr id="28" name="椭圆 27"/>
            <p:cNvSpPr/>
            <p:nvPr>
              <p:custDataLst>
                <p:tags r:id="rId10"/>
              </p:custDataLst>
            </p:nvPr>
          </p:nvSpPr>
          <p:spPr>
            <a:xfrm>
              <a:off x="2303633" y="3579407"/>
              <a:ext cx="445663" cy="447120"/>
            </a:xfrm>
            <a:prstGeom prst="ellipse">
              <a:avLst/>
            </a:prstGeom>
            <a:solidFill>
              <a:schemeClr val="accent1"/>
            </a:solidFill>
            <a:ln w="21908">
              <a:solidFill>
                <a:srgbClr val="FFFFFF"/>
              </a:solidFill>
            </a:ln>
            <a:effectLst>
              <a:outerShdw blurRad="14605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29" name="箭头: V 形 28"/>
            <p:cNvSpPr/>
            <p:nvPr/>
          </p:nvSpPr>
          <p:spPr>
            <a:xfrm rot="5400000">
              <a:off x="2446795" y="3694582"/>
              <a:ext cx="159337" cy="216768"/>
            </a:xfrm>
            <a:prstGeom prst="chevron">
              <a:avLst>
                <a:gd name="adj" fmla="val 59091"/>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solidFill>
                  <a:srgbClr val="FFFFFF"/>
                </a:solidFill>
                <a:cs typeface="+mn-ea"/>
                <a:sym typeface="+mn-lt"/>
              </a:endParaRPr>
            </a:p>
          </p:txBody>
        </p:sp>
        <p:sp>
          <p:nvSpPr>
            <p:cNvPr id="30" name="文本框 29"/>
            <p:cNvSpPr txBox="1"/>
            <p:nvPr/>
          </p:nvSpPr>
          <p:spPr>
            <a:xfrm>
              <a:off x="1534668" y="3083929"/>
              <a:ext cx="1990594" cy="386700"/>
            </a:xfrm>
            <a:prstGeom prst="rect">
              <a:avLst/>
            </a:prstGeom>
            <a:noFill/>
            <a:effectLst/>
          </p:spPr>
          <p:txBody>
            <a:bodyPr wrap="square" lIns="105156" tIns="52578" rIns="105156"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FFFFFF"/>
                  </a:solidFill>
                  <a:latin typeface="+mj-ea"/>
                  <a:ea typeface="+mj-ea"/>
                  <a:cs typeface="+mn-ea"/>
                  <a:sym typeface="+mn-lt"/>
                </a:rPr>
                <a:t>关键词标题</a:t>
              </a:r>
            </a:p>
          </p:txBody>
        </p:sp>
        <p:sp>
          <p:nvSpPr>
            <p:cNvPr id="35" name="文本框 30"/>
            <p:cNvSpPr txBox="1"/>
            <p:nvPr/>
          </p:nvSpPr>
          <p:spPr>
            <a:xfrm>
              <a:off x="1364529" y="4240918"/>
              <a:ext cx="2337235" cy="1924758"/>
            </a:xfrm>
            <a:prstGeom prst="rect">
              <a:avLst/>
            </a:prstGeom>
            <a:noFill/>
            <a:effectLst/>
          </p:spPr>
          <p:txBody>
            <a:bodyPr wrap="square" lIns="0" tIns="52578" rIns="0"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5000"/>
                </a:lnSpc>
                <a:spcBef>
                  <a:spcPts val="0"/>
                </a:spcBef>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sp>
          <p:nvSpPr>
            <p:cNvPr id="36" name="任意多边形: 形状 35"/>
            <p:cNvSpPr/>
            <p:nvPr/>
          </p:nvSpPr>
          <p:spPr>
            <a:xfrm>
              <a:off x="2403944" y="2284155"/>
              <a:ext cx="1532365" cy="1628174"/>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37" name="任意多边形: 形状 36"/>
            <p:cNvSpPr>
              <a:spLocks noChangeAspect="1"/>
            </p:cNvSpPr>
            <p:nvPr/>
          </p:nvSpPr>
          <p:spPr>
            <a:xfrm>
              <a:off x="2869468" y="2345268"/>
              <a:ext cx="1035001" cy="978693"/>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38" name="任意多边形: 形状 37"/>
            <p:cNvSpPr>
              <a:spLocks noChangeAspect="1"/>
            </p:cNvSpPr>
            <p:nvPr/>
          </p:nvSpPr>
          <p:spPr>
            <a:xfrm>
              <a:off x="3366269" y="2373592"/>
              <a:ext cx="538200" cy="571850"/>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64" name="Freeform 57"/>
            <p:cNvSpPr/>
            <p:nvPr/>
          </p:nvSpPr>
          <p:spPr>
            <a:xfrm>
              <a:off x="2311068" y="2622054"/>
              <a:ext cx="444157" cy="305251"/>
            </a:xfrm>
            <a:custGeom>
              <a:avLst/>
              <a:gdLst>
                <a:gd name="connsiteX0" fmla="*/ 356642 w 607639"/>
                <a:gd name="connsiteY0" fmla="*/ 244823 h 417606"/>
                <a:gd name="connsiteX1" fmla="*/ 356642 w 607639"/>
                <a:gd name="connsiteY1" fmla="*/ 280813 h 417606"/>
                <a:gd name="connsiteX2" fmla="*/ 487210 w 607639"/>
                <a:gd name="connsiteY2" fmla="*/ 280813 h 417606"/>
                <a:gd name="connsiteX3" fmla="*/ 487210 w 607639"/>
                <a:gd name="connsiteY3" fmla="*/ 244823 h 417606"/>
                <a:gd name="connsiteX4" fmla="*/ 174974 w 607639"/>
                <a:gd name="connsiteY4" fmla="*/ 186010 h 417606"/>
                <a:gd name="connsiteX5" fmla="*/ 196341 w 607639"/>
                <a:gd name="connsiteY5" fmla="*/ 186010 h 417606"/>
                <a:gd name="connsiteX6" fmla="*/ 225809 w 607639"/>
                <a:gd name="connsiteY6" fmla="*/ 215436 h 417606"/>
                <a:gd name="connsiteX7" fmla="*/ 196341 w 607639"/>
                <a:gd name="connsiteY7" fmla="*/ 244862 h 417606"/>
                <a:gd name="connsiteX8" fmla="*/ 174974 w 607639"/>
                <a:gd name="connsiteY8" fmla="*/ 244862 h 417606"/>
                <a:gd name="connsiteX9" fmla="*/ 145506 w 607639"/>
                <a:gd name="connsiteY9" fmla="*/ 215436 h 417606"/>
                <a:gd name="connsiteX10" fmla="*/ 174974 w 607639"/>
                <a:gd name="connsiteY10" fmla="*/ 186010 h 417606"/>
                <a:gd name="connsiteX11" fmla="*/ 356642 w 607639"/>
                <a:gd name="connsiteY11" fmla="*/ 184750 h 417606"/>
                <a:gd name="connsiteX12" fmla="*/ 356642 w 607639"/>
                <a:gd name="connsiteY12" fmla="*/ 220830 h 417606"/>
                <a:gd name="connsiteX13" fmla="*/ 487210 w 607639"/>
                <a:gd name="connsiteY13" fmla="*/ 220830 h 417606"/>
                <a:gd name="connsiteX14" fmla="*/ 487210 w 607639"/>
                <a:gd name="connsiteY14" fmla="*/ 184750 h 417606"/>
                <a:gd name="connsiteX15" fmla="*/ 356642 w 607639"/>
                <a:gd name="connsiteY15" fmla="*/ 124678 h 417606"/>
                <a:gd name="connsiteX16" fmla="*/ 356642 w 607639"/>
                <a:gd name="connsiteY16" fmla="*/ 160757 h 417606"/>
                <a:gd name="connsiteX17" fmla="*/ 487210 w 607639"/>
                <a:gd name="connsiteY17" fmla="*/ 160757 h 417606"/>
                <a:gd name="connsiteX18" fmla="*/ 487210 w 607639"/>
                <a:gd name="connsiteY18" fmla="*/ 124678 h 417606"/>
                <a:gd name="connsiteX19" fmla="*/ 167600 w 607639"/>
                <a:gd name="connsiteY19" fmla="*/ 123789 h 417606"/>
                <a:gd name="connsiteX20" fmla="*/ 167600 w 607639"/>
                <a:gd name="connsiteY20" fmla="*/ 150449 h 417606"/>
                <a:gd name="connsiteX21" fmla="*/ 109480 w 607639"/>
                <a:gd name="connsiteY21" fmla="*/ 215409 h 417606"/>
                <a:gd name="connsiteX22" fmla="*/ 174987 w 607639"/>
                <a:gd name="connsiteY22" fmla="*/ 280813 h 417606"/>
                <a:gd name="connsiteX23" fmla="*/ 196348 w 607639"/>
                <a:gd name="connsiteY23" fmla="*/ 280813 h 417606"/>
                <a:gd name="connsiteX24" fmla="*/ 261854 w 607639"/>
                <a:gd name="connsiteY24" fmla="*/ 215409 h 417606"/>
                <a:gd name="connsiteX25" fmla="*/ 203735 w 607639"/>
                <a:gd name="connsiteY25" fmla="*/ 150449 h 417606"/>
                <a:gd name="connsiteX26" fmla="*/ 203735 w 607639"/>
                <a:gd name="connsiteY26" fmla="*/ 123789 h 417606"/>
                <a:gd name="connsiteX27" fmla="*/ 356642 w 607639"/>
                <a:gd name="connsiteY27" fmla="*/ 64605 h 417606"/>
                <a:gd name="connsiteX28" fmla="*/ 356642 w 607639"/>
                <a:gd name="connsiteY28" fmla="*/ 100684 h 417606"/>
                <a:gd name="connsiteX29" fmla="*/ 487210 w 607639"/>
                <a:gd name="connsiteY29" fmla="*/ 100684 h 417606"/>
                <a:gd name="connsiteX30" fmla="*/ 487210 w 607639"/>
                <a:gd name="connsiteY30" fmla="*/ 64605 h 417606"/>
                <a:gd name="connsiteX31" fmla="*/ 120428 w 607639"/>
                <a:gd name="connsiteY31" fmla="*/ 64605 h 417606"/>
                <a:gd name="connsiteX32" fmla="*/ 120428 w 607639"/>
                <a:gd name="connsiteY32" fmla="*/ 100684 h 417606"/>
                <a:gd name="connsiteX33" fmla="*/ 250996 w 607639"/>
                <a:gd name="connsiteY33" fmla="*/ 100684 h 417606"/>
                <a:gd name="connsiteX34" fmla="*/ 250996 w 607639"/>
                <a:gd name="connsiteY34" fmla="*/ 64605 h 417606"/>
                <a:gd name="connsiteX35" fmla="*/ 0 w 607639"/>
                <a:gd name="connsiteY35" fmla="*/ 21805 h 417606"/>
                <a:gd name="connsiteX36" fmla="*/ 36136 w 607639"/>
                <a:gd name="connsiteY36" fmla="*/ 21805 h 417606"/>
                <a:gd name="connsiteX37" fmla="*/ 36136 w 607639"/>
                <a:gd name="connsiteY37" fmla="*/ 381527 h 417606"/>
                <a:gd name="connsiteX38" fmla="*/ 571503 w 607639"/>
                <a:gd name="connsiteY38" fmla="*/ 381527 h 417606"/>
                <a:gd name="connsiteX39" fmla="*/ 571503 w 607639"/>
                <a:gd name="connsiteY39" fmla="*/ 21805 h 417606"/>
                <a:gd name="connsiteX40" fmla="*/ 607639 w 607639"/>
                <a:gd name="connsiteY40" fmla="*/ 21805 h 417606"/>
                <a:gd name="connsiteX41" fmla="*/ 607639 w 607639"/>
                <a:gd name="connsiteY41" fmla="*/ 417606 h 417606"/>
                <a:gd name="connsiteX42" fmla="*/ 0 w 607639"/>
                <a:gd name="connsiteY42" fmla="*/ 417606 h 417606"/>
                <a:gd name="connsiteX43" fmla="*/ 72188 w 607639"/>
                <a:gd name="connsiteY43" fmla="*/ 0 h 417606"/>
                <a:gd name="connsiteX44" fmla="*/ 252687 w 607639"/>
                <a:gd name="connsiteY44" fmla="*/ 0 h 417606"/>
                <a:gd name="connsiteX45" fmla="*/ 303774 w 607639"/>
                <a:gd name="connsiteY45" fmla="*/ 19639 h 417606"/>
                <a:gd name="connsiteX46" fmla="*/ 354951 w 607639"/>
                <a:gd name="connsiteY46" fmla="*/ 0 h 417606"/>
                <a:gd name="connsiteX47" fmla="*/ 535450 w 607639"/>
                <a:gd name="connsiteY47" fmla="*/ 0 h 417606"/>
                <a:gd name="connsiteX48" fmla="*/ 535450 w 607639"/>
                <a:gd name="connsiteY48" fmla="*/ 345418 h 417606"/>
                <a:gd name="connsiteX49" fmla="*/ 72188 w 607639"/>
                <a:gd name="connsiteY49" fmla="*/ 345418 h 41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639" h="417606">
                  <a:moveTo>
                    <a:pt x="356642" y="244823"/>
                  </a:moveTo>
                  <a:lnTo>
                    <a:pt x="356642" y="280813"/>
                  </a:lnTo>
                  <a:lnTo>
                    <a:pt x="487210" y="280813"/>
                  </a:lnTo>
                  <a:lnTo>
                    <a:pt x="487210" y="244823"/>
                  </a:lnTo>
                  <a:close/>
                  <a:moveTo>
                    <a:pt x="174974" y="186010"/>
                  </a:moveTo>
                  <a:lnTo>
                    <a:pt x="196341" y="186010"/>
                  </a:lnTo>
                  <a:cubicBezTo>
                    <a:pt x="212633" y="186010"/>
                    <a:pt x="225809" y="199256"/>
                    <a:pt x="225809" y="215436"/>
                  </a:cubicBezTo>
                  <a:cubicBezTo>
                    <a:pt x="225809" y="231705"/>
                    <a:pt x="212633" y="244862"/>
                    <a:pt x="196341" y="244862"/>
                  </a:cubicBezTo>
                  <a:lnTo>
                    <a:pt x="174974" y="244862"/>
                  </a:lnTo>
                  <a:cubicBezTo>
                    <a:pt x="158771" y="244862"/>
                    <a:pt x="145506" y="231705"/>
                    <a:pt x="145506" y="215436"/>
                  </a:cubicBezTo>
                  <a:cubicBezTo>
                    <a:pt x="145506" y="199256"/>
                    <a:pt x="158771" y="186010"/>
                    <a:pt x="174974" y="186010"/>
                  </a:cubicBezTo>
                  <a:close/>
                  <a:moveTo>
                    <a:pt x="356642" y="184750"/>
                  </a:moveTo>
                  <a:lnTo>
                    <a:pt x="356642" y="220830"/>
                  </a:lnTo>
                  <a:lnTo>
                    <a:pt x="487210" y="220830"/>
                  </a:lnTo>
                  <a:lnTo>
                    <a:pt x="487210" y="184750"/>
                  </a:lnTo>
                  <a:close/>
                  <a:moveTo>
                    <a:pt x="356642" y="124678"/>
                  </a:moveTo>
                  <a:lnTo>
                    <a:pt x="356642" y="160757"/>
                  </a:lnTo>
                  <a:lnTo>
                    <a:pt x="487210" y="160757"/>
                  </a:lnTo>
                  <a:lnTo>
                    <a:pt x="487210" y="124678"/>
                  </a:lnTo>
                  <a:close/>
                  <a:moveTo>
                    <a:pt x="167600" y="123789"/>
                  </a:moveTo>
                  <a:lnTo>
                    <a:pt x="167600" y="150449"/>
                  </a:lnTo>
                  <a:cubicBezTo>
                    <a:pt x="134935" y="154092"/>
                    <a:pt x="109480" y="181818"/>
                    <a:pt x="109480" y="215409"/>
                  </a:cubicBezTo>
                  <a:cubicBezTo>
                    <a:pt x="109480" y="251488"/>
                    <a:pt x="138851" y="280813"/>
                    <a:pt x="174987" y="280813"/>
                  </a:cubicBezTo>
                  <a:lnTo>
                    <a:pt x="196348" y="280813"/>
                  </a:lnTo>
                  <a:cubicBezTo>
                    <a:pt x="232483" y="280813"/>
                    <a:pt x="261854" y="251488"/>
                    <a:pt x="261854" y="215409"/>
                  </a:cubicBezTo>
                  <a:cubicBezTo>
                    <a:pt x="261854" y="181818"/>
                    <a:pt x="236399" y="154092"/>
                    <a:pt x="203735" y="150449"/>
                  </a:cubicBezTo>
                  <a:lnTo>
                    <a:pt x="203735" y="123789"/>
                  </a:lnTo>
                  <a:close/>
                  <a:moveTo>
                    <a:pt x="356642" y="64605"/>
                  </a:moveTo>
                  <a:lnTo>
                    <a:pt x="356642" y="100684"/>
                  </a:lnTo>
                  <a:lnTo>
                    <a:pt x="487210" y="100684"/>
                  </a:lnTo>
                  <a:lnTo>
                    <a:pt x="487210" y="64605"/>
                  </a:lnTo>
                  <a:close/>
                  <a:moveTo>
                    <a:pt x="120428" y="64605"/>
                  </a:moveTo>
                  <a:lnTo>
                    <a:pt x="120428" y="100684"/>
                  </a:lnTo>
                  <a:lnTo>
                    <a:pt x="250996" y="100684"/>
                  </a:lnTo>
                  <a:lnTo>
                    <a:pt x="250996" y="64605"/>
                  </a:lnTo>
                  <a:close/>
                  <a:moveTo>
                    <a:pt x="0" y="21805"/>
                  </a:moveTo>
                  <a:lnTo>
                    <a:pt x="36136" y="21805"/>
                  </a:lnTo>
                  <a:lnTo>
                    <a:pt x="36136" y="381527"/>
                  </a:lnTo>
                  <a:lnTo>
                    <a:pt x="571503" y="381527"/>
                  </a:lnTo>
                  <a:lnTo>
                    <a:pt x="571503" y="21805"/>
                  </a:lnTo>
                  <a:lnTo>
                    <a:pt x="607639" y="21805"/>
                  </a:lnTo>
                  <a:lnTo>
                    <a:pt x="607639" y="417606"/>
                  </a:lnTo>
                  <a:lnTo>
                    <a:pt x="0" y="417606"/>
                  </a:lnTo>
                  <a:close/>
                  <a:moveTo>
                    <a:pt x="72188" y="0"/>
                  </a:moveTo>
                  <a:lnTo>
                    <a:pt x="252687" y="0"/>
                  </a:lnTo>
                  <a:cubicBezTo>
                    <a:pt x="271733" y="0"/>
                    <a:pt x="289979" y="7198"/>
                    <a:pt x="303774" y="19639"/>
                  </a:cubicBezTo>
                  <a:cubicBezTo>
                    <a:pt x="317659" y="7198"/>
                    <a:pt x="335816" y="0"/>
                    <a:pt x="354951" y="0"/>
                  </a:cubicBezTo>
                  <a:lnTo>
                    <a:pt x="535450" y="0"/>
                  </a:lnTo>
                  <a:lnTo>
                    <a:pt x="535450" y="345418"/>
                  </a:lnTo>
                  <a:lnTo>
                    <a:pt x="72188" y="345418"/>
                  </a:lnTo>
                  <a:close/>
                </a:path>
              </a:pathLst>
            </a:custGeom>
            <a:solidFill>
              <a:srgbClr val="FFFFFF"/>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3" name="组合 2">
            <a:extLst>
              <a:ext uri="{FF2B5EF4-FFF2-40B4-BE49-F238E27FC236}">
                <a16:creationId xmlns:a16="http://schemas.microsoft.com/office/drawing/2014/main" id="{C903DDF0-7D3A-4F43-2DC6-C9AC4BE1BCA7}"/>
              </a:ext>
            </a:extLst>
          </p:cNvPr>
          <p:cNvGrpSpPr/>
          <p:nvPr/>
        </p:nvGrpSpPr>
        <p:grpSpPr>
          <a:xfrm>
            <a:off x="4543499" y="2160687"/>
            <a:ext cx="3105000" cy="4140000"/>
            <a:chOff x="4543499" y="2160687"/>
            <a:chExt cx="3105000" cy="4140000"/>
          </a:xfrm>
        </p:grpSpPr>
        <p:sp>
          <p:nvSpPr>
            <p:cNvPr id="39" name="矩形: 圆角 38"/>
            <p:cNvSpPr/>
            <p:nvPr>
              <p:custDataLst>
                <p:tags r:id="rId5"/>
              </p:custDataLst>
            </p:nvPr>
          </p:nvSpPr>
          <p:spPr>
            <a:xfrm>
              <a:off x="4543499" y="2160687"/>
              <a:ext cx="3105000" cy="4140000"/>
            </a:xfrm>
            <a:prstGeom prst="roundRect">
              <a:avLst>
                <a:gd name="adj" fmla="val 6196"/>
              </a:avLst>
            </a:prstGeom>
            <a:solidFill>
              <a:schemeClr val="bg1"/>
            </a:solidFill>
            <a:ln w="38100">
              <a:noFill/>
            </a:ln>
            <a:effectLst>
              <a:outerShdw blurRad="175260" dist="73025" algn="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0" name="矩形: 圆角 39"/>
            <p:cNvSpPr/>
            <p:nvPr>
              <p:custDataLst>
                <p:tags r:id="rId6"/>
              </p:custDataLst>
            </p:nvPr>
          </p:nvSpPr>
          <p:spPr>
            <a:xfrm>
              <a:off x="4736741" y="2367685"/>
              <a:ext cx="2718516" cy="1449000"/>
            </a:xfrm>
            <a:prstGeom prst="roundRect">
              <a:avLst>
                <a:gd name="adj"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1" name="文本框 29"/>
            <p:cNvSpPr txBox="1"/>
            <p:nvPr/>
          </p:nvSpPr>
          <p:spPr>
            <a:xfrm>
              <a:off x="5097521" y="3083929"/>
              <a:ext cx="1990594" cy="386700"/>
            </a:xfrm>
            <a:prstGeom prst="rect">
              <a:avLst/>
            </a:prstGeom>
            <a:noFill/>
            <a:effectLst/>
          </p:spPr>
          <p:txBody>
            <a:bodyPr wrap="square" lIns="105156" tIns="52578" rIns="105156"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FFFFFF"/>
                  </a:solidFill>
                  <a:latin typeface="+mj-ea"/>
                  <a:ea typeface="+mj-ea"/>
                  <a:cs typeface="+mn-ea"/>
                  <a:sym typeface="+mn-lt"/>
                </a:rPr>
                <a:t>关键词标题</a:t>
              </a:r>
            </a:p>
          </p:txBody>
        </p:sp>
        <p:sp>
          <p:nvSpPr>
            <p:cNvPr id="42" name="文本框 30"/>
            <p:cNvSpPr txBox="1"/>
            <p:nvPr/>
          </p:nvSpPr>
          <p:spPr>
            <a:xfrm>
              <a:off x="4903569" y="4281487"/>
              <a:ext cx="2384860" cy="1924758"/>
            </a:xfrm>
            <a:prstGeom prst="rect">
              <a:avLst/>
            </a:prstGeom>
            <a:noFill/>
            <a:effectLst/>
          </p:spPr>
          <p:txBody>
            <a:bodyPr wrap="square" lIns="0" tIns="52578" rIns="0"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5000"/>
                </a:lnSpc>
                <a:spcBef>
                  <a:spcPts val="0"/>
                </a:spcBef>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sp>
          <p:nvSpPr>
            <p:cNvPr id="43" name="椭圆 42"/>
            <p:cNvSpPr/>
            <p:nvPr>
              <p:custDataLst>
                <p:tags r:id="rId7"/>
              </p:custDataLst>
            </p:nvPr>
          </p:nvSpPr>
          <p:spPr>
            <a:xfrm>
              <a:off x="5864796" y="3579407"/>
              <a:ext cx="445663" cy="447120"/>
            </a:xfrm>
            <a:prstGeom prst="ellipse">
              <a:avLst/>
            </a:prstGeom>
            <a:solidFill>
              <a:schemeClr val="accent1"/>
            </a:solidFill>
            <a:ln w="21908">
              <a:solidFill>
                <a:srgbClr val="FFFFFF"/>
              </a:solidFill>
            </a:ln>
            <a:effectLst>
              <a:outerShdw blurRad="14605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4" name="箭头: V 形 43"/>
            <p:cNvSpPr/>
            <p:nvPr/>
          </p:nvSpPr>
          <p:spPr>
            <a:xfrm rot="5400000">
              <a:off x="6007959" y="3694582"/>
              <a:ext cx="159337" cy="216768"/>
            </a:xfrm>
            <a:prstGeom prst="chevron">
              <a:avLst>
                <a:gd name="adj" fmla="val 59091"/>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solidFill>
                  <a:schemeClr val="tx1"/>
                </a:solidFill>
                <a:cs typeface="+mn-ea"/>
                <a:sym typeface="+mn-lt"/>
              </a:endParaRPr>
            </a:p>
          </p:txBody>
        </p:sp>
        <p:sp>
          <p:nvSpPr>
            <p:cNvPr id="45" name="任意多边形: 形状 44"/>
            <p:cNvSpPr/>
            <p:nvPr/>
          </p:nvSpPr>
          <p:spPr>
            <a:xfrm>
              <a:off x="5955890" y="2284155"/>
              <a:ext cx="1532365" cy="1628174"/>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6" name="任意多边形: 形状 45"/>
            <p:cNvSpPr>
              <a:spLocks noChangeAspect="1"/>
            </p:cNvSpPr>
            <p:nvPr/>
          </p:nvSpPr>
          <p:spPr>
            <a:xfrm>
              <a:off x="6421415" y="2345268"/>
              <a:ext cx="1035001" cy="978693"/>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7" name="任意多边形: 形状 46"/>
            <p:cNvSpPr>
              <a:spLocks noChangeAspect="1"/>
            </p:cNvSpPr>
            <p:nvPr/>
          </p:nvSpPr>
          <p:spPr>
            <a:xfrm>
              <a:off x="6918214" y="2373592"/>
              <a:ext cx="538200" cy="571850"/>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dirty="0">
                <a:cs typeface="+mn-ea"/>
                <a:sym typeface="+mn-lt"/>
              </a:endParaRPr>
            </a:p>
          </p:txBody>
        </p:sp>
        <p:sp>
          <p:nvSpPr>
            <p:cNvPr id="65" name="Freeform 58"/>
            <p:cNvSpPr/>
            <p:nvPr/>
          </p:nvSpPr>
          <p:spPr>
            <a:xfrm>
              <a:off x="5875300" y="2568996"/>
              <a:ext cx="441400" cy="4394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59891" h="557391">
                  <a:moveTo>
                    <a:pt x="129296" y="320305"/>
                  </a:moveTo>
                  <a:cubicBezTo>
                    <a:pt x="166394" y="333208"/>
                    <a:pt x="211556" y="339659"/>
                    <a:pt x="258332" y="341272"/>
                  </a:cubicBezTo>
                  <a:lnTo>
                    <a:pt x="258332" y="557391"/>
                  </a:lnTo>
                  <a:cubicBezTo>
                    <a:pt x="211556" y="557391"/>
                    <a:pt x="166394" y="549327"/>
                    <a:pt x="129296" y="536424"/>
                  </a:cubicBezTo>
                  <a:close/>
                  <a:moveTo>
                    <a:pt x="431158" y="318751"/>
                  </a:moveTo>
                  <a:lnTo>
                    <a:pt x="431158" y="534817"/>
                  </a:lnTo>
                  <a:cubicBezTo>
                    <a:pt x="394060" y="547717"/>
                    <a:pt x="348898" y="555779"/>
                    <a:pt x="302122" y="557391"/>
                  </a:cubicBezTo>
                  <a:lnTo>
                    <a:pt x="302122" y="341325"/>
                  </a:lnTo>
                  <a:cubicBezTo>
                    <a:pt x="348898" y="338100"/>
                    <a:pt x="394060" y="331651"/>
                    <a:pt x="431158" y="318751"/>
                  </a:cubicBezTo>
                  <a:close/>
                  <a:moveTo>
                    <a:pt x="537911" y="199560"/>
                  </a:moveTo>
                  <a:lnTo>
                    <a:pt x="537911" y="417113"/>
                  </a:lnTo>
                  <a:cubicBezTo>
                    <a:pt x="537911" y="460624"/>
                    <a:pt x="513620" y="492854"/>
                    <a:pt x="473134" y="515415"/>
                  </a:cubicBezTo>
                  <a:lnTo>
                    <a:pt x="473134" y="299473"/>
                  </a:lnTo>
                  <a:cubicBezTo>
                    <a:pt x="513620" y="276912"/>
                    <a:pt x="537911" y="243071"/>
                    <a:pt x="537911" y="199560"/>
                  </a:cubicBezTo>
                  <a:close/>
                  <a:moveTo>
                    <a:pt x="0" y="199560"/>
                  </a:moveTo>
                  <a:cubicBezTo>
                    <a:pt x="0" y="241471"/>
                    <a:pt x="33880" y="278546"/>
                    <a:pt x="85506" y="304337"/>
                  </a:cubicBezTo>
                  <a:lnTo>
                    <a:pt x="85506" y="520338"/>
                  </a:lnTo>
                  <a:cubicBezTo>
                    <a:pt x="33880" y="494547"/>
                    <a:pt x="0" y="457472"/>
                    <a:pt x="0" y="417173"/>
                  </a:cubicBezTo>
                  <a:close/>
                  <a:moveTo>
                    <a:pt x="269763" y="20515"/>
                  </a:moveTo>
                  <a:cubicBezTo>
                    <a:pt x="318224" y="20515"/>
                    <a:pt x="365069" y="26963"/>
                    <a:pt x="403837" y="39860"/>
                  </a:cubicBezTo>
                  <a:lnTo>
                    <a:pt x="374761" y="70489"/>
                  </a:lnTo>
                  <a:cubicBezTo>
                    <a:pt x="342454" y="62429"/>
                    <a:pt x="306916" y="57593"/>
                    <a:pt x="269763" y="57593"/>
                  </a:cubicBezTo>
                  <a:cubicBezTo>
                    <a:pt x="137305" y="57593"/>
                    <a:pt x="37153" y="112403"/>
                    <a:pt x="37153" y="162377"/>
                  </a:cubicBezTo>
                  <a:cubicBezTo>
                    <a:pt x="37153" y="210740"/>
                    <a:pt x="137305" y="265550"/>
                    <a:pt x="269763" y="265550"/>
                  </a:cubicBezTo>
                  <a:cubicBezTo>
                    <a:pt x="376376" y="265550"/>
                    <a:pt x="500758" y="238145"/>
                    <a:pt x="500758" y="162377"/>
                  </a:cubicBezTo>
                  <a:cubicBezTo>
                    <a:pt x="500758" y="143032"/>
                    <a:pt x="486220" y="123688"/>
                    <a:pt x="461232" y="107063"/>
                  </a:cubicBezTo>
                  <a:lnTo>
                    <a:pt x="449857" y="100790"/>
                  </a:lnTo>
                  <a:lnTo>
                    <a:pt x="486939" y="79496"/>
                  </a:lnTo>
                  <a:lnTo>
                    <a:pt x="498385" y="87794"/>
                  </a:lnTo>
                  <a:cubicBezTo>
                    <a:pt x="523373" y="109481"/>
                    <a:pt x="537911" y="134569"/>
                    <a:pt x="537911" y="162377"/>
                  </a:cubicBezTo>
                  <a:cubicBezTo>
                    <a:pt x="537911" y="259102"/>
                    <a:pt x="418375" y="304240"/>
                    <a:pt x="269763" y="304240"/>
                  </a:cubicBezTo>
                  <a:cubicBezTo>
                    <a:pt x="121151" y="304240"/>
                    <a:pt x="0" y="239757"/>
                    <a:pt x="0" y="162377"/>
                  </a:cubicBezTo>
                  <a:cubicBezTo>
                    <a:pt x="0" y="83386"/>
                    <a:pt x="121151" y="20515"/>
                    <a:pt x="269763" y="20515"/>
                  </a:cubicBezTo>
                  <a:close/>
                  <a:moveTo>
                    <a:pt x="540357" y="447"/>
                  </a:moveTo>
                  <a:cubicBezTo>
                    <a:pt x="546612" y="1656"/>
                    <a:pt x="552262" y="5282"/>
                    <a:pt x="555491" y="10922"/>
                  </a:cubicBezTo>
                  <a:cubicBezTo>
                    <a:pt x="563563" y="22203"/>
                    <a:pt x="560334" y="36707"/>
                    <a:pt x="547420" y="44765"/>
                  </a:cubicBezTo>
                  <a:lnTo>
                    <a:pt x="486939" y="79496"/>
                  </a:lnTo>
                  <a:lnTo>
                    <a:pt x="470066" y="67265"/>
                  </a:lnTo>
                  <a:lnTo>
                    <a:pt x="432913" y="91446"/>
                  </a:lnTo>
                  <a:lnTo>
                    <a:pt x="449857" y="100790"/>
                  </a:lnTo>
                  <a:lnTo>
                    <a:pt x="365000" y="149518"/>
                  </a:lnTo>
                  <a:cubicBezTo>
                    <a:pt x="365000" y="149518"/>
                    <a:pt x="358542" y="154353"/>
                    <a:pt x="360157" y="162411"/>
                  </a:cubicBezTo>
                  <a:cubicBezTo>
                    <a:pt x="365000" y="183362"/>
                    <a:pt x="345627" y="204312"/>
                    <a:pt x="323027" y="205924"/>
                  </a:cubicBezTo>
                  <a:cubicBezTo>
                    <a:pt x="300426" y="209147"/>
                    <a:pt x="281054" y="191419"/>
                    <a:pt x="277825" y="168857"/>
                  </a:cubicBezTo>
                  <a:cubicBezTo>
                    <a:pt x="276211" y="146295"/>
                    <a:pt x="292354" y="126956"/>
                    <a:pt x="316569" y="123733"/>
                  </a:cubicBezTo>
                  <a:cubicBezTo>
                    <a:pt x="323027" y="123733"/>
                    <a:pt x="331098" y="125345"/>
                    <a:pt x="337556" y="128568"/>
                  </a:cubicBezTo>
                  <a:cubicBezTo>
                    <a:pt x="344013" y="131791"/>
                    <a:pt x="353699" y="128568"/>
                    <a:pt x="353699" y="128568"/>
                  </a:cubicBezTo>
                  <a:lnTo>
                    <a:pt x="521590" y="4476"/>
                  </a:lnTo>
                  <a:cubicBezTo>
                    <a:pt x="527240" y="447"/>
                    <a:pt x="534101" y="-762"/>
                    <a:pt x="540357" y="447"/>
                  </a:cubicBezTo>
                  <a:close/>
                </a:path>
              </a:pathLst>
            </a:custGeom>
            <a:solidFill>
              <a:srgbClr val="FFFFFF"/>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4" name="组合 3">
            <a:extLst>
              <a:ext uri="{FF2B5EF4-FFF2-40B4-BE49-F238E27FC236}">
                <a16:creationId xmlns:a16="http://schemas.microsoft.com/office/drawing/2014/main" id="{8A02B0BF-3CB1-9195-798F-1A46E8770681}"/>
              </a:ext>
            </a:extLst>
          </p:cNvPr>
          <p:cNvGrpSpPr/>
          <p:nvPr/>
        </p:nvGrpSpPr>
        <p:grpSpPr>
          <a:xfrm>
            <a:off x="8106354" y="2160687"/>
            <a:ext cx="3105000" cy="4140000"/>
            <a:chOff x="8106354" y="2160687"/>
            <a:chExt cx="3105000" cy="4140000"/>
          </a:xfrm>
        </p:grpSpPr>
        <p:sp>
          <p:nvSpPr>
            <p:cNvPr id="48" name="矩形: 圆角 47"/>
            <p:cNvSpPr/>
            <p:nvPr>
              <p:custDataLst>
                <p:tags r:id="rId2"/>
              </p:custDataLst>
            </p:nvPr>
          </p:nvSpPr>
          <p:spPr>
            <a:xfrm>
              <a:off x="8106354" y="2160687"/>
              <a:ext cx="3105000" cy="4140000"/>
            </a:xfrm>
            <a:prstGeom prst="roundRect">
              <a:avLst>
                <a:gd name="adj" fmla="val 6196"/>
              </a:avLst>
            </a:prstGeom>
            <a:solidFill>
              <a:schemeClr val="bg1"/>
            </a:solidFill>
            <a:ln w="38100">
              <a:noFill/>
            </a:ln>
            <a:effectLst>
              <a:outerShdw blurRad="175260" dist="73025" algn="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49" name="矩形: 圆角 48"/>
            <p:cNvSpPr/>
            <p:nvPr>
              <p:custDataLst>
                <p:tags r:id="rId3"/>
              </p:custDataLst>
            </p:nvPr>
          </p:nvSpPr>
          <p:spPr>
            <a:xfrm>
              <a:off x="8299595" y="2367685"/>
              <a:ext cx="2718516" cy="1449000"/>
            </a:xfrm>
            <a:prstGeom prst="roundRect">
              <a:avLst>
                <a:gd name="adj"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50" name="箭头: V 形 49"/>
            <p:cNvSpPr/>
            <p:nvPr/>
          </p:nvSpPr>
          <p:spPr>
            <a:xfrm rot="5400000">
              <a:off x="9591251" y="3922711"/>
              <a:ext cx="159337" cy="216768"/>
            </a:xfrm>
            <a:prstGeom prst="chevron">
              <a:avLst>
                <a:gd name="adj" fmla="val 5909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solidFill>
                  <a:schemeClr val="tx1"/>
                </a:solidFill>
                <a:cs typeface="+mn-ea"/>
                <a:sym typeface="+mn-lt"/>
              </a:endParaRPr>
            </a:p>
          </p:txBody>
        </p:sp>
        <p:sp>
          <p:nvSpPr>
            <p:cNvPr id="51" name="文本框 29"/>
            <p:cNvSpPr txBox="1"/>
            <p:nvPr/>
          </p:nvSpPr>
          <p:spPr>
            <a:xfrm>
              <a:off x="8660374" y="3083929"/>
              <a:ext cx="1990594" cy="386700"/>
            </a:xfrm>
            <a:prstGeom prst="rect">
              <a:avLst/>
            </a:prstGeom>
            <a:noFill/>
            <a:effectLst/>
          </p:spPr>
          <p:txBody>
            <a:bodyPr wrap="square" lIns="105156" tIns="52578" rIns="105156"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FFFFFF"/>
                  </a:solidFill>
                  <a:latin typeface="+mj-ea"/>
                  <a:ea typeface="+mj-ea"/>
                  <a:cs typeface="+mn-ea"/>
                  <a:sym typeface="+mn-lt"/>
                </a:rPr>
                <a:t>关键词标题</a:t>
              </a:r>
            </a:p>
          </p:txBody>
        </p:sp>
        <p:sp>
          <p:nvSpPr>
            <p:cNvPr id="52" name="文本框 30"/>
            <p:cNvSpPr txBox="1"/>
            <p:nvPr/>
          </p:nvSpPr>
          <p:spPr>
            <a:xfrm>
              <a:off x="8468478" y="4281487"/>
              <a:ext cx="2390022" cy="1616981"/>
            </a:xfrm>
            <a:prstGeom prst="rect">
              <a:avLst/>
            </a:prstGeom>
            <a:noFill/>
            <a:effectLst/>
          </p:spPr>
          <p:txBody>
            <a:bodyPr wrap="square" lIns="0" tIns="52578" rIns="0" bIns="52578"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5000"/>
                </a:lnSpc>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在这里输入你的正文阐述与关键词标题相关的具体内容，若字数太多酌情先删减文案，再缩小字号。</a:t>
              </a:r>
            </a:p>
          </p:txBody>
        </p:sp>
        <p:sp>
          <p:nvSpPr>
            <p:cNvPr id="53" name="椭圆 52"/>
            <p:cNvSpPr/>
            <p:nvPr>
              <p:custDataLst>
                <p:tags r:id="rId4"/>
              </p:custDataLst>
            </p:nvPr>
          </p:nvSpPr>
          <p:spPr>
            <a:xfrm>
              <a:off x="9448087" y="3556376"/>
              <a:ext cx="445663" cy="447120"/>
            </a:xfrm>
            <a:prstGeom prst="ellipse">
              <a:avLst/>
            </a:prstGeom>
            <a:solidFill>
              <a:schemeClr val="accent1"/>
            </a:solidFill>
            <a:ln w="21908">
              <a:solidFill>
                <a:srgbClr val="FFFFFF"/>
              </a:solidFill>
            </a:ln>
            <a:effectLst>
              <a:outerShdw blurRad="14605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54" name="箭头: V 形 53"/>
            <p:cNvSpPr/>
            <p:nvPr/>
          </p:nvSpPr>
          <p:spPr>
            <a:xfrm rot="5400000">
              <a:off x="9591250" y="3671553"/>
              <a:ext cx="159337" cy="216768"/>
            </a:xfrm>
            <a:prstGeom prst="chevron">
              <a:avLst>
                <a:gd name="adj" fmla="val 59091"/>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solidFill>
                  <a:schemeClr val="tx1"/>
                </a:solidFill>
                <a:cs typeface="+mn-ea"/>
                <a:sym typeface="+mn-lt"/>
              </a:endParaRPr>
            </a:p>
          </p:txBody>
        </p:sp>
        <p:sp>
          <p:nvSpPr>
            <p:cNvPr id="55" name="任意多边形: 形状 54"/>
            <p:cNvSpPr/>
            <p:nvPr/>
          </p:nvSpPr>
          <p:spPr>
            <a:xfrm>
              <a:off x="9523380" y="2284155"/>
              <a:ext cx="1532365" cy="1628174"/>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56" name="任意多边形: 形状 55"/>
            <p:cNvSpPr>
              <a:spLocks noChangeAspect="1"/>
            </p:cNvSpPr>
            <p:nvPr/>
          </p:nvSpPr>
          <p:spPr>
            <a:xfrm>
              <a:off x="9988904" y="2345268"/>
              <a:ext cx="1035001" cy="978693"/>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57" name="任意多边形: 形状 56"/>
            <p:cNvSpPr>
              <a:spLocks noChangeAspect="1"/>
            </p:cNvSpPr>
            <p:nvPr/>
          </p:nvSpPr>
          <p:spPr>
            <a:xfrm>
              <a:off x="10485705" y="2373592"/>
              <a:ext cx="538200" cy="571850"/>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5156" tIns="52578" rIns="105156" bIns="525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70">
                <a:cs typeface="+mn-ea"/>
                <a:sym typeface="+mn-lt"/>
              </a:endParaRPr>
            </a:p>
          </p:txBody>
        </p:sp>
        <p:sp>
          <p:nvSpPr>
            <p:cNvPr id="68" name="任意多边形: 形状 67"/>
            <p:cNvSpPr/>
            <p:nvPr/>
          </p:nvSpPr>
          <p:spPr>
            <a:xfrm>
              <a:off x="9427855" y="2533509"/>
              <a:ext cx="486125" cy="46324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4110" h="575673">
                  <a:moveTo>
                    <a:pt x="430154" y="402016"/>
                  </a:moveTo>
                  <a:lnTo>
                    <a:pt x="430154" y="456840"/>
                  </a:lnTo>
                  <a:lnTo>
                    <a:pt x="576651" y="456840"/>
                  </a:lnTo>
                  <a:lnTo>
                    <a:pt x="576651" y="402016"/>
                  </a:lnTo>
                  <a:close/>
                  <a:moveTo>
                    <a:pt x="228875" y="402016"/>
                  </a:moveTo>
                  <a:lnTo>
                    <a:pt x="228875" y="456840"/>
                  </a:lnTo>
                  <a:lnTo>
                    <a:pt x="375235" y="456840"/>
                  </a:lnTo>
                  <a:lnTo>
                    <a:pt x="375235" y="402016"/>
                  </a:lnTo>
                  <a:close/>
                  <a:moveTo>
                    <a:pt x="27460" y="402016"/>
                  </a:moveTo>
                  <a:lnTo>
                    <a:pt x="27460" y="456840"/>
                  </a:lnTo>
                  <a:lnTo>
                    <a:pt x="173956" y="456840"/>
                  </a:lnTo>
                  <a:lnTo>
                    <a:pt x="173956" y="402016"/>
                  </a:lnTo>
                  <a:close/>
                  <a:moveTo>
                    <a:pt x="0" y="283320"/>
                  </a:moveTo>
                  <a:lnTo>
                    <a:pt x="604110" y="283320"/>
                  </a:lnTo>
                  <a:lnTo>
                    <a:pt x="604110" y="310732"/>
                  </a:lnTo>
                  <a:lnTo>
                    <a:pt x="604110" y="575673"/>
                  </a:lnTo>
                  <a:lnTo>
                    <a:pt x="0" y="575673"/>
                  </a:lnTo>
                  <a:lnTo>
                    <a:pt x="0" y="310732"/>
                  </a:lnTo>
                  <a:close/>
                  <a:moveTo>
                    <a:pt x="521725" y="0"/>
                  </a:moveTo>
                  <a:cubicBezTo>
                    <a:pt x="567174" y="0"/>
                    <a:pt x="604110" y="36876"/>
                    <a:pt x="604110" y="82252"/>
                  </a:cubicBezTo>
                  <a:lnTo>
                    <a:pt x="604110" y="118854"/>
                  </a:lnTo>
                  <a:cubicBezTo>
                    <a:pt x="604110" y="154497"/>
                    <a:pt x="581180" y="185067"/>
                    <a:pt x="549187" y="196308"/>
                  </a:cubicBezTo>
                  <a:lnTo>
                    <a:pt x="549187" y="255941"/>
                  </a:lnTo>
                  <a:lnTo>
                    <a:pt x="494263" y="255941"/>
                  </a:lnTo>
                  <a:lnTo>
                    <a:pt x="494263" y="196308"/>
                  </a:lnTo>
                  <a:cubicBezTo>
                    <a:pt x="462271" y="185067"/>
                    <a:pt x="439340" y="154497"/>
                    <a:pt x="439340" y="118854"/>
                  </a:cubicBezTo>
                  <a:lnTo>
                    <a:pt x="439340" y="82252"/>
                  </a:lnTo>
                  <a:cubicBezTo>
                    <a:pt x="439340" y="36876"/>
                    <a:pt x="476276" y="0"/>
                    <a:pt x="521725" y="0"/>
                  </a:cubicBezTo>
                  <a:close/>
                  <a:moveTo>
                    <a:pt x="302055" y="0"/>
                  </a:moveTo>
                  <a:cubicBezTo>
                    <a:pt x="347504" y="0"/>
                    <a:pt x="384440" y="36876"/>
                    <a:pt x="384440" y="82252"/>
                  </a:cubicBezTo>
                  <a:lnTo>
                    <a:pt x="384440" y="118854"/>
                  </a:lnTo>
                  <a:cubicBezTo>
                    <a:pt x="384440" y="154497"/>
                    <a:pt x="361510" y="185067"/>
                    <a:pt x="329517" y="196308"/>
                  </a:cubicBezTo>
                  <a:lnTo>
                    <a:pt x="329517" y="255941"/>
                  </a:lnTo>
                  <a:lnTo>
                    <a:pt x="274593" y="255941"/>
                  </a:lnTo>
                  <a:lnTo>
                    <a:pt x="274593" y="196308"/>
                  </a:lnTo>
                  <a:cubicBezTo>
                    <a:pt x="242601" y="185067"/>
                    <a:pt x="219670" y="154497"/>
                    <a:pt x="219670" y="118854"/>
                  </a:cubicBezTo>
                  <a:lnTo>
                    <a:pt x="219670" y="82252"/>
                  </a:lnTo>
                  <a:cubicBezTo>
                    <a:pt x="219670" y="36876"/>
                    <a:pt x="256606" y="0"/>
                    <a:pt x="302055" y="0"/>
                  </a:cubicBezTo>
                  <a:close/>
                  <a:moveTo>
                    <a:pt x="82385" y="0"/>
                  </a:moveTo>
                  <a:cubicBezTo>
                    <a:pt x="127834" y="0"/>
                    <a:pt x="164770" y="36876"/>
                    <a:pt x="164770" y="82252"/>
                  </a:cubicBezTo>
                  <a:lnTo>
                    <a:pt x="164770" y="118854"/>
                  </a:lnTo>
                  <a:cubicBezTo>
                    <a:pt x="164770" y="154497"/>
                    <a:pt x="141840" y="185067"/>
                    <a:pt x="109847" y="196308"/>
                  </a:cubicBezTo>
                  <a:lnTo>
                    <a:pt x="109847" y="255941"/>
                  </a:lnTo>
                  <a:lnTo>
                    <a:pt x="54923" y="255941"/>
                  </a:lnTo>
                  <a:lnTo>
                    <a:pt x="54923" y="196308"/>
                  </a:lnTo>
                  <a:cubicBezTo>
                    <a:pt x="22931" y="185067"/>
                    <a:pt x="0" y="154497"/>
                    <a:pt x="0" y="118854"/>
                  </a:cubicBezTo>
                  <a:lnTo>
                    <a:pt x="0" y="82252"/>
                  </a:lnTo>
                  <a:cubicBezTo>
                    <a:pt x="0" y="36876"/>
                    <a:pt x="36936" y="0"/>
                    <a:pt x="82385" y="0"/>
                  </a:cubicBezTo>
                  <a:close/>
                </a:path>
              </a:pathLst>
            </a:custGeom>
            <a:solidFill>
              <a:srgbClr val="FFFFFF"/>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GVhODkyMDczYjFhZTNlY2NmZjQ2MmIzOTlhOTIzNTQifQ=="/>
</p:tagLst>
</file>

<file path=ppt/tags/tag10.xml><?xml version="1.0" encoding="utf-8"?>
<p:tagLst xmlns:a="http://schemas.openxmlformats.org/drawingml/2006/main" xmlns:r="http://schemas.openxmlformats.org/officeDocument/2006/relationships" xmlns:p="http://schemas.openxmlformats.org/presentationml/2006/main">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ADJUSTMENTS" val="3.176933"/>
</p:tagLst>
</file>

<file path=ppt/tags/tag12.xml><?xml version="1.0" encoding="utf-8"?>
<p:tagLst xmlns:a="http://schemas.openxmlformats.org/drawingml/2006/main" xmlns:r="http://schemas.openxmlformats.org/officeDocument/2006/relationships" xmlns:p="http://schemas.openxmlformats.org/presentationml/2006/main">
  <p:tag name="SHADOWSIZE" val="100"/>
</p:tagLst>
</file>

<file path=ppt/tags/tag13.xml><?xml version="1.0" encoding="utf-8"?>
<p:tagLst xmlns:a="http://schemas.openxmlformats.org/drawingml/2006/main" xmlns:r="http://schemas.openxmlformats.org/officeDocument/2006/relationships" xmlns:p="http://schemas.openxmlformats.org/presentationml/2006/main">
  <p:tag name="ADJUSTMENTS" val="3.176933"/>
</p:tagLst>
</file>

<file path=ppt/tags/tag14.xml><?xml version="1.0" encoding="utf-8"?>
<p:tagLst xmlns:a="http://schemas.openxmlformats.org/drawingml/2006/main" xmlns:r="http://schemas.openxmlformats.org/officeDocument/2006/relationships" xmlns:p="http://schemas.openxmlformats.org/presentationml/2006/main">
  <p:tag name="SHADOWSIZE" val="100"/>
</p:tagLst>
</file>

<file path=ppt/tags/tag15.xml><?xml version="1.0" encoding="utf-8"?>
<p:tagLst xmlns:a="http://schemas.openxmlformats.org/drawingml/2006/main" xmlns:r="http://schemas.openxmlformats.org/officeDocument/2006/relationships" xmlns:p="http://schemas.openxmlformats.org/presentationml/2006/main">
  <p:tag name="ADJUSTMENTS" val="3.176933"/>
</p:tagLst>
</file>

<file path=ppt/tags/tag16.xml><?xml version="1.0" encoding="utf-8"?>
<p:tagLst xmlns:a="http://schemas.openxmlformats.org/drawingml/2006/main" xmlns:r="http://schemas.openxmlformats.org/officeDocument/2006/relationships" xmlns:p="http://schemas.openxmlformats.org/presentationml/2006/main">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ADJUSTMENTS" val="3.176933"/>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ADJUSTMENTS" val="3.176933"/>
</p:tagLst>
</file>

<file path=ppt/tags/tag2.xml><?xml version="1.0" encoding="utf-8"?>
<p:tagLst xmlns:a="http://schemas.openxmlformats.org/drawingml/2006/main" xmlns:r="http://schemas.openxmlformats.org/officeDocument/2006/relationships" xmlns:p="http://schemas.openxmlformats.org/presentationml/2006/main">
  <p:tag name="ISLIDE.PICTURE" val="#732436;#231303;"/>
</p:tagLst>
</file>

<file path=ppt/tags/tag20.xml><?xml version="1.0" encoding="utf-8"?>
<p:tagLst xmlns:a="http://schemas.openxmlformats.org/drawingml/2006/main" xmlns:r="http://schemas.openxmlformats.org/officeDocument/2006/relationships" xmlns:p="http://schemas.openxmlformats.org/presentationml/2006/main">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ADJUSTMENTS" val="3.176933"/>
</p:tagLst>
</file>

<file path=ppt/tags/tag22.xml><?xml version="1.0" encoding="utf-8"?>
<p:tagLst xmlns:a="http://schemas.openxmlformats.org/drawingml/2006/main" xmlns:r="http://schemas.openxmlformats.org/officeDocument/2006/relationships" xmlns:p="http://schemas.openxmlformats.org/presentationml/2006/main">
  <p:tag name="ISLIDE.PICTURE" val="#129929;"/>
</p:tagLst>
</file>

<file path=ppt/tags/tag23.xml><?xml version="1.0" encoding="utf-8"?>
<p:tagLst xmlns:a="http://schemas.openxmlformats.org/drawingml/2006/main" xmlns:r="http://schemas.openxmlformats.org/officeDocument/2006/relationships" xmlns:p="http://schemas.openxmlformats.org/presentationml/2006/main">
  <p:tag name="ISLIDE.PICTURE" val="#129929;"/>
  <p:tag name="ISLIDE.ICON" val="#98079;#142714;#76337;#101332;"/>
</p:tagLst>
</file>

<file path=ppt/tags/tag24.xml><?xml version="1.0" encoding="utf-8"?>
<p:tagLst xmlns:a="http://schemas.openxmlformats.org/drawingml/2006/main" xmlns:r="http://schemas.openxmlformats.org/officeDocument/2006/relationships" xmlns:p="http://schemas.openxmlformats.org/presentationml/2006/main">
  <p:tag name="ISLIDE.PICTURE" val="#129929;"/>
  <p:tag name="ISLIDE.ICON" val="#98079;#142714;#76337;#101332;"/>
</p:tagLst>
</file>

<file path=ppt/tags/tag25.xml><?xml version="1.0" encoding="utf-8"?>
<p:tagLst xmlns:a="http://schemas.openxmlformats.org/drawingml/2006/main" xmlns:r="http://schemas.openxmlformats.org/officeDocument/2006/relationships" xmlns:p="http://schemas.openxmlformats.org/presentationml/2006/main">
  <p:tag name="ADJUSTMENTS" val="13.1726"/>
  <p:tag name="SHADOWSIZE" val="100"/>
</p:tagLst>
</file>

<file path=ppt/tags/tag26.xml><?xml version="1.0" encoding="utf-8"?>
<p:tagLst xmlns:a="http://schemas.openxmlformats.org/drawingml/2006/main" xmlns:r="http://schemas.openxmlformats.org/officeDocument/2006/relationships" xmlns:p="http://schemas.openxmlformats.org/presentationml/2006/main">
  <p:tag name="ADJUSTMENTS" val="16.53576"/>
</p:tagLst>
</file>

<file path=ppt/tags/tag27.xml><?xml version="1.0" encoding="utf-8"?>
<p:tagLst xmlns:a="http://schemas.openxmlformats.org/drawingml/2006/main" xmlns:r="http://schemas.openxmlformats.org/officeDocument/2006/relationships" xmlns:p="http://schemas.openxmlformats.org/presentationml/2006/main">
  <p:tag name="SHADOWSIZE" val="100"/>
</p:tagLst>
</file>

<file path=ppt/tags/tag28.xml><?xml version="1.0" encoding="utf-8"?>
<p:tagLst xmlns:a="http://schemas.openxmlformats.org/drawingml/2006/main" xmlns:r="http://schemas.openxmlformats.org/officeDocument/2006/relationships" xmlns:p="http://schemas.openxmlformats.org/presentationml/2006/main">
  <p:tag name="ADJUSTMENTS" val="13.1726"/>
  <p:tag name="SHADOWSIZE" val="100"/>
</p:tagLst>
</file>

<file path=ppt/tags/tag29.xml><?xml version="1.0" encoding="utf-8"?>
<p:tagLst xmlns:a="http://schemas.openxmlformats.org/drawingml/2006/main" xmlns:r="http://schemas.openxmlformats.org/officeDocument/2006/relationships" xmlns:p="http://schemas.openxmlformats.org/presentationml/2006/main">
  <p:tag name="ADJUSTMENTS" val="16.53576"/>
</p:tagLst>
</file>

<file path=ppt/tags/tag3.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ags/tag30.xml><?xml version="1.0" encoding="utf-8"?>
<p:tagLst xmlns:a="http://schemas.openxmlformats.org/drawingml/2006/main" xmlns:r="http://schemas.openxmlformats.org/officeDocument/2006/relationships" xmlns:p="http://schemas.openxmlformats.org/presentationml/2006/main">
  <p:tag name="SHADOWSIZE" val="100"/>
</p:tagLst>
</file>

<file path=ppt/tags/tag31.xml><?xml version="1.0" encoding="utf-8"?>
<p:tagLst xmlns:a="http://schemas.openxmlformats.org/drawingml/2006/main" xmlns:r="http://schemas.openxmlformats.org/officeDocument/2006/relationships" xmlns:p="http://schemas.openxmlformats.org/presentationml/2006/main">
  <p:tag name="ADJUSTMENTS" val="13.1726"/>
  <p:tag name="SHADOWSIZE" val="100"/>
</p:tagLst>
</file>

<file path=ppt/tags/tag32.xml><?xml version="1.0" encoding="utf-8"?>
<p:tagLst xmlns:a="http://schemas.openxmlformats.org/drawingml/2006/main" xmlns:r="http://schemas.openxmlformats.org/officeDocument/2006/relationships" xmlns:p="http://schemas.openxmlformats.org/presentationml/2006/main">
  <p:tag name="ADJUSTMENTS" val="16.53576"/>
</p:tagLst>
</file>

<file path=ppt/tags/tag33.xml><?xml version="1.0" encoding="utf-8"?>
<p:tagLst xmlns:a="http://schemas.openxmlformats.org/drawingml/2006/main" xmlns:r="http://schemas.openxmlformats.org/officeDocument/2006/relationships" xmlns:p="http://schemas.openxmlformats.org/presentationml/2006/main">
  <p:tag name="SHADOWSIZE" val="100"/>
</p:tagLst>
</file>

<file path=ppt/tags/tag34.xml><?xml version="1.0" encoding="utf-8"?>
<p:tagLst xmlns:a="http://schemas.openxmlformats.org/drawingml/2006/main" xmlns:r="http://schemas.openxmlformats.org/officeDocument/2006/relationships" xmlns:p="http://schemas.openxmlformats.org/presentationml/2006/main">
  <p:tag name="ISLIDE.PICTURE" val="#129929;"/>
</p:tagLst>
</file>

<file path=ppt/tags/tag35.xml><?xml version="1.0" encoding="utf-8"?>
<p:tagLst xmlns:a="http://schemas.openxmlformats.org/drawingml/2006/main" xmlns:r="http://schemas.openxmlformats.org/officeDocument/2006/relationships" xmlns:p="http://schemas.openxmlformats.org/presentationml/2006/main">
  <p:tag name="ISLIDE.PICTURE" val="#129929;"/>
</p:tagLst>
</file>

<file path=ppt/tags/tag36.xml><?xml version="1.0" encoding="utf-8"?>
<p:tagLst xmlns:a="http://schemas.openxmlformats.org/drawingml/2006/main" xmlns:r="http://schemas.openxmlformats.org/officeDocument/2006/relationships" xmlns:p="http://schemas.openxmlformats.org/presentationml/2006/main">
  <p:tag name="ISLIDE.PICTURE" val="#129929;"/>
</p:tagLst>
</file>

<file path=ppt/tags/tag37.xml><?xml version="1.0" encoding="utf-8"?>
<p:tagLst xmlns:a="http://schemas.openxmlformats.org/drawingml/2006/main" xmlns:r="http://schemas.openxmlformats.org/officeDocument/2006/relationships" xmlns:p="http://schemas.openxmlformats.org/presentationml/2006/main">
  <p:tag name="ISLIDE.PICTURE" val="#129929;"/>
</p:tagLst>
</file>

<file path=ppt/tags/tag38.xml><?xml version="1.0" encoding="utf-8"?>
<p:tagLst xmlns:a="http://schemas.openxmlformats.org/drawingml/2006/main" xmlns:r="http://schemas.openxmlformats.org/officeDocument/2006/relationships" xmlns:p="http://schemas.openxmlformats.org/presentationml/2006/main">
  <p:tag name="ISLIDE.PICTURE" val="#129929;"/>
</p:tagLst>
</file>

<file path=ppt/tags/tag39.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ags/tag40.xml><?xml version="1.0" encoding="utf-8"?>
<p:tagLst xmlns:a="http://schemas.openxmlformats.org/drawingml/2006/main" xmlns:r="http://schemas.openxmlformats.org/officeDocument/2006/relationships" xmlns:p="http://schemas.openxmlformats.org/presentationml/2006/main">
  <p:tag name="PA" val="v5.2.5"/>
</p:tagLst>
</file>

<file path=ppt/tags/tag41.xml><?xml version="1.0" encoding="utf-8"?>
<p:tagLst xmlns:a="http://schemas.openxmlformats.org/drawingml/2006/main" xmlns:r="http://schemas.openxmlformats.org/officeDocument/2006/relationships" xmlns:p="http://schemas.openxmlformats.org/presentationml/2006/main">
  <p:tag name="PA" val="v5.2.5"/>
</p:tagLst>
</file>

<file path=ppt/tags/tag42.xml><?xml version="1.0" encoding="utf-8"?>
<p:tagLst xmlns:a="http://schemas.openxmlformats.org/drawingml/2006/main" xmlns:r="http://schemas.openxmlformats.org/officeDocument/2006/relationships" xmlns:p="http://schemas.openxmlformats.org/presentationml/2006/main">
  <p:tag name="PA" val="v5.2.5"/>
</p:tagLst>
</file>

<file path=ppt/tags/tag43.xml><?xml version="1.0" encoding="utf-8"?>
<p:tagLst xmlns:a="http://schemas.openxmlformats.org/drawingml/2006/main" xmlns:r="http://schemas.openxmlformats.org/officeDocument/2006/relationships" xmlns:p="http://schemas.openxmlformats.org/presentationml/2006/main">
  <p:tag name="ISLIDE.PICTURE" val="#129929;"/>
</p:tagLst>
</file>

<file path=ppt/tags/tag5.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ISLIDE.PICTURE" val="#129929;"/>
</p:tagLst>
</file>

<file path=ppt/tags/tag8.xml><?xml version="1.0" encoding="utf-8"?>
<p:tagLst xmlns:a="http://schemas.openxmlformats.org/drawingml/2006/main" xmlns:r="http://schemas.openxmlformats.org/officeDocument/2006/relationships" xmlns:p="http://schemas.openxmlformats.org/presentationml/2006/main">
  <p:tag name="ISLIDE.PICTURE" val="#129929;"/>
</p:tagLst>
</file>

<file path=ppt/tags/tag9.xml><?xml version="1.0" encoding="utf-8"?>
<p:tagLst xmlns:a="http://schemas.openxmlformats.org/drawingml/2006/main" xmlns:r="http://schemas.openxmlformats.org/officeDocument/2006/relationships" xmlns:p="http://schemas.openxmlformats.org/presentationml/2006/main">
  <p:tag name="ISLIDE.PICTURE" val="#129929;"/>
</p:tagLst>
</file>

<file path=ppt/theme/theme1.xml><?xml version="1.0" encoding="utf-8"?>
<a:theme xmlns:a="http://schemas.openxmlformats.org/drawingml/2006/main" name="Office 主题​​">
  <a:themeElements>
    <a:clrScheme name="自定义 102">
      <a:dk1>
        <a:sysClr val="windowText" lastClr="000000"/>
      </a:dk1>
      <a:lt1>
        <a:sysClr val="window" lastClr="FFFFFF"/>
      </a:lt1>
      <a:dk2>
        <a:srgbClr val="222A35"/>
      </a:dk2>
      <a:lt2>
        <a:srgbClr val="DBEFF9"/>
      </a:lt2>
      <a:accent1>
        <a:srgbClr val="007BFF"/>
      </a:accent1>
      <a:accent2>
        <a:srgbClr val="2BC3E3"/>
      </a:accent2>
      <a:accent3>
        <a:srgbClr val="7BDF9B"/>
      </a:accent3>
      <a:accent4>
        <a:srgbClr val="25AE9E"/>
      </a:accent4>
      <a:accent5>
        <a:srgbClr val="FC9783"/>
      </a:accent5>
      <a:accent6>
        <a:srgbClr val="FB7598"/>
      </a:accent6>
      <a:hlink>
        <a:srgbClr val="F49100"/>
      </a:hlink>
      <a:folHlink>
        <a:srgbClr val="85DFD0"/>
      </a:folHlink>
    </a:clrScheme>
    <a:fontScheme name="自定义 42">
      <a:majorFont>
        <a:latin typeface="OPPOSans M"/>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02-标准模板空白文档</Template>
  <TotalTime>28</TotalTime>
  <Words>1501</Words>
  <Application>Microsoft Office PowerPoint</Application>
  <PresentationFormat>宽屏</PresentationFormat>
  <Paragraphs>163</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Heavy</vt:lpstr>
      <vt:lpstr>思源黑体 CN Light</vt:lpstr>
      <vt:lpstr>Arial</vt:lpstr>
      <vt:lpstr>Bahnschrift SemiBold</vt:lpstr>
      <vt:lpstr>Bahnschrift SemiLight</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流体几何极简风毕业论文答辩ppt模板</dc:title>
  <dc:creator>©小燕子</dc:creator>
  <cp:keywords>P界达人</cp:keywords>
  <dc:description>51PPT模板网，幻灯片演示模板及素材免费下载！_x000d_
51PPT模板网 唯一访问网址：www.51pptmoban.com</dc:description>
  <cp:lastModifiedBy>user Power</cp:lastModifiedBy>
  <cp:revision>63</cp:revision>
  <dcterms:created xsi:type="dcterms:W3CDTF">2022-06-11T01:15:00Z</dcterms:created>
  <dcterms:modified xsi:type="dcterms:W3CDTF">2023-09-21T03:48:16Z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5A6B35A567FC44B8AA96554DB2A20DD7</vt:lpwstr>
  </property>
  <property fmtid="{D5CDD505-2E9C-101B-9397-08002B2CF9AE}" pid="3" name="KSOProductBuildVer">
    <vt:lpwstr>2052-12.1.0.15336</vt:lpwstr>
  </property>
</Properties>
</file>