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6" r:id="rId8"/>
    <p:sldId id="1127" r:id="rId9"/>
    <p:sldId id="276" r:id="rId10"/>
    <p:sldId id="262" r:id="rId11"/>
    <p:sldId id="261" r:id="rId12"/>
    <p:sldId id="1128" r:id="rId13"/>
    <p:sldId id="271" r:id="rId14"/>
    <p:sldId id="272" r:id="rId15"/>
    <p:sldId id="277" r:id="rId16"/>
    <p:sldId id="275" r:id="rId17"/>
    <p:sldId id="1126" r:id="rId18"/>
    <p:sldId id="200757849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7CE1"/>
    <a:srgbClr val="FFFFFF"/>
    <a:srgbClr val="FD8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35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686" y="1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660-4219-A011-45C78C30DD84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660-4219-A011-45C78C30DD8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660-4219-A011-45C78C30DD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C55-4AA2-87A8-C91F9C406D83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C55-4AA2-87A8-C91F9C406D83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C55-4AA2-87A8-C91F9C406D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1D2-4A98-98FA-03D0C8245382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1D2-4A98-98FA-03D0C824538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1D2-4A98-98FA-03D0C82453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AE4-4CE0-A79B-87E961FC355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AE4-4CE0-A79B-87E961FC355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AE4-4CE0-A79B-87E961FC35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715C03-29E6-4551-AA47-60D0FB946A73}" type="datetimeFigureOut">
              <a:rPr lang="en-US" smtClean="0"/>
              <a:t>9/21/2023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B10C29-5A59-4EA0-A5F5-947C1705DC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714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B10C29-5A59-4EA0-A5F5-947C1705DCC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8505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B10C29-5A59-4EA0-A5F5-947C1705DCC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1628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B10C29-5A59-4EA0-A5F5-947C1705DCC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2068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B10C29-5A59-4EA0-A5F5-947C1705DCC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0202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B10C29-5A59-4EA0-A5F5-947C1705DCC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6704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B10C29-5A59-4EA0-A5F5-947C1705DCC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7524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B10C29-5A59-4EA0-A5F5-947C1705DCC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7107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B10C29-5A59-4EA0-A5F5-947C1705DCC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8939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B10C29-5A59-4EA0-A5F5-947C1705DCC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86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B10C29-5A59-4EA0-A5F5-947C1705DCC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2642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B10C29-5A59-4EA0-A5F5-947C1705DCC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900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B10C29-5A59-4EA0-A5F5-947C1705DCC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3045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B10C29-5A59-4EA0-A5F5-947C1705DCC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9235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B10C29-5A59-4EA0-A5F5-947C1705DCC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744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B10C29-5A59-4EA0-A5F5-947C1705DCC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1961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B10C29-5A59-4EA0-A5F5-947C1705DCC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718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D4BD7B7-6F6E-4428-BF29-540C194C3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6AFC-E411-4190-BDBE-D2062BDDFEB7}" type="datetimeFigureOut">
              <a:rPr lang="zh-CN" altLang="en-US" smtClean="0"/>
              <a:t>2023/9/21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D22C7AD-D827-4607-99DE-9799B075F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E1A59E8-7798-4B46-8D89-A20DE5AC1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DFAE-9153-4CFD-BBFD-C59B4CCA7A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5075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15070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772181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189694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2023/9/21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4480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C5274D6-A923-4BFA-BB94-3FEC23BBA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0D04791-BE49-41AC-A5C2-60854C6CE6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23958C0-6103-4212-87F8-DFCA83D8F5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E6AFC-E411-4190-BDBE-D2062BDDFEB7}" type="datetimeFigureOut">
              <a:rPr lang="zh-CN" altLang="en-US" smtClean="0"/>
              <a:t>2023/9/21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CD5279-A69B-4E66-A26B-5B26C2CEDD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D5569A-90B6-4F5D-ABAE-FD96E0F4A2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5DFAE-9153-4CFD-BBFD-C59B4CCA7A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238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8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29" userDrawn="1">
          <p15:clr>
            <a:srgbClr val="F26B43"/>
          </p15:clr>
        </p15:guide>
        <p15:guide id="4" pos="7151" userDrawn="1">
          <p15:clr>
            <a:srgbClr val="F26B43"/>
          </p15:clr>
        </p15:guide>
        <p15:guide id="5" orient="horz" pos="2160" userDrawn="1">
          <p15:clr>
            <a:srgbClr val="F26B43"/>
          </p15:clr>
        </p15:guide>
        <p15:guide id="6" orient="horz" pos="3838" userDrawn="1">
          <p15:clr>
            <a:srgbClr val="F26B43"/>
          </p15:clr>
        </p15:guide>
        <p15:guide id="7" orient="horz" pos="392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EC9A542-3809-E15C-3261-97F0CED76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056685-405A-B918-1F97-22B684C32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290C3DB-5725-83F8-8B46-1087A14C03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BEB60C-CF0B-4249-ABD7-0FEC12E657B8}" type="datetimeFigureOut">
              <a:rPr lang="zh-CN" altLang="en-US" smtClean="0"/>
              <a:t>2023/9/21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D11C5E-B2E1-13DB-23F5-B62F1B1B4F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35F92A0-E611-DDA8-E387-6BF1F05914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95123-CB69-4ADA-B7A5-D7DF849963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078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11000"/>
                <a:lumOff val="89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FE2F67E6-A72B-60D9-1074-26E484F7B53C}"/>
              </a:ext>
            </a:extLst>
          </p:cNvPr>
          <p:cNvGrpSpPr/>
          <p:nvPr/>
        </p:nvGrpSpPr>
        <p:grpSpPr>
          <a:xfrm>
            <a:off x="839788" y="4841550"/>
            <a:ext cx="2462212" cy="521839"/>
            <a:chOff x="839788" y="4841550"/>
            <a:chExt cx="2462212" cy="521839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43D00A82-5697-E62E-E715-8BD6C8616C26}"/>
                </a:ext>
              </a:extLst>
            </p:cNvPr>
            <p:cNvGrpSpPr/>
            <p:nvPr/>
          </p:nvGrpSpPr>
          <p:grpSpPr>
            <a:xfrm>
              <a:off x="839788" y="4841550"/>
              <a:ext cx="2462212" cy="521839"/>
              <a:chOff x="-2772031" y="2465531"/>
              <a:chExt cx="2958834" cy="627093"/>
            </a:xfrm>
            <a:effectLst>
              <a:outerShdw blurRad="127000" dist="139700" dir="2700000" sx="97000" sy="97000" algn="tl" rotWithShape="0">
                <a:schemeClr val="accent1">
                  <a:lumMod val="75000"/>
                  <a:alpha val="23000"/>
                </a:schemeClr>
              </a:outerShdw>
            </a:effectLst>
          </p:grpSpPr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0F47D24F-B1EB-E80A-2CE3-91B0186AD97F}"/>
                  </a:ext>
                </a:extLst>
              </p:cNvPr>
              <p:cNvSpPr/>
              <p:nvPr/>
            </p:nvSpPr>
            <p:spPr>
              <a:xfrm>
                <a:off x="-2772031" y="2465532"/>
                <a:ext cx="2958834" cy="62709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2700" dist="63500" dir="2700000" sx="81000" sy="81000" algn="tl" rotWithShape="0">
                  <a:schemeClr val="accent1">
                    <a:lumMod val="75000"/>
                    <a:alpha val="1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4551FB06-3AEF-2C94-2294-A6B340691082}"/>
                  </a:ext>
                </a:extLst>
              </p:cNvPr>
              <p:cNvSpPr/>
              <p:nvPr/>
            </p:nvSpPr>
            <p:spPr>
              <a:xfrm flipV="1">
                <a:off x="-2772030" y="2465531"/>
                <a:ext cx="1506640" cy="627093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A385CF4-1405-BFB2-B163-AFE01DED99E5}"/>
                </a:ext>
              </a:extLst>
            </p:cNvPr>
            <p:cNvSpPr txBox="1"/>
            <p:nvPr/>
          </p:nvSpPr>
          <p:spPr>
            <a:xfrm>
              <a:off x="1145751" y="4943633"/>
              <a:ext cx="729937" cy="3073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汇报人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6CB1B2A-2DDE-61E2-1DA3-2D7B02875C26}"/>
                </a:ext>
              </a:extLst>
            </p:cNvPr>
            <p:cNvSpPr txBox="1"/>
            <p:nvPr/>
          </p:nvSpPr>
          <p:spPr>
            <a:xfrm>
              <a:off x="2275222" y="4943633"/>
              <a:ext cx="8451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/>
                <a:t>51PPT</a:t>
              </a:r>
              <a:endParaRPr lang="en-US" dirty="0"/>
            </a:p>
          </p:txBody>
        </p: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2858AEF2-CD0C-C5A3-0705-31963DA9CAAC}"/>
              </a:ext>
            </a:extLst>
          </p:cNvPr>
          <p:cNvCxnSpPr/>
          <p:nvPr/>
        </p:nvCxnSpPr>
        <p:spPr>
          <a:xfrm>
            <a:off x="839788" y="3557642"/>
            <a:ext cx="4235133" cy="0"/>
          </a:xfrm>
          <a:prstGeom prst="line">
            <a:avLst/>
          </a:prstGeom>
          <a:ln w="63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id="{16053999-ACFA-FE08-B2ED-47D0D197E7B1}"/>
              </a:ext>
            </a:extLst>
          </p:cNvPr>
          <p:cNvSpPr txBox="1"/>
          <p:nvPr/>
        </p:nvSpPr>
        <p:spPr>
          <a:xfrm>
            <a:off x="749128" y="3709378"/>
            <a:ext cx="33217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0" i="0" dirty="0"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effectLst/>
              </a:rPr>
              <a:t>TEMPLATE OF </a:t>
            </a:r>
            <a:r>
              <a:rPr lang="en-US" altLang="zh-CN" sz="1200" b="0" i="0" dirty="0"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effectLst/>
              </a:rPr>
              <a:t>COMPANY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effectLst/>
              </a:rPr>
              <a:t> INTRODUCTION </a:t>
            </a:r>
            <a:endParaRPr lang="en-US" sz="1200" dirty="0">
              <a:solidFill>
                <a:schemeClr val="tx1">
                  <a:lumMod val="85000"/>
                  <a:lumOff val="15000"/>
                  <a:alpha val="35000"/>
                </a:schemeClr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73D1C47-71C0-9EC8-B81A-C18CAD772457}"/>
              </a:ext>
            </a:extLst>
          </p:cNvPr>
          <p:cNvSpPr/>
          <p:nvPr/>
        </p:nvSpPr>
        <p:spPr>
          <a:xfrm>
            <a:off x="7315200" y="0"/>
            <a:ext cx="2974358" cy="59696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植物的花瓶&#10;&#10;中度可信度描述已自动生成">
            <a:extLst>
              <a:ext uri="{FF2B5EF4-FFF2-40B4-BE49-F238E27FC236}">
                <a16:creationId xmlns:a16="http://schemas.microsoft.com/office/drawing/2014/main" id="{49EEC2EB-4FCF-B398-5EF1-5F4680BA90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b="7617"/>
          <a:stretch/>
        </p:blipFill>
        <p:spPr>
          <a:xfrm>
            <a:off x="5107957" y="813435"/>
            <a:ext cx="5108137" cy="5969677"/>
          </a:xfrm>
          <a:prstGeom prst="rect">
            <a:avLst/>
          </a:prstGeom>
          <a:effectLst/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A782DE26-ABBE-C087-9E1D-2AC336AFF106}"/>
              </a:ext>
            </a:extLst>
          </p:cNvPr>
          <p:cNvGrpSpPr/>
          <p:nvPr/>
        </p:nvGrpSpPr>
        <p:grpSpPr>
          <a:xfrm>
            <a:off x="839788" y="765175"/>
            <a:ext cx="235610" cy="104140"/>
            <a:chOff x="2428850" y="-1217414"/>
            <a:chExt cx="235610" cy="104140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37898987-2747-18EC-7D83-4EE9E9CB0E88}"/>
                </a:ext>
              </a:extLst>
            </p:cNvPr>
            <p:cNvCxnSpPr>
              <a:cxnSpLocks/>
            </p:cNvCxnSpPr>
            <p:nvPr/>
          </p:nvCxnSpPr>
          <p:spPr>
            <a:xfrm>
              <a:off x="2428850" y="-1217414"/>
              <a:ext cx="235610" cy="0"/>
            </a:xfrm>
            <a:prstGeom prst="line">
              <a:avLst/>
            </a:prstGeom>
            <a:ln w="127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CE01FEED-93CB-0F67-A262-1E0063126111}"/>
                </a:ext>
              </a:extLst>
            </p:cNvPr>
            <p:cNvCxnSpPr>
              <a:cxnSpLocks/>
            </p:cNvCxnSpPr>
            <p:nvPr/>
          </p:nvCxnSpPr>
          <p:spPr>
            <a:xfrm>
              <a:off x="2428850" y="-1169154"/>
              <a:ext cx="235610" cy="0"/>
            </a:xfrm>
            <a:prstGeom prst="line">
              <a:avLst/>
            </a:prstGeom>
            <a:ln w="127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94536D76-CF90-ED4B-F2F8-0128BC3A7E80}"/>
                </a:ext>
              </a:extLst>
            </p:cNvPr>
            <p:cNvCxnSpPr>
              <a:cxnSpLocks/>
            </p:cNvCxnSpPr>
            <p:nvPr/>
          </p:nvCxnSpPr>
          <p:spPr>
            <a:xfrm>
              <a:off x="2428850" y="-1113274"/>
              <a:ext cx="235610" cy="0"/>
            </a:xfrm>
            <a:prstGeom prst="line">
              <a:avLst/>
            </a:prstGeom>
            <a:ln w="127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 descr="植物的花瓶&#10;&#10;中度可信度描述已自动生成">
            <a:extLst>
              <a:ext uri="{FF2B5EF4-FFF2-40B4-BE49-F238E27FC236}">
                <a16:creationId xmlns:a16="http://schemas.microsoft.com/office/drawing/2014/main" id="{0E49F09C-E3E2-0B38-FA54-240B670A13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r="48973" b="62356"/>
          <a:stretch/>
        </p:blipFill>
        <p:spPr>
          <a:xfrm flipH="1">
            <a:off x="0" y="5082554"/>
            <a:ext cx="2606510" cy="1775446"/>
          </a:xfrm>
          <a:custGeom>
            <a:avLst/>
            <a:gdLst>
              <a:gd name="connsiteX0" fmla="*/ 0 w 2606510"/>
              <a:gd name="connsiteY0" fmla="*/ 0 h 1775446"/>
              <a:gd name="connsiteX1" fmla="*/ 2606510 w 2606510"/>
              <a:gd name="connsiteY1" fmla="*/ 0 h 1775446"/>
              <a:gd name="connsiteX2" fmla="*/ 2606510 w 2606510"/>
              <a:gd name="connsiteY2" fmla="*/ 1775446 h 1775446"/>
              <a:gd name="connsiteX3" fmla="*/ 0 w 2606510"/>
              <a:gd name="connsiteY3" fmla="*/ 1775446 h 177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6510" h="1775446">
                <a:moveTo>
                  <a:pt x="0" y="0"/>
                </a:moveTo>
                <a:lnTo>
                  <a:pt x="2606510" y="0"/>
                </a:lnTo>
                <a:lnTo>
                  <a:pt x="2606510" y="1775446"/>
                </a:lnTo>
                <a:lnTo>
                  <a:pt x="0" y="1775446"/>
                </a:lnTo>
                <a:close/>
              </a:path>
            </a:pathLst>
          </a:custGeom>
          <a:effectLst/>
        </p:spPr>
      </p:pic>
      <p:pic>
        <p:nvPicPr>
          <p:cNvPr id="6" name="图片 5" descr="植物的花瓶&#10;&#10;中度可信度描述已自动生成">
            <a:extLst>
              <a:ext uri="{FF2B5EF4-FFF2-40B4-BE49-F238E27FC236}">
                <a16:creationId xmlns:a16="http://schemas.microsoft.com/office/drawing/2014/main" id="{CE3ED6B3-AD42-AE56-5493-A30BFD4017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r="48973" b="62356"/>
          <a:stretch/>
        </p:blipFill>
        <p:spPr>
          <a:xfrm>
            <a:off x="9585490" y="5082554"/>
            <a:ext cx="2606510" cy="1775446"/>
          </a:xfrm>
          <a:custGeom>
            <a:avLst/>
            <a:gdLst>
              <a:gd name="connsiteX0" fmla="*/ 0 w 2606510"/>
              <a:gd name="connsiteY0" fmla="*/ 0 h 1775446"/>
              <a:gd name="connsiteX1" fmla="*/ 2606510 w 2606510"/>
              <a:gd name="connsiteY1" fmla="*/ 0 h 1775446"/>
              <a:gd name="connsiteX2" fmla="*/ 2606510 w 2606510"/>
              <a:gd name="connsiteY2" fmla="*/ 1775446 h 1775446"/>
              <a:gd name="connsiteX3" fmla="*/ 0 w 2606510"/>
              <a:gd name="connsiteY3" fmla="*/ 1775446 h 177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6510" h="1775446">
                <a:moveTo>
                  <a:pt x="0" y="0"/>
                </a:moveTo>
                <a:lnTo>
                  <a:pt x="2606510" y="0"/>
                </a:lnTo>
                <a:lnTo>
                  <a:pt x="2606510" y="1775446"/>
                </a:lnTo>
                <a:lnTo>
                  <a:pt x="0" y="1775446"/>
                </a:lnTo>
                <a:close/>
              </a:path>
            </a:pathLst>
          </a:custGeom>
          <a:effectLst/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A217AE3-4113-6AFA-568C-F04F1703E5D3}"/>
              </a:ext>
            </a:extLst>
          </p:cNvPr>
          <p:cNvSpPr txBox="1"/>
          <p:nvPr/>
        </p:nvSpPr>
        <p:spPr>
          <a:xfrm>
            <a:off x="749128" y="2531186"/>
            <a:ext cx="57032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绿色小清新</a:t>
            </a:r>
            <a:r>
              <a:rPr lang="en-US" altLang="zh-CN" sz="48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sz="48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模板 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E5AF974-7A2C-CD7B-93EF-DBCD1DC1F9B5}"/>
              </a:ext>
            </a:extLst>
          </p:cNvPr>
          <p:cNvSpPr txBox="1"/>
          <p:nvPr/>
        </p:nvSpPr>
        <p:spPr>
          <a:xfrm>
            <a:off x="749128" y="1471784"/>
            <a:ext cx="331372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accent1"/>
                </a:solidFill>
                <a:latin typeface="+mj-ea"/>
                <a:ea typeface="+mj-ea"/>
              </a:rPr>
              <a:t>企业介绍</a:t>
            </a:r>
            <a:endParaRPr lang="en-US" sz="6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174896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"/>
                <a:lumOff val="9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F7657082-CD73-9D2B-DFCB-1D02108A8D44}"/>
              </a:ext>
            </a:extLst>
          </p:cNvPr>
          <p:cNvSpPr/>
          <p:nvPr/>
        </p:nvSpPr>
        <p:spPr>
          <a:xfrm>
            <a:off x="3232505" y="3429000"/>
            <a:ext cx="3950298" cy="990600"/>
          </a:xfrm>
          <a:prstGeom prst="roundRect">
            <a:avLst>
              <a:gd name="adj" fmla="val 13590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17F13A0-EECA-20D7-BF75-3B08B70C72D4}"/>
              </a:ext>
            </a:extLst>
          </p:cNvPr>
          <p:cNvSpPr/>
          <p:nvPr/>
        </p:nvSpPr>
        <p:spPr>
          <a:xfrm>
            <a:off x="812711" y="2473188"/>
            <a:ext cx="1563707" cy="3656374"/>
          </a:xfrm>
          <a:custGeom>
            <a:avLst/>
            <a:gdLst>
              <a:gd name="connsiteX0" fmla="*/ 0 w 2659335"/>
              <a:gd name="connsiteY0" fmla="*/ 0 h 3656374"/>
              <a:gd name="connsiteX1" fmla="*/ 2659335 w 2659335"/>
              <a:gd name="connsiteY1" fmla="*/ 0 h 3656374"/>
              <a:gd name="connsiteX2" fmla="*/ 2659335 w 2659335"/>
              <a:gd name="connsiteY2" fmla="*/ 3656374 h 3656374"/>
              <a:gd name="connsiteX3" fmla="*/ 0 w 2659335"/>
              <a:gd name="connsiteY3" fmla="*/ 3656374 h 3656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9335" h="3656374">
                <a:moveTo>
                  <a:pt x="0" y="0"/>
                </a:moveTo>
                <a:lnTo>
                  <a:pt x="2659335" y="0"/>
                </a:lnTo>
                <a:lnTo>
                  <a:pt x="2659335" y="3656374"/>
                </a:lnTo>
                <a:lnTo>
                  <a:pt x="0" y="36563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EA43106-7B2F-226E-A7B0-F264AAE3F475}"/>
              </a:ext>
            </a:extLst>
          </p:cNvPr>
          <p:cNvSpPr txBox="1"/>
          <p:nvPr/>
        </p:nvSpPr>
        <p:spPr>
          <a:xfrm>
            <a:off x="3167241" y="2239983"/>
            <a:ext cx="7960110" cy="70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z="1600" spc="100" dirty="0">
                <a:latin typeface="+mn-ea"/>
              </a:rPr>
              <a:t>您可以在此单击添加匹配的文案内容，此处字体选用的是思源黑体 </a:t>
            </a:r>
            <a:r>
              <a:rPr lang="en-US" altLang="zh-CN" sz="1600" spc="100" dirty="0">
                <a:latin typeface="+mn-ea"/>
              </a:rPr>
              <a:t>CN regular</a:t>
            </a:r>
            <a:r>
              <a:rPr lang="zh-CN" altLang="en-US" sz="1600" spc="100" dirty="0">
                <a:latin typeface="+mn-ea"/>
              </a:rPr>
              <a:t>，字号</a:t>
            </a:r>
            <a:r>
              <a:rPr lang="en-US" altLang="zh-CN" sz="1600" spc="100" dirty="0">
                <a:latin typeface="+mn-ea"/>
              </a:rPr>
              <a:t>16</a:t>
            </a:r>
            <a:r>
              <a:rPr lang="zh-CN" altLang="en-US" sz="1600" spc="100" dirty="0">
                <a:latin typeface="+mn-ea"/>
              </a:rPr>
              <a:t>，对齐方式两端对齐，行间距</a:t>
            </a:r>
            <a:r>
              <a:rPr lang="en-US" altLang="zh-CN" sz="1600" spc="100" dirty="0">
                <a:latin typeface="+mn-ea"/>
              </a:rPr>
              <a:t>1.3</a:t>
            </a:r>
            <a:r>
              <a:rPr lang="zh-CN" altLang="en-US" sz="1600" spc="100" dirty="0">
                <a:latin typeface="+mn-ea"/>
              </a:rPr>
              <a:t>，颜色使用黑色</a:t>
            </a:r>
            <a:r>
              <a:rPr lang="en-US" altLang="zh-CN" sz="1600" spc="100" dirty="0">
                <a:latin typeface="+mn-ea"/>
              </a:rPr>
              <a:t>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2F2BF6B-D5B6-627F-8730-3E2EF7CD6E5F}"/>
              </a:ext>
            </a:extLst>
          </p:cNvPr>
          <p:cNvSpPr txBox="1"/>
          <p:nvPr/>
        </p:nvSpPr>
        <p:spPr>
          <a:xfrm>
            <a:off x="3064828" y="1839873"/>
            <a:ext cx="1563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添加小标题</a:t>
            </a:r>
            <a:endParaRPr 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15059275-05AE-F712-440B-3EE34E102112}"/>
              </a:ext>
            </a:extLst>
          </p:cNvPr>
          <p:cNvGrpSpPr/>
          <p:nvPr/>
        </p:nvGrpSpPr>
        <p:grpSpPr>
          <a:xfrm>
            <a:off x="8212802" y="917539"/>
            <a:ext cx="390411" cy="224863"/>
            <a:chOff x="3381722" y="1790468"/>
            <a:chExt cx="390411" cy="224863"/>
          </a:xfrm>
        </p:grpSpPr>
        <p:sp>
          <p:nvSpPr>
            <p:cNvPr id="57" name="箭头: V 形 56">
              <a:extLst>
                <a:ext uri="{FF2B5EF4-FFF2-40B4-BE49-F238E27FC236}">
                  <a16:creationId xmlns:a16="http://schemas.microsoft.com/office/drawing/2014/main" id="{6F9F12F6-190E-D0EE-4E1C-1997C58390D0}"/>
                </a:ext>
              </a:extLst>
            </p:cNvPr>
            <p:cNvSpPr/>
            <p:nvPr/>
          </p:nvSpPr>
          <p:spPr>
            <a:xfrm>
              <a:off x="3381722" y="1790468"/>
              <a:ext cx="224863" cy="224863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8" name="箭头: V 形 57">
              <a:extLst>
                <a:ext uri="{FF2B5EF4-FFF2-40B4-BE49-F238E27FC236}">
                  <a16:creationId xmlns:a16="http://schemas.microsoft.com/office/drawing/2014/main" id="{C09EAF15-D3E0-3FF4-24C7-6A5F28F21096}"/>
                </a:ext>
              </a:extLst>
            </p:cNvPr>
            <p:cNvSpPr/>
            <p:nvPr/>
          </p:nvSpPr>
          <p:spPr>
            <a:xfrm>
              <a:off x="3547270" y="1790468"/>
              <a:ext cx="224863" cy="224863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08A8EDFB-0D51-E118-4CAF-937F65514CB8}"/>
              </a:ext>
            </a:extLst>
          </p:cNvPr>
          <p:cNvSpPr txBox="1"/>
          <p:nvPr/>
        </p:nvSpPr>
        <p:spPr>
          <a:xfrm>
            <a:off x="3350120" y="3939545"/>
            <a:ext cx="39502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您可以在此单击添加匹配的文案内容。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23400CAA-38EC-DF97-FE32-D937E227D7A2}"/>
              </a:ext>
            </a:extLst>
          </p:cNvPr>
          <p:cNvSpPr txBox="1"/>
          <p:nvPr/>
        </p:nvSpPr>
        <p:spPr>
          <a:xfrm>
            <a:off x="3350120" y="3562427"/>
            <a:ext cx="1563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</a:rPr>
              <a:t>1</a:t>
            </a:r>
            <a:endParaRPr 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FAD427B1-EFC5-BDA4-A5F3-812EE7173A29}"/>
              </a:ext>
            </a:extLst>
          </p:cNvPr>
          <p:cNvSpPr txBox="1"/>
          <p:nvPr/>
        </p:nvSpPr>
        <p:spPr>
          <a:xfrm>
            <a:off x="7430948" y="3962537"/>
            <a:ext cx="39502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您可以在此单击添加匹配的文案内容。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7A71072E-5EC4-3184-6946-12FB82E2F081}"/>
              </a:ext>
            </a:extLst>
          </p:cNvPr>
          <p:cNvSpPr txBox="1"/>
          <p:nvPr/>
        </p:nvSpPr>
        <p:spPr>
          <a:xfrm>
            <a:off x="7430948" y="3592809"/>
            <a:ext cx="1563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</a:rPr>
              <a:t>2</a:t>
            </a:r>
            <a:endParaRPr 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2CC309A-CCA0-0ADB-8846-574BFEDF4B75}"/>
              </a:ext>
            </a:extLst>
          </p:cNvPr>
          <p:cNvSpPr txBox="1"/>
          <p:nvPr/>
        </p:nvSpPr>
        <p:spPr>
          <a:xfrm>
            <a:off x="742757" y="728438"/>
            <a:ext cx="3169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请在此输入标题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4" name="图片 3" descr="植物的花瓶&#10;&#10;中度可信度描述已自动生成">
            <a:extLst>
              <a:ext uri="{FF2B5EF4-FFF2-40B4-BE49-F238E27FC236}">
                <a16:creationId xmlns:a16="http://schemas.microsoft.com/office/drawing/2014/main" id="{97A86AB7-2D30-823E-223E-3B84314FA5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b="7617"/>
          <a:stretch/>
        </p:blipFill>
        <p:spPr>
          <a:xfrm>
            <a:off x="-24343" y="1616254"/>
            <a:ext cx="3930922" cy="4593911"/>
          </a:xfrm>
          <a:prstGeom prst="rect">
            <a:avLst/>
          </a:prstGeom>
          <a:effectLst/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BA9CA9B9-7D14-B794-CA52-FA2AE5DF7001}"/>
              </a:ext>
            </a:extLst>
          </p:cNvPr>
          <p:cNvSpPr txBox="1"/>
          <p:nvPr/>
        </p:nvSpPr>
        <p:spPr>
          <a:xfrm>
            <a:off x="3350120" y="5074029"/>
            <a:ext cx="39502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您可以在此单击添加匹配的文案内容。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71B9A5E-C3C1-EC38-9CEF-054BE73A8677}"/>
              </a:ext>
            </a:extLst>
          </p:cNvPr>
          <p:cNvSpPr txBox="1"/>
          <p:nvPr/>
        </p:nvSpPr>
        <p:spPr>
          <a:xfrm>
            <a:off x="3350120" y="4696911"/>
            <a:ext cx="1563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</a:rPr>
              <a:t>1</a:t>
            </a:r>
            <a:endParaRPr 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543584D-F3CE-301D-2397-7793114056F0}"/>
              </a:ext>
            </a:extLst>
          </p:cNvPr>
          <p:cNvSpPr txBox="1"/>
          <p:nvPr/>
        </p:nvSpPr>
        <p:spPr>
          <a:xfrm>
            <a:off x="7430948" y="5097021"/>
            <a:ext cx="39502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您可以在此单击添加匹配的文案内容。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984C348-DBB9-1A3D-0DBA-5669F7CAE863}"/>
              </a:ext>
            </a:extLst>
          </p:cNvPr>
          <p:cNvSpPr txBox="1"/>
          <p:nvPr/>
        </p:nvSpPr>
        <p:spPr>
          <a:xfrm>
            <a:off x="7430948" y="4727293"/>
            <a:ext cx="1563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</a:rPr>
              <a:t>2</a:t>
            </a:r>
            <a:endParaRPr 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14" name="图片 13" descr="植物的花瓶&#10;&#10;中度可信度描述已自动生成">
            <a:extLst>
              <a:ext uri="{FF2B5EF4-FFF2-40B4-BE49-F238E27FC236}">
                <a16:creationId xmlns:a16="http://schemas.microsoft.com/office/drawing/2014/main" id="{B0B6B78A-B2C9-27C2-21A4-733702BAA1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r="48973" b="62356"/>
          <a:stretch/>
        </p:blipFill>
        <p:spPr>
          <a:xfrm>
            <a:off x="9585490" y="5082554"/>
            <a:ext cx="2606510" cy="1775446"/>
          </a:xfrm>
          <a:custGeom>
            <a:avLst/>
            <a:gdLst>
              <a:gd name="connsiteX0" fmla="*/ 0 w 2606510"/>
              <a:gd name="connsiteY0" fmla="*/ 0 h 1775446"/>
              <a:gd name="connsiteX1" fmla="*/ 2606510 w 2606510"/>
              <a:gd name="connsiteY1" fmla="*/ 0 h 1775446"/>
              <a:gd name="connsiteX2" fmla="*/ 2606510 w 2606510"/>
              <a:gd name="connsiteY2" fmla="*/ 1775446 h 1775446"/>
              <a:gd name="connsiteX3" fmla="*/ 0 w 2606510"/>
              <a:gd name="connsiteY3" fmla="*/ 1775446 h 177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6510" h="1775446">
                <a:moveTo>
                  <a:pt x="0" y="0"/>
                </a:moveTo>
                <a:lnTo>
                  <a:pt x="2606510" y="0"/>
                </a:lnTo>
                <a:lnTo>
                  <a:pt x="2606510" y="1775446"/>
                </a:lnTo>
                <a:lnTo>
                  <a:pt x="0" y="1775446"/>
                </a:lnTo>
                <a:close/>
              </a:path>
            </a:pathLst>
          </a:custGeom>
          <a:effectLst/>
        </p:spPr>
      </p:pic>
    </p:spTree>
    <p:extLst>
      <p:ext uri="{BB962C8B-B14F-4D97-AF65-F5344CB8AC3E}">
        <p14:creationId xmlns:p14="http://schemas.microsoft.com/office/powerpoint/2010/main" val="1744820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"/>
                <a:lumOff val="9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7A681E73-D94C-9AA7-B536-20E954FBA196}"/>
              </a:ext>
            </a:extLst>
          </p:cNvPr>
          <p:cNvSpPr/>
          <p:nvPr/>
        </p:nvSpPr>
        <p:spPr>
          <a:xfrm>
            <a:off x="0" y="-28348"/>
            <a:ext cx="5638799" cy="52404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4D5371-C149-F549-35F0-26EBF2107B49}"/>
              </a:ext>
            </a:extLst>
          </p:cNvPr>
          <p:cNvSpPr txBox="1"/>
          <p:nvPr/>
        </p:nvSpPr>
        <p:spPr>
          <a:xfrm>
            <a:off x="6409148" y="2532657"/>
            <a:ext cx="30315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latin typeface="+mj-ea"/>
                <a:ea typeface="+mj-ea"/>
              </a:rPr>
              <a:t>业绩分析</a:t>
            </a:r>
            <a:endParaRPr lang="en-US" sz="6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4" name="箭头: V 形 13">
            <a:extLst>
              <a:ext uri="{FF2B5EF4-FFF2-40B4-BE49-F238E27FC236}">
                <a16:creationId xmlns:a16="http://schemas.microsoft.com/office/drawing/2014/main" id="{59732397-0CED-58F0-F8B5-C93990E62B94}"/>
              </a:ext>
            </a:extLst>
          </p:cNvPr>
          <p:cNvSpPr/>
          <p:nvPr/>
        </p:nvSpPr>
        <p:spPr>
          <a:xfrm>
            <a:off x="9585490" y="3236615"/>
            <a:ext cx="183400" cy="183400"/>
          </a:xfrm>
          <a:prstGeom prst="chevron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50" tIns="26975" rIns="53950" bIns="26975" rtlCol="0" anchor="ctr"/>
          <a:lstStyle/>
          <a:p>
            <a:pPr algn="ctr"/>
            <a:endParaRPr lang="en-US" sz="1062">
              <a:solidFill>
                <a:schemeClr val="tx1"/>
              </a:solidFill>
            </a:endParaRPr>
          </a:p>
        </p:txBody>
      </p:sp>
      <p:pic>
        <p:nvPicPr>
          <p:cNvPr id="5" name="图片 4" descr="植物的花瓶&#10;&#10;中度可信度描述已自动生成">
            <a:extLst>
              <a:ext uri="{FF2B5EF4-FFF2-40B4-BE49-F238E27FC236}">
                <a16:creationId xmlns:a16="http://schemas.microsoft.com/office/drawing/2014/main" id="{D8E8ED0D-7941-94AD-7B5E-F00C0DA062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b="7617"/>
          <a:stretch/>
        </p:blipFill>
        <p:spPr>
          <a:xfrm>
            <a:off x="1816365" y="710969"/>
            <a:ext cx="5108137" cy="5969677"/>
          </a:xfrm>
          <a:prstGeom prst="rect">
            <a:avLst/>
          </a:prstGeom>
          <a:effectLst/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75EFF027-C6BE-6FBF-47A7-5F2F8D936571}"/>
              </a:ext>
            </a:extLst>
          </p:cNvPr>
          <p:cNvSpPr txBox="1"/>
          <p:nvPr/>
        </p:nvSpPr>
        <p:spPr>
          <a:xfrm>
            <a:off x="697824" y="2305591"/>
            <a:ext cx="209223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500" dirty="0">
                <a:solidFill>
                  <a:schemeClr val="bg1"/>
                </a:solidFill>
                <a:latin typeface="+mj-lt"/>
                <a:ea typeface="+mj-ea"/>
              </a:rPr>
              <a:t>03</a:t>
            </a:r>
          </a:p>
        </p:txBody>
      </p:sp>
      <p:pic>
        <p:nvPicPr>
          <p:cNvPr id="8" name="图片 7" descr="植物的花瓶&#10;&#10;中度可信度描述已自动生成">
            <a:extLst>
              <a:ext uri="{FF2B5EF4-FFF2-40B4-BE49-F238E27FC236}">
                <a16:creationId xmlns:a16="http://schemas.microsoft.com/office/drawing/2014/main" id="{E25804EB-4DB5-3AA7-473A-D69EA7D398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r="48973" b="62356"/>
          <a:stretch/>
        </p:blipFill>
        <p:spPr>
          <a:xfrm>
            <a:off x="9585490" y="5082554"/>
            <a:ext cx="2606510" cy="1775446"/>
          </a:xfrm>
          <a:custGeom>
            <a:avLst/>
            <a:gdLst>
              <a:gd name="connsiteX0" fmla="*/ 0 w 2606510"/>
              <a:gd name="connsiteY0" fmla="*/ 0 h 1775446"/>
              <a:gd name="connsiteX1" fmla="*/ 2606510 w 2606510"/>
              <a:gd name="connsiteY1" fmla="*/ 0 h 1775446"/>
              <a:gd name="connsiteX2" fmla="*/ 2606510 w 2606510"/>
              <a:gd name="connsiteY2" fmla="*/ 1775446 h 1775446"/>
              <a:gd name="connsiteX3" fmla="*/ 0 w 2606510"/>
              <a:gd name="connsiteY3" fmla="*/ 1775446 h 177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6510" h="1775446">
                <a:moveTo>
                  <a:pt x="0" y="0"/>
                </a:moveTo>
                <a:lnTo>
                  <a:pt x="2606510" y="0"/>
                </a:lnTo>
                <a:lnTo>
                  <a:pt x="2606510" y="1775446"/>
                </a:lnTo>
                <a:lnTo>
                  <a:pt x="0" y="1775446"/>
                </a:lnTo>
                <a:close/>
              </a:path>
            </a:pathLst>
          </a:custGeom>
          <a:effectLst/>
        </p:spPr>
      </p:pic>
      <p:pic>
        <p:nvPicPr>
          <p:cNvPr id="4" name="Picture 2" descr="绿色小清新产品介绍通用PPT模板">
            <a:extLst>
              <a:ext uri="{FF2B5EF4-FFF2-40B4-BE49-F238E27FC236}">
                <a16:creationId xmlns:a16="http://schemas.microsoft.com/office/drawing/2014/main" id="{ED18789A-D3CD-6C65-B133-3A9D549AA2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0446" y="-4273169"/>
            <a:ext cx="3524397" cy="12902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1436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"/>
                <a:lumOff val="9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7D2336D-B9E8-32E5-B9C6-96BBE52FBF3B}"/>
              </a:ext>
            </a:extLst>
          </p:cNvPr>
          <p:cNvSpPr/>
          <p:nvPr/>
        </p:nvSpPr>
        <p:spPr>
          <a:xfrm flipV="1">
            <a:off x="4114800" y="3105992"/>
            <a:ext cx="8077200" cy="3746106"/>
          </a:xfrm>
          <a:custGeom>
            <a:avLst/>
            <a:gdLst>
              <a:gd name="connsiteX0" fmla="*/ 24110 w 10382492"/>
              <a:gd name="connsiteY0" fmla="*/ 0 h 3002184"/>
              <a:gd name="connsiteX1" fmla="*/ 10173188 w 10382492"/>
              <a:gd name="connsiteY1" fmla="*/ 0 h 3002184"/>
              <a:gd name="connsiteX2" fmla="*/ 10382492 w 10382492"/>
              <a:gd name="connsiteY2" fmla="*/ 209304 h 3002184"/>
              <a:gd name="connsiteX3" fmla="*/ 10382492 w 10382492"/>
              <a:gd name="connsiteY3" fmla="*/ 2921648 h 3002184"/>
              <a:gd name="connsiteX4" fmla="*/ 10366232 w 10382492"/>
              <a:gd name="connsiteY4" fmla="*/ 3002184 h 3002184"/>
              <a:gd name="connsiteX5" fmla="*/ 0 w 10382492"/>
              <a:gd name="connsiteY5" fmla="*/ 3002184 h 3002184"/>
              <a:gd name="connsiteX6" fmla="*/ 0 w 10382492"/>
              <a:gd name="connsiteY6" fmla="*/ 2431 h 300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82492" h="3002184">
                <a:moveTo>
                  <a:pt x="24110" y="0"/>
                </a:moveTo>
                <a:lnTo>
                  <a:pt x="10173188" y="0"/>
                </a:lnTo>
                <a:cubicBezTo>
                  <a:pt x="10288783" y="0"/>
                  <a:pt x="10382492" y="93709"/>
                  <a:pt x="10382492" y="209304"/>
                </a:cubicBezTo>
                <a:lnTo>
                  <a:pt x="10382492" y="2921648"/>
                </a:lnTo>
                <a:lnTo>
                  <a:pt x="10366232" y="3002184"/>
                </a:lnTo>
                <a:lnTo>
                  <a:pt x="0" y="3002184"/>
                </a:lnTo>
                <a:lnTo>
                  <a:pt x="0" y="24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90500" dist="152400" dir="2700000" sx="99000" sy="99000" algn="tl" rotWithShape="0">
              <a:schemeClr val="accent1">
                <a:lumMod val="7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8CCE8CF-5C21-113C-9353-AD48361D3D92}"/>
              </a:ext>
            </a:extLst>
          </p:cNvPr>
          <p:cNvSpPr/>
          <p:nvPr/>
        </p:nvSpPr>
        <p:spPr>
          <a:xfrm rot="5400000">
            <a:off x="6566727" y="1353574"/>
            <a:ext cx="1982307" cy="1851950"/>
          </a:xfrm>
          <a:prstGeom prst="roundRect">
            <a:avLst>
              <a:gd name="adj" fmla="val 9364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2700000" scaled="0"/>
          </a:gradFill>
          <a:ln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</a:ln>
          <a:effectLst>
            <a:outerShdw blurRad="279400" dist="292100" dir="5400000" sx="90000" sy="90000" algn="t" rotWithShape="0">
              <a:schemeClr val="accent1">
                <a:lumMod val="75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D1513428-129E-8827-F290-6F273AAE4CC5}"/>
              </a:ext>
            </a:extLst>
          </p:cNvPr>
          <p:cNvSpPr/>
          <p:nvPr/>
        </p:nvSpPr>
        <p:spPr>
          <a:xfrm rot="5400000">
            <a:off x="8831511" y="1353575"/>
            <a:ext cx="1982307" cy="1851950"/>
          </a:xfrm>
          <a:prstGeom prst="roundRect">
            <a:avLst>
              <a:gd name="adj" fmla="val 9364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2700000" scaled="0"/>
          </a:gradFill>
          <a:ln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</a:ln>
          <a:effectLst>
            <a:outerShdw blurRad="279400" dist="292100" dir="5400000" sx="90000" sy="90000" algn="t" rotWithShape="0">
              <a:schemeClr val="accent1">
                <a:lumMod val="75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6DC03E9C-B96B-F203-15C8-F84D8F45A70B}"/>
              </a:ext>
            </a:extLst>
          </p:cNvPr>
          <p:cNvSpPr/>
          <p:nvPr/>
        </p:nvSpPr>
        <p:spPr>
          <a:xfrm rot="5400000">
            <a:off x="8831511" y="3799531"/>
            <a:ext cx="1982307" cy="1851950"/>
          </a:xfrm>
          <a:prstGeom prst="roundRect">
            <a:avLst>
              <a:gd name="adj" fmla="val 9364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2700000" scaled="0"/>
          </a:gradFill>
          <a:ln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</a:ln>
          <a:effectLst>
            <a:outerShdw blurRad="279400" dist="292100" dir="5400000" sx="90000" sy="90000" algn="t" rotWithShape="0">
              <a:schemeClr val="accent1">
                <a:lumMod val="75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05E9780-3D0E-5423-908C-F145605060C3}"/>
              </a:ext>
            </a:extLst>
          </p:cNvPr>
          <p:cNvSpPr/>
          <p:nvPr/>
        </p:nvSpPr>
        <p:spPr>
          <a:xfrm rot="5400000">
            <a:off x="6583428" y="3799532"/>
            <a:ext cx="1982307" cy="1851950"/>
          </a:xfrm>
          <a:prstGeom prst="roundRect">
            <a:avLst>
              <a:gd name="adj" fmla="val 9364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2700000" scaled="0"/>
          </a:gradFill>
          <a:ln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</a:ln>
          <a:effectLst>
            <a:outerShdw blurRad="279400" dist="292100" dir="5400000" sx="90000" sy="90000" algn="t" rotWithShape="0">
              <a:schemeClr val="accent1">
                <a:lumMod val="75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E8630395-504F-41F9-0B05-7790817D08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8950058"/>
              </p:ext>
            </p:extLst>
          </p:nvPr>
        </p:nvGraphicFramePr>
        <p:xfrm>
          <a:off x="6260193" y="1324778"/>
          <a:ext cx="2535960" cy="169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527EA61E-CE3B-0933-E52C-EBEA831128C1}"/>
              </a:ext>
            </a:extLst>
          </p:cNvPr>
          <p:cNvSpPr txBox="1"/>
          <p:nvPr/>
        </p:nvSpPr>
        <p:spPr>
          <a:xfrm>
            <a:off x="7161726" y="1970043"/>
            <a:ext cx="7328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+mj-ea"/>
                <a:ea typeface="+mj-ea"/>
              </a:rPr>
              <a:t>72%</a:t>
            </a:r>
          </a:p>
        </p:txBody>
      </p: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1C8FF5BE-597A-DC0A-901B-5DB1C9D47A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8900603"/>
              </p:ext>
            </p:extLst>
          </p:nvPr>
        </p:nvGraphicFramePr>
        <p:xfrm>
          <a:off x="8563339" y="1324778"/>
          <a:ext cx="2535960" cy="169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id="{42778DD9-C9D3-83A0-DC1E-A2F4A117B51A}"/>
              </a:ext>
            </a:extLst>
          </p:cNvPr>
          <p:cNvSpPr txBox="1"/>
          <p:nvPr/>
        </p:nvSpPr>
        <p:spPr>
          <a:xfrm>
            <a:off x="9464872" y="1970043"/>
            <a:ext cx="7328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ea"/>
                <a:ea typeface="+mj-ea"/>
              </a:rPr>
              <a:t>60%</a:t>
            </a:r>
          </a:p>
        </p:txBody>
      </p: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21863E34-0516-3E4F-68B5-4705AD83C2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8129233"/>
              </p:ext>
            </p:extLst>
          </p:nvPr>
        </p:nvGraphicFramePr>
        <p:xfrm>
          <a:off x="6260193" y="3766859"/>
          <a:ext cx="2535960" cy="169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561D5C96-B607-BAA9-F285-AB6152765FB1}"/>
              </a:ext>
            </a:extLst>
          </p:cNvPr>
          <p:cNvSpPr txBox="1"/>
          <p:nvPr/>
        </p:nvSpPr>
        <p:spPr>
          <a:xfrm>
            <a:off x="7161726" y="4412124"/>
            <a:ext cx="7328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+mj-ea"/>
                <a:ea typeface="+mj-ea"/>
              </a:rPr>
              <a:t>72%</a:t>
            </a:r>
          </a:p>
        </p:txBody>
      </p:sp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id="{CB00BA3B-A90A-F1DD-65BF-583F8BBA1F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078353"/>
              </p:ext>
            </p:extLst>
          </p:nvPr>
        </p:nvGraphicFramePr>
        <p:xfrm>
          <a:off x="8563339" y="3766859"/>
          <a:ext cx="2535960" cy="169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id="{AC4EE8F3-C875-A984-4A32-0129974D65E5}"/>
              </a:ext>
            </a:extLst>
          </p:cNvPr>
          <p:cNvSpPr txBox="1"/>
          <p:nvPr/>
        </p:nvSpPr>
        <p:spPr>
          <a:xfrm>
            <a:off x="9464872" y="4412124"/>
            <a:ext cx="7328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+mj-ea"/>
                <a:ea typeface="+mj-ea"/>
              </a:rPr>
              <a:t>60%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121F4E4-659C-E610-B89B-5082DBD9F91B}"/>
              </a:ext>
            </a:extLst>
          </p:cNvPr>
          <p:cNvSpPr txBox="1"/>
          <p:nvPr/>
        </p:nvSpPr>
        <p:spPr>
          <a:xfrm>
            <a:off x="7055179" y="289922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第一季度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F59CDB5-1316-43D3-E4C1-07F1BCA61249}"/>
              </a:ext>
            </a:extLst>
          </p:cNvPr>
          <p:cNvSpPr txBox="1"/>
          <p:nvPr/>
        </p:nvSpPr>
        <p:spPr>
          <a:xfrm>
            <a:off x="9337541" y="2899229"/>
            <a:ext cx="10086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第二季度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8540AC9-9ABD-3089-AC4A-58AE6707187D}"/>
              </a:ext>
            </a:extLst>
          </p:cNvPr>
          <p:cNvSpPr txBox="1"/>
          <p:nvPr/>
        </p:nvSpPr>
        <p:spPr>
          <a:xfrm>
            <a:off x="7055179" y="531267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第三季度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DEDF06C-7E97-1E44-D79B-567B20C67D9B}"/>
              </a:ext>
            </a:extLst>
          </p:cNvPr>
          <p:cNvSpPr txBox="1"/>
          <p:nvPr/>
        </p:nvSpPr>
        <p:spPr>
          <a:xfrm>
            <a:off x="9339145" y="531267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第四季度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0195A84-8502-2908-1544-577F57AAD429}"/>
              </a:ext>
            </a:extLst>
          </p:cNvPr>
          <p:cNvGrpSpPr/>
          <p:nvPr/>
        </p:nvGrpSpPr>
        <p:grpSpPr>
          <a:xfrm>
            <a:off x="839788" y="1663275"/>
            <a:ext cx="4158932" cy="2017607"/>
            <a:chOff x="1434227" y="1686232"/>
            <a:chExt cx="4158932" cy="2017607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C05E4B3-629C-B92B-4BBE-ED956147E07D}"/>
                </a:ext>
              </a:extLst>
            </p:cNvPr>
            <p:cNvGrpSpPr/>
            <p:nvPr/>
          </p:nvGrpSpPr>
          <p:grpSpPr>
            <a:xfrm>
              <a:off x="1434227" y="1686232"/>
              <a:ext cx="4158932" cy="2017607"/>
              <a:chOff x="839788" y="1975944"/>
              <a:chExt cx="4158932" cy="2017607"/>
            </a:xfrm>
          </p:grpSpPr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9C7AC470-B453-26D7-321A-9EC963682522}"/>
                  </a:ext>
                </a:extLst>
              </p:cNvPr>
              <p:cNvSpPr/>
              <p:nvPr/>
            </p:nvSpPr>
            <p:spPr>
              <a:xfrm>
                <a:off x="839788" y="1975944"/>
                <a:ext cx="4158932" cy="2017607"/>
              </a:xfrm>
              <a:prstGeom prst="roundRect">
                <a:avLst>
                  <a:gd name="adj" fmla="val 10937"/>
                </a:avLst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矩形: 对角圆角 28">
                <a:extLst>
                  <a:ext uri="{FF2B5EF4-FFF2-40B4-BE49-F238E27FC236}">
                    <a16:creationId xmlns:a16="http://schemas.microsoft.com/office/drawing/2014/main" id="{586B1A9D-A8A7-7853-06FB-2CEC8CE5B55F}"/>
                  </a:ext>
                </a:extLst>
              </p:cNvPr>
              <p:cNvSpPr/>
              <p:nvPr/>
            </p:nvSpPr>
            <p:spPr>
              <a:xfrm>
                <a:off x="839788" y="1975944"/>
                <a:ext cx="2534920" cy="442898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2F6C97E3-AE12-C5C5-C479-0E882F0073FF}"/>
                  </a:ext>
                </a:extLst>
              </p:cNvPr>
              <p:cNvSpPr txBox="1"/>
              <p:nvPr/>
            </p:nvSpPr>
            <p:spPr>
              <a:xfrm>
                <a:off x="944105" y="2509417"/>
                <a:ext cx="3950298" cy="13416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hangingPunct="0">
                  <a:lnSpc>
                    <a:spcPct val="130000"/>
                  </a:lnSpc>
                </a:pPr>
                <a:r>
                  <a:rPr lang="zh-CN" altLang="en-US" sz="1600" spc="100" dirty="0">
                    <a:latin typeface="+mn-ea"/>
                  </a:rPr>
                  <a:t>您可以在此单击添加匹配的文案内容，此处字体选用的是思源黑体 </a:t>
                </a:r>
                <a:r>
                  <a:rPr lang="en-US" altLang="zh-CN" sz="1600" spc="100" dirty="0">
                    <a:latin typeface="+mn-ea"/>
                  </a:rPr>
                  <a:t>CN regular</a:t>
                </a:r>
                <a:r>
                  <a:rPr lang="zh-CN" altLang="en-US" sz="1600" spc="100" dirty="0">
                    <a:latin typeface="+mn-ea"/>
                  </a:rPr>
                  <a:t>，字号</a:t>
                </a:r>
                <a:r>
                  <a:rPr lang="en-US" altLang="zh-CN" sz="1600" spc="100" dirty="0">
                    <a:latin typeface="+mn-ea"/>
                  </a:rPr>
                  <a:t>16</a:t>
                </a:r>
                <a:r>
                  <a:rPr lang="zh-CN" altLang="en-US" sz="1600" spc="100" dirty="0">
                    <a:latin typeface="+mn-ea"/>
                  </a:rPr>
                  <a:t>，对齐方式两端对齐，行间距</a:t>
                </a:r>
                <a:r>
                  <a:rPr lang="en-US" altLang="zh-CN" sz="1600" spc="100" dirty="0">
                    <a:latin typeface="+mn-ea"/>
                  </a:rPr>
                  <a:t>1.3</a:t>
                </a:r>
                <a:r>
                  <a:rPr lang="zh-CN" altLang="en-US" sz="1600" spc="100" dirty="0">
                    <a:latin typeface="+mn-ea"/>
                  </a:rPr>
                  <a:t>，颜色使用黑色</a:t>
                </a:r>
                <a:r>
                  <a:rPr lang="en-US" altLang="zh-CN" sz="1600" spc="100" dirty="0">
                    <a:latin typeface="+mn-ea"/>
                  </a:rPr>
                  <a:t>.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89F1DC92-29FF-EED2-4CFE-3CDA10910C26}"/>
                  </a:ext>
                </a:extLst>
              </p:cNvPr>
              <p:cNvSpPr txBox="1"/>
              <p:nvPr/>
            </p:nvSpPr>
            <p:spPr>
              <a:xfrm>
                <a:off x="912722" y="1997338"/>
                <a:ext cx="15637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添加小标题</a:t>
                </a:r>
                <a:endParaRPr lang="en-US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19C4599D-4BA1-2A6C-6BB1-DE3C499366D5}"/>
                </a:ext>
              </a:extLst>
            </p:cNvPr>
            <p:cNvGrpSpPr/>
            <p:nvPr/>
          </p:nvGrpSpPr>
          <p:grpSpPr>
            <a:xfrm>
              <a:off x="3381722" y="1790468"/>
              <a:ext cx="390411" cy="224863"/>
              <a:chOff x="3381722" y="1790468"/>
              <a:chExt cx="390411" cy="224863"/>
            </a:xfrm>
          </p:grpSpPr>
          <p:sp>
            <p:nvSpPr>
              <p:cNvPr id="26" name="箭头: V 形 25">
                <a:extLst>
                  <a:ext uri="{FF2B5EF4-FFF2-40B4-BE49-F238E27FC236}">
                    <a16:creationId xmlns:a16="http://schemas.microsoft.com/office/drawing/2014/main" id="{D115ECEB-1DFB-4090-F417-7D03EAFE2355}"/>
                  </a:ext>
                </a:extLst>
              </p:cNvPr>
              <p:cNvSpPr/>
              <p:nvPr/>
            </p:nvSpPr>
            <p:spPr>
              <a:xfrm>
                <a:off x="3381722" y="1790468"/>
                <a:ext cx="224863" cy="224863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箭头: V 形 26">
                <a:extLst>
                  <a:ext uri="{FF2B5EF4-FFF2-40B4-BE49-F238E27FC236}">
                    <a16:creationId xmlns:a16="http://schemas.microsoft.com/office/drawing/2014/main" id="{3DC00F40-D5B0-3B8B-5489-D47F9A0883ED}"/>
                  </a:ext>
                </a:extLst>
              </p:cNvPr>
              <p:cNvSpPr/>
              <p:nvPr/>
            </p:nvSpPr>
            <p:spPr>
              <a:xfrm>
                <a:off x="3547270" y="1790468"/>
                <a:ext cx="224863" cy="224863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7697F87-D7A7-9389-4748-2B465B7B12D6}"/>
              </a:ext>
            </a:extLst>
          </p:cNvPr>
          <p:cNvGrpSpPr/>
          <p:nvPr/>
        </p:nvGrpSpPr>
        <p:grpSpPr>
          <a:xfrm>
            <a:off x="839788" y="4114861"/>
            <a:ext cx="4158932" cy="2017607"/>
            <a:chOff x="1434227" y="1686232"/>
            <a:chExt cx="4158932" cy="2017607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C2DCE79-966E-2079-CA73-AFBB48CF3724}"/>
                </a:ext>
              </a:extLst>
            </p:cNvPr>
            <p:cNvGrpSpPr/>
            <p:nvPr/>
          </p:nvGrpSpPr>
          <p:grpSpPr>
            <a:xfrm>
              <a:off x="1434227" y="1686232"/>
              <a:ext cx="4158932" cy="2017607"/>
              <a:chOff x="839788" y="1975944"/>
              <a:chExt cx="4158932" cy="2017607"/>
            </a:xfrm>
          </p:grpSpPr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423A2F65-4691-E99D-0D85-848A5C4CC1D7}"/>
                  </a:ext>
                </a:extLst>
              </p:cNvPr>
              <p:cNvSpPr/>
              <p:nvPr/>
            </p:nvSpPr>
            <p:spPr>
              <a:xfrm>
                <a:off x="839788" y="1975944"/>
                <a:ext cx="4158932" cy="2017607"/>
              </a:xfrm>
              <a:prstGeom prst="roundRect">
                <a:avLst>
                  <a:gd name="adj" fmla="val 10937"/>
                </a:avLst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矩形: 对角圆角 37">
                <a:extLst>
                  <a:ext uri="{FF2B5EF4-FFF2-40B4-BE49-F238E27FC236}">
                    <a16:creationId xmlns:a16="http://schemas.microsoft.com/office/drawing/2014/main" id="{89609BEC-1235-EEA8-B46B-7A6CC913ACCF}"/>
                  </a:ext>
                </a:extLst>
              </p:cNvPr>
              <p:cNvSpPr/>
              <p:nvPr/>
            </p:nvSpPr>
            <p:spPr>
              <a:xfrm>
                <a:off x="839788" y="1975944"/>
                <a:ext cx="2534920" cy="442898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2BF38EEA-9A81-0717-B707-442A1970037A}"/>
                  </a:ext>
                </a:extLst>
              </p:cNvPr>
              <p:cNvSpPr txBox="1"/>
              <p:nvPr/>
            </p:nvSpPr>
            <p:spPr>
              <a:xfrm>
                <a:off x="944105" y="2509417"/>
                <a:ext cx="3950298" cy="13416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hangingPunct="0">
                  <a:lnSpc>
                    <a:spcPct val="130000"/>
                  </a:lnSpc>
                </a:pPr>
                <a:r>
                  <a:rPr lang="zh-CN" altLang="en-US" sz="1600" spc="100" dirty="0">
                    <a:latin typeface="+mn-ea"/>
                  </a:rPr>
                  <a:t>您可以在此单击添加匹配的文案内容，此处字体选用的是思源黑体 </a:t>
                </a:r>
                <a:r>
                  <a:rPr lang="en-US" altLang="zh-CN" sz="1600" spc="100" dirty="0">
                    <a:latin typeface="+mn-ea"/>
                  </a:rPr>
                  <a:t>CN regular</a:t>
                </a:r>
                <a:r>
                  <a:rPr lang="zh-CN" altLang="en-US" sz="1600" spc="100" dirty="0">
                    <a:latin typeface="+mn-ea"/>
                  </a:rPr>
                  <a:t>，字号</a:t>
                </a:r>
                <a:r>
                  <a:rPr lang="en-US" altLang="zh-CN" sz="1600" spc="100" dirty="0">
                    <a:latin typeface="+mn-ea"/>
                  </a:rPr>
                  <a:t>16</a:t>
                </a:r>
                <a:r>
                  <a:rPr lang="zh-CN" altLang="en-US" sz="1600" spc="100" dirty="0">
                    <a:latin typeface="+mn-ea"/>
                  </a:rPr>
                  <a:t>，对齐方式两端对齐，行间距</a:t>
                </a:r>
                <a:r>
                  <a:rPr lang="en-US" altLang="zh-CN" sz="1600" spc="100" dirty="0">
                    <a:latin typeface="+mn-ea"/>
                  </a:rPr>
                  <a:t>1.3</a:t>
                </a:r>
                <a:r>
                  <a:rPr lang="zh-CN" altLang="en-US" sz="1600" spc="100" dirty="0">
                    <a:latin typeface="+mn-ea"/>
                  </a:rPr>
                  <a:t>，颜色使用黑色</a:t>
                </a:r>
                <a:r>
                  <a:rPr lang="en-US" altLang="zh-CN" sz="1600" spc="100" dirty="0">
                    <a:latin typeface="+mn-ea"/>
                  </a:rPr>
                  <a:t>.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39B1B4FC-E6C6-306E-8741-34A687E5D0BB}"/>
                  </a:ext>
                </a:extLst>
              </p:cNvPr>
              <p:cNvSpPr txBox="1"/>
              <p:nvPr/>
            </p:nvSpPr>
            <p:spPr>
              <a:xfrm>
                <a:off x="912722" y="1997338"/>
                <a:ext cx="15637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添加小标题</a:t>
                </a:r>
                <a:endParaRPr lang="en-US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EA55D38B-2E89-F319-CE9C-C20E62899914}"/>
                </a:ext>
              </a:extLst>
            </p:cNvPr>
            <p:cNvGrpSpPr/>
            <p:nvPr/>
          </p:nvGrpSpPr>
          <p:grpSpPr>
            <a:xfrm>
              <a:off x="3381722" y="1790468"/>
              <a:ext cx="390411" cy="224863"/>
              <a:chOff x="3381722" y="1790468"/>
              <a:chExt cx="390411" cy="224863"/>
            </a:xfrm>
          </p:grpSpPr>
          <p:sp>
            <p:nvSpPr>
              <p:cNvPr id="35" name="箭头: V 形 34">
                <a:extLst>
                  <a:ext uri="{FF2B5EF4-FFF2-40B4-BE49-F238E27FC236}">
                    <a16:creationId xmlns:a16="http://schemas.microsoft.com/office/drawing/2014/main" id="{E7731266-B476-F2C5-76D5-C98EB4FD5F23}"/>
                  </a:ext>
                </a:extLst>
              </p:cNvPr>
              <p:cNvSpPr/>
              <p:nvPr/>
            </p:nvSpPr>
            <p:spPr>
              <a:xfrm>
                <a:off x="3381722" y="1790468"/>
                <a:ext cx="224863" cy="224863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箭头: V 形 35">
                <a:extLst>
                  <a:ext uri="{FF2B5EF4-FFF2-40B4-BE49-F238E27FC236}">
                    <a16:creationId xmlns:a16="http://schemas.microsoft.com/office/drawing/2014/main" id="{67401B7C-E6A4-6DC2-4AE0-432D23CAF59C}"/>
                  </a:ext>
                </a:extLst>
              </p:cNvPr>
              <p:cNvSpPr/>
              <p:nvPr/>
            </p:nvSpPr>
            <p:spPr>
              <a:xfrm>
                <a:off x="3547270" y="1790468"/>
                <a:ext cx="224863" cy="224863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B55FEFE0-3FAF-3896-942A-6095C2093872}"/>
              </a:ext>
            </a:extLst>
          </p:cNvPr>
          <p:cNvSpPr txBox="1"/>
          <p:nvPr/>
        </p:nvSpPr>
        <p:spPr>
          <a:xfrm>
            <a:off x="742757" y="728438"/>
            <a:ext cx="3169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请在此输入标题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076535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"/>
                <a:lumOff val="9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8E3DC117-4C21-F626-A3B9-65F2BE3F27DA}"/>
              </a:ext>
            </a:extLst>
          </p:cNvPr>
          <p:cNvSpPr/>
          <p:nvPr/>
        </p:nvSpPr>
        <p:spPr>
          <a:xfrm>
            <a:off x="0" y="3718560"/>
            <a:ext cx="12192000" cy="22313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017CC1A-B10A-321D-AB5C-30C5B76984FD}"/>
              </a:ext>
            </a:extLst>
          </p:cNvPr>
          <p:cNvSpPr txBox="1"/>
          <p:nvPr/>
        </p:nvSpPr>
        <p:spPr>
          <a:xfrm>
            <a:off x="964248" y="2272883"/>
            <a:ext cx="4995556" cy="1021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您可以在此单击添加匹配的文案内容，此处字体选用的是思源黑体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CN regular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，字号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，对齐方式两端对齐，行间距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1.3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，颜色使用黑色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649F52-84F0-84A2-6714-703858F3EF0B}"/>
              </a:ext>
            </a:extLst>
          </p:cNvPr>
          <p:cNvSpPr txBox="1"/>
          <p:nvPr/>
        </p:nvSpPr>
        <p:spPr>
          <a:xfrm>
            <a:off x="888556" y="1685262"/>
            <a:ext cx="1723549" cy="3825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000" b="0" i="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/>
                <a:latin typeface="+mj-ea"/>
                <a:ea typeface="+mj-ea"/>
              </a:rPr>
              <a:t>请添加小标题</a:t>
            </a:r>
            <a:endParaRPr lang="en-US" sz="2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3DD0BF2-11E4-A093-6CC6-1BB3051C56BC}"/>
              </a:ext>
            </a:extLst>
          </p:cNvPr>
          <p:cNvCxnSpPr>
            <a:cxnSpLocks/>
          </p:cNvCxnSpPr>
          <p:nvPr/>
        </p:nvCxnSpPr>
        <p:spPr>
          <a:xfrm>
            <a:off x="1079182" y="2175347"/>
            <a:ext cx="281554" cy="0"/>
          </a:xfrm>
          <a:prstGeom prst="line">
            <a:avLst/>
          </a:prstGeom>
          <a:ln w="34925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11EE3A8-52F2-6F3E-344F-ACE03DFA0838}"/>
              </a:ext>
            </a:extLst>
          </p:cNvPr>
          <p:cNvGrpSpPr/>
          <p:nvPr/>
        </p:nvGrpSpPr>
        <p:grpSpPr>
          <a:xfrm>
            <a:off x="1050760" y="3963992"/>
            <a:ext cx="2312269" cy="730618"/>
            <a:chOff x="1050760" y="4144811"/>
            <a:chExt cx="2312269" cy="730618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02EC1FB-065C-49BC-6357-884F01AD52B5}"/>
                </a:ext>
              </a:extLst>
            </p:cNvPr>
            <p:cNvSpPr txBox="1"/>
            <p:nvPr/>
          </p:nvSpPr>
          <p:spPr>
            <a:xfrm>
              <a:off x="1345120" y="4329301"/>
              <a:ext cx="1723549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0" i="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请添加小标题</a:t>
              </a:r>
              <a:endParaRPr 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Freeform 1267">
              <a:extLst>
                <a:ext uri="{FF2B5EF4-FFF2-40B4-BE49-F238E27FC236}">
                  <a16:creationId xmlns:a16="http://schemas.microsoft.com/office/drawing/2014/main" id="{91285BB6-2418-37FE-A90C-F95D192CC9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760" y="4144811"/>
              <a:ext cx="354619" cy="730618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adFill>
              <a:gsLst>
                <a:gs pos="82000">
                  <a:schemeClr val="accent4">
                    <a:lumMod val="60000"/>
                    <a:lumOff val="40000"/>
                  </a:schemeClr>
                </a:gs>
                <a:gs pos="24000">
                  <a:schemeClr val="accent4">
                    <a:lumMod val="20000"/>
                    <a:lumOff val="80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</a:endParaRPr>
            </a:p>
          </p:txBody>
        </p:sp>
        <p:sp>
          <p:nvSpPr>
            <p:cNvPr id="14" name="Freeform 1267">
              <a:extLst>
                <a:ext uri="{FF2B5EF4-FFF2-40B4-BE49-F238E27FC236}">
                  <a16:creationId xmlns:a16="http://schemas.microsoft.com/office/drawing/2014/main" id="{F5A8772F-BF7D-8CE7-E5AE-6D6772D6292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08410" y="4144811"/>
              <a:ext cx="354619" cy="730618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adFill>
              <a:gsLst>
                <a:gs pos="82000">
                  <a:schemeClr val="accent4">
                    <a:lumMod val="60000"/>
                    <a:lumOff val="40000"/>
                  </a:schemeClr>
                </a:gs>
                <a:gs pos="24000">
                  <a:schemeClr val="accent4">
                    <a:lumMod val="20000"/>
                    <a:lumOff val="80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D252540-8D61-897E-FB12-5BA4419C2A37}"/>
              </a:ext>
            </a:extLst>
          </p:cNvPr>
          <p:cNvGrpSpPr/>
          <p:nvPr/>
        </p:nvGrpSpPr>
        <p:grpSpPr>
          <a:xfrm>
            <a:off x="3647535" y="3963992"/>
            <a:ext cx="2312269" cy="730618"/>
            <a:chOff x="1050760" y="4144811"/>
            <a:chExt cx="2312269" cy="73061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9D6F4B8-97EF-A4BF-F55E-A8F3CB38FFD8}"/>
                </a:ext>
              </a:extLst>
            </p:cNvPr>
            <p:cNvSpPr txBox="1"/>
            <p:nvPr/>
          </p:nvSpPr>
          <p:spPr>
            <a:xfrm>
              <a:off x="1345120" y="4329301"/>
              <a:ext cx="1723549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0" i="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请添加小标题</a:t>
              </a:r>
              <a:endParaRPr 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Freeform 1267">
              <a:extLst>
                <a:ext uri="{FF2B5EF4-FFF2-40B4-BE49-F238E27FC236}">
                  <a16:creationId xmlns:a16="http://schemas.microsoft.com/office/drawing/2014/main" id="{DC2182C1-A5D1-DCB2-92B4-5366EA111B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760" y="4144811"/>
              <a:ext cx="354619" cy="730618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adFill>
              <a:gsLst>
                <a:gs pos="82000">
                  <a:schemeClr val="accent4">
                    <a:lumMod val="60000"/>
                    <a:lumOff val="40000"/>
                  </a:schemeClr>
                </a:gs>
                <a:gs pos="24000">
                  <a:schemeClr val="accent4">
                    <a:lumMod val="20000"/>
                    <a:lumOff val="80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</a:endParaRPr>
            </a:p>
          </p:txBody>
        </p:sp>
        <p:sp>
          <p:nvSpPr>
            <p:cNvPr id="18" name="Freeform 1267">
              <a:extLst>
                <a:ext uri="{FF2B5EF4-FFF2-40B4-BE49-F238E27FC236}">
                  <a16:creationId xmlns:a16="http://schemas.microsoft.com/office/drawing/2014/main" id="{26C874BE-F2CC-2A79-6737-DD901F72E32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08410" y="4144811"/>
              <a:ext cx="354619" cy="730618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adFill>
              <a:gsLst>
                <a:gs pos="82000">
                  <a:schemeClr val="accent4">
                    <a:lumMod val="60000"/>
                    <a:lumOff val="40000"/>
                  </a:schemeClr>
                </a:gs>
                <a:gs pos="24000">
                  <a:schemeClr val="accent4">
                    <a:lumMod val="20000"/>
                    <a:lumOff val="80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B606FCD-E568-0924-D1D3-9D0E43C5AA30}"/>
              </a:ext>
            </a:extLst>
          </p:cNvPr>
          <p:cNvGrpSpPr/>
          <p:nvPr/>
        </p:nvGrpSpPr>
        <p:grpSpPr>
          <a:xfrm>
            <a:off x="1050760" y="4920362"/>
            <a:ext cx="2312269" cy="730618"/>
            <a:chOff x="1050760" y="4144811"/>
            <a:chExt cx="2312269" cy="73061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2C80D6C-72BE-FB66-4FC7-79C80B2AA8C1}"/>
                </a:ext>
              </a:extLst>
            </p:cNvPr>
            <p:cNvSpPr txBox="1"/>
            <p:nvPr/>
          </p:nvSpPr>
          <p:spPr>
            <a:xfrm>
              <a:off x="1345120" y="4329301"/>
              <a:ext cx="1723549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0" i="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请添加小标题</a:t>
              </a:r>
              <a:endParaRPr 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Freeform 1267">
              <a:extLst>
                <a:ext uri="{FF2B5EF4-FFF2-40B4-BE49-F238E27FC236}">
                  <a16:creationId xmlns:a16="http://schemas.microsoft.com/office/drawing/2014/main" id="{4AD85698-01B1-A373-D09B-E18FDFD26B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760" y="4144811"/>
              <a:ext cx="354619" cy="730618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adFill>
              <a:gsLst>
                <a:gs pos="82000">
                  <a:schemeClr val="accent4">
                    <a:lumMod val="60000"/>
                    <a:lumOff val="40000"/>
                  </a:schemeClr>
                </a:gs>
                <a:gs pos="24000">
                  <a:schemeClr val="accent4">
                    <a:lumMod val="20000"/>
                    <a:lumOff val="80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</a:endParaRPr>
            </a:p>
          </p:txBody>
        </p:sp>
        <p:sp>
          <p:nvSpPr>
            <p:cNvPr id="22" name="Freeform 1267">
              <a:extLst>
                <a:ext uri="{FF2B5EF4-FFF2-40B4-BE49-F238E27FC236}">
                  <a16:creationId xmlns:a16="http://schemas.microsoft.com/office/drawing/2014/main" id="{DD3F407F-63E2-C3A2-F09A-5EB0596E37C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08410" y="4144811"/>
              <a:ext cx="354619" cy="730618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adFill>
              <a:gsLst>
                <a:gs pos="82000">
                  <a:schemeClr val="accent4">
                    <a:lumMod val="60000"/>
                    <a:lumOff val="40000"/>
                  </a:schemeClr>
                </a:gs>
                <a:gs pos="24000">
                  <a:schemeClr val="accent4">
                    <a:lumMod val="20000"/>
                    <a:lumOff val="80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C797DFD-5316-A063-105C-760D05AA961D}"/>
              </a:ext>
            </a:extLst>
          </p:cNvPr>
          <p:cNvGrpSpPr/>
          <p:nvPr/>
        </p:nvGrpSpPr>
        <p:grpSpPr>
          <a:xfrm>
            <a:off x="3647535" y="4920362"/>
            <a:ext cx="2312269" cy="730618"/>
            <a:chOff x="1050760" y="4144811"/>
            <a:chExt cx="2312269" cy="73061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71A103F-C161-850D-7F96-4BBBA0121F49}"/>
                </a:ext>
              </a:extLst>
            </p:cNvPr>
            <p:cNvSpPr txBox="1"/>
            <p:nvPr/>
          </p:nvSpPr>
          <p:spPr>
            <a:xfrm>
              <a:off x="1345120" y="4329301"/>
              <a:ext cx="1723549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0" i="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请添加小标题</a:t>
              </a:r>
              <a:endParaRPr 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Freeform 1267">
              <a:extLst>
                <a:ext uri="{FF2B5EF4-FFF2-40B4-BE49-F238E27FC236}">
                  <a16:creationId xmlns:a16="http://schemas.microsoft.com/office/drawing/2014/main" id="{ECAC88CF-0A0B-508B-2BB7-CE160BD5E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760" y="4144811"/>
              <a:ext cx="354619" cy="730618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adFill>
              <a:gsLst>
                <a:gs pos="82000">
                  <a:schemeClr val="accent4">
                    <a:lumMod val="60000"/>
                    <a:lumOff val="40000"/>
                  </a:schemeClr>
                </a:gs>
                <a:gs pos="24000">
                  <a:schemeClr val="accent4">
                    <a:lumMod val="20000"/>
                    <a:lumOff val="80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</a:endParaRPr>
            </a:p>
          </p:txBody>
        </p:sp>
        <p:sp>
          <p:nvSpPr>
            <p:cNvPr id="26" name="Freeform 1267">
              <a:extLst>
                <a:ext uri="{FF2B5EF4-FFF2-40B4-BE49-F238E27FC236}">
                  <a16:creationId xmlns:a16="http://schemas.microsoft.com/office/drawing/2014/main" id="{F91CF7BA-3A05-179A-83BC-3E47EED8C63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08410" y="4144811"/>
              <a:ext cx="354619" cy="730618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adFill>
              <a:gsLst>
                <a:gs pos="82000">
                  <a:schemeClr val="accent4">
                    <a:lumMod val="60000"/>
                    <a:lumOff val="40000"/>
                  </a:schemeClr>
                </a:gs>
                <a:gs pos="24000">
                  <a:schemeClr val="accent4">
                    <a:lumMod val="20000"/>
                    <a:lumOff val="80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</a:endParaRPr>
            </a:p>
          </p:txBody>
        </p:sp>
      </p:grpSp>
      <p:pic>
        <p:nvPicPr>
          <p:cNvPr id="29" name="图片 28" descr="一群人站在日落的前面&#10;&#10;描述已自动生成">
            <a:extLst>
              <a:ext uri="{FF2B5EF4-FFF2-40B4-BE49-F238E27FC236}">
                <a16:creationId xmlns:a16="http://schemas.microsoft.com/office/drawing/2014/main" id="{B87F5FA0-EBA0-DA46-EB14-53F3BC7FAB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231" y="1600045"/>
            <a:ext cx="4589483" cy="3059656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AB9E8EF2-8833-CA02-E0C0-445931F3F87C}"/>
              </a:ext>
            </a:extLst>
          </p:cNvPr>
          <p:cNvSpPr txBox="1"/>
          <p:nvPr/>
        </p:nvSpPr>
        <p:spPr>
          <a:xfrm>
            <a:off x="742757" y="728438"/>
            <a:ext cx="3169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请在此输入标题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42999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"/>
                <a:lumOff val="9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8777B02A-B0CE-AE6A-AA21-0ACF134E076C}"/>
              </a:ext>
            </a:extLst>
          </p:cNvPr>
          <p:cNvSpPr/>
          <p:nvPr/>
        </p:nvSpPr>
        <p:spPr>
          <a:xfrm>
            <a:off x="5575175" y="2561132"/>
            <a:ext cx="1041649" cy="4418755"/>
          </a:xfrm>
          <a:prstGeom prst="roundRect">
            <a:avLst>
              <a:gd name="adj" fmla="val 1081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B9E8EF2-8833-CA02-E0C0-445931F3F87C}"/>
              </a:ext>
            </a:extLst>
          </p:cNvPr>
          <p:cNvSpPr txBox="1"/>
          <p:nvPr/>
        </p:nvSpPr>
        <p:spPr>
          <a:xfrm>
            <a:off x="742757" y="728438"/>
            <a:ext cx="3169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请在此输入标题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31BB0FF-514E-5A8B-2950-F95EF9A15276}"/>
              </a:ext>
            </a:extLst>
          </p:cNvPr>
          <p:cNvSpPr txBox="1"/>
          <p:nvPr/>
        </p:nvSpPr>
        <p:spPr>
          <a:xfrm>
            <a:off x="1020575" y="4618986"/>
            <a:ext cx="2727534" cy="70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hangingPunct="0">
              <a:lnSpc>
                <a:spcPct val="125000"/>
              </a:lnSpc>
            </a:pPr>
            <a:r>
              <a:rPr lang="zh-CN" altLang="en-US" sz="1600" spc="100" dirty="0">
                <a:latin typeface="+mn-ea"/>
              </a:rPr>
              <a:t>您可以在此单击添加匹配的文案内容</a:t>
            </a:r>
            <a:endParaRPr lang="en-US" altLang="zh-CN" sz="1600" spc="100" dirty="0"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0B8456D-76D0-5F5C-022A-FD6D422BB783}"/>
              </a:ext>
            </a:extLst>
          </p:cNvPr>
          <p:cNvSpPr txBox="1"/>
          <p:nvPr/>
        </p:nvSpPr>
        <p:spPr>
          <a:xfrm>
            <a:off x="2287621" y="4218876"/>
            <a:ext cx="1563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添加小标题</a:t>
            </a:r>
            <a:endParaRPr 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46" name="图片 45" descr="植物的花瓶&#10;&#10;中度可信度描述已自动生成">
            <a:extLst>
              <a:ext uri="{FF2B5EF4-FFF2-40B4-BE49-F238E27FC236}">
                <a16:creationId xmlns:a16="http://schemas.microsoft.com/office/drawing/2014/main" id="{A6D35069-97AE-2FA7-B84A-6B8703D46C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b="7617"/>
          <a:stretch/>
        </p:blipFill>
        <p:spPr>
          <a:xfrm>
            <a:off x="3704906" y="1761348"/>
            <a:ext cx="4890450" cy="5715275"/>
          </a:xfrm>
          <a:prstGeom prst="rect">
            <a:avLst/>
          </a:prstGeom>
          <a:effectLst/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FC07598-F66A-E69F-E626-4F8787D128CE}"/>
              </a:ext>
            </a:extLst>
          </p:cNvPr>
          <p:cNvSpPr txBox="1"/>
          <p:nvPr/>
        </p:nvSpPr>
        <p:spPr>
          <a:xfrm>
            <a:off x="2002183" y="2561132"/>
            <a:ext cx="2727534" cy="70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hangingPunct="0">
              <a:lnSpc>
                <a:spcPct val="125000"/>
              </a:lnSpc>
            </a:pPr>
            <a:r>
              <a:rPr lang="zh-CN" altLang="en-US" sz="1600" spc="100" dirty="0">
                <a:latin typeface="+mn-ea"/>
              </a:rPr>
              <a:t>您可以在此单击添加匹配的文案内容</a:t>
            </a:r>
            <a:endParaRPr lang="en-US" altLang="zh-CN" sz="1600" spc="100" dirty="0"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AA6041-4697-800F-A76B-7EF2669D2CDD}"/>
              </a:ext>
            </a:extLst>
          </p:cNvPr>
          <p:cNvSpPr txBox="1"/>
          <p:nvPr/>
        </p:nvSpPr>
        <p:spPr>
          <a:xfrm>
            <a:off x="3269229" y="2161022"/>
            <a:ext cx="1563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添加小标题</a:t>
            </a:r>
            <a:endParaRPr 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39E664-7AC6-906C-816D-3A951838DA13}"/>
              </a:ext>
            </a:extLst>
          </p:cNvPr>
          <p:cNvSpPr txBox="1"/>
          <p:nvPr/>
        </p:nvSpPr>
        <p:spPr>
          <a:xfrm>
            <a:off x="7519159" y="2561132"/>
            <a:ext cx="2727534" cy="70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25000"/>
              </a:lnSpc>
            </a:pPr>
            <a:r>
              <a:rPr lang="zh-CN" altLang="en-US" sz="1600" spc="100" dirty="0">
                <a:latin typeface="+mn-ea"/>
              </a:rPr>
              <a:t>您可以在此单击添加匹配的文案内容</a:t>
            </a:r>
            <a:endParaRPr lang="en-US" altLang="zh-CN" sz="1600" spc="100" dirty="0">
              <a:latin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9B1874-A5BA-B3D5-181C-D6B3EA9A94C1}"/>
              </a:ext>
            </a:extLst>
          </p:cNvPr>
          <p:cNvSpPr txBox="1"/>
          <p:nvPr/>
        </p:nvSpPr>
        <p:spPr>
          <a:xfrm>
            <a:off x="7415940" y="2161022"/>
            <a:ext cx="1563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添加小标题</a:t>
            </a:r>
            <a:endParaRPr 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2C1F8DE-EE63-CAFC-C181-518E4BAEE850}"/>
              </a:ext>
            </a:extLst>
          </p:cNvPr>
          <p:cNvSpPr txBox="1"/>
          <p:nvPr/>
        </p:nvSpPr>
        <p:spPr>
          <a:xfrm>
            <a:off x="7886520" y="4618986"/>
            <a:ext cx="2727534" cy="70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25000"/>
              </a:lnSpc>
            </a:pPr>
            <a:r>
              <a:rPr lang="zh-CN" altLang="en-US" sz="1600" spc="100" dirty="0">
                <a:latin typeface="+mn-ea"/>
              </a:rPr>
              <a:t>您可以在此单击添加匹配的文案内容</a:t>
            </a:r>
            <a:endParaRPr lang="en-US" altLang="zh-CN" sz="1600" spc="100" dirty="0"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FECC5C6-B894-F5BA-A7D6-0ED53DCCEAEE}"/>
              </a:ext>
            </a:extLst>
          </p:cNvPr>
          <p:cNvSpPr txBox="1"/>
          <p:nvPr/>
        </p:nvSpPr>
        <p:spPr>
          <a:xfrm>
            <a:off x="7794604" y="4218876"/>
            <a:ext cx="1563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添加小标题</a:t>
            </a:r>
            <a:endParaRPr 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83751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"/>
                <a:lumOff val="9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2858AEF2-CD0C-C5A3-0705-31963DA9CAAC}"/>
              </a:ext>
            </a:extLst>
          </p:cNvPr>
          <p:cNvCxnSpPr/>
          <p:nvPr/>
        </p:nvCxnSpPr>
        <p:spPr>
          <a:xfrm>
            <a:off x="839788" y="3694802"/>
            <a:ext cx="4235133" cy="0"/>
          </a:xfrm>
          <a:prstGeom prst="line">
            <a:avLst/>
          </a:prstGeom>
          <a:ln w="63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81E1B8E-E4AA-C319-3EC6-96F3C3075496}"/>
              </a:ext>
            </a:extLst>
          </p:cNvPr>
          <p:cNvSpPr/>
          <p:nvPr/>
        </p:nvSpPr>
        <p:spPr>
          <a:xfrm>
            <a:off x="7111272" y="1620237"/>
            <a:ext cx="5080728" cy="4488786"/>
          </a:xfrm>
          <a:custGeom>
            <a:avLst/>
            <a:gdLst>
              <a:gd name="connsiteX0" fmla="*/ 0 w 5080728"/>
              <a:gd name="connsiteY0" fmla="*/ 0 h 4488786"/>
              <a:gd name="connsiteX1" fmla="*/ 5080728 w 5080728"/>
              <a:gd name="connsiteY1" fmla="*/ 0 h 4488786"/>
              <a:gd name="connsiteX2" fmla="*/ 5080728 w 5080728"/>
              <a:gd name="connsiteY2" fmla="*/ 4488786 h 4488786"/>
              <a:gd name="connsiteX3" fmla="*/ 0 w 5080728"/>
              <a:gd name="connsiteY3" fmla="*/ 4488786 h 448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0728" h="4488786">
                <a:moveTo>
                  <a:pt x="0" y="0"/>
                </a:moveTo>
                <a:lnTo>
                  <a:pt x="5080728" y="0"/>
                </a:lnTo>
                <a:lnTo>
                  <a:pt x="5080728" y="4488786"/>
                </a:lnTo>
                <a:lnTo>
                  <a:pt x="0" y="448878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图片 2" descr="植物的花瓶&#10;&#10;中度可信度描述已自动生成">
            <a:extLst>
              <a:ext uri="{FF2B5EF4-FFF2-40B4-BE49-F238E27FC236}">
                <a16:creationId xmlns:a16="http://schemas.microsoft.com/office/drawing/2014/main" id="{36551A85-B695-DCDA-4E97-0A224CC714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b="7617"/>
          <a:stretch/>
        </p:blipFill>
        <p:spPr>
          <a:xfrm>
            <a:off x="5600049" y="765175"/>
            <a:ext cx="5108137" cy="5969677"/>
          </a:xfrm>
          <a:prstGeom prst="rect">
            <a:avLst/>
          </a:prstGeom>
          <a:effectLst/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64910550-1110-7B09-C8C0-BB6F76BB7803}"/>
              </a:ext>
            </a:extLst>
          </p:cNvPr>
          <p:cNvGrpSpPr/>
          <p:nvPr/>
        </p:nvGrpSpPr>
        <p:grpSpPr>
          <a:xfrm>
            <a:off x="839788" y="4841551"/>
            <a:ext cx="2462212" cy="521839"/>
            <a:chOff x="839788" y="4841551"/>
            <a:chExt cx="2462212" cy="521839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A8860286-FDAD-FE44-A767-D5A24809429E}"/>
                </a:ext>
              </a:extLst>
            </p:cNvPr>
            <p:cNvGrpSpPr/>
            <p:nvPr/>
          </p:nvGrpSpPr>
          <p:grpSpPr>
            <a:xfrm>
              <a:off x="839788" y="4841551"/>
              <a:ext cx="2462212" cy="521839"/>
              <a:chOff x="-2772031" y="2465532"/>
              <a:chExt cx="2958834" cy="627093"/>
            </a:xfrm>
            <a:effectLst>
              <a:outerShdw blurRad="127000" dist="139700" dir="2700000" sx="97000" sy="97000" algn="tl" rotWithShape="0">
                <a:schemeClr val="accent1">
                  <a:lumMod val="75000"/>
                  <a:alpha val="23000"/>
                </a:schemeClr>
              </a:outerShdw>
            </a:effectLst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F2BA3E41-D889-499F-3C1E-F68DB360E4D9}"/>
                  </a:ext>
                </a:extLst>
              </p:cNvPr>
              <p:cNvSpPr/>
              <p:nvPr/>
            </p:nvSpPr>
            <p:spPr>
              <a:xfrm>
                <a:off x="-2772031" y="2465532"/>
                <a:ext cx="2958834" cy="62709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2700" dist="63500" dir="2700000" sx="81000" sy="81000" algn="tl" rotWithShape="0">
                  <a:schemeClr val="accent1">
                    <a:lumMod val="75000"/>
                    <a:alpha val="1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05075B76-85D9-6E44-F0E3-4222CD60C9DF}"/>
                  </a:ext>
                </a:extLst>
              </p:cNvPr>
              <p:cNvSpPr/>
              <p:nvPr/>
            </p:nvSpPr>
            <p:spPr>
              <a:xfrm flipV="1">
                <a:off x="-2772031" y="2465532"/>
                <a:ext cx="1679892" cy="627093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CEA1660-35FA-ADCA-62CF-529F3BD74DE4}"/>
                </a:ext>
              </a:extLst>
            </p:cNvPr>
            <p:cNvSpPr txBox="1"/>
            <p:nvPr/>
          </p:nvSpPr>
          <p:spPr>
            <a:xfrm>
              <a:off x="1173785" y="4943633"/>
              <a:ext cx="729937" cy="3073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汇报人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EA2BF46-EB3A-E423-5F46-BA473BA2CC0A}"/>
                </a:ext>
              </a:extLst>
            </p:cNvPr>
            <p:cNvSpPr txBox="1"/>
            <p:nvPr/>
          </p:nvSpPr>
          <p:spPr>
            <a:xfrm>
              <a:off x="2428850" y="4943633"/>
              <a:ext cx="537848" cy="3073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/>
                <a:t>阿呆</a:t>
              </a:r>
              <a:endParaRPr lang="en-US" dirty="0"/>
            </a:p>
          </p:txBody>
        </p:sp>
      </p:grpSp>
      <p:pic>
        <p:nvPicPr>
          <p:cNvPr id="9" name="图片 8" descr="植物的花瓶&#10;&#10;中度可信度描述已自动生成">
            <a:extLst>
              <a:ext uri="{FF2B5EF4-FFF2-40B4-BE49-F238E27FC236}">
                <a16:creationId xmlns:a16="http://schemas.microsoft.com/office/drawing/2014/main" id="{5F2DC95F-6D09-BCF4-6206-52FCDAC5B5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r="48973" b="62356"/>
          <a:stretch/>
        </p:blipFill>
        <p:spPr>
          <a:xfrm flipH="1">
            <a:off x="0" y="5082554"/>
            <a:ext cx="2606510" cy="1775446"/>
          </a:xfrm>
          <a:custGeom>
            <a:avLst/>
            <a:gdLst>
              <a:gd name="connsiteX0" fmla="*/ 0 w 2606510"/>
              <a:gd name="connsiteY0" fmla="*/ 0 h 1775446"/>
              <a:gd name="connsiteX1" fmla="*/ 2606510 w 2606510"/>
              <a:gd name="connsiteY1" fmla="*/ 0 h 1775446"/>
              <a:gd name="connsiteX2" fmla="*/ 2606510 w 2606510"/>
              <a:gd name="connsiteY2" fmla="*/ 1775446 h 1775446"/>
              <a:gd name="connsiteX3" fmla="*/ 0 w 2606510"/>
              <a:gd name="connsiteY3" fmla="*/ 1775446 h 177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6510" h="1775446">
                <a:moveTo>
                  <a:pt x="0" y="0"/>
                </a:moveTo>
                <a:lnTo>
                  <a:pt x="2606510" y="0"/>
                </a:lnTo>
                <a:lnTo>
                  <a:pt x="2606510" y="1775446"/>
                </a:lnTo>
                <a:lnTo>
                  <a:pt x="0" y="1775446"/>
                </a:lnTo>
                <a:close/>
              </a:path>
            </a:pathLst>
          </a:custGeom>
          <a:effectLst/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7C918F0-7842-CD4D-213F-BB990B143FB2}"/>
              </a:ext>
            </a:extLst>
          </p:cNvPr>
          <p:cNvSpPr txBox="1"/>
          <p:nvPr/>
        </p:nvSpPr>
        <p:spPr>
          <a:xfrm>
            <a:off x="739603" y="1804528"/>
            <a:ext cx="57032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+mj-ea"/>
                <a:ea typeface="+mj-ea"/>
              </a:rPr>
              <a:t>感谢您的聆听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0A4BA70-A995-330B-72E8-19A3B790C4E8}"/>
              </a:ext>
            </a:extLst>
          </p:cNvPr>
          <p:cNvSpPr txBox="1"/>
          <p:nvPr/>
        </p:nvSpPr>
        <p:spPr>
          <a:xfrm>
            <a:off x="739603" y="2635525"/>
            <a:ext cx="57032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Thank You</a:t>
            </a: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 </a:t>
            </a:r>
            <a:endParaRPr lang="en-US" sz="48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2" name="箭头: V 形 1">
            <a:extLst>
              <a:ext uri="{FF2B5EF4-FFF2-40B4-BE49-F238E27FC236}">
                <a16:creationId xmlns:a16="http://schemas.microsoft.com/office/drawing/2014/main" id="{93713E8E-6E5F-5B93-2FAE-CFD9AEE3B0D4}"/>
              </a:ext>
            </a:extLst>
          </p:cNvPr>
          <p:cNvSpPr/>
          <p:nvPr/>
        </p:nvSpPr>
        <p:spPr>
          <a:xfrm>
            <a:off x="11168813" y="5595352"/>
            <a:ext cx="183400" cy="183400"/>
          </a:xfrm>
          <a:prstGeom prst="chevr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50" tIns="26975" rIns="53950" bIns="26975" rtlCol="0" anchor="ctr"/>
          <a:lstStyle/>
          <a:p>
            <a:pPr algn="ctr"/>
            <a:endParaRPr lang="en-US" sz="1062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6295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j-lt"/>
                <a:ea typeface="OPPOSans H"/>
                <a:cs typeface="+mn-cs"/>
              </a:rPr>
              <a:t>阿呆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ea typeface="OPPOSans R"/>
                <a:cs typeface="+mn-cs"/>
              </a:rPr>
              <a:t>ADAI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+mn-cs"/>
              </a:rPr>
              <a:t>微软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+mn-cs"/>
              </a:rPr>
              <a:t>模板认证设计师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522599" y="2670288"/>
            <a:ext cx="3241911" cy="2722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ea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ea"/>
                <a:cs typeface="+mn-cs"/>
              </a:rPr>
              <a:t>SANCTUARY_DRIFTER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2469" y="612379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422E5B-FD7F-47BA-4FC8-66C99621743F}"/>
              </a:ext>
            </a:extLst>
          </p:cNvPr>
          <p:cNvSpPr txBox="1"/>
          <p:nvPr/>
        </p:nvSpPr>
        <p:spPr>
          <a:xfrm>
            <a:off x="5918615" y="1620528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+mn-cs"/>
              </a:rPr>
              <a:t>定制设计师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E785289-0A46-1BB6-B822-426B460BEC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389" y="704677"/>
            <a:ext cx="1821909" cy="1821909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阿呆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11000"/>
                <a:lumOff val="89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EB2A4AF6-E015-C00F-66CB-C8A5C6A153DA}"/>
              </a:ext>
            </a:extLst>
          </p:cNvPr>
          <p:cNvSpPr/>
          <p:nvPr/>
        </p:nvSpPr>
        <p:spPr>
          <a:xfrm>
            <a:off x="1733210" y="1836205"/>
            <a:ext cx="10458790" cy="3307108"/>
          </a:xfrm>
          <a:custGeom>
            <a:avLst/>
            <a:gdLst>
              <a:gd name="connsiteX0" fmla="*/ 551196 w 10458790"/>
              <a:gd name="connsiteY0" fmla="*/ 0 h 3307108"/>
              <a:gd name="connsiteX1" fmla="*/ 10458790 w 10458790"/>
              <a:gd name="connsiteY1" fmla="*/ 0 h 3307108"/>
              <a:gd name="connsiteX2" fmla="*/ 10458790 w 10458790"/>
              <a:gd name="connsiteY2" fmla="*/ 3307108 h 3307108"/>
              <a:gd name="connsiteX3" fmla="*/ 551196 w 10458790"/>
              <a:gd name="connsiteY3" fmla="*/ 3307108 h 3307108"/>
              <a:gd name="connsiteX4" fmla="*/ 0 w 10458790"/>
              <a:gd name="connsiteY4" fmla="*/ 2755912 h 3307108"/>
              <a:gd name="connsiteX5" fmla="*/ 0 w 10458790"/>
              <a:gd name="connsiteY5" fmla="*/ 551196 h 3307108"/>
              <a:gd name="connsiteX6" fmla="*/ 551196 w 10458790"/>
              <a:gd name="connsiteY6" fmla="*/ 0 h 3307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58790" h="3307108">
                <a:moveTo>
                  <a:pt x="551196" y="0"/>
                </a:moveTo>
                <a:lnTo>
                  <a:pt x="10458790" y="0"/>
                </a:lnTo>
                <a:lnTo>
                  <a:pt x="10458790" y="3307108"/>
                </a:lnTo>
                <a:lnTo>
                  <a:pt x="551196" y="3307108"/>
                </a:lnTo>
                <a:cubicBezTo>
                  <a:pt x="246779" y="3307108"/>
                  <a:pt x="0" y="3060329"/>
                  <a:pt x="0" y="2755912"/>
                </a:cubicBezTo>
                <a:lnTo>
                  <a:pt x="0" y="551196"/>
                </a:lnTo>
                <a:cubicBezTo>
                  <a:pt x="0" y="246779"/>
                  <a:pt x="246779" y="0"/>
                  <a:pt x="55119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BD6385-34B2-F7A5-BC0C-14F947D9D595}"/>
              </a:ext>
            </a:extLst>
          </p:cNvPr>
          <p:cNvSpPr txBox="1"/>
          <p:nvPr/>
        </p:nvSpPr>
        <p:spPr>
          <a:xfrm>
            <a:off x="722655" y="843123"/>
            <a:ext cx="10374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目录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6D26513-C799-F2DD-2281-379B83D36B27}"/>
              </a:ext>
            </a:extLst>
          </p:cNvPr>
          <p:cNvSpPr txBox="1"/>
          <p:nvPr/>
        </p:nvSpPr>
        <p:spPr>
          <a:xfrm>
            <a:off x="1671277" y="997309"/>
            <a:ext cx="19607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alpha val="37000"/>
                  </a:schemeClr>
                </a:solidFill>
                <a:latin typeface="+mn-ea"/>
              </a:rPr>
              <a:t>/CONTENTS</a:t>
            </a:r>
            <a:endParaRPr lang="en-US" sz="2400" dirty="0">
              <a:solidFill>
                <a:schemeClr val="tx1">
                  <a:alpha val="37000"/>
                </a:schemeClr>
              </a:solidFill>
              <a:latin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4D5371-C149-F549-35F0-26EBF2107B49}"/>
              </a:ext>
            </a:extLst>
          </p:cNvPr>
          <p:cNvSpPr txBox="1"/>
          <p:nvPr/>
        </p:nvSpPr>
        <p:spPr>
          <a:xfrm>
            <a:off x="2598625" y="3611679"/>
            <a:ext cx="15119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公司介绍</a:t>
            </a:r>
            <a:endParaRPr 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C6A85DD-7FE6-F773-3D49-A4DF11592549}"/>
              </a:ext>
            </a:extLst>
          </p:cNvPr>
          <p:cNvSpPr txBox="1"/>
          <p:nvPr/>
        </p:nvSpPr>
        <p:spPr>
          <a:xfrm>
            <a:off x="2937659" y="2771553"/>
            <a:ext cx="8338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ln>
                  <a:solidFill>
                    <a:schemeClr val="accent2"/>
                  </a:solidFill>
                </a:ln>
                <a:solidFill>
                  <a:schemeClr val="bg1"/>
                </a:solidFill>
                <a:latin typeface="+mj-lt"/>
                <a:ea typeface="+mj-ea"/>
              </a:rPr>
              <a:t>01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412EE1-5CBA-A4A2-F4EF-7A42F3BEA152}"/>
              </a:ext>
            </a:extLst>
          </p:cNvPr>
          <p:cNvSpPr txBox="1"/>
          <p:nvPr/>
        </p:nvSpPr>
        <p:spPr>
          <a:xfrm>
            <a:off x="5330654" y="3611679"/>
            <a:ext cx="15119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产品介绍</a:t>
            </a:r>
            <a:endParaRPr 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79C666A-BCAB-86AA-590F-5AF6EB88B57B}"/>
              </a:ext>
            </a:extLst>
          </p:cNvPr>
          <p:cNvSpPr txBox="1"/>
          <p:nvPr/>
        </p:nvSpPr>
        <p:spPr>
          <a:xfrm>
            <a:off x="5660068" y="2771553"/>
            <a:ext cx="9076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latin typeface="+mj-lt"/>
                <a:ea typeface="+mj-ea"/>
              </a:rPr>
              <a:t>02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3D2E0A9-3691-0ED7-E9FB-B0D35AB1A644}"/>
              </a:ext>
            </a:extLst>
          </p:cNvPr>
          <p:cNvSpPr txBox="1"/>
          <p:nvPr/>
        </p:nvSpPr>
        <p:spPr>
          <a:xfrm>
            <a:off x="8062677" y="3611679"/>
            <a:ext cx="15119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业绩分析</a:t>
            </a:r>
            <a:endParaRPr 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34F2941-4FEE-A39C-242C-0C5B5DFC6CF4}"/>
              </a:ext>
            </a:extLst>
          </p:cNvPr>
          <p:cNvSpPr txBox="1"/>
          <p:nvPr/>
        </p:nvSpPr>
        <p:spPr>
          <a:xfrm>
            <a:off x="8389690" y="2771553"/>
            <a:ext cx="9140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latin typeface="+mj-lt"/>
                <a:ea typeface="+mj-ea"/>
              </a:rPr>
              <a:t>03</a:t>
            </a:r>
          </a:p>
        </p:txBody>
      </p:sp>
      <p:pic>
        <p:nvPicPr>
          <p:cNvPr id="8" name="图片 7" descr="植物的花瓶&#10;&#10;中度可信度描述已自动生成">
            <a:extLst>
              <a:ext uri="{FF2B5EF4-FFF2-40B4-BE49-F238E27FC236}">
                <a16:creationId xmlns:a16="http://schemas.microsoft.com/office/drawing/2014/main" id="{1A59D4BE-0AD7-89E7-61FE-3FB8073A79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r="48973" b="62356"/>
          <a:stretch/>
        </p:blipFill>
        <p:spPr>
          <a:xfrm flipH="1">
            <a:off x="0" y="5082554"/>
            <a:ext cx="2606510" cy="1775446"/>
          </a:xfrm>
          <a:custGeom>
            <a:avLst/>
            <a:gdLst>
              <a:gd name="connsiteX0" fmla="*/ 0 w 2606510"/>
              <a:gd name="connsiteY0" fmla="*/ 0 h 1775446"/>
              <a:gd name="connsiteX1" fmla="*/ 2606510 w 2606510"/>
              <a:gd name="connsiteY1" fmla="*/ 0 h 1775446"/>
              <a:gd name="connsiteX2" fmla="*/ 2606510 w 2606510"/>
              <a:gd name="connsiteY2" fmla="*/ 1775446 h 1775446"/>
              <a:gd name="connsiteX3" fmla="*/ 0 w 2606510"/>
              <a:gd name="connsiteY3" fmla="*/ 1775446 h 177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6510" h="1775446">
                <a:moveTo>
                  <a:pt x="0" y="0"/>
                </a:moveTo>
                <a:lnTo>
                  <a:pt x="2606510" y="0"/>
                </a:lnTo>
                <a:lnTo>
                  <a:pt x="2606510" y="1775446"/>
                </a:lnTo>
                <a:lnTo>
                  <a:pt x="0" y="1775446"/>
                </a:lnTo>
                <a:close/>
              </a:path>
            </a:pathLst>
          </a:custGeom>
          <a:effectLst/>
        </p:spPr>
      </p:pic>
      <p:pic>
        <p:nvPicPr>
          <p:cNvPr id="12" name="图片 11" descr="植物的花瓶&#10;&#10;中度可信度描述已自动生成">
            <a:extLst>
              <a:ext uri="{FF2B5EF4-FFF2-40B4-BE49-F238E27FC236}">
                <a16:creationId xmlns:a16="http://schemas.microsoft.com/office/drawing/2014/main" id="{9013463F-4F79-C1D8-556C-AB541404D5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r="48973" b="62356"/>
          <a:stretch/>
        </p:blipFill>
        <p:spPr>
          <a:xfrm>
            <a:off x="9585490" y="5082554"/>
            <a:ext cx="2606510" cy="1775446"/>
          </a:xfrm>
          <a:custGeom>
            <a:avLst/>
            <a:gdLst>
              <a:gd name="connsiteX0" fmla="*/ 0 w 2606510"/>
              <a:gd name="connsiteY0" fmla="*/ 0 h 1775446"/>
              <a:gd name="connsiteX1" fmla="*/ 2606510 w 2606510"/>
              <a:gd name="connsiteY1" fmla="*/ 0 h 1775446"/>
              <a:gd name="connsiteX2" fmla="*/ 2606510 w 2606510"/>
              <a:gd name="connsiteY2" fmla="*/ 1775446 h 1775446"/>
              <a:gd name="connsiteX3" fmla="*/ 0 w 2606510"/>
              <a:gd name="connsiteY3" fmla="*/ 1775446 h 177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6510" h="1775446">
                <a:moveTo>
                  <a:pt x="0" y="0"/>
                </a:moveTo>
                <a:lnTo>
                  <a:pt x="2606510" y="0"/>
                </a:lnTo>
                <a:lnTo>
                  <a:pt x="2606510" y="1775446"/>
                </a:lnTo>
                <a:lnTo>
                  <a:pt x="0" y="1775446"/>
                </a:lnTo>
                <a:close/>
              </a:path>
            </a:pathLst>
          </a:custGeom>
          <a:effectLst/>
        </p:spPr>
      </p:pic>
    </p:spTree>
    <p:extLst>
      <p:ext uri="{BB962C8B-B14F-4D97-AF65-F5344CB8AC3E}">
        <p14:creationId xmlns:p14="http://schemas.microsoft.com/office/powerpoint/2010/main" val="55792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"/>
                <a:lumOff val="9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7A681E73-D94C-9AA7-B536-20E954FBA196}"/>
              </a:ext>
            </a:extLst>
          </p:cNvPr>
          <p:cNvSpPr/>
          <p:nvPr/>
        </p:nvSpPr>
        <p:spPr>
          <a:xfrm>
            <a:off x="0" y="-28348"/>
            <a:ext cx="5638799" cy="52404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4D5371-C149-F549-35F0-26EBF2107B49}"/>
              </a:ext>
            </a:extLst>
          </p:cNvPr>
          <p:cNvSpPr txBox="1"/>
          <p:nvPr/>
        </p:nvSpPr>
        <p:spPr>
          <a:xfrm>
            <a:off x="6409148" y="2532657"/>
            <a:ext cx="30315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latin typeface="+mj-ea"/>
                <a:ea typeface="+mj-ea"/>
              </a:rPr>
              <a:t>公司介绍</a:t>
            </a:r>
            <a:endParaRPr lang="en-US" sz="6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4" name="箭头: V 形 13">
            <a:extLst>
              <a:ext uri="{FF2B5EF4-FFF2-40B4-BE49-F238E27FC236}">
                <a16:creationId xmlns:a16="http://schemas.microsoft.com/office/drawing/2014/main" id="{59732397-0CED-58F0-F8B5-C93990E62B94}"/>
              </a:ext>
            </a:extLst>
          </p:cNvPr>
          <p:cNvSpPr/>
          <p:nvPr/>
        </p:nvSpPr>
        <p:spPr>
          <a:xfrm>
            <a:off x="9585490" y="3236615"/>
            <a:ext cx="183400" cy="183400"/>
          </a:xfrm>
          <a:prstGeom prst="chevron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50" tIns="26975" rIns="53950" bIns="26975" rtlCol="0" anchor="ctr"/>
          <a:lstStyle/>
          <a:p>
            <a:pPr algn="ctr"/>
            <a:endParaRPr lang="en-US" sz="1062">
              <a:solidFill>
                <a:schemeClr val="tx1"/>
              </a:solidFill>
            </a:endParaRPr>
          </a:p>
        </p:txBody>
      </p:sp>
      <p:pic>
        <p:nvPicPr>
          <p:cNvPr id="5" name="图片 4" descr="植物的花瓶&#10;&#10;中度可信度描述已自动生成">
            <a:extLst>
              <a:ext uri="{FF2B5EF4-FFF2-40B4-BE49-F238E27FC236}">
                <a16:creationId xmlns:a16="http://schemas.microsoft.com/office/drawing/2014/main" id="{D8E8ED0D-7941-94AD-7B5E-F00C0DA062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b="7617"/>
          <a:stretch/>
        </p:blipFill>
        <p:spPr>
          <a:xfrm>
            <a:off x="1816365" y="710969"/>
            <a:ext cx="5108137" cy="5969677"/>
          </a:xfrm>
          <a:prstGeom prst="rect">
            <a:avLst/>
          </a:prstGeom>
          <a:effectLst/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75EFF027-C6BE-6FBF-47A7-5F2F8D936571}"/>
              </a:ext>
            </a:extLst>
          </p:cNvPr>
          <p:cNvSpPr txBox="1"/>
          <p:nvPr/>
        </p:nvSpPr>
        <p:spPr>
          <a:xfrm>
            <a:off x="802019" y="2305591"/>
            <a:ext cx="188385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500" dirty="0">
                <a:solidFill>
                  <a:schemeClr val="bg1"/>
                </a:solidFill>
                <a:latin typeface="+mj-lt"/>
                <a:ea typeface="+mj-ea"/>
              </a:rPr>
              <a:t>01</a:t>
            </a:r>
          </a:p>
        </p:txBody>
      </p:sp>
      <p:pic>
        <p:nvPicPr>
          <p:cNvPr id="8" name="图片 7" descr="植物的花瓶&#10;&#10;中度可信度描述已自动生成">
            <a:extLst>
              <a:ext uri="{FF2B5EF4-FFF2-40B4-BE49-F238E27FC236}">
                <a16:creationId xmlns:a16="http://schemas.microsoft.com/office/drawing/2014/main" id="{E25804EB-4DB5-3AA7-473A-D69EA7D398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r="48973" b="62356"/>
          <a:stretch/>
        </p:blipFill>
        <p:spPr>
          <a:xfrm>
            <a:off x="9585490" y="5082554"/>
            <a:ext cx="2606510" cy="1775446"/>
          </a:xfrm>
          <a:custGeom>
            <a:avLst/>
            <a:gdLst>
              <a:gd name="connsiteX0" fmla="*/ 0 w 2606510"/>
              <a:gd name="connsiteY0" fmla="*/ 0 h 1775446"/>
              <a:gd name="connsiteX1" fmla="*/ 2606510 w 2606510"/>
              <a:gd name="connsiteY1" fmla="*/ 0 h 1775446"/>
              <a:gd name="connsiteX2" fmla="*/ 2606510 w 2606510"/>
              <a:gd name="connsiteY2" fmla="*/ 1775446 h 1775446"/>
              <a:gd name="connsiteX3" fmla="*/ 0 w 2606510"/>
              <a:gd name="connsiteY3" fmla="*/ 1775446 h 177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6510" h="1775446">
                <a:moveTo>
                  <a:pt x="0" y="0"/>
                </a:moveTo>
                <a:lnTo>
                  <a:pt x="2606510" y="0"/>
                </a:lnTo>
                <a:lnTo>
                  <a:pt x="2606510" y="1775446"/>
                </a:lnTo>
                <a:lnTo>
                  <a:pt x="0" y="1775446"/>
                </a:lnTo>
                <a:close/>
              </a:path>
            </a:pathLst>
          </a:custGeom>
          <a:effectLst/>
        </p:spPr>
      </p:pic>
    </p:spTree>
    <p:extLst>
      <p:ext uri="{BB962C8B-B14F-4D97-AF65-F5344CB8AC3E}">
        <p14:creationId xmlns:p14="http://schemas.microsoft.com/office/powerpoint/2010/main" val="2493532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"/>
                <a:lumOff val="9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F315CD92-79B2-C1EA-A3A1-7797E7774BD7}"/>
              </a:ext>
            </a:extLst>
          </p:cNvPr>
          <p:cNvSpPr/>
          <p:nvPr/>
        </p:nvSpPr>
        <p:spPr>
          <a:xfrm>
            <a:off x="8659595" y="1630680"/>
            <a:ext cx="1281747" cy="5227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FE26A8B-2D67-12B4-23DD-2059B041446B}"/>
              </a:ext>
            </a:extLst>
          </p:cNvPr>
          <p:cNvSpPr/>
          <p:nvPr/>
        </p:nvSpPr>
        <p:spPr>
          <a:xfrm>
            <a:off x="0" y="3599727"/>
            <a:ext cx="7176304" cy="26375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4D5371-C149-F549-35F0-26EBF2107B49}"/>
              </a:ext>
            </a:extLst>
          </p:cNvPr>
          <p:cNvSpPr txBox="1"/>
          <p:nvPr/>
        </p:nvSpPr>
        <p:spPr>
          <a:xfrm>
            <a:off x="742757" y="728438"/>
            <a:ext cx="3169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请在此输入标题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AD14CA-7F2C-C624-E7DF-7C8266FC350F}"/>
              </a:ext>
            </a:extLst>
          </p:cNvPr>
          <p:cNvSpPr txBox="1"/>
          <p:nvPr/>
        </p:nvSpPr>
        <p:spPr>
          <a:xfrm>
            <a:off x="780359" y="2390004"/>
            <a:ext cx="5742361" cy="1024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z="1600" spc="100" dirty="0">
                <a:latin typeface="+mn-ea"/>
              </a:rPr>
              <a:t>您可以在此单击添加匹配的文案内容，此处字体选用的是思源黑体</a:t>
            </a:r>
            <a:r>
              <a:rPr lang="en-US" altLang="zh-CN" sz="1600" spc="100" dirty="0">
                <a:latin typeface="+mn-ea"/>
              </a:rPr>
              <a:t>CN regular</a:t>
            </a:r>
            <a:r>
              <a:rPr lang="zh-CN" altLang="en-US" sz="1600" spc="100" dirty="0">
                <a:latin typeface="+mn-ea"/>
              </a:rPr>
              <a:t>，字号</a:t>
            </a:r>
            <a:r>
              <a:rPr lang="en-US" altLang="zh-CN" sz="1600" spc="100" dirty="0">
                <a:latin typeface="+mn-ea"/>
              </a:rPr>
              <a:t>16</a:t>
            </a:r>
            <a:r>
              <a:rPr lang="zh-CN" altLang="en-US" sz="1600" spc="100" dirty="0">
                <a:latin typeface="+mn-ea"/>
              </a:rPr>
              <a:t>，对齐方式两端对齐，行间距</a:t>
            </a:r>
            <a:r>
              <a:rPr lang="en-US" altLang="zh-CN" sz="1600" spc="100" dirty="0">
                <a:latin typeface="+mn-ea"/>
              </a:rPr>
              <a:t>1.3</a:t>
            </a:r>
            <a:r>
              <a:rPr lang="zh-CN" altLang="en-US" sz="1600" spc="100" dirty="0">
                <a:latin typeface="+mn-ea"/>
              </a:rPr>
              <a:t>，颜色使用黑色</a:t>
            </a:r>
            <a:r>
              <a:rPr lang="en-US" altLang="zh-CN" sz="1600" spc="100" dirty="0">
                <a:latin typeface="+mn-ea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0DF548A-8B33-ED5B-01D6-1A843FDC3407}"/>
              </a:ext>
            </a:extLst>
          </p:cNvPr>
          <p:cNvSpPr txBox="1"/>
          <p:nvPr/>
        </p:nvSpPr>
        <p:spPr>
          <a:xfrm>
            <a:off x="752254" y="1928339"/>
            <a:ext cx="16113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添加小标题</a:t>
            </a:r>
            <a:endParaRPr 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164661-BF32-E509-2528-C769F5C59437}"/>
              </a:ext>
            </a:extLst>
          </p:cNvPr>
          <p:cNvSpPr txBox="1"/>
          <p:nvPr/>
        </p:nvSpPr>
        <p:spPr>
          <a:xfrm>
            <a:off x="1243937" y="4132429"/>
            <a:ext cx="1370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添加小标题</a:t>
            </a:r>
            <a:endParaRPr 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6D59258-5A3D-758F-F604-52E5D788CD6E}"/>
              </a:ext>
            </a:extLst>
          </p:cNvPr>
          <p:cNvSpPr txBox="1"/>
          <p:nvPr/>
        </p:nvSpPr>
        <p:spPr>
          <a:xfrm>
            <a:off x="1258496" y="4481370"/>
            <a:ext cx="27036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sz="1600" dirty="0">
                <a:sym typeface="OPPOSans R" panose="00020600040101010101" pitchFamily="18" charset="-122"/>
              </a:rPr>
              <a:t>请尽量言简意赅的阐述观点</a:t>
            </a:r>
            <a:endParaRPr lang="en-US" altLang="zh-CN" sz="1600" spc="100" dirty="0"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0CAEED-E59B-E173-8598-AE9DE72A8820}"/>
              </a:ext>
            </a:extLst>
          </p:cNvPr>
          <p:cNvSpPr txBox="1"/>
          <p:nvPr/>
        </p:nvSpPr>
        <p:spPr>
          <a:xfrm>
            <a:off x="4087985" y="4132429"/>
            <a:ext cx="1370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添加小标题</a:t>
            </a:r>
            <a:endParaRPr 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7BC33F8-C1D6-47F4-64CA-927E6DDAD2BB}"/>
              </a:ext>
            </a:extLst>
          </p:cNvPr>
          <p:cNvSpPr txBox="1"/>
          <p:nvPr/>
        </p:nvSpPr>
        <p:spPr>
          <a:xfrm>
            <a:off x="4102544" y="4481370"/>
            <a:ext cx="27036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sz="1600" dirty="0">
                <a:sym typeface="OPPOSans R" panose="00020600040101010101" pitchFamily="18" charset="-122"/>
              </a:rPr>
              <a:t>请尽量言简意赅的阐述观点</a:t>
            </a:r>
            <a:endParaRPr lang="en-US" altLang="zh-CN" sz="1600" spc="100" dirty="0"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33B9CE7-6B9D-11D6-F2D6-48F7B7B158B9}"/>
              </a:ext>
            </a:extLst>
          </p:cNvPr>
          <p:cNvSpPr txBox="1"/>
          <p:nvPr/>
        </p:nvSpPr>
        <p:spPr>
          <a:xfrm>
            <a:off x="1243937" y="5117315"/>
            <a:ext cx="1370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添加小标题</a:t>
            </a:r>
            <a:endParaRPr 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9ADB56B-A2F0-A64B-52B5-88E91B8BB076}"/>
              </a:ext>
            </a:extLst>
          </p:cNvPr>
          <p:cNvSpPr txBox="1"/>
          <p:nvPr/>
        </p:nvSpPr>
        <p:spPr>
          <a:xfrm>
            <a:off x="1258496" y="5445863"/>
            <a:ext cx="27036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sz="1600" dirty="0">
                <a:sym typeface="OPPOSans R" panose="00020600040101010101" pitchFamily="18" charset="-122"/>
              </a:rPr>
              <a:t>请尽量言简意赅的阐述观点</a:t>
            </a:r>
            <a:endParaRPr lang="en-US" altLang="zh-CN" sz="1600" spc="100" dirty="0"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5324B3E-104E-65AA-8382-7E8792B1A2DA}"/>
              </a:ext>
            </a:extLst>
          </p:cNvPr>
          <p:cNvSpPr txBox="1"/>
          <p:nvPr/>
        </p:nvSpPr>
        <p:spPr>
          <a:xfrm>
            <a:off x="4102544" y="5117315"/>
            <a:ext cx="1370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添加小标题</a:t>
            </a:r>
            <a:endParaRPr 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0FAB5A6-97F8-B951-C555-9805E0DE1C68}"/>
              </a:ext>
            </a:extLst>
          </p:cNvPr>
          <p:cNvSpPr txBox="1"/>
          <p:nvPr/>
        </p:nvSpPr>
        <p:spPr>
          <a:xfrm>
            <a:off x="4117103" y="5445863"/>
            <a:ext cx="27036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sz="1600" dirty="0">
                <a:sym typeface="OPPOSans R" panose="00020600040101010101" pitchFamily="18" charset="-122"/>
              </a:rPr>
              <a:t>请尽量言简意赅的阐述观点</a:t>
            </a:r>
            <a:endParaRPr lang="en-US" altLang="zh-CN" sz="1600" spc="100" dirty="0">
              <a:latin typeface="+mn-ea"/>
            </a:endParaRPr>
          </a:p>
        </p:txBody>
      </p:sp>
      <p:pic>
        <p:nvPicPr>
          <p:cNvPr id="21" name="图片 20" descr="植物的花瓶&#10;&#10;中度可信度描述已自动生成">
            <a:extLst>
              <a:ext uri="{FF2B5EF4-FFF2-40B4-BE49-F238E27FC236}">
                <a16:creationId xmlns:a16="http://schemas.microsoft.com/office/drawing/2014/main" id="{5FC152F9-6C33-AAC4-2EFA-DA68D25C7B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b="7617"/>
          <a:stretch/>
        </p:blipFill>
        <p:spPr>
          <a:xfrm>
            <a:off x="6096000" y="-122286"/>
            <a:ext cx="6101665" cy="713077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839915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"/>
                <a:lumOff val="9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箭头: 右 43">
            <a:extLst>
              <a:ext uri="{FF2B5EF4-FFF2-40B4-BE49-F238E27FC236}">
                <a16:creationId xmlns:a16="http://schemas.microsoft.com/office/drawing/2014/main" id="{4E745501-877B-02C9-077F-36B761E1BF6D}"/>
              </a:ext>
            </a:extLst>
          </p:cNvPr>
          <p:cNvSpPr/>
          <p:nvPr/>
        </p:nvSpPr>
        <p:spPr>
          <a:xfrm>
            <a:off x="839788" y="3874947"/>
            <a:ext cx="10664825" cy="438581"/>
          </a:xfrm>
          <a:custGeom>
            <a:avLst/>
            <a:gdLst>
              <a:gd name="connsiteX0" fmla="*/ 0 w 10512425"/>
              <a:gd name="connsiteY0" fmla="*/ 146194 h 584775"/>
              <a:gd name="connsiteX1" fmla="*/ 10220038 w 10512425"/>
              <a:gd name="connsiteY1" fmla="*/ 146194 h 584775"/>
              <a:gd name="connsiteX2" fmla="*/ 10220038 w 10512425"/>
              <a:gd name="connsiteY2" fmla="*/ 0 h 584775"/>
              <a:gd name="connsiteX3" fmla="*/ 10512425 w 10512425"/>
              <a:gd name="connsiteY3" fmla="*/ 292388 h 584775"/>
              <a:gd name="connsiteX4" fmla="*/ 10220038 w 10512425"/>
              <a:gd name="connsiteY4" fmla="*/ 584775 h 584775"/>
              <a:gd name="connsiteX5" fmla="*/ 10220038 w 10512425"/>
              <a:gd name="connsiteY5" fmla="*/ 438581 h 584775"/>
              <a:gd name="connsiteX6" fmla="*/ 0 w 10512425"/>
              <a:gd name="connsiteY6" fmla="*/ 438581 h 584775"/>
              <a:gd name="connsiteX7" fmla="*/ 0 w 10512425"/>
              <a:gd name="connsiteY7" fmla="*/ 146194 h 584775"/>
              <a:gd name="connsiteX0" fmla="*/ 0 w 10512425"/>
              <a:gd name="connsiteY0" fmla="*/ 146194 h 438581"/>
              <a:gd name="connsiteX1" fmla="*/ 10220038 w 10512425"/>
              <a:gd name="connsiteY1" fmla="*/ 146194 h 438581"/>
              <a:gd name="connsiteX2" fmla="*/ 10220038 w 10512425"/>
              <a:gd name="connsiteY2" fmla="*/ 0 h 438581"/>
              <a:gd name="connsiteX3" fmla="*/ 10512425 w 10512425"/>
              <a:gd name="connsiteY3" fmla="*/ 292388 h 438581"/>
              <a:gd name="connsiteX4" fmla="*/ 10220038 w 10512425"/>
              <a:gd name="connsiteY4" fmla="*/ 438581 h 438581"/>
              <a:gd name="connsiteX5" fmla="*/ 0 w 10512425"/>
              <a:gd name="connsiteY5" fmla="*/ 438581 h 438581"/>
              <a:gd name="connsiteX6" fmla="*/ 0 w 10512425"/>
              <a:gd name="connsiteY6" fmla="*/ 146194 h 438581"/>
              <a:gd name="connsiteX0" fmla="*/ 0 w 10512425"/>
              <a:gd name="connsiteY0" fmla="*/ 146194 h 438581"/>
              <a:gd name="connsiteX1" fmla="*/ 10220038 w 10512425"/>
              <a:gd name="connsiteY1" fmla="*/ 146194 h 438581"/>
              <a:gd name="connsiteX2" fmla="*/ 10220038 w 10512425"/>
              <a:gd name="connsiteY2" fmla="*/ 0 h 438581"/>
              <a:gd name="connsiteX3" fmla="*/ 10512425 w 10512425"/>
              <a:gd name="connsiteY3" fmla="*/ 292388 h 438581"/>
              <a:gd name="connsiteX4" fmla="*/ 0 w 10512425"/>
              <a:gd name="connsiteY4" fmla="*/ 438581 h 438581"/>
              <a:gd name="connsiteX5" fmla="*/ 0 w 10512425"/>
              <a:gd name="connsiteY5" fmla="*/ 146194 h 438581"/>
              <a:gd name="connsiteX0" fmla="*/ 0 w 10664825"/>
              <a:gd name="connsiteY0" fmla="*/ 146194 h 438581"/>
              <a:gd name="connsiteX1" fmla="*/ 10220038 w 10664825"/>
              <a:gd name="connsiteY1" fmla="*/ 146194 h 438581"/>
              <a:gd name="connsiteX2" fmla="*/ 10220038 w 10664825"/>
              <a:gd name="connsiteY2" fmla="*/ 0 h 438581"/>
              <a:gd name="connsiteX3" fmla="*/ 10664825 w 10664825"/>
              <a:gd name="connsiteY3" fmla="*/ 429548 h 438581"/>
              <a:gd name="connsiteX4" fmla="*/ 0 w 10664825"/>
              <a:gd name="connsiteY4" fmla="*/ 438581 h 438581"/>
              <a:gd name="connsiteX5" fmla="*/ 0 w 10664825"/>
              <a:gd name="connsiteY5" fmla="*/ 146194 h 438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64825" h="438581">
                <a:moveTo>
                  <a:pt x="0" y="146194"/>
                </a:moveTo>
                <a:lnTo>
                  <a:pt x="10220038" y="146194"/>
                </a:lnTo>
                <a:lnTo>
                  <a:pt x="10220038" y="0"/>
                </a:lnTo>
                <a:lnTo>
                  <a:pt x="10664825" y="429548"/>
                </a:lnTo>
                <a:lnTo>
                  <a:pt x="0" y="438581"/>
                </a:lnTo>
                <a:lnTo>
                  <a:pt x="0" y="14619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 descr="植物的花瓶&#10;&#10;中度可信度描述已自动生成">
            <a:extLst>
              <a:ext uri="{FF2B5EF4-FFF2-40B4-BE49-F238E27FC236}">
                <a16:creationId xmlns:a16="http://schemas.microsoft.com/office/drawing/2014/main" id="{ABD3340C-F132-DF13-34AB-6FC6675B84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b="7617"/>
          <a:stretch/>
        </p:blipFill>
        <p:spPr>
          <a:xfrm>
            <a:off x="984090" y="1686386"/>
            <a:ext cx="2226467" cy="2601984"/>
          </a:xfrm>
          <a:prstGeom prst="rect">
            <a:avLst/>
          </a:prstGeom>
          <a:effectLst/>
        </p:spPr>
      </p:pic>
      <p:pic>
        <p:nvPicPr>
          <p:cNvPr id="48" name="图片 47" descr="植物的花瓶&#10;&#10;中度可信度描述已自动生成">
            <a:extLst>
              <a:ext uri="{FF2B5EF4-FFF2-40B4-BE49-F238E27FC236}">
                <a16:creationId xmlns:a16="http://schemas.microsoft.com/office/drawing/2014/main" id="{2E80769F-85AF-FF86-5B01-98B8CD51C7D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b="7617"/>
          <a:stretch/>
        </p:blipFill>
        <p:spPr>
          <a:xfrm>
            <a:off x="3540045" y="1686386"/>
            <a:ext cx="2226467" cy="2601984"/>
          </a:xfrm>
          <a:prstGeom prst="rect">
            <a:avLst/>
          </a:prstGeom>
          <a:effectLst/>
        </p:spPr>
      </p:pic>
      <p:pic>
        <p:nvPicPr>
          <p:cNvPr id="49" name="图片 48" descr="植物的花瓶&#10;&#10;中度可信度描述已自动生成">
            <a:extLst>
              <a:ext uri="{FF2B5EF4-FFF2-40B4-BE49-F238E27FC236}">
                <a16:creationId xmlns:a16="http://schemas.microsoft.com/office/drawing/2014/main" id="{644C0D5E-EC0D-C9C5-1415-9958DE914F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b="7617"/>
          <a:stretch/>
        </p:blipFill>
        <p:spPr>
          <a:xfrm>
            <a:off x="6096000" y="1686386"/>
            <a:ext cx="2226467" cy="2601984"/>
          </a:xfrm>
          <a:prstGeom prst="rect">
            <a:avLst/>
          </a:prstGeom>
          <a:effectLst/>
        </p:spPr>
      </p:pic>
      <p:pic>
        <p:nvPicPr>
          <p:cNvPr id="50" name="图片 49" descr="植物的花瓶&#10;&#10;中度可信度描述已自动生成">
            <a:extLst>
              <a:ext uri="{FF2B5EF4-FFF2-40B4-BE49-F238E27FC236}">
                <a16:creationId xmlns:a16="http://schemas.microsoft.com/office/drawing/2014/main" id="{0F249820-269A-51B8-111B-30748229F9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b="7617"/>
          <a:stretch/>
        </p:blipFill>
        <p:spPr>
          <a:xfrm>
            <a:off x="8651955" y="1686386"/>
            <a:ext cx="2226467" cy="2601984"/>
          </a:xfrm>
          <a:prstGeom prst="rect">
            <a:avLst/>
          </a:prstGeom>
          <a:effectLst/>
        </p:spPr>
      </p:pic>
      <p:grpSp>
        <p:nvGrpSpPr>
          <p:cNvPr id="53" name="组合 52">
            <a:extLst>
              <a:ext uri="{FF2B5EF4-FFF2-40B4-BE49-F238E27FC236}">
                <a16:creationId xmlns:a16="http://schemas.microsoft.com/office/drawing/2014/main" id="{6F9FC16B-B0CB-7C41-A9EA-229FFE37D5A8}"/>
              </a:ext>
            </a:extLst>
          </p:cNvPr>
          <p:cNvGrpSpPr/>
          <p:nvPr/>
        </p:nvGrpSpPr>
        <p:grpSpPr>
          <a:xfrm>
            <a:off x="1385408" y="4773494"/>
            <a:ext cx="1493520" cy="487680"/>
            <a:chOff x="1385409" y="4307594"/>
            <a:chExt cx="1493520" cy="487680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DCA4920C-485F-F7A5-9F32-7A9FE7A03CFB}"/>
                </a:ext>
              </a:extLst>
            </p:cNvPr>
            <p:cNvSpPr/>
            <p:nvPr/>
          </p:nvSpPr>
          <p:spPr>
            <a:xfrm>
              <a:off x="1385409" y="4307594"/>
              <a:ext cx="1493520" cy="4876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7000">
                  <a:schemeClr val="accent1">
                    <a:lumMod val="75000"/>
                  </a:schemeClr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EE5F817-25E0-C4A1-0AA0-1DE7202442A6}"/>
                </a:ext>
              </a:extLst>
            </p:cNvPr>
            <p:cNvSpPr txBox="1"/>
            <p:nvPr/>
          </p:nvSpPr>
          <p:spPr>
            <a:xfrm>
              <a:off x="1566949" y="4382157"/>
              <a:ext cx="11304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lt"/>
                  <a:ea typeface="+mj-ea"/>
                </a:rPr>
                <a:t>202X.01</a:t>
              </a: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43F680C0-3337-50D6-1441-DF12EBF46080}"/>
              </a:ext>
            </a:extLst>
          </p:cNvPr>
          <p:cNvSpPr txBox="1"/>
          <p:nvPr/>
        </p:nvSpPr>
        <p:spPr>
          <a:xfrm>
            <a:off x="710145" y="5335737"/>
            <a:ext cx="2703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/>
            <a:r>
              <a:rPr lang="zh-CN" altLang="en-US" sz="1400" dirty="0">
                <a:sym typeface="OPPOSans R" panose="00020600040101010101" pitchFamily="18" charset="-122"/>
              </a:rPr>
              <a:t>请尽量言简意赅的阐述观点</a:t>
            </a:r>
            <a:endParaRPr lang="en-US" altLang="zh-CN" sz="1400" spc="100" dirty="0">
              <a:latin typeface="+mn-ea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5592AE9-199D-DDBB-BABA-E4811810ED3D}"/>
              </a:ext>
            </a:extLst>
          </p:cNvPr>
          <p:cNvGrpSpPr/>
          <p:nvPr/>
        </p:nvGrpSpPr>
        <p:grpSpPr>
          <a:xfrm>
            <a:off x="3976208" y="4773494"/>
            <a:ext cx="1493520" cy="487680"/>
            <a:chOff x="1385409" y="4307594"/>
            <a:chExt cx="1493520" cy="487680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ED28EBD6-BB02-EBF0-098F-C7987B590A71}"/>
                </a:ext>
              </a:extLst>
            </p:cNvPr>
            <p:cNvSpPr/>
            <p:nvPr/>
          </p:nvSpPr>
          <p:spPr>
            <a:xfrm>
              <a:off x="1385409" y="4307594"/>
              <a:ext cx="1493520" cy="4876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7000">
                  <a:schemeClr val="accent1">
                    <a:lumMod val="75000"/>
                  </a:schemeClr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4541531-B86A-02E8-1F19-D34DDB5DE4D0}"/>
                </a:ext>
              </a:extLst>
            </p:cNvPr>
            <p:cNvSpPr txBox="1"/>
            <p:nvPr/>
          </p:nvSpPr>
          <p:spPr>
            <a:xfrm>
              <a:off x="1551721" y="4382157"/>
              <a:ext cx="11608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lt"/>
                  <a:ea typeface="+mj-ea"/>
                </a:rPr>
                <a:t>202X.02</a:t>
              </a: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0FFB8529-87C0-12CC-D3CD-7BD4B1C1DEC8}"/>
              </a:ext>
            </a:extLst>
          </p:cNvPr>
          <p:cNvSpPr txBox="1"/>
          <p:nvPr/>
        </p:nvSpPr>
        <p:spPr>
          <a:xfrm>
            <a:off x="3300945" y="5335737"/>
            <a:ext cx="2703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/>
            <a:r>
              <a:rPr lang="zh-CN" altLang="en-US" sz="1400" dirty="0">
                <a:sym typeface="OPPOSans R" panose="00020600040101010101" pitchFamily="18" charset="-122"/>
              </a:rPr>
              <a:t>请尽量言简意赅的阐述观点</a:t>
            </a:r>
            <a:endParaRPr lang="en-US" altLang="zh-CN" sz="1400" spc="100" dirty="0">
              <a:latin typeface="+mn-ea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AC458CA5-6BEC-BB5A-C46D-0D2CD77F48A0}"/>
              </a:ext>
            </a:extLst>
          </p:cNvPr>
          <p:cNvGrpSpPr/>
          <p:nvPr/>
        </p:nvGrpSpPr>
        <p:grpSpPr>
          <a:xfrm>
            <a:off x="6567008" y="4773494"/>
            <a:ext cx="1493520" cy="487680"/>
            <a:chOff x="1385409" y="4307594"/>
            <a:chExt cx="1493520" cy="487680"/>
          </a:xfrm>
        </p:grpSpPr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0432D0DC-320A-AD09-50FE-9BF5F3C53E84}"/>
                </a:ext>
              </a:extLst>
            </p:cNvPr>
            <p:cNvSpPr/>
            <p:nvPr/>
          </p:nvSpPr>
          <p:spPr>
            <a:xfrm>
              <a:off x="1385409" y="4307594"/>
              <a:ext cx="1493520" cy="4876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7000">
                  <a:schemeClr val="accent1">
                    <a:lumMod val="75000"/>
                  </a:schemeClr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DE09140-6682-E0CA-1776-C07CAC50F730}"/>
                </a:ext>
              </a:extLst>
            </p:cNvPr>
            <p:cNvSpPr txBox="1"/>
            <p:nvPr/>
          </p:nvSpPr>
          <p:spPr>
            <a:xfrm>
              <a:off x="1550919" y="4382157"/>
              <a:ext cx="11624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lt"/>
                  <a:ea typeface="+mj-ea"/>
                </a:rPr>
                <a:t>202X.03</a:t>
              </a:r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0E22C73F-148F-DC46-BF63-042B6F16A73D}"/>
              </a:ext>
            </a:extLst>
          </p:cNvPr>
          <p:cNvSpPr txBox="1"/>
          <p:nvPr/>
        </p:nvSpPr>
        <p:spPr>
          <a:xfrm>
            <a:off x="5891745" y="5335737"/>
            <a:ext cx="2703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/>
            <a:r>
              <a:rPr lang="zh-CN" altLang="en-US" sz="1400" dirty="0">
                <a:sym typeface="OPPOSans R" panose="00020600040101010101" pitchFamily="18" charset="-122"/>
              </a:rPr>
              <a:t>请尽量言简意赅的阐述观点</a:t>
            </a:r>
            <a:endParaRPr lang="en-US" altLang="zh-CN" sz="1400" spc="100" dirty="0">
              <a:latin typeface="+mn-ea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0617B0BB-5084-71A9-0AB1-96FE0A5BD52D}"/>
              </a:ext>
            </a:extLst>
          </p:cNvPr>
          <p:cNvGrpSpPr/>
          <p:nvPr/>
        </p:nvGrpSpPr>
        <p:grpSpPr>
          <a:xfrm>
            <a:off x="9157808" y="4773494"/>
            <a:ext cx="1493520" cy="487680"/>
            <a:chOff x="1385409" y="4307594"/>
            <a:chExt cx="1493520" cy="487680"/>
          </a:xfrm>
        </p:grpSpPr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AFCB7AEC-0355-8EA8-E312-D775FFF21A3E}"/>
                </a:ext>
              </a:extLst>
            </p:cNvPr>
            <p:cNvSpPr/>
            <p:nvPr/>
          </p:nvSpPr>
          <p:spPr>
            <a:xfrm>
              <a:off x="1385409" y="4307594"/>
              <a:ext cx="1493520" cy="4876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7000">
                  <a:schemeClr val="accent1">
                    <a:lumMod val="75000"/>
                  </a:schemeClr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4DAF4AB-1452-9F67-130C-ED9AA881E51D}"/>
                </a:ext>
              </a:extLst>
            </p:cNvPr>
            <p:cNvSpPr txBox="1"/>
            <p:nvPr/>
          </p:nvSpPr>
          <p:spPr>
            <a:xfrm>
              <a:off x="1549317" y="4382157"/>
              <a:ext cx="1165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lt"/>
                  <a:ea typeface="+mj-ea"/>
                </a:rPr>
                <a:t>202X.04</a:t>
              </a: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65974209-C217-DFC2-FDD2-03005EB94435}"/>
              </a:ext>
            </a:extLst>
          </p:cNvPr>
          <p:cNvSpPr txBox="1"/>
          <p:nvPr/>
        </p:nvSpPr>
        <p:spPr>
          <a:xfrm>
            <a:off x="8482545" y="5335737"/>
            <a:ext cx="2703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/>
            <a:r>
              <a:rPr lang="zh-CN" altLang="en-US" sz="1400" dirty="0">
                <a:sym typeface="OPPOSans R" panose="00020600040101010101" pitchFamily="18" charset="-122"/>
              </a:rPr>
              <a:t>请尽量言简意赅的阐述观点</a:t>
            </a:r>
            <a:endParaRPr lang="en-US" altLang="zh-CN" sz="1400" spc="100" dirty="0">
              <a:latin typeface="+mn-ea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BD4CA5E9-5FBA-72FF-B173-FFA23998BD87}"/>
              </a:ext>
            </a:extLst>
          </p:cNvPr>
          <p:cNvSpPr txBox="1"/>
          <p:nvPr/>
        </p:nvSpPr>
        <p:spPr>
          <a:xfrm>
            <a:off x="742757" y="728438"/>
            <a:ext cx="3169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请在此输入标题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501728D-E664-CF39-95FB-A90C018E4C02}"/>
              </a:ext>
            </a:extLst>
          </p:cNvPr>
          <p:cNvGrpSpPr/>
          <p:nvPr/>
        </p:nvGrpSpPr>
        <p:grpSpPr>
          <a:xfrm>
            <a:off x="0" y="6547988"/>
            <a:ext cx="12192000" cy="323165"/>
            <a:chOff x="0" y="6547988"/>
            <a:chExt cx="12192000" cy="323165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A31AA205-E4B2-2666-079C-CFA08C851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6561140"/>
              <a:ext cx="12192000" cy="296862"/>
            </a:xfrm>
            <a:custGeom>
              <a:avLst/>
              <a:gdLst>
                <a:gd name="connsiteX0" fmla="*/ 12192000 w 12192000"/>
                <a:gd name="connsiteY0" fmla="*/ 0 h 2740093"/>
                <a:gd name="connsiteX1" fmla="*/ 9596476 w 12192000"/>
                <a:gd name="connsiteY1" fmla="*/ 0 h 2740093"/>
                <a:gd name="connsiteX2" fmla="*/ 9546754 w 12192000"/>
                <a:gd name="connsiteY2" fmla="*/ 1105 h 2740093"/>
                <a:gd name="connsiteX3" fmla="*/ 9495926 w 12192000"/>
                <a:gd name="connsiteY3" fmla="*/ 6630 h 2740093"/>
                <a:gd name="connsiteX4" fmla="*/ 9447308 w 12192000"/>
                <a:gd name="connsiteY4" fmla="*/ 14364 h 2740093"/>
                <a:gd name="connsiteX5" fmla="*/ 9399796 w 12192000"/>
                <a:gd name="connsiteY5" fmla="*/ 25414 h 2740093"/>
                <a:gd name="connsiteX6" fmla="*/ 9353388 w 12192000"/>
                <a:gd name="connsiteY6" fmla="*/ 39778 h 2740093"/>
                <a:gd name="connsiteX7" fmla="*/ 9306980 w 12192000"/>
                <a:gd name="connsiteY7" fmla="*/ 55248 h 2740093"/>
                <a:gd name="connsiteX8" fmla="*/ 9261677 w 12192000"/>
                <a:gd name="connsiteY8" fmla="*/ 76242 h 2740093"/>
                <a:gd name="connsiteX9" fmla="*/ 9218584 w 12192000"/>
                <a:gd name="connsiteY9" fmla="*/ 98340 h 2740093"/>
                <a:gd name="connsiteX10" fmla="*/ 9175491 w 12192000"/>
                <a:gd name="connsiteY10" fmla="*/ 122649 h 2740093"/>
                <a:gd name="connsiteX11" fmla="*/ 9135713 w 12192000"/>
                <a:gd name="connsiteY11" fmla="*/ 150273 h 2740093"/>
                <a:gd name="connsiteX12" fmla="*/ 9098145 w 12192000"/>
                <a:gd name="connsiteY12" fmla="*/ 181212 h 2740093"/>
                <a:gd name="connsiteX13" fmla="*/ 9061681 w 12192000"/>
                <a:gd name="connsiteY13" fmla="*/ 213255 h 2740093"/>
                <a:gd name="connsiteX14" fmla="*/ 9026323 w 12192000"/>
                <a:gd name="connsiteY14" fmla="*/ 247508 h 2740093"/>
                <a:gd name="connsiteX15" fmla="*/ 8993175 w 12192000"/>
                <a:gd name="connsiteY15" fmla="*/ 286182 h 2740093"/>
                <a:gd name="connsiteX16" fmla="*/ 8963341 w 12192000"/>
                <a:gd name="connsiteY16" fmla="*/ 325960 h 2740093"/>
                <a:gd name="connsiteX17" fmla="*/ 8934612 w 12192000"/>
                <a:gd name="connsiteY17" fmla="*/ 366843 h 2740093"/>
                <a:gd name="connsiteX18" fmla="*/ 8855056 w 12192000"/>
                <a:gd name="connsiteY18" fmla="*/ 493912 h 2740093"/>
                <a:gd name="connsiteX19" fmla="*/ 8825222 w 12192000"/>
                <a:gd name="connsiteY19" fmla="*/ 540320 h 2740093"/>
                <a:gd name="connsiteX20" fmla="*/ 8792074 w 12192000"/>
                <a:gd name="connsiteY20" fmla="*/ 582308 h 2740093"/>
                <a:gd name="connsiteX21" fmla="*/ 8756716 w 12192000"/>
                <a:gd name="connsiteY21" fmla="*/ 622086 h 2740093"/>
                <a:gd name="connsiteX22" fmla="*/ 8718042 w 12192000"/>
                <a:gd name="connsiteY22" fmla="*/ 660759 h 2740093"/>
                <a:gd name="connsiteX23" fmla="*/ 8679369 w 12192000"/>
                <a:gd name="connsiteY23" fmla="*/ 695012 h 2740093"/>
                <a:gd name="connsiteX24" fmla="*/ 8636276 w 12192000"/>
                <a:gd name="connsiteY24" fmla="*/ 729266 h 2740093"/>
                <a:gd name="connsiteX25" fmla="*/ 8593183 w 12192000"/>
                <a:gd name="connsiteY25" fmla="*/ 759099 h 2740093"/>
                <a:gd name="connsiteX26" fmla="*/ 8546775 w 12192000"/>
                <a:gd name="connsiteY26" fmla="*/ 785618 h 2740093"/>
                <a:gd name="connsiteX27" fmla="*/ 8499263 w 12192000"/>
                <a:gd name="connsiteY27" fmla="*/ 809927 h 2740093"/>
                <a:gd name="connsiteX28" fmla="*/ 8450645 w 12192000"/>
                <a:gd name="connsiteY28" fmla="*/ 832026 h 2740093"/>
                <a:gd name="connsiteX29" fmla="*/ 8400922 w 12192000"/>
                <a:gd name="connsiteY29" fmla="*/ 849705 h 2740093"/>
                <a:gd name="connsiteX30" fmla="*/ 8350094 w 12192000"/>
                <a:gd name="connsiteY30" fmla="*/ 865174 h 2740093"/>
                <a:gd name="connsiteX31" fmla="*/ 8298162 w 12192000"/>
                <a:gd name="connsiteY31" fmla="*/ 876224 h 2740093"/>
                <a:gd name="connsiteX32" fmla="*/ 8244019 w 12192000"/>
                <a:gd name="connsiteY32" fmla="*/ 883958 h 2740093"/>
                <a:gd name="connsiteX33" fmla="*/ 8189877 w 12192000"/>
                <a:gd name="connsiteY33" fmla="*/ 890588 h 2740093"/>
                <a:gd name="connsiteX34" fmla="*/ 8135734 w 12192000"/>
                <a:gd name="connsiteY34" fmla="*/ 892798 h 2740093"/>
                <a:gd name="connsiteX35" fmla="*/ 0 w 12192000"/>
                <a:gd name="connsiteY35" fmla="*/ 892798 h 2740093"/>
                <a:gd name="connsiteX36" fmla="*/ 0 w 12192000"/>
                <a:gd name="connsiteY36" fmla="*/ 905137 h 2740093"/>
                <a:gd name="connsiteX37" fmla="*/ 0 w 12192000"/>
                <a:gd name="connsiteY37" fmla="*/ 1144726 h 2740093"/>
                <a:gd name="connsiteX38" fmla="*/ 0 w 12192000"/>
                <a:gd name="connsiteY38" fmla="*/ 2740093 h 2740093"/>
                <a:gd name="connsiteX39" fmla="*/ 12192000 w 12192000"/>
                <a:gd name="connsiteY39" fmla="*/ 2740093 h 2740093"/>
                <a:gd name="connsiteX40" fmla="*/ 12192000 w 12192000"/>
                <a:gd name="connsiteY40" fmla="*/ 1144726 h 2740093"/>
                <a:gd name="connsiteX41" fmla="*/ 12192000 w 12192000"/>
                <a:gd name="connsiteY41" fmla="*/ 1018762 h 2740093"/>
                <a:gd name="connsiteX42" fmla="*/ 12192000 w 12192000"/>
                <a:gd name="connsiteY42" fmla="*/ 905137 h 2740093"/>
                <a:gd name="connsiteX43" fmla="*/ 12192000 w 12192000"/>
                <a:gd name="connsiteY43" fmla="*/ 892798 h 2740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192000" h="2740093">
                  <a:moveTo>
                    <a:pt x="12192000" y="0"/>
                  </a:moveTo>
                  <a:lnTo>
                    <a:pt x="9596476" y="0"/>
                  </a:lnTo>
                  <a:lnTo>
                    <a:pt x="9546754" y="1105"/>
                  </a:lnTo>
                  <a:lnTo>
                    <a:pt x="9495926" y="6630"/>
                  </a:lnTo>
                  <a:lnTo>
                    <a:pt x="9447308" y="14364"/>
                  </a:lnTo>
                  <a:lnTo>
                    <a:pt x="9399796" y="25414"/>
                  </a:lnTo>
                  <a:lnTo>
                    <a:pt x="9353388" y="39778"/>
                  </a:lnTo>
                  <a:lnTo>
                    <a:pt x="9306980" y="55248"/>
                  </a:lnTo>
                  <a:lnTo>
                    <a:pt x="9261677" y="76242"/>
                  </a:lnTo>
                  <a:lnTo>
                    <a:pt x="9218584" y="98340"/>
                  </a:lnTo>
                  <a:lnTo>
                    <a:pt x="9175491" y="122649"/>
                  </a:lnTo>
                  <a:lnTo>
                    <a:pt x="9135713" y="150273"/>
                  </a:lnTo>
                  <a:lnTo>
                    <a:pt x="9098145" y="181212"/>
                  </a:lnTo>
                  <a:lnTo>
                    <a:pt x="9061681" y="213255"/>
                  </a:lnTo>
                  <a:lnTo>
                    <a:pt x="9026323" y="247508"/>
                  </a:lnTo>
                  <a:lnTo>
                    <a:pt x="8993175" y="286182"/>
                  </a:lnTo>
                  <a:lnTo>
                    <a:pt x="8963341" y="325960"/>
                  </a:lnTo>
                  <a:lnTo>
                    <a:pt x="8934612" y="366843"/>
                  </a:lnTo>
                  <a:lnTo>
                    <a:pt x="8855056" y="493912"/>
                  </a:lnTo>
                  <a:lnTo>
                    <a:pt x="8825222" y="540320"/>
                  </a:lnTo>
                  <a:lnTo>
                    <a:pt x="8792074" y="582308"/>
                  </a:lnTo>
                  <a:lnTo>
                    <a:pt x="8756716" y="622086"/>
                  </a:lnTo>
                  <a:lnTo>
                    <a:pt x="8718042" y="660759"/>
                  </a:lnTo>
                  <a:lnTo>
                    <a:pt x="8679369" y="695012"/>
                  </a:lnTo>
                  <a:lnTo>
                    <a:pt x="8636276" y="729266"/>
                  </a:lnTo>
                  <a:lnTo>
                    <a:pt x="8593183" y="759099"/>
                  </a:lnTo>
                  <a:lnTo>
                    <a:pt x="8546775" y="785618"/>
                  </a:lnTo>
                  <a:lnTo>
                    <a:pt x="8499263" y="809927"/>
                  </a:lnTo>
                  <a:lnTo>
                    <a:pt x="8450645" y="832026"/>
                  </a:lnTo>
                  <a:lnTo>
                    <a:pt x="8400922" y="849705"/>
                  </a:lnTo>
                  <a:lnTo>
                    <a:pt x="8350094" y="865174"/>
                  </a:lnTo>
                  <a:lnTo>
                    <a:pt x="8298162" y="876224"/>
                  </a:lnTo>
                  <a:lnTo>
                    <a:pt x="8244019" y="883958"/>
                  </a:lnTo>
                  <a:lnTo>
                    <a:pt x="8189877" y="890588"/>
                  </a:lnTo>
                  <a:lnTo>
                    <a:pt x="8135734" y="892798"/>
                  </a:lnTo>
                  <a:lnTo>
                    <a:pt x="0" y="892798"/>
                  </a:lnTo>
                  <a:lnTo>
                    <a:pt x="0" y="905137"/>
                  </a:lnTo>
                  <a:lnTo>
                    <a:pt x="0" y="1144726"/>
                  </a:lnTo>
                  <a:lnTo>
                    <a:pt x="0" y="2740093"/>
                  </a:lnTo>
                  <a:lnTo>
                    <a:pt x="12192000" y="2740093"/>
                  </a:lnTo>
                  <a:lnTo>
                    <a:pt x="12192000" y="1144726"/>
                  </a:lnTo>
                  <a:lnTo>
                    <a:pt x="12192000" y="1018762"/>
                  </a:lnTo>
                  <a:lnTo>
                    <a:pt x="12192000" y="905137"/>
                  </a:lnTo>
                  <a:lnTo>
                    <a:pt x="12192000" y="892798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76200" dir="16200000" rotWithShape="0">
                <a:schemeClr val="accent1">
                  <a:lumMod val="60000"/>
                  <a:lumOff val="40000"/>
                  <a:alpha val="3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汉仪旗黑KW 55S" panose="00020600040101010101" pitchFamily="18" charset="-122"/>
                <a:ea typeface="汉仪旗黑KW 55S" panose="00020600040101010101" pitchFamily="18" charset="-122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9DCCC7E2-EA2E-4F73-E630-E3A8BBEBF24A}"/>
                </a:ext>
              </a:extLst>
            </p:cNvPr>
            <p:cNvGrpSpPr/>
            <p:nvPr/>
          </p:nvGrpSpPr>
          <p:grpSpPr>
            <a:xfrm>
              <a:off x="11195680" y="6547988"/>
              <a:ext cx="926041" cy="323165"/>
              <a:chOff x="11087727" y="6546400"/>
              <a:chExt cx="926041" cy="323165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31DCC89-CF51-6FD5-4F3E-B555377F4024}"/>
                  </a:ext>
                </a:extLst>
              </p:cNvPr>
              <p:cNvSpPr txBox="1"/>
              <p:nvPr/>
            </p:nvSpPr>
            <p:spPr>
              <a:xfrm>
                <a:off x="11087727" y="6546400"/>
                <a:ext cx="926041" cy="3231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500" b="0" i="0" dirty="0">
                    <a:solidFill>
                      <a:schemeClr val="bg1"/>
                    </a:solidFill>
                    <a:effectLst/>
                    <a:latin typeface="汉仪旗黑 85S" panose="00020600040101010101" pitchFamily="18" charset="-122"/>
                    <a:ea typeface="汉仪旗黑 85S" panose="00020600040101010101" pitchFamily="18" charset="-122"/>
                  </a:rPr>
                  <a:t>COMPANY INTRODUCTION </a:t>
                </a:r>
                <a:r>
                  <a:rPr lang="en-US" altLang="zh-CN" sz="500" b="0" i="0" dirty="0">
                    <a:solidFill>
                      <a:schemeClr val="bg1"/>
                    </a:solidFill>
                    <a:effectLst/>
                    <a:latin typeface="汉仪旗黑KW 55S" panose="00020600040101010101" pitchFamily="18" charset="-122"/>
                    <a:ea typeface="汉仪旗黑KW 55S" panose="00020600040101010101" pitchFamily="18" charset="-122"/>
                  </a:rPr>
                  <a:t>TEMPLATE</a:t>
                </a:r>
                <a:endParaRPr lang="zh-CN" altLang="en-US" sz="500" dirty="0">
                  <a:solidFill>
                    <a:schemeClr val="bg1"/>
                  </a:solidFill>
                  <a:latin typeface="汉仪旗黑KW 55S" panose="00020600040101010101" pitchFamily="18" charset="-122"/>
                  <a:ea typeface="汉仪旗黑KW 55S" panose="00020600040101010101" pitchFamily="18" charset="-122"/>
                </a:endParaRPr>
              </a:p>
            </p:txBody>
          </p:sp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87CD9C33-4ACE-B7EF-43D5-6A42FE46CCA0}"/>
                  </a:ext>
                </a:extLst>
              </p:cNvPr>
              <p:cNvGrpSpPr/>
              <p:nvPr/>
            </p:nvGrpSpPr>
            <p:grpSpPr>
              <a:xfrm>
                <a:off x="11527198" y="6760146"/>
                <a:ext cx="185382" cy="48907"/>
                <a:chOff x="1483610" y="3156318"/>
                <a:chExt cx="293712" cy="77488"/>
              </a:xfrm>
            </p:grpSpPr>
            <p:sp>
              <p:nvSpPr>
                <p:cNvPr id="6" name="等腰三角形 27">
                  <a:extLst>
                    <a:ext uri="{FF2B5EF4-FFF2-40B4-BE49-F238E27FC236}">
                      <a16:creationId xmlns:a16="http://schemas.microsoft.com/office/drawing/2014/main" id="{2ADB4303-5F1C-BE2A-8AB1-B0F8E768D5E9}"/>
                    </a:ext>
                  </a:extLst>
                </p:cNvPr>
                <p:cNvSpPr/>
                <p:nvPr/>
              </p:nvSpPr>
              <p:spPr>
                <a:xfrm rot="16200000" flipV="1">
                  <a:off x="1483604" y="3159164"/>
                  <a:ext cx="74648" cy="74636"/>
                </a:xfrm>
                <a:custGeom>
                  <a:avLst/>
                  <a:gdLst>
                    <a:gd name="connsiteX0" fmla="*/ 3840 w 515227"/>
                    <a:gd name="connsiteY0" fmla="*/ 463050 h 515149"/>
                    <a:gd name="connsiteX1" fmla="*/ 225415 w 515227"/>
                    <a:gd name="connsiteY1" fmla="*/ 19900 h 515149"/>
                    <a:gd name="connsiteX2" fmla="*/ 289813 w 515227"/>
                    <a:gd name="connsiteY2" fmla="*/ 19900 h 515149"/>
                    <a:gd name="connsiteX3" fmla="*/ 511388 w 515227"/>
                    <a:gd name="connsiteY3" fmla="*/ 463050 h 515149"/>
                    <a:gd name="connsiteX4" fmla="*/ 479189 w 515227"/>
                    <a:gd name="connsiteY4" fmla="*/ 515149 h 515149"/>
                    <a:gd name="connsiteX5" fmla="*/ 36039 w 515227"/>
                    <a:gd name="connsiteY5" fmla="*/ 515149 h 515149"/>
                    <a:gd name="connsiteX6" fmla="*/ 3840 w 515227"/>
                    <a:gd name="connsiteY6" fmla="*/ 463050 h 515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15227" h="515149">
                      <a:moveTo>
                        <a:pt x="3840" y="463050"/>
                      </a:moveTo>
                      <a:lnTo>
                        <a:pt x="225415" y="19900"/>
                      </a:lnTo>
                      <a:cubicBezTo>
                        <a:pt x="238681" y="-6633"/>
                        <a:pt x="276547" y="-6633"/>
                        <a:pt x="289813" y="19900"/>
                      </a:cubicBezTo>
                      <a:lnTo>
                        <a:pt x="511388" y="463050"/>
                      </a:lnTo>
                      <a:cubicBezTo>
                        <a:pt x="523345" y="486963"/>
                        <a:pt x="505925" y="515149"/>
                        <a:pt x="479189" y="515149"/>
                      </a:cubicBezTo>
                      <a:lnTo>
                        <a:pt x="36039" y="515149"/>
                      </a:lnTo>
                      <a:cubicBezTo>
                        <a:pt x="9303" y="515149"/>
                        <a:pt x="-8117" y="486963"/>
                        <a:pt x="3840" y="463050"/>
                      </a:cubicBezTo>
                    </a:path>
                  </a:pathLst>
                </a:cu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279400" dist="101600" dir="2700000" algn="tl" rotWithShape="0">
                    <a:srgbClr val="3237AB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>
                    <a:latin typeface="汉仪旗黑KW 55S" panose="00020600040101010101" pitchFamily="18" charset="-122"/>
                    <a:ea typeface="汉仪旗黑KW 55S" panose="00020600040101010101" pitchFamily="18" charset="-122"/>
                  </a:endParaRPr>
                </a:p>
              </p:txBody>
            </p:sp>
            <p:sp>
              <p:nvSpPr>
                <p:cNvPr id="7" name="等腰三角形 27">
                  <a:extLst>
                    <a:ext uri="{FF2B5EF4-FFF2-40B4-BE49-F238E27FC236}">
                      <a16:creationId xmlns:a16="http://schemas.microsoft.com/office/drawing/2014/main" id="{FC44CB5C-ECF9-5D39-0C25-E43DD2D93085}"/>
                    </a:ext>
                  </a:extLst>
                </p:cNvPr>
                <p:cNvSpPr/>
                <p:nvPr/>
              </p:nvSpPr>
              <p:spPr>
                <a:xfrm rot="16200000" flipV="1">
                  <a:off x="1593143" y="3156325"/>
                  <a:ext cx="74649" cy="74636"/>
                </a:xfrm>
                <a:custGeom>
                  <a:avLst/>
                  <a:gdLst>
                    <a:gd name="connsiteX0" fmla="*/ 3840 w 515227"/>
                    <a:gd name="connsiteY0" fmla="*/ 463050 h 515149"/>
                    <a:gd name="connsiteX1" fmla="*/ 225415 w 515227"/>
                    <a:gd name="connsiteY1" fmla="*/ 19900 h 515149"/>
                    <a:gd name="connsiteX2" fmla="*/ 289813 w 515227"/>
                    <a:gd name="connsiteY2" fmla="*/ 19900 h 515149"/>
                    <a:gd name="connsiteX3" fmla="*/ 511388 w 515227"/>
                    <a:gd name="connsiteY3" fmla="*/ 463050 h 515149"/>
                    <a:gd name="connsiteX4" fmla="*/ 479189 w 515227"/>
                    <a:gd name="connsiteY4" fmla="*/ 515149 h 515149"/>
                    <a:gd name="connsiteX5" fmla="*/ 36039 w 515227"/>
                    <a:gd name="connsiteY5" fmla="*/ 515149 h 515149"/>
                    <a:gd name="connsiteX6" fmla="*/ 3840 w 515227"/>
                    <a:gd name="connsiteY6" fmla="*/ 463050 h 515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15227" h="515149">
                      <a:moveTo>
                        <a:pt x="3840" y="463050"/>
                      </a:moveTo>
                      <a:lnTo>
                        <a:pt x="225415" y="19900"/>
                      </a:lnTo>
                      <a:cubicBezTo>
                        <a:pt x="238681" y="-6633"/>
                        <a:pt x="276547" y="-6633"/>
                        <a:pt x="289813" y="19900"/>
                      </a:cubicBezTo>
                      <a:lnTo>
                        <a:pt x="511388" y="463050"/>
                      </a:lnTo>
                      <a:cubicBezTo>
                        <a:pt x="523345" y="486963"/>
                        <a:pt x="505925" y="515149"/>
                        <a:pt x="479189" y="515149"/>
                      </a:cubicBezTo>
                      <a:lnTo>
                        <a:pt x="36039" y="515149"/>
                      </a:lnTo>
                      <a:cubicBezTo>
                        <a:pt x="9303" y="515149"/>
                        <a:pt x="-8117" y="486963"/>
                        <a:pt x="3840" y="463050"/>
                      </a:cubicBezTo>
                    </a:path>
                  </a:pathLst>
                </a:cu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279400" dist="101600" dir="2700000" algn="tl" rotWithShape="0">
                    <a:srgbClr val="3237AB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>
                    <a:latin typeface="汉仪旗黑KW 55S" panose="00020600040101010101" pitchFamily="18" charset="-122"/>
                    <a:ea typeface="汉仪旗黑KW 55S" panose="00020600040101010101" pitchFamily="18" charset="-122"/>
                  </a:endParaRPr>
                </a:p>
              </p:txBody>
            </p:sp>
            <p:sp>
              <p:nvSpPr>
                <p:cNvPr id="8" name="等腰三角形 27">
                  <a:extLst>
                    <a:ext uri="{FF2B5EF4-FFF2-40B4-BE49-F238E27FC236}">
                      <a16:creationId xmlns:a16="http://schemas.microsoft.com/office/drawing/2014/main" id="{389E576F-DC87-118D-50AB-C843E89A8ACE}"/>
                    </a:ext>
                  </a:extLst>
                </p:cNvPr>
                <p:cNvSpPr/>
                <p:nvPr/>
              </p:nvSpPr>
              <p:spPr>
                <a:xfrm rot="16200000" flipV="1">
                  <a:off x="1702679" y="3156325"/>
                  <a:ext cx="74649" cy="74636"/>
                </a:xfrm>
                <a:custGeom>
                  <a:avLst/>
                  <a:gdLst>
                    <a:gd name="connsiteX0" fmla="*/ 3840 w 515227"/>
                    <a:gd name="connsiteY0" fmla="*/ 463050 h 515149"/>
                    <a:gd name="connsiteX1" fmla="*/ 225415 w 515227"/>
                    <a:gd name="connsiteY1" fmla="*/ 19900 h 515149"/>
                    <a:gd name="connsiteX2" fmla="*/ 289813 w 515227"/>
                    <a:gd name="connsiteY2" fmla="*/ 19900 h 515149"/>
                    <a:gd name="connsiteX3" fmla="*/ 511388 w 515227"/>
                    <a:gd name="connsiteY3" fmla="*/ 463050 h 515149"/>
                    <a:gd name="connsiteX4" fmla="*/ 479189 w 515227"/>
                    <a:gd name="connsiteY4" fmla="*/ 515149 h 515149"/>
                    <a:gd name="connsiteX5" fmla="*/ 36039 w 515227"/>
                    <a:gd name="connsiteY5" fmla="*/ 515149 h 515149"/>
                    <a:gd name="connsiteX6" fmla="*/ 3840 w 515227"/>
                    <a:gd name="connsiteY6" fmla="*/ 463050 h 515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15227" h="515149">
                      <a:moveTo>
                        <a:pt x="3840" y="463050"/>
                      </a:moveTo>
                      <a:lnTo>
                        <a:pt x="225415" y="19900"/>
                      </a:lnTo>
                      <a:cubicBezTo>
                        <a:pt x="238681" y="-6633"/>
                        <a:pt x="276547" y="-6633"/>
                        <a:pt x="289813" y="19900"/>
                      </a:cubicBezTo>
                      <a:lnTo>
                        <a:pt x="511388" y="463050"/>
                      </a:lnTo>
                      <a:cubicBezTo>
                        <a:pt x="523345" y="486963"/>
                        <a:pt x="505925" y="515149"/>
                        <a:pt x="479189" y="515149"/>
                      </a:cubicBezTo>
                      <a:lnTo>
                        <a:pt x="36039" y="515149"/>
                      </a:lnTo>
                      <a:cubicBezTo>
                        <a:pt x="9303" y="515149"/>
                        <a:pt x="-8117" y="486963"/>
                        <a:pt x="3840" y="463050"/>
                      </a:cubicBezTo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90500" dist="101600" dir="2700000" algn="tl" rotWithShape="0">
                    <a:srgbClr val="F77A2D">
                      <a:alpha val="3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>
                    <a:latin typeface="汉仪旗黑KW 55S" panose="00020600040101010101" pitchFamily="18" charset="-122"/>
                    <a:ea typeface="汉仪旗黑KW 55S" panose="00020600040101010101" pitchFamily="18" charset="-122"/>
                  </a:endParaRPr>
                </a:p>
              </p:txBody>
            </p: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9A08014-C893-43D5-C6D3-E26664F3E7BB}"/>
                </a:ext>
              </a:extLst>
            </p:cNvPr>
            <p:cNvGrpSpPr/>
            <p:nvPr/>
          </p:nvGrpSpPr>
          <p:grpSpPr>
            <a:xfrm rot="10800000">
              <a:off x="371473" y="6709571"/>
              <a:ext cx="157697" cy="104332"/>
              <a:chOff x="11242675" y="6276327"/>
              <a:chExt cx="361950" cy="161925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EF00A306-5AEA-478D-5386-FB5A0F48E8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42675" y="6276327"/>
                <a:ext cx="361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  <a:effectLst>
                <a:outerShdw blurRad="63500" dist="50800" dir="5400000" algn="t" rotWithShape="0">
                  <a:srgbClr val="3237AB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6C00CBC1-B011-A90D-1E7E-91C4B31DCF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80775" y="6357290"/>
                <a:ext cx="3238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  <a:effectLst>
                <a:outerShdw blurRad="63500" dist="50800" dir="5400000" algn="t" rotWithShape="0">
                  <a:srgbClr val="F77A2D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6D4E642A-C68F-58A8-9437-F931C885FF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328400" y="6438252"/>
                <a:ext cx="276225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218593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"/>
                <a:lumOff val="9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0E6195F2-A28A-6EC9-96D2-AD42ACF8B58E}"/>
              </a:ext>
            </a:extLst>
          </p:cNvPr>
          <p:cNvGrpSpPr/>
          <p:nvPr/>
        </p:nvGrpSpPr>
        <p:grpSpPr>
          <a:xfrm>
            <a:off x="5349240" y="2084528"/>
            <a:ext cx="1493520" cy="487680"/>
            <a:chOff x="1385409" y="4307594"/>
            <a:chExt cx="1493520" cy="48768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16804B44-4B14-8947-82CB-20569AA7C120}"/>
                </a:ext>
              </a:extLst>
            </p:cNvPr>
            <p:cNvSpPr/>
            <p:nvPr/>
          </p:nvSpPr>
          <p:spPr>
            <a:xfrm>
              <a:off x="1385409" y="4307594"/>
              <a:ext cx="1493520" cy="4876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7000">
                  <a:schemeClr val="accent1">
                    <a:lumMod val="75000"/>
                  </a:schemeClr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5B6593B-A947-4B1F-FCE7-8E2F627CE52A}"/>
                </a:ext>
              </a:extLst>
            </p:cNvPr>
            <p:cNvSpPr txBox="1"/>
            <p:nvPr/>
          </p:nvSpPr>
          <p:spPr>
            <a:xfrm>
              <a:off x="1683972" y="4351379"/>
              <a:ext cx="89639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lt"/>
                  <a:ea typeface="+mj-ea"/>
                </a:rPr>
                <a:t>总经办</a:t>
              </a:r>
              <a:endParaRPr lang="en-US" altLang="zh-CN" sz="2000" dirty="0">
                <a:solidFill>
                  <a:schemeClr val="bg1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12" name="右大括号 11">
            <a:extLst>
              <a:ext uri="{FF2B5EF4-FFF2-40B4-BE49-F238E27FC236}">
                <a16:creationId xmlns:a16="http://schemas.microsoft.com/office/drawing/2014/main" id="{60DD9A9B-2757-7FC3-CA01-6BE242E9B0C3}"/>
              </a:ext>
            </a:extLst>
          </p:cNvPr>
          <p:cNvSpPr/>
          <p:nvPr/>
        </p:nvSpPr>
        <p:spPr>
          <a:xfrm rot="16200000">
            <a:off x="5803613" y="-1575752"/>
            <a:ext cx="584775" cy="9156700"/>
          </a:xfrm>
          <a:prstGeom prst="rightBrace">
            <a:avLst>
              <a:gd name="adj1" fmla="val 69679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E6258365-B561-8828-49CE-226C598BF542}"/>
              </a:ext>
            </a:extLst>
          </p:cNvPr>
          <p:cNvSpPr/>
          <p:nvPr/>
        </p:nvSpPr>
        <p:spPr>
          <a:xfrm>
            <a:off x="690062" y="3429000"/>
            <a:ext cx="1790986" cy="464947"/>
          </a:xfrm>
          <a:prstGeom prst="roundRect">
            <a:avLst>
              <a:gd name="adj" fmla="val 50000"/>
            </a:avLst>
          </a:prstGeom>
          <a:solidFill>
            <a:schemeClr val="bg1">
              <a:alpha val="84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lt"/>
                <a:ea typeface="+mj-ea"/>
              </a:rPr>
              <a:t>XX</a:t>
            </a: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lt"/>
                <a:ea typeface="+mj-ea"/>
              </a:rPr>
              <a:t>部门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36ECAE8-B7D7-C8C9-1C98-27FB1DD4D3AC}"/>
              </a:ext>
            </a:extLst>
          </p:cNvPr>
          <p:cNvSpPr/>
          <p:nvPr/>
        </p:nvSpPr>
        <p:spPr>
          <a:xfrm>
            <a:off x="2945285" y="3429000"/>
            <a:ext cx="1790986" cy="464947"/>
          </a:xfrm>
          <a:prstGeom prst="roundRect">
            <a:avLst>
              <a:gd name="adj" fmla="val 50000"/>
            </a:avLst>
          </a:prstGeom>
          <a:solidFill>
            <a:schemeClr val="bg1">
              <a:alpha val="84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lt"/>
                <a:ea typeface="+mj-ea"/>
              </a:rPr>
              <a:t>XX</a:t>
            </a: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lt"/>
                <a:ea typeface="+mj-ea"/>
              </a:rPr>
              <a:t>部门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A598027A-D715-EDFB-7791-D39D7E05EE9D}"/>
              </a:ext>
            </a:extLst>
          </p:cNvPr>
          <p:cNvSpPr/>
          <p:nvPr/>
        </p:nvSpPr>
        <p:spPr>
          <a:xfrm>
            <a:off x="5200508" y="3429000"/>
            <a:ext cx="1790986" cy="464947"/>
          </a:xfrm>
          <a:prstGeom prst="roundRect">
            <a:avLst>
              <a:gd name="adj" fmla="val 50000"/>
            </a:avLst>
          </a:prstGeom>
          <a:solidFill>
            <a:schemeClr val="bg1">
              <a:alpha val="84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lt"/>
                <a:ea typeface="+mj-ea"/>
              </a:rPr>
              <a:t>XX</a:t>
            </a: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lt"/>
                <a:ea typeface="+mj-ea"/>
              </a:rPr>
              <a:t>部门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B3417841-218A-AB50-9323-49CED0EFD76E}"/>
              </a:ext>
            </a:extLst>
          </p:cNvPr>
          <p:cNvSpPr/>
          <p:nvPr/>
        </p:nvSpPr>
        <p:spPr>
          <a:xfrm>
            <a:off x="7455731" y="3429000"/>
            <a:ext cx="1790986" cy="464947"/>
          </a:xfrm>
          <a:prstGeom prst="roundRect">
            <a:avLst>
              <a:gd name="adj" fmla="val 50000"/>
            </a:avLst>
          </a:prstGeom>
          <a:solidFill>
            <a:schemeClr val="bg1">
              <a:alpha val="84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lt"/>
                <a:ea typeface="+mj-ea"/>
              </a:rPr>
              <a:t>XX</a:t>
            </a: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lt"/>
                <a:ea typeface="+mj-ea"/>
              </a:rPr>
              <a:t>部门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A4F1AD67-DB92-32B0-682A-78F61E93F100}"/>
              </a:ext>
            </a:extLst>
          </p:cNvPr>
          <p:cNvSpPr/>
          <p:nvPr/>
        </p:nvSpPr>
        <p:spPr>
          <a:xfrm>
            <a:off x="9710953" y="3429000"/>
            <a:ext cx="1790986" cy="464947"/>
          </a:xfrm>
          <a:prstGeom prst="roundRect">
            <a:avLst>
              <a:gd name="adj" fmla="val 50000"/>
            </a:avLst>
          </a:prstGeom>
          <a:solidFill>
            <a:schemeClr val="bg1">
              <a:alpha val="84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lt"/>
                <a:ea typeface="+mj-ea"/>
              </a:rPr>
              <a:t>XX</a:t>
            </a: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lt"/>
                <a:ea typeface="+mj-ea"/>
              </a:rPr>
              <a:t>部门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7F8BD07-ED12-01F4-FBA0-076745188AD0}"/>
              </a:ext>
            </a:extLst>
          </p:cNvPr>
          <p:cNvSpPr txBox="1"/>
          <p:nvPr/>
        </p:nvSpPr>
        <p:spPr>
          <a:xfrm>
            <a:off x="742757" y="728438"/>
            <a:ext cx="3169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请在此输入标题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93837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"/>
                <a:lumOff val="9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7A681E73-D94C-9AA7-B536-20E954FBA196}"/>
              </a:ext>
            </a:extLst>
          </p:cNvPr>
          <p:cNvSpPr/>
          <p:nvPr/>
        </p:nvSpPr>
        <p:spPr>
          <a:xfrm>
            <a:off x="0" y="-28348"/>
            <a:ext cx="5638799" cy="52404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4D5371-C149-F549-35F0-26EBF2107B49}"/>
              </a:ext>
            </a:extLst>
          </p:cNvPr>
          <p:cNvSpPr txBox="1"/>
          <p:nvPr/>
        </p:nvSpPr>
        <p:spPr>
          <a:xfrm>
            <a:off x="6409149" y="2532657"/>
            <a:ext cx="30315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latin typeface="+mj-ea"/>
                <a:ea typeface="+mj-ea"/>
              </a:rPr>
              <a:t>产品介绍</a:t>
            </a:r>
          </a:p>
        </p:txBody>
      </p:sp>
      <p:sp>
        <p:nvSpPr>
          <p:cNvPr id="14" name="箭头: V 形 13">
            <a:extLst>
              <a:ext uri="{FF2B5EF4-FFF2-40B4-BE49-F238E27FC236}">
                <a16:creationId xmlns:a16="http://schemas.microsoft.com/office/drawing/2014/main" id="{59732397-0CED-58F0-F8B5-C93990E62B94}"/>
              </a:ext>
            </a:extLst>
          </p:cNvPr>
          <p:cNvSpPr/>
          <p:nvPr/>
        </p:nvSpPr>
        <p:spPr>
          <a:xfrm>
            <a:off x="9585490" y="3236615"/>
            <a:ext cx="183400" cy="183400"/>
          </a:xfrm>
          <a:prstGeom prst="chevron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50" tIns="26975" rIns="53950" bIns="26975" rtlCol="0" anchor="ctr"/>
          <a:lstStyle/>
          <a:p>
            <a:pPr algn="ctr"/>
            <a:endParaRPr lang="en-US" sz="1062">
              <a:solidFill>
                <a:schemeClr val="tx1"/>
              </a:solidFill>
            </a:endParaRPr>
          </a:p>
        </p:txBody>
      </p:sp>
      <p:pic>
        <p:nvPicPr>
          <p:cNvPr id="5" name="图片 4" descr="植物的花瓶&#10;&#10;中度可信度描述已自动生成">
            <a:extLst>
              <a:ext uri="{FF2B5EF4-FFF2-40B4-BE49-F238E27FC236}">
                <a16:creationId xmlns:a16="http://schemas.microsoft.com/office/drawing/2014/main" id="{D8E8ED0D-7941-94AD-7B5E-F00C0DA062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b="7617"/>
          <a:stretch/>
        </p:blipFill>
        <p:spPr>
          <a:xfrm>
            <a:off x="1816365" y="710969"/>
            <a:ext cx="5108137" cy="5969677"/>
          </a:xfrm>
          <a:prstGeom prst="rect">
            <a:avLst/>
          </a:prstGeom>
          <a:effectLst/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75EFF027-C6BE-6FBF-47A7-5F2F8D936571}"/>
              </a:ext>
            </a:extLst>
          </p:cNvPr>
          <p:cNvSpPr txBox="1"/>
          <p:nvPr/>
        </p:nvSpPr>
        <p:spPr>
          <a:xfrm>
            <a:off x="705038" y="2305591"/>
            <a:ext cx="207781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500" dirty="0">
                <a:solidFill>
                  <a:schemeClr val="bg1"/>
                </a:solidFill>
                <a:latin typeface="+mj-lt"/>
                <a:ea typeface="+mj-ea"/>
              </a:rPr>
              <a:t>02</a:t>
            </a:r>
          </a:p>
        </p:txBody>
      </p:sp>
      <p:pic>
        <p:nvPicPr>
          <p:cNvPr id="8" name="图片 7" descr="植物的花瓶&#10;&#10;中度可信度描述已自动生成">
            <a:extLst>
              <a:ext uri="{FF2B5EF4-FFF2-40B4-BE49-F238E27FC236}">
                <a16:creationId xmlns:a16="http://schemas.microsoft.com/office/drawing/2014/main" id="{E25804EB-4DB5-3AA7-473A-D69EA7D398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r="48973" b="62356"/>
          <a:stretch/>
        </p:blipFill>
        <p:spPr>
          <a:xfrm>
            <a:off x="9585490" y="5082554"/>
            <a:ext cx="2606510" cy="1775446"/>
          </a:xfrm>
          <a:custGeom>
            <a:avLst/>
            <a:gdLst>
              <a:gd name="connsiteX0" fmla="*/ 0 w 2606510"/>
              <a:gd name="connsiteY0" fmla="*/ 0 h 1775446"/>
              <a:gd name="connsiteX1" fmla="*/ 2606510 w 2606510"/>
              <a:gd name="connsiteY1" fmla="*/ 0 h 1775446"/>
              <a:gd name="connsiteX2" fmla="*/ 2606510 w 2606510"/>
              <a:gd name="connsiteY2" fmla="*/ 1775446 h 1775446"/>
              <a:gd name="connsiteX3" fmla="*/ 0 w 2606510"/>
              <a:gd name="connsiteY3" fmla="*/ 1775446 h 177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6510" h="1775446">
                <a:moveTo>
                  <a:pt x="0" y="0"/>
                </a:moveTo>
                <a:lnTo>
                  <a:pt x="2606510" y="0"/>
                </a:lnTo>
                <a:lnTo>
                  <a:pt x="2606510" y="1775446"/>
                </a:lnTo>
                <a:lnTo>
                  <a:pt x="0" y="1775446"/>
                </a:lnTo>
                <a:close/>
              </a:path>
            </a:pathLst>
          </a:custGeom>
          <a:effectLst/>
        </p:spPr>
      </p:pic>
    </p:spTree>
    <p:extLst>
      <p:ext uri="{BB962C8B-B14F-4D97-AF65-F5344CB8AC3E}">
        <p14:creationId xmlns:p14="http://schemas.microsoft.com/office/powerpoint/2010/main" val="2815373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"/>
                <a:lumOff val="9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 descr="植物的花瓶&#10;&#10;中度可信度描述已自动生成">
            <a:extLst>
              <a:ext uri="{FF2B5EF4-FFF2-40B4-BE49-F238E27FC236}">
                <a16:creationId xmlns:a16="http://schemas.microsoft.com/office/drawing/2014/main" id="{ABD3340C-F132-DF13-34AB-6FC6675B84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b="7617"/>
          <a:stretch/>
        </p:blipFill>
        <p:spPr>
          <a:xfrm>
            <a:off x="1077002" y="1808306"/>
            <a:ext cx="2226467" cy="2601984"/>
          </a:xfrm>
          <a:prstGeom prst="rect">
            <a:avLst/>
          </a:prstGeom>
          <a:effectLst/>
        </p:spPr>
      </p:pic>
      <p:pic>
        <p:nvPicPr>
          <p:cNvPr id="48" name="图片 47" descr="植物的花瓶&#10;&#10;中度可信度描述已自动生成">
            <a:extLst>
              <a:ext uri="{FF2B5EF4-FFF2-40B4-BE49-F238E27FC236}">
                <a16:creationId xmlns:a16="http://schemas.microsoft.com/office/drawing/2014/main" id="{2E80769F-85AF-FF86-5B01-98B8CD51C7D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b="7617"/>
          <a:stretch/>
        </p:blipFill>
        <p:spPr>
          <a:xfrm>
            <a:off x="3678735" y="1808306"/>
            <a:ext cx="2226467" cy="2601984"/>
          </a:xfrm>
          <a:prstGeom prst="rect">
            <a:avLst/>
          </a:prstGeom>
          <a:effectLst/>
        </p:spPr>
      </p:pic>
      <p:pic>
        <p:nvPicPr>
          <p:cNvPr id="49" name="图片 48" descr="植物的花瓶&#10;&#10;中度可信度描述已自动生成">
            <a:extLst>
              <a:ext uri="{FF2B5EF4-FFF2-40B4-BE49-F238E27FC236}">
                <a16:creationId xmlns:a16="http://schemas.microsoft.com/office/drawing/2014/main" id="{644C0D5E-EC0D-C9C5-1415-9958DE914F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b="7617"/>
          <a:stretch/>
        </p:blipFill>
        <p:spPr>
          <a:xfrm>
            <a:off x="6188912" y="1808306"/>
            <a:ext cx="2226467" cy="2601984"/>
          </a:xfrm>
          <a:prstGeom prst="rect">
            <a:avLst/>
          </a:prstGeom>
          <a:effectLst/>
        </p:spPr>
      </p:pic>
      <p:pic>
        <p:nvPicPr>
          <p:cNvPr id="50" name="图片 49" descr="植物的花瓶&#10;&#10;中度可信度描述已自动生成">
            <a:extLst>
              <a:ext uri="{FF2B5EF4-FFF2-40B4-BE49-F238E27FC236}">
                <a16:creationId xmlns:a16="http://schemas.microsoft.com/office/drawing/2014/main" id="{0F249820-269A-51B8-111B-30748229F9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b="7617"/>
          <a:stretch/>
        </p:blipFill>
        <p:spPr>
          <a:xfrm>
            <a:off x="8744867" y="1808306"/>
            <a:ext cx="2226467" cy="2601984"/>
          </a:xfrm>
          <a:prstGeom prst="rect">
            <a:avLst/>
          </a:prstGeom>
          <a:effectLst/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2EE5F817-25E0-C4A1-0AA0-1DE7202442A6}"/>
              </a:ext>
            </a:extLst>
          </p:cNvPr>
          <p:cNvSpPr txBox="1"/>
          <p:nvPr/>
        </p:nvSpPr>
        <p:spPr>
          <a:xfrm>
            <a:off x="1539636" y="4533863"/>
            <a:ext cx="1370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lt"/>
                <a:ea typeface="+mj-ea"/>
              </a:rPr>
              <a:t>添加小标题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BD4CA5E9-5FBA-72FF-B173-FFA23998BD87}"/>
              </a:ext>
            </a:extLst>
          </p:cNvPr>
          <p:cNvSpPr txBox="1"/>
          <p:nvPr/>
        </p:nvSpPr>
        <p:spPr>
          <a:xfrm>
            <a:off x="742757" y="728438"/>
            <a:ext cx="3169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请在此输入标题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86F4ED-F00C-F212-B0B0-BB27991ABFF4}"/>
              </a:ext>
            </a:extLst>
          </p:cNvPr>
          <p:cNvSpPr txBox="1"/>
          <p:nvPr/>
        </p:nvSpPr>
        <p:spPr>
          <a:xfrm>
            <a:off x="4106524" y="4533863"/>
            <a:ext cx="1370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lt"/>
                <a:ea typeface="+mj-ea"/>
              </a:rPr>
              <a:t>添加小标题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FC6106-946F-1835-E874-52389FE0A2CA}"/>
              </a:ext>
            </a:extLst>
          </p:cNvPr>
          <p:cNvSpPr txBox="1"/>
          <p:nvPr/>
        </p:nvSpPr>
        <p:spPr>
          <a:xfrm>
            <a:off x="6673412" y="4533863"/>
            <a:ext cx="1370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lt"/>
                <a:ea typeface="+mj-ea"/>
              </a:rPr>
              <a:t>添加小标题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79C7EA-F32C-4CE8-825B-BF6FD2B87A9B}"/>
              </a:ext>
            </a:extLst>
          </p:cNvPr>
          <p:cNvSpPr txBox="1"/>
          <p:nvPr/>
        </p:nvSpPr>
        <p:spPr>
          <a:xfrm>
            <a:off x="9240300" y="4533863"/>
            <a:ext cx="1370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lt"/>
                <a:ea typeface="+mj-ea"/>
              </a:rPr>
              <a:t>添加小标题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B4DAE2-5043-CD61-4F37-492176CF5AD6}"/>
              </a:ext>
            </a:extLst>
          </p:cNvPr>
          <p:cNvSpPr txBox="1"/>
          <p:nvPr/>
        </p:nvSpPr>
        <p:spPr>
          <a:xfrm>
            <a:off x="962224" y="4933973"/>
            <a:ext cx="2525712" cy="628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z="1400" spc="100" dirty="0">
                <a:latin typeface="+mn-ea"/>
              </a:rPr>
              <a:t>单击此处输入你的正文，请尽量言简意赅的阐述观点</a:t>
            </a:r>
            <a:endParaRPr lang="en-US" altLang="zh-CN" sz="1400" spc="100" dirty="0">
              <a:latin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A3CDEA7-13B3-F298-747B-634D701D21C2}"/>
              </a:ext>
            </a:extLst>
          </p:cNvPr>
          <p:cNvSpPr txBox="1"/>
          <p:nvPr/>
        </p:nvSpPr>
        <p:spPr>
          <a:xfrm>
            <a:off x="3529112" y="4933973"/>
            <a:ext cx="2525712" cy="628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z="1400" spc="100" dirty="0">
                <a:latin typeface="+mn-ea"/>
              </a:rPr>
              <a:t>单击此处输入你的正文，请尽量言简意赅的阐述观点</a:t>
            </a:r>
            <a:endParaRPr lang="en-US" altLang="zh-CN" sz="1400" spc="100" dirty="0"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6CDAA32-7A01-AC55-CDDF-F2B3C9F5BBAE}"/>
              </a:ext>
            </a:extLst>
          </p:cNvPr>
          <p:cNvSpPr txBox="1"/>
          <p:nvPr/>
        </p:nvSpPr>
        <p:spPr>
          <a:xfrm>
            <a:off x="6096000" y="4933973"/>
            <a:ext cx="2525712" cy="628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z="1400" spc="100" dirty="0">
                <a:latin typeface="+mn-ea"/>
              </a:rPr>
              <a:t>单击此处输入你的正文，请尽量言简意赅的阐述观点</a:t>
            </a:r>
            <a:endParaRPr lang="en-US" altLang="zh-CN" sz="1400" spc="100" dirty="0"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A98182F-CDCC-C05E-D230-7896DB4C6017}"/>
              </a:ext>
            </a:extLst>
          </p:cNvPr>
          <p:cNvSpPr txBox="1"/>
          <p:nvPr/>
        </p:nvSpPr>
        <p:spPr>
          <a:xfrm>
            <a:off x="8662888" y="4933973"/>
            <a:ext cx="2525712" cy="628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z="1400" spc="100" dirty="0">
                <a:latin typeface="+mn-ea"/>
              </a:rPr>
              <a:t>单击此处输入你的正文，请尽量言简意赅的阐述观点</a:t>
            </a:r>
            <a:endParaRPr lang="en-US" altLang="zh-CN" sz="1400" spc="100" dirty="0">
              <a:latin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C3FE23F-4704-E31B-ED80-9A5FF17E0BDD}"/>
              </a:ext>
            </a:extLst>
          </p:cNvPr>
          <p:cNvGrpSpPr/>
          <p:nvPr/>
        </p:nvGrpSpPr>
        <p:grpSpPr>
          <a:xfrm>
            <a:off x="0" y="6547988"/>
            <a:ext cx="12192000" cy="323165"/>
            <a:chOff x="0" y="6547988"/>
            <a:chExt cx="12192000" cy="32316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8DFFF6B-246E-4C1C-060C-08F72E62F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6561140"/>
              <a:ext cx="12192000" cy="296862"/>
            </a:xfrm>
            <a:custGeom>
              <a:avLst/>
              <a:gdLst>
                <a:gd name="connsiteX0" fmla="*/ 12192000 w 12192000"/>
                <a:gd name="connsiteY0" fmla="*/ 0 h 2740093"/>
                <a:gd name="connsiteX1" fmla="*/ 9596476 w 12192000"/>
                <a:gd name="connsiteY1" fmla="*/ 0 h 2740093"/>
                <a:gd name="connsiteX2" fmla="*/ 9546754 w 12192000"/>
                <a:gd name="connsiteY2" fmla="*/ 1105 h 2740093"/>
                <a:gd name="connsiteX3" fmla="*/ 9495926 w 12192000"/>
                <a:gd name="connsiteY3" fmla="*/ 6630 h 2740093"/>
                <a:gd name="connsiteX4" fmla="*/ 9447308 w 12192000"/>
                <a:gd name="connsiteY4" fmla="*/ 14364 h 2740093"/>
                <a:gd name="connsiteX5" fmla="*/ 9399796 w 12192000"/>
                <a:gd name="connsiteY5" fmla="*/ 25414 h 2740093"/>
                <a:gd name="connsiteX6" fmla="*/ 9353388 w 12192000"/>
                <a:gd name="connsiteY6" fmla="*/ 39778 h 2740093"/>
                <a:gd name="connsiteX7" fmla="*/ 9306980 w 12192000"/>
                <a:gd name="connsiteY7" fmla="*/ 55248 h 2740093"/>
                <a:gd name="connsiteX8" fmla="*/ 9261677 w 12192000"/>
                <a:gd name="connsiteY8" fmla="*/ 76242 h 2740093"/>
                <a:gd name="connsiteX9" fmla="*/ 9218584 w 12192000"/>
                <a:gd name="connsiteY9" fmla="*/ 98340 h 2740093"/>
                <a:gd name="connsiteX10" fmla="*/ 9175491 w 12192000"/>
                <a:gd name="connsiteY10" fmla="*/ 122649 h 2740093"/>
                <a:gd name="connsiteX11" fmla="*/ 9135713 w 12192000"/>
                <a:gd name="connsiteY11" fmla="*/ 150273 h 2740093"/>
                <a:gd name="connsiteX12" fmla="*/ 9098145 w 12192000"/>
                <a:gd name="connsiteY12" fmla="*/ 181212 h 2740093"/>
                <a:gd name="connsiteX13" fmla="*/ 9061681 w 12192000"/>
                <a:gd name="connsiteY13" fmla="*/ 213255 h 2740093"/>
                <a:gd name="connsiteX14" fmla="*/ 9026323 w 12192000"/>
                <a:gd name="connsiteY14" fmla="*/ 247508 h 2740093"/>
                <a:gd name="connsiteX15" fmla="*/ 8993175 w 12192000"/>
                <a:gd name="connsiteY15" fmla="*/ 286182 h 2740093"/>
                <a:gd name="connsiteX16" fmla="*/ 8963341 w 12192000"/>
                <a:gd name="connsiteY16" fmla="*/ 325960 h 2740093"/>
                <a:gd name="connsiteX17" fmla="*/ 8934612 w 12192000"/>
                <a:gd name="connsiteY17" fmla="*/ 366843 h 2740093"/>
                <a:gd name="connsiteX18" fmla="*/ 8855056 w 12192000"/>
                <a:gd name="connsiteY18" fmla="*/ 493912 h 2740093"/>
                <a:gd name="connsiteX19" fmla="*/ 8825222 w 12192000"/>
                <a:gd name="connsiteY19" fmla="*/ 540320 h 2740093"/>
                <a:gd name="connsiteX20" fmla="*/ 8792074 w 12192000"/>
                <a:gd name="connsiteY20" fmla="*/ 582308 h 2740093"/>
                <a:gd name="connsiteX21" fmla="*/ 8756716 w 12192000"/>
                <a:gd name="connsiteY21" fmla="*/ 622086 h 2740093"/>
                <a:gd name="connsiteX22" fmla="*/ 8718042 w 12192000"/>
                <a:gd name="connsiteY22" fmla="*/ 660759 h 2740093"/>
                <a:gd name="connsiteX23" fmla="*/ 8679369 w 12192000"/>
                <a:gd name="connsiteY23" fmla="*/ 695012 h 2740093"/>
                <a:gd name="connsiteX24" fmla="*/ 8636276 w 12192000"/>
                <a:gd name="connsiteY24" fmla="*/ 729266 h 2740093"/>
                <a:gd name="connsiteX25" fmla="*/ 8593183 w 12192000"/>
                <a:gd name="connsiteY25" fmla="*/ 759099 h 2740093"/>
                <a:gd name="connsiteX26" fmla="*/ 8546775 w 12192000"/>
                <a:gd name="connsiteY26" fmla="*/ 785618 h 2740093"/>
                <a:gd name="connsiteX27" fmla="*/ 8499263 w 12192000"/>
                <a:gd name="connsiteY27" fmla="*/ 809927 h 2740093"/>
                <a:gd name="connsiteX28" fmla="*/ 8450645 w 12192000"/>
                <a:gd name="connsiteY28" fmla="*/ 832026 h 2740093"/>
                <a:gd name="connsiteX29" fmla="*/ 8400922 w 12192000"/>
                <a:gd name="connsiteY29" fmla="*/ 849705 h 2740093"/>
                <a:gd name="connsiteX30" fmla="*/ 8350094 w 12192000"/>
                <a:gd name="connsiteY30" fmla="*/ 865174 h 2740093"/>
                <a:gd name="connsiteX31" fmla="*/ 8298162 w 12192000"/>
                <a:gd name="connsiteY31" fmla="*/ 876224 h 2740093"/>
                <a:gd name="connsiteX32" fmla="*/ 8244019 w 12192000"/>
                <a:gd name="connsiteY32" fmla="*/ 883958 h 2740093"/>
                <a:gd name="connsiteX33" fmla="*/ 8189877 w 12192000"/>
                <a:gd name="connsiteY33" fmla="*/ 890588 h 2740093"/>
                <a:gd name="connsiteX34" fmla="*/ 8135734 w 12192000"/>
                <a:gd name="connsiteY34" fmla="*/ 892798 h 2740093"/>
                <a:gd name="connsiteX35" fmla="*/ 0 w 12192000"/>
                <a:gd name="connsiteY35" fmla="*/ 892798 h 2740093"/>
                <a:gd name="connsiteX36" fmla="*/ 0 w 12192000"/>
                <a:gd name="connsiteY36" fmla="*/ 905137 h 2740093"/>
                <a:gd name="connsiteX37" fmla="*/ 0 w 12192000"/>
                <a:gd name="connsiteY37" fmla="*/ 1144726 h 2740093"/>
                <a:gd name="connsiteX38" fmla="*/ 0 w 12192000"/>
                <a:gd name="connsiteY38" fmla="*/ 2740093 h 2740093"/>
                <a:gd name="connsiteX39" fmla="*/ 12192000 w 12192000"/>
                <a:gd name="connsiteY39" fmla="*/ 2740093 h 2740093"/>
                <a:gd name="connsiteX40" fmla="*/ 12192000 w 12192000"/>
                <a:gd name="connsiteY40" fmla="*/ 1144726 h 2740093"/>
                <a:gd name="connsiteX41" fmla="*/ 12192000 w 12192000"/>
                <a:gd name="connsiteY41" fmla="*/ 1018762 h 2740093"/>
                <a:gd name="connsiteX42" fmla="*/ 12192000 w 12192000"/>
                <a:gd name="connsiteY42" fmla="*/ 905137 h 2740093"/>
                <a:gd name="connsiteX43" fmla="*/ 12192000 w 12192000"/>
                <a:gd name="connsiteY43" fmla="*/ 892798 h 2740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192000" h="2740093">
                  <a:moveTo>
                    <a:pt x="12192000" y="0"/>
                  </a:moveTo>
                  <a:lnTo>
                    <a:pt x="9596476" y="0"/>
                  </a:lnTo>
                  <a:lnTo>
                    <a:pt x="9546754" y="1105"/>
                  </a:lnTo>
                  <a:lnTo>
                    <a:pt x="9495926" y="6630"/>
                  </a:lnTo>
                  <a:lnTo>
                    <a:pt x="9447308" y="14364"/>
                  </a:lnTo>
                  <a:lnTo>
                    <a:pt x="9399796" y="25414"/>
                  </a:lnTo>
                  <a:lnTo>
                    <a:pt x="9353388" y="39778"/>
                  </a:lnTo>
                  <a:lnTo>
                    <a:pt x="9306980" y="55248"/>
                  </a:lnTo>
                  <a:lnTo>
                    <a:pt x="9261677" y="76242"/>
                  </a:lnTo>
                  <a:lnTo>
                    <a:pt x="9218584" y="98340"/>
                  </a:lnTo>
                  <a:lnTo>
                    <a:pt x="9175491" y="122649"/>
                  </a:lnTo>
                  <a:lnTo>
                    <a:pt x="9135713" y="150273"/>
                  </a:lnTo>
                  <a:lnTo>
                    <a:pt x="9098145" y="181212"/>
                  </a:lnTo>
                  <a:lnTo>
                    <a:pt x="9061681" y="213255"/>
                  </a:lnTo>
                  <a:lnTo>
                    <a:pt x="9026323" y="247508"/>
                  </a:lnTo>
                  <a:lnTo>
                    <a:pt x="8993175" y="286182"/>
                  </a:lnTo>
                  <a:lnTo>
                    <a:pt x="8963341" y="325960"/>
                  </a:lnTo>
                  <a:lnTo>
                    <a:pt x="8934612" y="366843"/>
                  </a:lnTo>
                  <a:lnTo>
                    <a:pt x="8855056" y="493912"/>
                  </a:lnTo>
                  <a:lnTo>
                    <a:pt x="8825222" y="540320"/>
                  </a:lnTo>
                  <a:lnTo>
                    <a:pt x="8792074" y="582308"/>
                  </a:lnTo>
                  <a:lnTo>
                    <a:pt x="8756716" y="622086"/>
                  </a:lnTo>
                  <a:lnTo>
                    <a:pt x="8718042" y="660759"/>
                  </a:lnTo>
                  <a:lnTo>
                    <a:pt x="8679369" y="695012"/>
                  </a:lnTo>
                  <a:lnTo>
                    <a:pt x="8636276" y="729266"/>
                  </a:lnTo>
                  <a:lnTo>
                    <a:pt x="8593183" y="759099"/>
                  </a:lnTo>
                  <a:lnTo>
                    <a:pt x="8546775" y="785618"/>
                  </a:lnTo>
                  <a:lnTo>
                    <a:pt x="8499263" y="809927"/>
                  </a:lnTo>
                  <a:lnTo>
                    <a:pt x="8450645" y="832026"/>
                  </a:lnTo>
                  <a:lnTo>
                    <a:pt x="8400922" y="849705"/>
                  </a:lnTo>
                  <a:lnTo>
                    <a:pt x="8350094" y="865174"/>
                  </a:lnTo>
                  <a:lnTo>
                    <a:pt x="8298162" y="876224"/>
                  </a:lnTo>
                  <a:lnTo>
                    <a:pt x="8244019" y="883958"/>
                  </a:lnTo>
                  <a:lnTo>
                    <a:pt x="8189877" y="890588"/>
                  </a:lnTo>
                  <a:lnTo>
                    <a:pt x="8135734" y="892798"/>
                  </a:lnTo>
                  <a:lnTo>
                    <a:pt x="0" y="892798"/>
                  </a:lnTo>
                  <a:lnTo>
                    <a:pt x="0" y="905137"/>
                  </a:lnTo>
                  <a:lnTo>
                    <a:pt x="0" y="1144726"/>
                  </a:lnTo>
                  <a:lnTo>
                    <a:pt x="0" y="2740093"/>
                  </a:lnTo>
                  <a:lnTo>
                    <a:pt x="12192000" y="2740093"/>
                  </a:lnTo>
                  <a:lnTo>
                    <a:pt x="12192000" y="1144726"/>
                  </a:lnTo>
                  <a:lnTo>
                    <a:pt x="12192000" y="1018762"/>
                  </a:lnTo>
                  <a:lnTo>
                    <a:pt x="12192000" y="905137"/>
                  </a:lnTo>
                  <a:lnTo>
                    <a:pt x="12192000" y="892798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76200" dir="16200000" rotWithShape="0">
                <a:schemeClr val="accent1">
                  <a:lumMod val="60000"/>
                  <a:lumOff val="40000"/>
                  <a:alpha val="3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汉仪旗黑KW 55S" panose="00020600040101010101" pitchFamily="18" charset="-122"/>
                <a:ea typeface="汉仪旗黑KW 55S" panose="00020600040101010101" pitchFamily="18" charset="-122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B4E7353-9C38-3B11-B1F9-2E3949609562}"/>
                </a:ext>
              </a:extLst>
            </p:cNvPr>
            <p:cNvGrpSpPr/>
            <p:nvPr/>
          </p:nvGrpSpPr>
          <p:grpSpPr>
            <a:xfrm>
              <a:off x="11195680" y="6547988"/>
              <a:ext cx="926041" cy="323165"/>
              <a:chOff x="11087727" y="6546400"/>
              <a:chExt cx="926041" cy="323165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605BC31-6579-4D65-4FF1-1C86E6286D26}"/>
                  </a:ext>
                </a:extLst>
              </p:cNvPr>
              <p:cNvSpPr txBox="1"/>
              <p:nvPr/>
            </p:nvSpPr>
            <p:spPr>
              <a:xfrm>
                <a:off x="11087727" y="6546400"/>
                <a:ext cx="926041" cy="3231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500" b="0" i="0" dirty="0">
                    <a:solidFill>
                      <a:schemeClr val="bg1"/>
                    </a:solidFill>
                    <a:effectLst/>
                    <a:latin typeface="汉仪旗黑 85S" panose="00020600040101010101" pitchFamily="18" charset="-122"/>
                    <a:ea typeface="汉仪旗黑 85S" panose="00020600040101010101" pitchFamily="18" charset="-122"/>
                  </a:rPr>
                  <a:t>COMPANY INTRODUCTION </a:t>
                </a:r>
                <a:r>
                  <a:rPr lang="en-US" altLang="zh-CN" sz="500" b="0" i="0" dirty="0">
                    <a:solidFill>
                      <a:schemeClr val="bg1"/>
                    </a:solidFill>
                    <a:effectLst/>
                    <a:latin typeface="汉仪旗黑KW 55S" panose="00020600040101010101" pitchFamily="18" charset="-122"/>
                    <a:ea typeface="汉仪旗黑KW 55S" panose="00020600040101010101" pitchFamily="18" charset="-122"/>
                  </a:rPr>
                  <a:t>TEMPLATE</a:t>
                </a:r>
                <a:endParaRPr lang="zh-CN" altLang="en-US" sz="500" dirty="0">
                  <a:solidFill>
                    <a:schemeClr val="bg1"/>
                  </a:solidFill>
                  <a:latin typeface="汉仪旗黑KW 55S" panose="00020600040101010101" pitchFamily="18" charset="-122"/>
                  <a:ea typeface="汉仪旗黑KW 55S" panose="00020600040101010101" pitchFamily="18" charset="-122"/>
                </a:endParaRPr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2C013391-7FA9-5C2B-8D07-A9ECAE6BDAFD}"/>
                  </a:ext>
                </a:extLst>
              </p:cNvPr>
              <p:cNvGrpSpPr/>
              <p:nvPr/>
            </p:nvGrpSpPr>
            <p:grpSpPr>
              <a:xfrm>
                <a:off x="11527198" y="6760146"/>
                <a:ext cx="185382" cy="48907"/>
                <a:chOff x="1483610" y="3156318"/>
                <a:chExt cx="293712" cy="77488"/>
              </a:xfrm>
            </p:grpSpPr>
            <p:sp>
              <p:nvSpPr>
                <p:cNvPr id="18" name="等腰三角形 27">
                  <a:extLst>
                    <a:ext uri="{FF2B5EF4-FFF2-40B4-BE49-F238E27FC236}">
                      <a16:creationId xmlns:a16="http://schemas.microsoft.com/office/drawing/2014/main" id="{2662BCE8-91DE-5EC5-442C-23517C99C8AB}"/>
                    </a:ext>
                  </a:extLst>
                </p:cNvPr>
                <p:cNvSpPr/>
                <p:nvPr/>
              </p:nvSpPr>
              <p:spPr>
                <a:xfrm rot="16200000" flipV="1">
                  <a:off x="1483604" y="3159164"/>
                  <a:ext cx="74648" cy="74636"/>
                </a:xfrm>
                <a:custGeom>
                  <a:avLst/>
                  <a:gdLst>
                    <a:gd name="connsiteX0" fmla="*/ 3840 w 515227"/>
                    <a:gd name="connsiteY0" fmla="*/ 463050 h 515149"/>
                    <a:gd name="connsiteX1" fmla="*/ 225415 w 515227"/>
                    <a:gd name="connsiteY1" fmla="*/ 19900 h 515149"/>
                    <a:gd name="connsiteX2" fmla="*/ 289813 w 515227"/>
                    <a:gd name="connsiteY2" fmla="*/ 19900 h 515149"/>
                    <a:gd name="connsiteX3" fmla="*/ 511388 w 515227"/>
                    <a:gd name="connsiteY3" fmla="*/ 463050 h 515149"/>
                    <a:gd name="connsiteX4" fmla="*/ 479189 w 515227"/>
                    <a:gd name="connsiteY4" fmla="*/ 515149 h 515149"/>
                    <a:gd name="connsiteX5" fmla="*/ 36039 w 515227"/>
                    <a:gd name="connsiteY5" fmla="*/ 515149 h 515149"/>
                    <a:gd name="connsiteX6" fmla="*/ 3840 w 515227"/>
                    <a:gd name="connsiteY6" fmla="*/ 463050 h 515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15227" h="515149">
                      <a:moveTo>
                        <a:pt x="3840" y="463050"/>
                      </a:moveTo>
                      <a:lnTo>
                        <a:pt x="225415" y="19900"/>
                      </a:lnTo>
                      <a:cubicBezTo>
                        <a:pt x="238681" y="-6633"/>
                        <a:pt x="276547" y="-6633"/>
                        <a:pt x="289813" y="19900"/>
                      </a:cubicBezTo>
                      <a:lnTo>
                        <a:pt x="511388" y="463050"/>
                      </a:lnTo>
                      <a:cubicBezTo>
                        <a:pt x="523345" y="486963"/>
                        <a:pt x="505925" y="515149"/>
                        <a:pt x="479189" y="515149"/>
                      </a:cubicBezTo>
                      <a:lnTo>
                        <a:pt x="36039" y="515149"/>
                      </a:lnTo>
                      <a:cubicBezTo>
                        <a:pt x="9303" y="515149"/>
                        <a:pt x="-8117" y="486963"/>
                        <a:pt x="3840" y="463050"/>
                      </a:cubicBezTo>
                    </a:path>
                  </a:pathLst>
                </a:cu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279400" dist="101600" dir="2700000" algn="tl" rotWithShape="0">
                    <a:srgbClr val="3237AB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>
                    <a:latin typeface="汉仪旗黑KW 55S" panose="00020600040101010101" pitchFamily="18" charset="-122"/>
                    <a:ea typeface="汉仪旗黑KW 55S" panose="00020600040101010101" pitchFamily="18" charset="-122"/>
                  </a:endParaRPr>
                </a:p>
              </p:txBody>
            </p:sp>
            <p:sp>
              <p:nvSpPr>
                <p:cNvPr id="19" name="等腰三角形 27">
                  <a:extLst>
                    <a:ext uri="{FF2B5EF4-FFF2-40B4-BE49-F238E27FC236}">
                      <a16:creationId xmlns:a16="http://schemas.microsoft.com/office/drawing/2014/main" id="{1E457CC8-6838-51E9-DFC8-30756ADA20BC}"/>
                    </a:ext>
                  </a:extLst>
                </p:cNvPr>
                <p:cNvSpPr/>
                <p:nvPr/>
              </p:nvSpPr>
              <p:spPr>
                <a:xfrm rot="16200000" flipV="1">
                  <a:off x="1593143" y="3156325"/>
                  <a:ext cx="74649" cy="74636"/>
                </a:xfrm>
                <a:custGeom>
                  <a:avLst/>
                  <a:gdLst>
                    <a:gd name="connsiteX0" fmla="*/ 3840 w 515227"/>
                    <a:gd name="connsiteY0" fmla="*/ 463050 h 515149"/>
                    <a:gd name="connsiteX1" fmla="*/ 225415 w 515227"/>
                    <a:gd name="connsiteY1" fmla="*/ 19900 h 515149"/>
                    <a:gd name="connsiteX2" fmla="*/ 289813 w 515227"/>
                    <a:gd name="connsiteY2" fmla="*/ 19900 h 515149"/>
                    <a:gd name="connsiteX3" fmla="*/ 511388 w 515227"/>
                    <a:gd name="connsiteY3" fmla="*/ 463050 h 515149"/>
                    <a:gd name="connsiteX4" fmla="*/ 479189 w 515227"/>
                    <a:gd name="connsiteY4" fmla="*/ 515149 h 515149"/>
                    <a:gd name="connsiteX5" fmla="*/ 36039 w 515227"/>
                    <a:gd name="connsiteY5" fmla="*/ 515149 h 515149"/>
                    <a:gd name="connsiteX6" fmla="*/ 3840 w 515227"/>
                    <a:gd name="connsiteY6" fmla="*/ 463050 h 515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15227" h="515149">
                      <a:moveTo>
                        <a:pt x="3840" y="463050"/>
                      </a:moveTo>
                      <a:lnTo>
                        <a:pt x="225415" y="19900"/>
                      </a:lnTo>
                      <a:cubicBezTo>
                        <a:pt x="238681" y="-6633"/>
                        <a:pt x="276547" y="-6633"/>
                        <a:pt x="289813" y="19900"/>
                      </a:cubicBezTo>
                      <a:lnTo>
                        <a:pt x="511388" y="463050"/>
                      </a:lnTo>
                      <a:cubicBezTo>
                        <a:pt x="523345" y="486963"/>
                        <a:pt x="505925" y="515149"/>
                        <a:pt x="479189" y="515149"/>
                      </a:cubicBezTo>
                      <a:lnTo>
                        <a:pt x="36039" y="515149"/>
                      </a:lnTo>
                      <a:cubicBezTo>
                        <a:pt x="9303" y="515149"/>
                        <a:pt x="-8117" y="486963"/>
                        <a:pt x="3840" y="463050"/>
                      </a:cubicBezTo>
                    </a:path>
                  </a:pathLst>
                </a:cu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279400" dist="101600" dir="2700000" algn="tl" rotWithShape="0">
                    <a:srgbClr val="3237AB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>
                    <a:latin typeface="汉仪旗黑KW 55S" panose="00020600040101010101" pitchFamily="18" charset="-122"/>
                    <a:ea typeface="汉仪旗黑KW 55S" panose="00020600040101010101" pitchFamily="18" charset="-122"/>
                  </a:endParaRPr>
                </a:p>
              </p:txBody>
            </p:sp>
            <p:sp>
              <p:nvSpPr>
                <p:cNvPr id="20" name="等腰三角形 27">
                  <a:extLst>
                    <a:ext uri="{FF2B5EF4-FFF2-40B4-BE49-F238E27FC236}">
                      <a16:creationId xmlns:a16="http://schemas.microsoft.com/office/drawing/2014/main" id="{A2C02912-F593-0125-CCA2-01E5C2519870}"/>
                    </a:ext>
                  </a:extLst>
                </p:cNvPr>
                <p:cNvSpPr/>
                <p:nvPr/>
              </p:nvSpPr>
              <p:spPr>
                <a:xfrm rot="16200000" flipV="1">
                  <a:off x="1702679" y="3156325"/>
                  <a:ext cx="74649" cy="74636"/>
                </a:xfrm>
                <a:custGeom>
                  <a:avLst/>
                  <a:gdLst>
                    <a:gd name="connsiteX0" fmla="*/ 3840 w 515227"/>
                    <a:gd name="connsiteY0" fmla="*/ 463050 h 515149"/>
                    <a:gd name="connsiteX1" fmla="*/ 225415 w 515227"/>
                    <a:gd name="connsiteY1" fmla="*/ 19900 h 515149"/>
                    <a:gd name="connsiteX2" fmla="*/ 289813 w 515227"/>
                    <a:gd name="connsiteY2" fmla="*/ 19900 h 515149"/>
                    <a:gd name="connsiteX3" fmla="*/ 511388 w 515227"/>
                    <a:gd name="connsiteY3" fmla="*/ 463050 h 515149"/>
                    <a:gd name="connsiteX4" fmla="*/ 479189 w 515227"/>
                    <a:gd name="connsiteY4" fmla="*/ 515149 h 515149"/>
                    <a:gd name="connsiteX5" fmla="*/ 36039 w 515227"/>
                    <a:gd name="connsiteY5" fmla="*/ 515149 h 515149"/>
                    <a:gd name="connsiteX6" fmla="*/ 3840 w 515227"/>
                    <a:gd name="connsiteY6" fmla="*/ 463050 h 515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15227" h="515149">
                      <a:moveTo>
                        <a:pt x="3840" y="463050"/>
                      </a:moveTo>
                      <a:lnTo>
                        <a:pt x="225415" y="19900"/>
                      </a:lnTo>
                      <a:cubicBezTo>
                        <a:pt x="238681" y="-6633"/>
                        <a:pt x="276547" y="-6633"/>
                        <a:pt x="289813" y="19900"/>
                      </a:cubicBezTo>
                      <a:lnTo>
                        <a:pt x="511388" y="463050"/>
                      </a:lnTo>
                      <a:cubicBezTo>
                        <a:pt x="523345" y="486963"/>
                        <a:pt x="505925" y="515149"/>
                        <a:pt x="479189" y="515149"/>
                      </a:cubicBezTo>
                      <a:lnTo>
                        <a:pt x="36039" y="515149"/>
                      </a:lnTo>
                      <a:cubicBezTo>
                        <a:pt x="9303" y="515149"/>
                        <a:pt x="-8117" y="486963"/>
                        <a:pt x="3840" y="463050"/>
                      </a:cubicBezTo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90500" dist="101600" dir="2700000" algn="tl" rotWithShape="0">
                    <a:srgbClr val="F77A2D">
                      <a:alpha val="3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>
                    <a:latin typeface="汉仪旗黑KW 55S" panose="00020600040101010101" pitchFamily="18" charset="-122"/>
                    <a:ea typeface="汉仪旗黑KW 55S" panose="00020600040101010101" pitchFamily="18" charset="-122"/>
                  </a:endParaRPr>
                </a:p>
              </p:txBody>
            </p: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C787A51-A8AE-C5EF-E289-1F21805A7228}"/>
                </a:ext>
              </a:extLst>
            </p:cNvPr>
            <p:cNvGrpSpPr/>
            <p:nvPr/>
          </p:nvGrpSpPr>
          <p:grpSpPr>
            <a:xfrm rot="10800000">
              <a:off x="371473" y="6709571"/>
              <a:ext cx="157697" cy="104332"/>
              <a:chOff x="11242675" y="6276327"/>
              <a:chExt cx="361950" cy="161925"/>
            </a:xfrm>
          </p:grpSpPr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FB73E2F2-E62E-68B1-A08D-5459F8DB3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42675" y="6276327"/>
                <a:ext cx="361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  <a:effectLst>
                <a:outerShdw blurRad="63500" dist="50800" dir="5400000" algn="t" rotWithShape="0">
                  <a:srgbClr val="3237AB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35309343-B5D8-94A7-E6F4-13BE5CD2AA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80775" y="6357290"/>
                <a:ext cx="3238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  <a:effectLst>
                <a:outerShdw blurRad="63500" dist="50800" dir="5400000" algn="t" rotWithShape="0">
                  <a:srgbClr val="F77A2D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085E5847-3AEC-9371-FE4A-196F40973F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328400" y="6438252"/>
                <a:ext cx="276225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62387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>
            <a:extLst>
              <a:ext uri="{FF2B5EF4-FFF2-40B4-BE49-F238E27FC236}">
                <a16:creationId xmlns:a16="http://schemas.microsoft.com/office/drawing/2014/main" id="{3B1C4FD9-DBD4-2E9B-C410-329FA8F7F57E}"/>
              </a:ext>
            </a:extLst>
          </p:cNvPr>
          <p:cNvSpPr/>
          <p:nvPr/>
        </p:nvSpPr>
        <p:spPr>
          <a:xfrm>
            <a:off x="849607" y="4769726"/>
            <a:ext cx="11691482" cy="1097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植物的花瓶&#10;&#10;中度可信度描述已自动生成">
            <a:extLst>
              <a:ext uri="{FF2B5EF4-FFF2-40B4-BE49-F238E27FC236}">
                <a16:creationId xmlns:a16="http://schemas.microsoft.com/office/drawing/2014/main" id="{F5301076-0B3A-DA42-A510-25C87B26DC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73" b="7617"/>
          <a:stretch/>
        </p:blipFill>
        <p:spPr>
          <a:xfrm>
            <a:off x="8200896" y="1053402"/>
            <a:ext cx="5062740" cy="5916622"/>
          </a:xfrm>
          <a:prstGeom prst="rect">
            <a:avLst/>
          </a:prstGeom>
          <a:effectLst/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30CD5EB-A427-7E89-A7A5-24B8FDC63A9B}"/>
              </a:ext>
            </a:extLst>
          </p:cNvPr>
          <p:cNvSpPr txBox="1"/>
          <p:nvPr/>
        </p:nvSpPr>
        <p:spPr>
          <a:xfrm>
            <a:off x="742757" y="728438"/>
            <a:ext cx="3169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请在此输入标题</a:t>
            </a:r>
            <a:endParaRPr 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8C5DEFF-B618-1F28-0729-0E540FB1EDDA}"/>
              </a:ext>
            </a:extLst>
          </p:cNvPr>
          <p:cNvSpPr txBox="1"/>
          <p:nvPr/>
        </p:nvSpPr>
        <p:spPr>
          <a:xfrm>
            <a:off x="780359" y="1567921"/>
            <a:ext cx="8805601" cy="70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z="1600" spc="100" dirty="0">
                <a:solidFill>
                  <a:schemeClr val="bg1"/>
                </a:solidFill>
                <a:latin typeface="+mn-ea"/>
              </a:rPr>
              <a:t>您可以在此单击添加匹配的文案内容，此处字体选用的是思源黑体</a:t>
            </a:r>
            <a:r>
              <a:rPr lang="en-US" altLang="zh-CN" sz="1600" spc="100" dirty="0">
                <a:solidFill>
                  <a:schemeClr val="bg1"/>
                </a:solidFill>
                <a:latin typeface="+mn-ea"/>
              </a:rPr>
              <a:t>CN regular</a:t>
            </a:r>
            <a:r>
              <a:rPr lang="zh-CN" altLang="en-US" sz="1600" spc="100" dirty="0">
                <a:solidFill>
                  <a:schemeClr val="bg1"/>
                </a:solidFill>
                <a:latin typeface="+mn-ea"/>
              </a:rPr>
              <a:t>，字号</a:t>
            </a:r>
            <a:r>
              <a:rPr lang="en-US" altLang="zh-CN" sz="1600" spc="100" dirty="0">
                <a:solidFill>
                  <a:schemeClr val="bg1"/>
                </a:solidFill>
                <a:latin typeface="+mn-ea"/>
              </a:rPr>
              <a:t>16</a:t>
            </a:r>
            <a:r>
              <a:rPr lang="zh-CN" altLang="en-US" sz="1600" spc="100" dirty="0">
                <a:solidFill>
                  <a:schemeClr val="bg1"/>
                </a:solidFill>
                <a:latin typeface="+mn-ea"/>
              </a:rPr>
              <a:t>，对齐方式两端对齐，行间距</a:t>
            </a:r>
            <a:r>
              <a:rPr lang="en-US" altLang="zh-CN" sz="1600" spc="100" dirty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600" spc="100" dirty="0">
                <a:solidFill>
                  <a:schemeClr val="bg1"/>
                </a:solidFill>
                <a:latin typeface="+mn-ea"/>
              </a:rPr>
              <a:t>，颜色使用黑色</a:t>
            </a:r>
            <a:r>
              <a:rPr lang="en-US" altLang="zh-CN" sz="1600" spc="100" dirty="0">
                <a:solidFill>
                  <a:schemeClr val="bg1"/>
                </a:solidFill>
                <a:latin typeface="+mn-ea"/>
              </a:rPr>
              <a:t>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D41E458-832D-5B64-BDB8-0C9AAC84F1B3}"/>
              </a:ext>
            </a:extLst>
          </p:cNvPr>
          <p:cNvSpPr txBox="1"/>
          <p:nvPr/>
        </p:nvSpPr>
        <p:spPr>
          <a:xfrm>
            <a:off x="774002" y="3359166"/>
            <a:ext cx="3950298" cy="1188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z="1400" spc="100" dirty="0">
                <a:solidFill>
                  <a:schemeClr val="bg1"/>
                </a:solidFill>
                <a:latin typeface="+mn-ea"/>
              </a:rPr>
              <a:t>您可以在此单击添加匹配的文案内容，此处字体选用的是思源黑体 </a:t>
            </a:r>
            <a:r>
              <a:rPr lang="en-US" altLang="zh-CN" sz="1400" spc="100" dirty="0">
                <a:solidFill>
                  <a:schemeClr val="bg1"/>
                </a:solidFill>
                <a:latin typeface="+mn-ea"/>
              </a:rPr>
              <a:t>CN regular</a:t>
            </a:r>
            <a:r>
              <a:rPr lang="zh-CN" altLang="en-US" sz="1400" spc="100" dirty="0">
                <a:solidFill>
                  <a:schemeClr val="bg1"/>
                </a:solidFill>
                <a:latin typeface="+mn-ea"/>
              </a:rPr>
              <a:t>，字号</a:t>
            </a:r>
            <a:r>
              <a:rPr lang="en-US" altLang="zh-CN" sz="1400" spc="100" dirty="0">
                <a:solidFill>
                  <a:schemeClr val="bg1"/>
                </a:solidFill>
                <a:latin typeface="+mn-ea"/>
              </a:rPr>
              <a:t>16</a:t>
            </a:r>
            <a:r>
              <a:rPr lang="zh-CN" altLang="en-US" sz="1400" spc="100" dirty="0">
                <a:solidFill>
                  <a:schemeClr val="bg1"/>
                </a:solidFill>
                <a:latin typeface="+mn-ea"/>
              </a:rPr>
              <a:t>，对齐方式两端对齐，行间距</a:t>
            </a:r>
            <a:r>
              <a:rPr lang="en-US" altLang="zh-CN" sz="1400" spc="100" dirty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400" spc="100" dirty="0">
                <a:solidFill>
                  <a:schemeClr val="bg1"/>
                </a:solidFill>
                <a:latin typeface="+mn-ea"/>
              </a:rPr>
              <a:t>，颜色使用黑色</a:t>
            </a:r>
            <a:r>
              <a:rPr lang="en-US" altLang="zh-CN" sz="1400" spc="100" dirty="0">
                <a:solidFill>
                  <a:schemeClr val="bg1"/>
                </a:solidFill>
                <a:latin typeface="+mn-ea"/>
              </a:rPr>
              <a:t>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6148609-E865-4FFA-9177-2921AD5BCB7E}"/>
              </a:ext>
            </a:extLst>
          </p:cNvPr>
          <p:cNvSpPr txBox="1"/>
          <p:nvPr/>
        </p:nvSpPr>
        <p:spPr>
          <a:xfrm>
            <a:off x="742757" y="2868481"/>
            <a:ext cx="1563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添加小标题</a:t>
            </a:r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84080741-5F48-8AEB-CAE7-8270FDD6C214}"/>
              </a:ext>
            </a:extLst>
          </p:cNvPr>
          <p:cNvSpPr txBox="1"/>
          <p:nvPr/>
        </p:nvSpPr>
        <p:spPr>
          <a:xfrm>
            <a:off x="5439905" y="2868481"/>
            <a:ext cx="1563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添加小标题</a:t>
            </a:r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B0E5AC0-C20D-10B5-3C0E-F9A57A4E3EC0}"/>
              </a:ext>
            </a:extLst>
          </p:cNvPr>
          <p:cNvSpPr txBox="1"/>
          <p:nvPr/>
        </p:nvSpPr>
        <p:spPr>
          <a:xfrm>
            <a:off x="5492551" y="3359166"/>
            <a:ext cx="3950298" cy="1188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z="1400" spc="100" dirty="0">
                <a:solidFill>
                  <a:schemeClr val="bg1"/>
                </a:solidFill>
                <a:latin typeface="+mn-ea"/>
              </a:rPr>
              <a:t>您可以在此单击添加匹配的文案内容，此处字体选用的是思源黑体 </a:t>
            </a:r>
            <a:r>
              <a:rPr lang="en-US" altLang="zh-CN" sz="1400" spc="100" dirty="0">
                <a:solidFill>
                  <a:schemeClr val="bg1"/>
                </a:solidFill>
                <a:latin typeface="+mn-ea"/>
              </a:rPr>
              <a:t>CN regular</a:t>
            </a:r>
            <a:r>
              <a:rPr lang="zh-CN" altLang="en-US" sz="1400" spc="100" dirty="0">
                <a:solidFill>
                  <a:schemeClr val="bg1"/>
                </a:solidFill>
                <a:latin typeface="+mn-ea"/>
              </a:rPr>
              <a:t>，字号</a:t>
            </a:r>
            <a:r>
              <a:rPr lang="en-US" altLang="zh-CN" sz="1400" spc="100" dirty="0">
                <a:solidFill>
                  <a:schemeClr val="bg1"/>
                </a:solidFill>
                <a:latin typeface="+mn-ea"/>
              </a:rPr>
              <a:t>16</a:t>
            </a:r>
            <a:r>
              <a:rPr lang="zh-CN" altLang="en-US" sz="1400" spc="100" dirty="0">
                <a:solidFill>
                  <a:schemeClr val="bg1"/>
                </a:solidFill>
                <a:latin typeface="+mn-ea"/>
              </a:rPr>
              <a:t>，对齐方式两端对齐，行间距</a:t>
            </a:r>
            <a:r>
              <a:rPr lang="en-US" altLang="zh-CN" sz="1400" spc="100" dirty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400" spc="100" dirty="0">
                <a:solidFill>
                  <a:schemeClr val="bg1"/>
                </a:solidFill>
                <a:latin typeface="+mn-ea"/>
              </a:rPr>
              <a:t>，颜色使用黑色</a:t>
            </a:r>
            <a:r>
              <a:rPr lang="en-US" altLang="zh-CN" sz="1400" spc="100" dirty="0">
                <a:solidFill>
                  <a:schemeClr val="bg1"/>
                </a:solidFill>
                <a:latin typeface="+mn-ea"/>
              </a:rPr>
              <a:t>.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6706AD3C-AFA9-A0AA-B0CE-F13F63B8F75D}"/>
              </a:ext>
            </a:extLst>
          </p:cNvPr>
          <p:cNvSpPr txBox="1"/>
          <p:nvPr/>
        </p:nvSpPr>
        <p:spPr>
          <a:xfrm>
            <a:off x="1329359" y="4909874"/>
            <a:ext cx="10550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+mj-lt"/>
              </a:rPr>
              <a:t>30</a:t>
            </a:r>
            <a:r>
              <a:rPr lang="en-US" altLang="zh-CN" sz="2400" dirty="0">
                <a:solidFill>
                  <a:schemeClr val="accent1"/>
                </a:solidFill>
                <a:latin typeface="+mj-lt"/>
              </a:rPr>
              <a:t>%</a:t>
            </a:r>
            <a:endParaRPr lang="zh-CN" altLang="en-US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265A852-7139-B381-704F-09CCF42BC58D}"/>
              </a:ext>
            </a:extLst>
          </p:cNvPr>
          <p:cNvSpPr txBox="1"/>
          <p:nvPr/>
        </p:nvSpPr>
        <p:spPr>
          <a:xfrm>
            <a:off x="3250773" y="4909874"/>
            <a:ext cx="10550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+mj-lt"/>
              </a:rPr>
              <a:t>20</a:t>
            </a:r>
            <a:r>
              <a:rPr lang="en-US" altLang="zh-CN" sz="2400" dirty="0">
                <a:solidFill>
                  <a:schemeClr val="accent1"/>
                </a:solidFill>
                <a:latin typeface="+mj-lt"/>
              </a:rPr>
              <a:t>%</a:t>
            </a:r>
            <a:endParaRPr lang="zh-CN" altLang="en-US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E2AB0099-88CA-2FEB-3920-B6AC683BD2BC}"/>
              </a:ext>
            </a:extLst>
          </p:cNvPr>
          <p:cNvSpPr txBox="1"/>
          <p:nvPr/>
        </p:nvSpPr>
        <p:spPr>
          <a:xfrm>
            <a:off x="5119611" y="4909874"/>
            <a:ext cx="10550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+mj-lt"/>
              </a:rPr>
              <a:t>20</a:t>
            </a:r>
            <a:r>
              <a:rPr lang="en-US" altLang="zh-CN" sz="2400" dirty="0">
                <a:solidFill>
                  <a:schemeClr val="accent1"/>
                </a:solidFill>
                <a:latin typeface="+mj-lt"/>
              </a:rPr>
              <a:t>%</a:t>
            </a:r>
            <a:endParaRPr lang="zh-CN" altLang="en-US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EBB2379-C16A-7ABC-BB62-87A747AA8C47}"/>
              </a:ext>
            </a:extLst>
          </p:cNvPr>
          <p:cNvSpPr txBox="1"/>
          <p:nvPr/>
        </p:nvSpPr>
        <p:spPr>
          <a:xfrm>
            <a:off x="1088724" y="5419611"/>
            <a:ext cx="15637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添加小标题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1F7FA958-766C-2FEF-2BAA-98EB80839A5E}"/>
              </a:ext>
            </a:extLst>
          </p:cNvPr>
          <p:cNvSpPr txBox="1"/>
          <p:nvPr/>
        </p:nvSpPr>
        <p:spPr>
          <a:xfrm>
            <a:off x="3015046" y="5419611"/>
            <a:ext cx="15637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添加小标题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C500DE46-47B8-A42C-69F6-E8D2CBD3641D}"/>
              </a:ext>
            </a:extLst>
          </p:cNvPr>
          <p:cNvSpPr txBox="1"/>
          <p:nvPr/>
        </p:nvSpPr>
        <p:spPr>
          <a:xfrm>
            <a:off x="4846728" y="5419611"/>
            <a:ext cx="15637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添加小标题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51217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3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516F53"/>
      </a:accent1>
      <a:accent2>
        <a:srgbClr val="597D59"/>
      </a:accent2>
      <a:accent3>
        <a:srgbClr val="64845E"/>
      </a:accent3>
      <a:accent4>
        <a:srgbClr val="EFF3E4"/>
      </a:accent4>
      <a:accent5>
        <a:srgbClr val="B4B4B4"/>
      </a:accent5>
      <a:accent6>
        <a:srgbClr val="D8D8D8"/>
      </a:accent6>
      <a:hlink>
        <a:srgbClr val="4472C4"/>
      </a:hlink>
      <a:folHlink>
        <a:srgbClr val="BFBFBF"/>
      </a:folHlink>
    </a:clrScheme>
    <a:fontScheme name="misans组">
      <a:majorFont>
        <a:latin typeface="MiSans Semibold"/>
        <a:ea typeface="字制区喜脉体"/>
        <a:cs typeface=""/>
      </a:majorFont>
      <a:minorFont>
        <a:latin typeface="MiSans"/>
        <a:ea typeface="Mi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99596FEB-A0A7-474B-B5CF-638FF269E85A}" vid="{13005A79-6ADB-41CF-BCCB-F2B10340D3C2}"/>
    </a:ext>
  </a:extLst>
</a:theme>
</file>

<file path=ppt/theme/theme2.xml><?xml version="1.0" encoding="utf-8"?>
<a:theme xmlns:a="http://schemas.openxmlformats.org/drawingml/2006/main" name="1_Office 主题​​">
  <a:themeElements>
    <a:clrScheme name="自定义 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D61FC"/>
      </a:accent1>
      <a:accent2>
        <a:srgbClr val="FA898F"/>
      </a:accent2>
      <a:accent3>
        <a:srgbClr val="EFC428"/>
      </a:accent3>
      <a:accent4>
        <a:srgbClr val="8C93F7"/>
      </a:accent4>
      <a:accent5>
        <a:srgbClr val="C0CBF8"/>
      </a:accent5>
      <a:accent6>
        <a:srgbClr val="C9C9C9"/>
      </a:accent6>
      <a:hlink>
        <a:srgbClr val="4472C4"/>
      </a:hlink>
      <a:folHlink>
        <a:srgbClr val="BFBFBF"/>
      </a:folHlink>
    </a:clrScheme>
    <a:fontScheme name="misans组">
      <a:majorFont>
        <a:latin typeface="MiSans Semibold"/>
        <a:ea typeface="字制区喜脉体"/>
        <a:cs typeface=""/>
      </a:majorFont>
      <a:minorFont>
        <a:latin typeface="MiSans"/>
        <a:ea typeface="Mi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93023494-2CB4-43AF-A627-1BB5A7784CF0}" vid="{9021F4F6-6190-4F0D-ADAF-2D26EF5177D4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真空白模板</Template>
  <TotalTime>1547</TotalTime>
  <Words>742</Words>
  <Application>Microsoft Office PowerPoint</Application>
  <PresentationFormat>宽屏</PresentationFormat>
  <Paragraphs>141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7" baseType="lpstr">
      <vt:lpstr>MiSans</vt:lpstr>
      <vt:lpstr>MiSans Semibold</vt:lpstr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汉仪旗黑 85S</vt:lpstr>
      <vt:lpstr>汉仪旗黑KW 55S</vt:lpstr>
      <vt:lpstr>思源黑体 CN Bold</vt:lpstr>
      <vt:lpstr>思源黑体 CN Light</vt:lpstr>
      <vt:lpstr>字制区喜脉体</vt:lpstr>
      <vt:lpstr>Arial</vt:lpstr>
      <vt:lpstr>Bahnschrift SemiBold</vt:lpstr>
      <vt:lpstr>Bahnschrift SemiLight</vt:lpstr>
      <vt:lpstr>Calibri</vt:lpstr>
      <vt:lpstr>Segoe UI Light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绿色小清新企业介绍通用ppt模板</dc:title>
  <dc:creator>©呆 阿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36</cp:revision>
  <dcterms:created xsi:type="dcterms:W3CDTF">2022-11-27T01:02:27Z</dcterms:created>
  <dcterms:modified xsi:type="dcterms:W3CDTF">2023-09-21T03:56:07Z</dcterms:modified>
</cp:coreProperties>
</file>