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8" r:id="rId2"/>
    <p:sldId id="268" r:id="rId3"/>
    <p:sldId id="269" r:id="rId4"/>
    <p:sldId id="263" r:id="rId5"/>
    <p:sldId id="264" r:id="rId6"/>
    <p:sldId id="266" r:id="rId7"/>
    <p:sldId id="270" r:id="rId8"/>
    <p:sldId id="267" r:id="rId9"/>
    <p:sldId id="275" r:id="rId10"/>
    <p:sldId id="276" r:id="rId11"/>
    <p:sldId id="279" r:id="rId12"/>
    <p:sldId id="273" r:id="rId13"/>
    <p:sldId id="274" r:id="rId14"/>
    <p:sldId id="277" r:id="rId15"/>
    <p:sldId id="272" r:id="rId16"/>
    <p:sldId id="278"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0471D9"/>
    <a:srgbClr val="0083C4"/>
    <a:srgbClr val="F0F0F0"/>
    <a:srgbClr val="D9DEDB"/>
    <a:srgbClr val="F5F6F5"/>
    <a:srgbClr val="EEC478"/>
    <a:srgbClr val="DF9540"/>
    <a:srgbClr val="F8F9F8"/>
    <a:srgbClr val="FBF2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78" autoAdjust="0"/>
    <p:restoredTop sz="94660"/>
  </p:normalViewPr>
  <p:slideViewPr>
    <p:cSldViewPr showGuides="1">
      <p:cViewPr>
        <p:scale>
          <a:sx n="66" d="100"/>
          <a:sy n="66" d="100"/>
        </p:scale>
        <p:origin x="1038" y="660"/>
      </p:cViewPr>
      <p:guideLst/>
    </p:cSldViewPr>
  </p:slideViewPr>
  <p:notesTextViewPr>
    <p:cViewPr>
      <p:scale>
        <a:sx n="66" d="100"/>
        <a:sy n="66"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D80475-23FD-4301-84F9-DC170E0D9F86}" type="datetimeFigureOut">
              <a:rPr lang="zh-CN" altLang="en-US" smtClean="0"/>
              <a:t>2023/9/21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A0BD35-4065-4029-8C62-E96FBEA0418B}" type="slidenum">
              <a:rPr lang="zh-CN" altLang="en-US" smtClean="0"/>
              <a:t>‹#›</a:t>
            </a:fld>
            <a:endParaRPr lang="zh-CN" altLang="en-US"/>
          </a:p>
        </p:txBody>
      </p:sp>
    </p:spTree>
    <p:extLst>
      <p:ext uri="{BB962C8B-B14F-4D97-AF65-F5344CB8AC3E}">
        <p14:creationId xmlns:p14="http://schemas.microsoft.com/office/powerpoint/2010/main" val="75688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478C38-38EB-4AAD-AF29-649699AFEBC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01086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6A0BD35-4065-4029-8C62-E96FBEA0418B}" type="slidenum">
              <a:rPr lang="zh-CN" altLang="en-US" smtClean="0"/>
              <a:t>8</a:t>
            </a:fld>
            <a:endParaRPr lang="zh-CN" altLang="en-US"/>
          </a:p>
        </p:txBody>
      </p:sp>
    </p:spTree>
    <p:extLst>
      <p:ext uri="{BB962C8B-B14F-4D97-AF65-F5344CB8AC3E}">
        <p14:creationId xmlns:p14="http://schemas.microsoft.com/office/powerpoint/2010/main" val="1620459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2" name="Picture 25">
            <a:extLst>
              <a:ext uri="{FF2B5EF4-FFF2-40B4-BE49-F238E27FC236}">
                <a16:creationId xmlns:a16="http://schemas.microsoft.com/office/drawing/2014/main" id="{4095B985-9E73-AC9E-6AB7-BC033CA975F5}"/>
              </a:ext>
            </a:extLst>
          </p:cNvPr>
          <p:cNvPicPr>
            <a:picLocks noChangeAspect="1"/>
          </p:cNvPicPr>
          <p:nvPr userDrawn="1"/>
        </p:nvPicPr>
        <p:blipFill>
          <a:blip r:embed="rId2">
            <a:duotone>
              <a:schemeClr val="accent1">
                <a:shade val="45000"/>
                <a:satMod val="135000"/>
              </a:schemeClr>
              <a:prstClr val="white"/>
            </a:duotone>
            <a:alphaModFix/>
          </a:blip>
          <a:stretch>
            <a:fillRect/>
          </a:stretch>
        </p:blipFill>
        <p:spPr>
          <a:xfrm>
            <a:off x="-12542" y="0"/>
            <a:ext cx="10302242" cy="6858000"/>
          </a:xfrm>
          <a:prstGeom prst="rect">
            <a:avLst/>
          </a:prstGeom>
        </p:spPr>
      </p:pic>
      <p:pic>
        <p:nvPicPr>
          <p:cNvPr id="3" name="图片 2">
            <a:extLst>
              <a:ext uri="{FF2B5EF4-FFF2-40B4-BE49-F238E27FC236}">
                <a16:creationId xmlns:a16="http://schemas.microsoft.com/office/drawing/2014/main" id="{AA16FE13-C9A6-DE71-B056-982A7EDAA46A}"/>
              </a:ext>
            </a:extLst>
          </p:cNvPr>
          <p:cNvPicPr>
            <a:picLocks noChangeAspect="1"/>
          </p:cNvPicPr>
          <p:nvPr userDrawn="1"/>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useBgFill="1">
        <p:nvSpPr>
          <p:cNvPr id="4" name="矩形: 圆角 3">
            <a:extLst>
              <a:ext uri="{FF2B5EF4-FFF2-40B4-BE49-F238E27FC236}">
                <a16:creationId xmlns:a16="http://schemas.microsoft.com/office/drawing/2014/main" id="{5B906514-3690-1A11-192B-23C4112700DD}"/>
              </a:ext>
            </a:extLst>
          </p:cNvPr>
          <p:cNvSpPr/>
          <p:nvPr userDrawn="1"/>
        </p:nvSpPr>
        <p:spPr>
          <a:xfrm>
            <a:off x="508000" y="405774"/>
            <a:ext cx="11176000" cy="6046452"/>
          </a:xfrm>
          <a:prstGeom prst="roundRect">
            <a:avLst>
              <a:gd name="adj" fmla="val 7459"/>
            </a:avLst>
          </a:prstGeom>
          <a:ln>
            <a:noFill/>
          </a:ln>
          <a:effectLst>
            <a:outerShdw blurRad="254000" dist="152400" dir="2700000" algn="tl" rotWithShape="0">
              <a:srgbClr val="0033C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0F0502020204030204"/>
                <a:ea typeface="+mn-ea"/>
                <a:cs typeface="+mn-cs"/>
              </a:defRPr>
            </a:lvl1pPr>
            <a:lvl2pPr marL="457200" algn="l" defTabSz="914400" rtl="0" eaLnBrk="1" latinLnBrk="0" hangingPunct="1">
              <a:defRPr sz="1800" kern="1200">
                <a:solidFill>
                  <a:srgbClr val="FFFFFF"/>
                </a:solidFill>
                <a:latin typeface="等线" panose="020F0502020204030204"/>
                <a:ea typeface="+mn-ea"/>
                <a:cs typeface="+mn-cs"/>
              </a:defRPr>
            </a:lvl2pPr>
            <a:lvl3pPr marL="914400" algn="l" defTabSz="914400" rtl="0" eaLnBrk="1" latinLnBrk="0" hangingPunct="1">
              <a:defRPr sz="1800" kern="1200">
                <a:solidFill>
                  <a:srgbClr val="FFFFFF"/>
                </a:solidFill>
                <a:latin typeface="等线" panose="020F0502020204030204"/>
                <a:ea typeface="+mn-ea"/>
                <a:cs typeface="+mn-cs"/>
              </a:defRPr>
            </a:lvl3pPr>
            <a:lvl4pPr marL="1371600" algn="l" defTabSz="914400" rtl="0" eaLnBrk="1" latinLnBrk="0" hangingPunct="1">
              <a:defRPr sz="1800" kern="1200">
                <a:solidFill>
                  <a:srgbClr val="FFFFFF"/>
                </a:solidFill>
                <a:latin typeface="等线" panose="020F0502020204030204"/>
                <a:ea typeface="+mn-ea"/>
                <a:cs typeface="+mn-cs"/>
              </a:defRPr>
            </a:lvl4pPr>
            <a:lvl5pPr marL="1828800" algn="l" defTabSz="914400" rtl="0" eaLnBrk="1" latinLnBrk="0" hangingPunct="1">
              <a:defRPr sz="1800" kern="1200">
                <a:solidFill>
                  <a:srgbClr val="FFFFFF"/>
                </a:solidFill>
                <a:latin typeface="等线" panose="020F0502020204030204"/>
                <a:ea typeface="+mn-ea"/>
                <a:cs typeface="+mn-cs"/>
              </a:defRPr>
            </a:lvl5pPr>
            <a:lvl6pPr marL="2286000" algn="l" defTabSz="914400" rtl="0" eaLnBrk="1" latinLnBrk="0" hangingPunct="1">
              <a:defRPr sz="1800" kern="1200">
                <a:solidFill>
                  <a:srgbClr val="FFFFFF"/>
                </a:solidFill>
                <a:latin typeface="等线" panose="020F0502020204030204"/>
                <a:ea typeface="+mn-ea"/>
                <a:cs typeface="+mn-cs"/>
              </a:defRPr>
            </a:lvl6pPr>
            <a:lvl7pPr marL="2743200" algn="l" defTabSz="914400" rtl="0" eaLnBrk="1" latinLnBrk="0" hangingPunct="1">
              <a:defRPr sz="1800" kern="1200">
                <a:solidFill>
                  <a:srgbClr val="FFFFFF"/>
                </a:solidFill>
                <a:latin typeface="等线" panose="020F0502020204030204"/>
                <a:ea typeface="+mn-ea"/>
                <a:cs typeface="+mn-cs"/>
              </a:defRPr>
            </a:lvl7pPr>
            <a:lvl8pPr marL="3200400" algn="l" defTabSz="914400" rtl="0" eaLnBrk="1" latinLnBrk="0" hangingPunct="1">
              <a:defRPr sz="1800" kern="1200">
                <a:solidFill>
                  <a:srgbClr val="FFFFFF"/>
                </a:solidFill>
                <a:latin typeface="等线" panose="020F0502020204030204"/>
                <a:ea typeface="+mn-ea"/>
                <a:cs typeface="+mn-cs"/>
              </a:defRPr>
            </a:lvl8pPr>
            <a:lvl9pPr marL="3657600" algn="l" defTabSz="914400" rtl="0" eaLnBrk="1" latinLnBrk="0" hangingPunct="1">
              <a:defRPr sz="1800" kern="1200">
                <a:solidFill>
                  <a:srgbClr val="FFFFFF"/>
                </a:solidFill>
                <a:latin typeface="等线" panose="020F050202020403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6" name="图片 5">
            <a:extLst>
              <a:ext uri="{FF2B5EF4-FFF2-40B4-BE49-F238E27FC236}">
                <a16:creationId xmlns:a16="http://schemas.microsoft.com/office/drawing/2014/main" id="{17436D6A-4041-4D5B-8A12-00D5ED2179C9}"/>
              </a:ext>
            </a:extLst>
          </p:cNvPr>
          <p:cNvPicPr>
            <a:picLocks noChangeAspect="1"/>
          </p:cNvPicPr>
          <p:nvPr userDrawn="1"/>
        </p:nvPicPr>
        <p:blipFill>
          <a:blip r:embed="rId4">
            <a:duotone>
              <a:prstClr val="black"/>
              <a:schemeClr val="accent1">
                <a:tint val="45000"/>
                <a:satMod val="400000"/>
              </a:schemeClr>
            </a:duotone>
            <a:alphaModFix amt="19000"/>
          </a:blip>
          <a:stretch>
            <a:fillRect/>
          </a:stretch>
        </p:blipFill>
        <p:spPr>
          <a:xfrm rot="5400000">
            <a:off x="3072771" y="-2158998"/>
            <a:ext cx="6046455" cy="11176001"/>
          </a:xfrm>
          <a:prstGeom prst="roundRect">
            <a:avLst>
              <a:gd name="adj" fmla="val 5657"/>
            </a:avLst>
          </a:prstGeom>
        </p:spPr>
      </p:pic>
    </p:spTree>
    <p:extLst>
      <p:ext uri="{BB962C8B-B14F-4D97-AF65-F5344CB8AC3E}">
        <p14:creationId xmlns:p14="http://schemas.microsoft.com/office/powerpoint/2010/main" val="23722261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Picture 25">
            <a:extLst>
              <a:ext uri="{FF2B5EF4-FFF2-40B4-BE49-F238E27FC236}">
                <a16:creationId xmlns:a16="http://schemas.microsoft.com/office/drawing/2014/main" id="{6EE5E983-30C9-3FD0-44F5-C2304306292B}"/>
              </a:ext>
            </a:extLst>
          </p:cNvPr>
          <p:cNvPicPr>
            <a:picLocks noChangeAspect="1"/>
          </p:cNvPicPr>
          <p:nvPr userDrawn="1"/>
        </p:nvPicPr>
        <p:blipFill>
          <a:blip r:embed="rId2">
            <a:duotone>
              <a:schemeClr val="accent1">
                <a:shade val="45000"/>
                <a:satMod val="135000"/>
              </a:schemeClr>
              <a:prstClr val="white"/>
            </a:duotone>
            <a:alphaModFix/>
          </a:blip>
          <a:stretch>
            <a:fillRect/>
          </a:stretch>
        </p:blipFill>
        <p:spPr>
          <a:xfrm>
            <a:off x="-12542" y="0"/>
            <a:ext cx="10302242" cy="6858000"/>
          </a:xfrm>
          <a:prstGeom prst="rect">
            <a:avLst/>
          </a:prstGeom>
        </p:spPr>
      </p:pic>
      <p:pic>
        <p:nvPicPr>
          <p:cNvPr id="3" name="图片 2">
            <a:extLst>
              <a:ext uri="{FF2B5EF4-FFF2-40B4-BE49-F238E27FC236}">
                <a16:creationId xmlns:a16="http://schemas.microsoft.com/office/drawing/2014/main" id="{D7EF939F-3199-B3E3-A24B-967E802CA380}"/>
              </a:ext>
            </a:extLst>
          </p:cNvPr>
          <p:cNvPicPr>
            <a:picLocks noChangeAspect="1"/>
          </p:cNvPicPr>
          <p:nvPr userDrawn="1"/>
        </p:nvPicPr>
        <p:blipFill>
          <a:blip r:embed="rId3" cstate="screen">
            <a:duotone>
              <a:schemeClr val="accent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useBgFill="1">
        <p:nvSpPr>
          <p:cNvPr id="4" name="矩形: 圆角 3">
            <a:extLst>
              <a:ext uri="{FF2B5EF4-FFF2-40B4-BE49-F238E27FC236}">
                <a16:creationId xmlns:a16="http://schemas.microsoft.com/office/drawing/2014/main" id="{7D17D646-62E2-C5D0-F4ED-390E46A3528B}"/>
              </a:ext>
            </a:extLst>
          </p:cNvPr>
          <p:cNvSpPr/>
          <p:nvPr userDrawn="1"/>
        </p:nvSpPr>
        <p:spPr>
          <a:xfrm>
            <a:off x="508000" y="405774"/>
            <a:ext cx="11176000" cy="6046452"/>
          </a:xfrm>
          <a:prstGeom prst="roundRect">
            <a:avLst>
              <a:gd name="adj" fmla="val 7459"/>
            </a:avLst>
          </a:prstGeom>
          <a:ln>
            <a:noFill/>
          </a:ln>
          <a:effectLst>
            <a:outerShdw blurRad="254000" dist="152400" dir="2700000" algn="tl" rotWithShape="0">
              <a:srgbClr val="0033C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0F0502020204030204"/>
                <a:ea typeface="+mn-ea"/>
                <a:cs typeface="+mn-cs"/>
              </a:defRPr>
            </a:lvl1pPr>
            <a:lvl2pPr marL="457200" algn="l" defTabSz="914400" rtl="0" eaLnBrk="1" latinLnBrk="0" hangingPunct="1">
              <a:defRPr sz="1800" kern="1200">
                <a:solidFill>
                  <a:srgbClr val="FFFFFF"/>
                </a:solidFill>
                <a:latin typeface="等线" panose="020F0502020204030204"/>
                <a:ea typeface="+mn-ea"/>
                <a:cs typeface="+mn-cs"/>
              </a:defRPr>
            </a:lvl2pPr>
            <a:lvl3pPr marL="914400" algn="l" defTabSz="914400" rtl="0" eaLnBrk="1" latinLnBrk="0" hangingPunct="1">
              <a:defRPr sz="1800" kern="1200">
                <a:solidFill>
                  <a:srgbClr val="FFFFFF"/>
                </a:solidFill>
                <a:latin typeface="等线" panose="020F0502020204030204"/>
                <a:ea typeface="+mn-ea"/>
                <a:cs typeface="+mn-cs"/>
              </a:defRPr>
            </a:lvl3pPr>
            <a:lvl4pPr marL="1371600" algn="l" defTabSz="914400" rtl="0" eaLnBrk="1" latinLnBrk="0" hangingPunct="1">
              <a:defRPr sz="1800" kern="1200">
                <a:solidFill>
                  <a:srgbClr val="FFFFFF"/>
                </a:solidFill>
                <a:latin typeface="等线" panose="020F0502020204030204"/>
                <a:ea typeface="+mn-ea"/>
                <a:cs typeface="+mn-cs"/>
              </a:defRPr>
            </a:lvl4pPr>
            <a:lvl5pPr marL="1828800" algn="l" defTabSz="914400" rtl="0" eaLnBrk="1" latinLnBrk="0" hangingPunct="1">
              <a:defRPr sz="1800" kern="1200">
                <a:solidFill>
                  <a:srgbClr val="FFFFFF"/>
                </a:solidFill>
                <a:latin typeface="等线" panose="020F0502020204030204"/>
                <a:ea typeface="+mn-ea"/>
                <a:cs typeface="+mn-cs"/>
              </a:defRPr>
            </a:lvl5pPr>
            <a:lvl6pPr marL="2286000" algn="l" defTabSz="914400" rtl="0" eaLnBrk="1" latinLnBrk="0" hangingPunct="1">
              <a:defRPr sz="1800" kern="1200">
                <a:solidFill>
                  <a:srgbClr val="FFFFFF"/>
                </a:solidFill>
                <a:latin typeface="等线" panose="020F0502020204030204"/>
                <a:ea typeface="+mn-ea"/>
                <a:cs typeface="+mn-cs"/>
              </a:defRPr>
            </a:lvl6pPr>
            <a:lvl7pPr marL="2743200" algn="l" defTabSz="914400" rtl="0" eaLnBrk="1" latinLnBrk="0" hangingPunct="1">
              <a:defRPr sz="1800" kern="1200">
                <a:solidFill>
                  <a:srgbClr val="FFFFFF"/>
                </a:solidFill>
                <a:latin typeface="等线" panose="020F0502020204030204"/>
                <a:ea typeface="+mn-ea"/>
                <a:cs typeface="+mn-cs"/>
              </a:defRPr>
            </a:lvl7pPr>
            <a:lvl8pPr marL="3200400" algn="l" defTabSz="914400" rtl="0" eaLnBrk="1" latinLnBrk="0" hangingPunct="1">
              <a:defRPr sz="1800" kern="1200">
                <a:solidFill>
                  <a:srgbClr val="FFFFFF"/>
                </a:solidFill>
                <a:latin typeface="等线" panose="020F0502020204030204"/>
                <a:ea typeface="+mn-ea"/>
                <a:cs typeface="+mn-cs"/>
              </a:defRPr>
            </a:lvl8pPr>
            <a:lvl9pPr marL="3657600" algn="l" defTabSz="914400" rtl="0" eaLnBrk="1" latinLnBrk="0" hangingPunct="1">
              <a:defRPr sz="1800" kern="1200">
                <a:solidFill>
                  <a:srgbClr val="FFFFFF"/>
                </a:solidFill>
                <a:latin typeface="等线" panose="020F050202020403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 name="图片 4">
            <a:extLst>
              <a:ext uri="{FF2B5EF4-FFF2-40B4-BE49-F238E27FC236}">
                <a16:creationId xmlns:a16="http://schemas.microsoft.com/office/drawing/2014/main" id="{D4AD64AF-EC6A-E6F5-B86C-9E3A43CA284F}"/>
              </a:ext>
            </a:extLst>
          </p:cNvPr>
          <p:cNvPicPr>
            <a:picLocks noChangeAspect="1"/>
          </p:cNvPicPr>
          <p:nvPr userDrawn="1"/>
        </p:nvPicPr>
        <p:blipFill>
          <a:blip r:embed="rId5">
            <a:duotone>
              <a:prstClr val="black"/>
              <a:schemeClr val="accent1">
                <a:tint val="45000"/>
                <a:satMod val="400000"/>
              </a:schemeClr>
            </a:duotone>
            <a:alphaModFix amt="19000"/>
          </a:blip>
          <a:stretch>
            <a:fillRect/>
          </a:stretch>
        </p:blipFill>
        <p:spPr>
          <a:xfrm rot="5400000">
            <a:off x="3072771" y="-2158998"/>
            <a:ext cx="6046455" cy="11176001"/>
          </a:xfrm>
          <a:prstGeom prst="roundRect">
            <a:avLst>
              <a:gd name="adj" fmla="val 5657"/>
            </a:avLst>
          </a:prstGeom>
        </p:spPr>
      </p:pic>
      <p:sp>
        <p:nvSpPr>
          <p:cNvPr id="9" name="文本框 8">
            <a:extLst>
              <a:ext uri="{FF2B5EF4-FFF2-40B4-BE49-F238E27FC236}">
                <a16:creationId xmlns:a16="http://schemas.microsoft.com/office/drawing/2014/main" id="{334AEFF7-4A0C-38AA-5136-4529BA7F589B}"/>
              </a:ext>
            </a:extLst>
          </p:cNvPr>
          <p:cNvSpPr txBox="1"/>
          <p:nvPr userDrawn="1"/>
        </p:nvSpPr>
        <p:spPr>
          <a:xfrm>
            <a:off x="5316941" y="980728"/>
            <a:ext cx="1558119" cy="1148456"/>
          </a:xfrm>
          <a:prstGeom prst="rect">
            <a:avLst/>
          </a:prstGeom>
          <a:noFill/>
        </p:spPr>
        <p:txBody>
          <a:bodyPr wrap="none" lIns="0" tIns="0" rIns="0" bIns="0" rtlCol="0">
            <a:spAutoFit/>
          </a:bodyPr>
          <a:lstStyle/>
          <a:p>
            <a:pPr algn="ctr">
              <a:lnSpc>
                <a:spcPct val="120000"/>
              </a:lnSpc>
            </a:pPr>
            <a:r>
              <a:rPr lang="zh-CN" altLang="en-US" sz="6600" dirty="0">
                <a:latin typeface="优设标题黑" panose="00000500000000000000" pitchFamily="2" charset="-122"/>
                <a:ea typeface="优设标题黑" panose="00000500000000000000" pitchFamily="2" charset="-122"/>
              </a:rPr>
              <a:t>目录</a:t>
            </a:r>
          </a:p>
        </p:txBody>
      </p:sp>
    </p:spTree>
    <p:extLst>
      <p:ext uri="{BB962C8B-B14F-4D97-AF65-F5344CB8AC3E}">
        <p14:creationId xmlns:p14="http://schemas.microsoft.com/office/powerpoint/2010/main" val="824251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 name="Picture 25">
            <a:extLst>
              <a:ext uri="{FF2B5EF4-FFF2-40B4-BE49-F238E27FC236}">
                <a16:creationId xmlns:a16="http://schemas.microsoft.com/office/drawing/2014/main" id="{4B9DA9A8-32D2-2F59-742D-00005B10A8E0}"/>
              </a:ext>
            </a:extLst>
          </p:cNvPr>
          <p:cNvPicPr>
            <a:picLocks noChangeAspect="1"/>
          </p:cNvPicPr>
          <p:nvPr userDrawn="1"/>
        </p:nvPicPr>
        <p:blipFill>
          <a:blip r:embed="rId2">
            <a:duotone>
              <a:schemeClr val="accent1">
                <a:shade val="45000"/>
                <a:satMod val="135000"/>
              </a:schemeClr>
              <a:prstClr val="white"/>
            </a:duotone>
            <a:alphaModFix/>
          </a:blip>
          <a:stretch>
            <a:fillRect/>
          </a:stretch>
        </p:blipFill>
        <p:spPr>
          <a:xfrm>
            <a:off x="-12542" y="0"/>
            <a:ext cx="10302242" cy="6858000"/>
          </a:xfrm>
          <a:prstGeom prst="rect">
            <a:avLst/>
          </a:prstGeom>
        </p:spPr>
      </p:pic>
      <p:pic>
        <p:nvPicPr>
          <p:cNvPr id="3" name="图片 2">
            <a:extLst>
              <a:ext uri="{FF2B5EF4-FFF2-40B4-BE49-F238E27FC236}">
                <a16:creationId xmlns:a16="http://schemas.microsoft.com/office/drawing/2014/main" id="{2A33F129-19D5-2D1D-1950-F44C9C2908A4}"/>
              </a:ext>
            </a:extLst>
          </p:cNvPr>
          <p:cNvPicPr>
            <a:picLocks noChangeAspect="1"/>
          </p:cNvPicPr>
          <p:nvPr userDrawn="1"/>
        </p:nvPicPr>
        <p:blipFill>
          <a:blip r:embed="rId3" cstate="screen">
            <a:duotone>
              <a:schemeClr val="accent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useBgFill="1">
        <p:nvSpPr>
          <p:cNvPr id="4" name="矩形: 圆角 3">
            <a:extLst>
              <a:ext uri="{FF2B5EF4-FFF2-40B4-BE49-F238E27FC236}">
                <a16:creationId xmlns:a16="http://schemas.microsoft.com/office/drawing/2014/main" id="{0DF45920-4B1A-EA4C-7B64-81A228979B47}"/>
              </a:ext>
            </a:extLst>
          </p:cNvPr>
          <p:cNvSpPr/>
          <p:nvPr userDrawn="1"/>
        </p:nvSpPr>
        <p:spPr>
          <a:xfrm>
            <a:off x="508000" y="405774"/>
            <a:ext cx="11176000" cy="6046452"/>
          </a:xfrm>
          <a:prstGeom prst="roundRect">
            <a:avLst>
              <a:gd name="adj" fmla="val 7459"/>
            </a:avLst>
          </a:prstGeom>
          <a:ln>
            <a:noFill/>
          </a:ln>
          <a:effectLst>
            <a:outerShdw blurRad="254000" dist="152400" dir="2700000" algn="tl" rotWithShape="0">
              <a:srgbClr val="0033C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0F0502020204030204"/>
                <a:ea typeface="+mn-ea"/>
                <a:cs typeface="+mn-cs"/>
              </a:defRPr>
            </a:lvl1pPr>
            <a:lvl2pPr marL="457200" algn="l" defTabSz="914400" rtl="0" eaLnBrk="1" latinLnBrk="0" hangingPunct="1">
              <a:defRPr sz="1800" kern="1200">
                <a:solidFill>
                  <a:srgbClr val="FFFFFF"/>
                </a:solidFill>
                <a:latin typeface="等线" panose="020F0502020204030204"/>
                <a:ea typeface="+mn-ea"/>
                <a:cs typeface="+mn-cs"/>
              </a:defRPr>
            </a:lvl2pPr>
            <a:lvl3pPr marL="914400" algn="l" defTabSz="914400" rtl="0" eaLnBrk="1" latinLnBrk="0" hangingPunct="1">
              <a:defRPr sz="1800" kern="1200">
                <a:solidFill>
                  <a:srgbClr val="FFFFFF"/>
                </a:solidFill>
                <a:latin typeface="等线" panose="020F0502020204030204"/>
                <a:ea typeface="+mn-ea"/>
                <a:cs typeface="+mn-cs"/>
              </a:defRPr>
            </a:lvl3pPr>
            <a:lvl4pPr marL="1371600" algn="l" defTabSz="914400" rtl="0" eaLnBrk="1" latinLnBrk="0" hangingPunct="1">
              <a:defRPr sz="1800" kern="1200">
                <a:solidFill>
                  <a:srgbClr val="FFFFFF"/>
                </a:solidFill>
                <a:latin typeface="等线" panose="020F0502020204030204"/>
                <a:ea typeface="+mn-ea"/>
                <a:cs typeface="+mn-cs"/>
              </a:defRPr>
            </a:lvl4pPr>
            <a:lvl5pPr marL="1828800" algn="l" defTabSz="914400" rtl="0" eaLnBrk="1" latinLnBrk="0" hangingPunct="1">
              <a:defRPr sz="1800" kern="1200">
                <a:solidFill>
                  <a:srgbClr val="FFFFFF"/>
                </a:solidFill>
                <a:latin typeface="等线" panose="020F0502020204030204"/>
                <a:ea typeface="+mn-ea"/>
                <a:cs typeface="+mn-cs"/>
              </a:defRPr>
            </a:lvl5pPr>
            <a:lvl6pPr marL="2286000" algn="l" defTabSz="914400" rtl="0" eaLnBrk="1" latinLnBrk="0" hangingPunct="1">
              <a:defRPr sz="1800" kern="1200">
                <a:solidFill>
                  <a:srgbClr val="FFFFFF"/>
                </a:solidFill>
                <a:latin typeface="等线" panose="020F0502020204030204"/>
                <a:ea typeface="+mn-ea"/>
                <a:cs typeface="+mn-cs"/>
              </a:defRPr>
            </a:lvl6pPr>
            <a:lvl7pPr marL="2743200" algn="l" defTabSz="914400" rtl="0" eaLnBrk="1" latinLnBrk="0" hangingPunct="1">
              <a:defRPr sz="1800" kern="1200">
                <a:solidFill>
                  <a:srgbClr val="FFFFFF"/>
                </a:solidFill>
                <a:latin typeface="等线" panose="020F0502020204030204"/>
                <a:ea typeface="+mn-ea"/>
                <a:cs typeface="+mn-cs"/>
              </a:defRPr>
            </a:lvl7pPr>
            <a:lvl8pPr marL="3200400" algn="l" defTabSz="914400" rtl="0" eaLnBrk="1" latinLnBrk="0" hangingPunct="1">
              <a:defRPr sz="1800" kern="1200">
                <a:solidFill>
                  <a:srgbClr val="FFFFFF"/>
                </a:solidFill>
                <a:latin typeface="等线" panose="020F0502020204030204"/>
                <a:ea typeface="+mn-ea"/>
                <a:cs typeface="+mn-cs"/>
              </a:defRPr>
            </a:lvl8pPr>
            <a:lvl9pPr marL="3657600" algn="l" defTabSz="914400" rtl="0" eaLnBrk="1" latinLnBrk="0" hangingPunct="1">
              <a:defRPr sz="1800" kern="1200">
                <a:solidFill>
                  <a:srgbClr val="FFFFFF"/>
                </a:solidFill>
                <a:latin typeface="等线" panose="020F050202020403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 name="图片 4">
            <a:extLst>
              <a:ext uri="{FF2B5EF4-FFF2-40B4-BE49-F238E27FC236}">
                <a16:creationId xmlns:a16="http://schemas.microsoft.com/office/drawing/2014/main" id="{B6BDF888-32E0-549D-B485-CE08FEA4B4FE}"/>
              </a:ext>
            </a:extLst>
          </p:cNvPr>
          <p:cNvPicPr>
            <a:picLocks noChangeAspect="1"/>
          </p:cNvPicPr>
          <p:nvPr userDrawn="1"/>
        </p:nvPicPr>
        <p:blipFill>
          <a:blip r:embed="rId5">
            <a:duotone>
              <a:prstClr val="black"/>
              <a:schemeClr val="accent1">
                <a:tint val="45000"/>
                <a:satMod val="400000"/>
              </a:schemeClr>
            </a:duotone>
            <a:alphaModFix amt="19000"/>
          </a:blip>
          <a:stretch>
            <a:fillRect/>
          </a:stretch>
        </p:blipFill>
        <p:spPr>
          <a:xfrm rot="5400000">
            <a:off x="3072771" y="-2158998"/>
            <a:ext cx="6046455" cy="11176001"/>
          </a:xfrm>
          <a:prstGeom prst="roundRect">
            <a:avLst>
              <a:gd name="adj" fmla="val 5657"/>
            </a:avLst>
          </a:prstGeom>
        </p:spPr>
      </p:pic>
    </p:spTree>
    <p:extLst>
      <p:ext uri="{BB962C8B-B14F-4D97-AF65-F5344CB8AC3E}">
        <p14:creationId xmlns:p14="http://schemas.microsoft.com/office/powerpoint/2010/main" val="1965700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solidFill>
          <a:schemeClr val="bg1"/>
        </a:solidFill>
        <a:effectLst/>
      </p:bgPr>
    </p:bg>
    <p:spTree>
      <p:nvGrpSpPr>
        <p:cNvPr id="1" name=""/>
        <p:cNvGrpSpPr/>
        <p:nvPr/>
      </p:nvGrpSpPr>
      <p:grpSpPr>
        <a:xfrm>
          <a:off x="0" y="0"/>
          <a:ext cx="0" cy="0"/>
          <a:chOff x="0" y="0"/>
          <a:chExt cx="0" cy="0"/>
        </a:xfrm>
      </p:grpSpPr>
      <p:pic>
        <p:nvPicPr>
          <p:cNvPr id="2" name="Picture 25">
            <a:extLst>
              <a:ext uri="{FF2B5EF4-FFF2-40B4-BE49-F238E27FC236}">
                <a16:creationId xmlns:a16="http://schemas.microsoft.com/office/drawing/2014/main" id="{18D27795-9746-FC4A-CFA5-5FBF92E30162}"/>
              </a:ext>
            </a:extLst>
          </p:cNvPr>
          <p:cNvPicPr>
            <a:picLocks noChangeAspect="1"/>
          </p:cNvPicPr>
          <p:nvPr userDrawn="1"/>
        </p:nvPicPr>
        <p:blipFill>
          <a:blip r:embed="rId2">
            <a:duotone>
              <a:schemeClr val="accent1">
                <a:shade val="45000"/>
                <a:satMod val="135000"/>
              </a:schemeClr>
              <a:prstClr val="white"/>
            </a:duotone>
            <a:alphaModFix/>
          </a:blip>
          <a:stretch>
            <a:fillRect/>
          </a:stretch>
        </p:blipFill>
        <p:spPr>
          <a:xfrm>
            <a:off x="-12542" y="0"/>
            <a:ext cx="10302242" cy="6858000"/>
          </a:xfrm>
          <a:prstGeom prst="rect">
            <a:avLst/>
          </a:prstGeom>
        </p:spPr>
      </p:pic>
      <p:pic>
        <p:nvPicPr>
          <p:cNvPr id="3" name="图片 2">
            <a:extLst>
              <a:ext uri="{FF2B5EF4-FFF2-40B4-BE49-F238E27FC236}">
                <a16:creationId xmlns:a16="http://schemas.microsoft.com/office/drawing/2014/main" id="{7ED44F81-30B7-FF9D-E7B8-D9CC8DCEE93F}"/>
              </a:ext>
            </a:extLst>
          </p:cNvPr>
          <p:cNvPicPr>
            <a:picLocks noChangeAspect="1"/>
          </p:cNvPicPr>
          <p:nvPr userDrawn="1"/>
        </p:nvPicPr>
        <p:blipFill>
          <a:blip r:embed="rId3" cstate="screen">
            <a:duotone>
              <a:schemeClr val="accent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useBgFill="1">
        <p:nvSpPr>
          <p:cNvPr id="4" name="矩形: 圆角 3">
            <a:extLst>
              <a:ext uri="{FF2B5EF4-FFF2-40B4-BE49-F238E27FC236}">
                <a16:creationId xmlns:a16="http://schemas.microsoft.com/office/drawing/2014/main" id="{0C0D0976-38DE-871D-746D-2597770D271B}"/>
              </a:ext>
            </a:extLst>
          </p:cNvPr>
          <p:cNvSpPr/>
          <p:nvPr userDrawn="1"/>
        </p:nvSpPr>
        <p:spPr>
          <a:xfrm>
            <a:off x="508000" y="405774"/>
            <a:ext cx="11176000" cy="6046452"/>
          </a:xfrm>
          <a:prstGeom prst="roundRect">
            <a:avLst>
              <a:gd name="adj" fmla="val 7459"/>
            </a:avLst>
          </a:prstGeom>
          <a:ln>
            <a:noFill/>
          </a:ln>
          <a:effectLst>
            <a:outerShdw blurRad="254000" dist="152400" dir="2700000" algn="tl" rotWithShape="0">
              <a:srgbClr val="0033C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0F0502020204030204"/>
                <a:ea typeface="+mn-ea"/>
                <a:cs typeface="+mn-cs"/>
              </a:defRPr>
            </a:lvl1pPr>
            <a:lvl2pPr marL="457200" algn="l" defTabSz="914400" rtl="0" eaLnBrk="1" latinLnBrk="0" hangingPunct="1">
              <a:defRPr sz="1800" kern="1200">
                <a:solidFill>
                  <a:srgbClr val="FFFFFF"/>
                </a:solidFill>
                <a:latin typeface="等线" panose="020F0502020204030204"/>
                <a:ea typeface="+mn-ea"/>
                <a:cs typeface="+mn-cs"/>
              </a:defRPr>
            </a:lvl2pPr>
            <a:lvl3pPr marL="914400" algn="l" defTabSz="914400" rtl="0" eaLnBrk="1" latinLnBrk="0" hangingPunct="1">
              <a:defRPr sz="1800" kern="1200">
                <a:solidFill>
                  <a:srgbClr val="FFFFFF"/>
                </a:solidFill>
                <a:latin typeface="等线" panose="020F0502020204030204"/>
                <a:ea typeface="+mn-ea"/>
                <a:cs typeface="+mn-cs"/>
              </a:defRPr>
            </a:lvl3pPr>
            <a:lvl4pPr marL="1371600" algn="l" defTabSz="914400" rtl="0" eaLnBrk="1" latinLnBrk="0" hangingPunct="1">
              <a:defRPr sz="1800" kern="1200">
                <a:solidFill>
                  <a:srgbClr val="FFFFFF"/>
                </a:solidFill>
                <a:latin typeface="等线" panose="020F0502020204030204"/>
                <a:ea typeface="+mn-ea"/>
                <a:cs typeface="+mn-cs"/>
              </a:defRPr>
            </a:lvl4pPr>
            <a:lvl5pPr marL="1828800" algn="l" defTabSz="914400" rtl="0" eaLnBrk="1" latinLnBrk="0" hangingPunct="1">
              <a:defRPr sz="1800" kern="1200">
                <a:solidFill>
                  <a:srgbClr val="FFFFFF"/>
                </a:solidFill>
                <a:latin typeface="等线" panose="020F0502020204030204"/>
                <a:ea typeface="+mn-ea"/>
                <a:cs typeface="+mn-cs"/>
              </a:defRPr>
            </a:lvl5pPr>
            <a:lvl6pPr marL="2286000" algn="l" defTabSz="914400" rtl="0" eaLnBrk="1" latinLnBrk="0" hangingPunct="1">
              <a:defRPr sz="1800" kern="1200">
                <a:solidFill>
                  <a:srgbClr val="FFFFFF"/>
                </a:solidFill>
                <a:latin typeface="等线" panose="020F0502020204030204"/>
                <a:ea typeface="+mn-ea"/>
                <a:cs typeface="+mn-cs"/>
              </a:defRPr>
            </a:lvl6pPr>
            <a:lvl7pPr marL="2743200" algn="l" defTabSz="914400" rtl="0" eaLnBrk="1" latinLnBrk="0" hangingPunct="1">
              <a:defRPr sz="1800" kern="1200">
                <a:solidFill>
                  <a:srgbClr val="FFFFFF"/>
                </a:solidFill>
                <a:latin typeface="等线" panose="020F0502020204030204"/>
                <a:ea typeface="+mn-ea"/>
                <a:cs typeface="+mn-cs"/>
              </a:defRPr>
            </a:lvl7pPr>
            <a:lvl8pPr marL="3200400" algn="l" defTabSz="914400" rtl="0" eaLnBrk="1" latinLnBrk="0" hangingPunct="1">
              <a:defRPr sz="1800" kern="1200">
                <a:solidFill>
                  <a:srgbClr val="FFFFFF"/>
                </a:solidFill>
                <a:latin typeface="等线" panose="020F0502020204030204"/>
                <a:ea typeface="+mn-ea"/>
                <a:cs typeface="+mn-cs"/>
              </a:defRPr>
            </a:lvl8pPr>
            <a:lvl9pPr marL="3657600" algn="l" defTabSz="914400" rtl="0" eaLnBrk="1" latinLnBrk="0" hangingPunct="1">
              <a:defRPr sz="1800" kern="1200">
                <a:solidFill>
                  <a:srgbClr val="FFFFFF"/>
                </a:solidFill>
                <a:latin typeface="等线" panose="020F050202020403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 name="图片 4">
            <a:extLst>
              <a:ext uri="{FF2B5EF4-FFF2-40B4-BE49-F238E27FC236}">
                <a16:creationId xmlns:a16="http://schemas.microsoft.com/office/drawing/2014/main" id="{30716633-C5E0-F5CD-02B9-82AA88C83511}"/>
              </a:ext>
            </a:extLst>
          </p:cNvPr>
          <p:cNvPicPr>
            <a:picLocks noChangeAspect="1"/>
          </p:cNvPicPr>
          <p:nvPr userDrawn="1"/>
        </p:nvPicPr>
        <p:blipFill>
          <a:blip r:embed="rId5">
            <a:duotone>
              <a:prstClr val="black"/>
              <a:schemeClr val="accent1">
                <a:tint val="45000"/>
                <a:satMod val="400000"/>
              </a:schemeClr>
            </a:duotone>
            <a:alphaModFix amt="10000"/>
          </a:blip>
          <a:stretch>
            <a:fillRect/>
          </a:stretch>
        </p:blipFill>
        <p:spPr>
          <a:xfrm rot="5400000">
            <a:off x="3043402" y="-2086767"/>
            <a:ext cx="6046455" cy="11031537"/>
          </a:xfrm>
          <a:prstGeom prst="rect">
            <a:avLst/>
          </a:prstGeom>
        </p:spPr>
      </p:pic>
      <p:sp>
        <p:nvSpPr>
          <p:cNvPr id="13" name="圆: 空心 12">
            <a:extLst>
              <a:ext uri="{FF2B5EF4-FFF2-40B4-BE49-F238E27FC236}">
                <a16:creationId xmlns:a16="http://schemas.microsoft.com/office/drawing/2014/main" id="{1F290889-B45E-2D94-CC28-0D3DB47491BE}"/>
              </a:ext>
            </a:extLst>
          </p:cNvPr>
          <p:cNvSpPr/>
          <p:nvPr userDrawn="1"/>
        </p:nvSpPr>
        <p:spPr>
          <a:xfrm>
            <a:off x="826019" y="716221"/>
            <a:ext cx="559808" cy="559808"/>
          </a:xfrm>
          <a:prstGeom prst="donut">
            <a:avLst/>
          </a:prstGeom>
          <a:gradFill flip="none" rotWithShape="1">
            <a:gsLst>
              <a:gs pos="72000">
                <a:schemeClr val="accent2"/>
              </a:gs>
              <a:gs pos="23000">
                <a:schemeClr val="accent1"/>
              </a:gs>
            </a:gsLst>
            <a:path path="circle">
              <a:fillToRect l="100000" t="100000"/>
            </a:path>
            <a:tileRect r="-100000" b="-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Montserrat"/>
              <a:ea typeface="阿里巴巴普惠体 R"/>
              <a:cs typeface="+mn-cs"/>
            </a:endParaRPr>
          </a:p>
        </p:txBody>
      </p:sp>
    </p:spTree>
    <p:extLst>
      <p:ext uri="{BB962C8B-B14F-4D97-AF65-F5344CB8AC3E}">
        <p14:creationId xmlns:p14="http://schemas.microsoft.com/office/powerpoint/2010/main" val="503845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pic>
        <p:nvPicPr>
          <p:cNvPr id="2" name="Picture 25">
            <a:extLst>
              <a:ext uri="{FF2B5EF4-FFF2-40B4-BE49-F238E27FC236}">
                <a16:creationId xmlns:a16="http://schemas.microsoft.com/office/drawing/2014/main" id="{4B5EAF54-2602-6515-F046-B3BAABDC17F9}"/>
              </a:ext>
            </a:extLst>
          </p:cNvPr>
          <p:cNvPicPr>
            <a:picLocks noChangeAspect="1"/>
          </p:cNvPicPr>
          <p:nvPr userDrawn="1"/>
        </p:nvPicPr>
        <p:blipFill>
          <a:blip r:embed="rId2">
            <a:duotone>
              <a:schemeClr val="accent1">
                <a:shade val="45000"/>
                <a:satMod val="135000"/>
              </a:schemeClr>
              <a:prstClr val="white"/>
            </a:duotone>
            <a:alphaModFix/>
          </a:blip>
          <a:stretch>
            <a:fillRect/>
          </a:stretch>
        </p:blipFill>
        <p:spPr>
          <a:xfrm>
            <a:off x="-12542" y="0"/>
            <a:ext cx="10302242" cy="6858000"/>
          </a:xfrm>
          <a:prstGeom prst="rect">
            <a:avLst/>
          </a:prstGeom>
        </p:spPr>
      </p:pic>
      <p:pic>
        <p:nvPicPr>
          <p:cNvPr id="3" name="图片 2">
            <a:extLst>
              <a:ext uri="{FF2B5EF4-FFF2-40B4-BE49-F238E27FC236}">
                <a16:creationId xmlns:a16="http://schemas.microsoft.com/office/drawing/2014/main" id="{C2F3B793-7D81-728B-D4CA-B462BA2DDA57}"/>
              </a:ext>
            </a:extLst>
          </p:cNvPr>
          <p:cNvPicPr>
            <a:picLocks noChangeAspect="1"/>
          </p:cNvPicPr>
          <p:nvPr userDrawn="1"/>
        </p:nvPicPr>
        <p:blipFill>
          <a:blip r:embed="rId3" cstate="screen">
            <a:duotone>
              <a:schemeClr val="accent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useBgFill="1">
        <p:nvSpPr>
          <p:cNvPr id="4" name="矩形: 圆角 3">
            <a:extLst>
              <a:ext uri="{FF2B5EF4-FFF2-40B4-BE49-F238E27FC236}">
                <a16:creationId xmlns:a16="http://schemas.microsoft.com/office/drawing/2014/main" id="{EAA5BAB7-3487-DB9F-7481-FAB86F018D1A}"/>
              </a:ext>
            </a:extLst>
          </p:cNvPr>
          <p:cNvSpPr/>
          <p:nvPr userDrawn="1"/>
        </p:nvSpPr>
        <p:spPr>
          <a:xfrm>
            <a:off x="508000" y="405774"/>
            <a:ext cx="11176000" cy="6046452"/>
          </a:xfrm>
          <a:prstGeom prst="roundRect">
            <a:avLst>
              <a:gd name="adj" fmla="val 7459"/>
            </a:avLst>
          </a:prstGeom>
          <a:ln>
            <a:noFill/>
          </a:ln>
          <a:effectLst>
            <a:outerShdw blurRad="254000" dist="152400" dir="2700000" algn="tl" rotWithShape="0">
              <a:srgbClr val="0033C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0F0502020204030204"/>
                <a:ea typeface="+mn-ea"/>
                <a:cs typeface="+mn-cs"/>
              </a:defRPr>
            </a:lvl1pPr>
            <a:lvl2pPr marL="457200" algn="l" defTabSz="914400" rtl="0" eaLnBrk="1" latinLnBrk="0" hangingPunct="1">
              <a:defRPr sz="1800" kern="1200">
                <a:solidFill>
                  <a:srgbClr val="FFFFFF"/>
                </a:solidFill>
                <a:latin typeface="等线" panose="020F0502020204030204"/>
                <a:ea typeface="+mn-ea"/>
                <a:cs typeface="+mn-cs"/>
              </a:defRPr>
            </a:lvl2pPr>
            <a:lvl3pPr marL="914400" algn="l" defTabSz="914400" rtl="0" eaLnBrk="1" latinLnBrk="0" hangingPunct="1">
              <a:defRPr sz="1800" kern="1200">
                <a:solidFill>
                  <a:srgbClr val="FFFFFF"/>
                </a:solidFill>
                <a:latin typeface="等线" panose="020F0502020204030204"/>
                <a:ea typeface="+mn-ea"/>
                <a:cs typeface="+mn-cs"/>
              </a:defRPr>
            </a:lvl3pPr>
            <a:lvl4pPr marL="1371600" algn="l" defTabSz="914400" rtl="0" eaLnBrk="1" latinLnBrk="0" hangingPunct="1">
              <a:defRPr sz="1800" kern="1200">
                <a:solidFill>
                  <a:srgbClr val="FFFFFF"/>
                </a:solidFill>
                <a:latin typeface="等线" panose="020F0502020204030204"/>
                <a:ea typeface="+mn-ea"/>
                <a:cs typeface="+mn-cs"/>
              </a:defRPr>
            </a:lvl4pPr>
            <a:lvl5pPr marL="1828800" algn="l" defTabSz="914400" rtl="0" eaLnBrk="1" latinLnBrk="0" hangingPunct="1">
              <a:defRPr sz="1800" kern="1200">
                <a:solidFill>
                  <a:srgbClr val="FFFFFF"/>
                </a:solidFill>
                <a:latin typeface="等线" panose="020F0502020204030204"/>
                <a:ea typeface="+mn-ea"/>
                <a:cs typeface="+mn-cs"/>
              </a:defRPr>
            </a:lvl5pPr>
            <a:lvl6pPr marL="2286000" algn="l" defTabSz="914400" rtl="0" eaLnBrk="1" latinLnBrk="0" hangingPunct="1">
              <a:defRPr sz="1800" kern="1200">
                <a:solidFill>
                  <a:srgbClr val="FFFFFF"/>
                </a:solidFill>
                <a:latin typeface="等线" panose="020F0502020204030204"/>
                <a:ea typeface="+mn-ea"/>
                <a:cs typeface="+mn-cs"/>
              </a:defRPr>
            </a:lvl6pPr>
            <a:lvl7pPr marL="2743200" algn="l" defTabSz="914400" rtl="0" eaLnBrk="1" latinLnBrk="0" hangingPunct="1">
              <a:defRPr sz="1800" kern="1200">
                <a:solidFill>
                  <a:srgbClr val="FFFFFF"/>
                </a:solidFill>
                <a:latin typeface="等线" panose="020F0502020204030204"/>
                <a:ea typeface="+mn-ea"/>
                <a:cs typeface="+mn-cs"/>
              </a:defRPr>
            </a:lvl7pPr>
            <a:lvl8pPr marL="3200400" algn="l" defTabSz="914400" rtl="0" eaLnBrk="1" latinLnBrk="0" hangingPunct="1">
              <a:defRPr sz="1800" kern="1200">
                <a:solidFill>
                  <a:srgbClr val="FFFFFF"/>
                </a:solidFill>
                <a:latin typeface="等线" panose="020F0502020204030204"/>
                <a:ea typeface="+mn-ea"/>
                <a:cs typeface="+mn-cs"/>
              </a:defRPr>
            </a:lvl8pPr>
            <a:lvl9pPr marL="3657600" algn="l" defTabSz="914400" rtl="0" eaLnBrk="1" latinLnBrk="0" hangingPunct="1">
              <a:defRPr sz="1800" kern="1200">
                <a:solidFill>
                  <a:srgbClr val="FFFFFF"/>
                </a:solidFill>
                <a:latin typeface="等线" panose="020F050202020403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 name="图片 4">
            <a:extLst>
              <a:ext uri="{FF2B5EF4-FFF2-40B4-BE49-F238E27FC236}">
                <a16:creationId xmlns:a16="http://schemas.microsoft.com/office/drawing/2014/main" id="{C3DC596F-BB73-468D-99A9-ED1F75AB2648}"/>
              </a:ext>
            </a:extLst>
          </p:cNvPr>
          <p:cNvPicPr>
            <a:picLocks noChangeAspect="1"/>
          </p:cNvPicPr>
          <p:nvPr userDrawn="1"/>
        </p:nvPicPr>
        <p:blipFill>
          <a:blip r:embed="rId5">
            <a:duotone>
              <a:prstClr val="black"/>
              <a:schemeClr val="accent1">
                <a:tint val="45000"/>
                <a:satMod val="400000"/>
              </a:schemeClr>
            </a:duotone>
            <a:alphaModFix amt="19000"/>
          </a:blip>
          <a:stretch>
            <a:fillRect/>
          </a:stretch>
        </p:blipFill>
        <p:spPr>
          <a:xfrm rot="5400000">
            <a:off x="3072771" y="-2158998"/>
            <a:ext cx="6046455" cy="11176001"/>
          </a:xfrm>
          <a:prstGeom prst="roundRect">
            <a:avLst>
              <a:gd name="adj" fmla="val 5657"/>
            </a:avLst>
          </a:prstGeom>
        </p:spPr>
      </p:pic>
    </p:spTree>
    <p:extLst>
      <p:ext uri="{BB962C8B-B14F-4D97-AF65-F5344CB8AC3E}">
        <p14:creationId xmlns:p14="http://schemas.microsoft.com/office/powerpoint/2010/main" val="25399643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幻灯片  www.51pptmoban.com">
    <p:spTree>
      <p:nvGrpSpPr>
        <p:cNvPr id="1" name=""/>
        <p:cNvGrpSpPr/>
        <p:nvPr/>
      </p:nvGrpSpPr>
      <p:grpSpPr>
        <a:xfrm>
          <a:off x="0" y="0"/>
          <a:ext cx="0" cy="0"/>
          <a:chOff x="0" y="0"/>
          <a:chExt cx="0" cy="0"/>
        </a:xfrm>
      </p:grpSpPr>
      <p:pic>
        <p:nvPicPr>
          <p:cNvPr id="2" name="Picture 25">
            <a:extLst>
              <a:ext uri="{FF2B5EF4-FFF2-40B4-BE49-F238E27FC236}">
                <a16:creationId xmlns:a16="http://schemas.microsoft.com/office/drawing/2014/main" id="{CFA36D7B-D28F-0852-100D-48979C352E78}"/>
              </a:ext>
            </a:extLst>
          </p:cNvPr>
          <p:cNvPicPr>
            <a:picLocks noChangeAspect="1"/>
          </p:cNvPicPr>
          <p:nvPr userDrawn="1"/>
        </p:nvPicPr>
        <p:blipFill>
          <a:blip r:embed="rId2">
            <a:duotone>
              <a:schemeClr val="accent1">
                <a:shade val="45000"/>
                <a:satMod val="135000"/>
              </a:schemeClr>
              <a:prstClr val="white"/>
            </a:duotone>
            <a:alphaModFix/>
          </a:blip>
          <a:stretch>
            <a:fillRect/>
          </a:stretch>
        </p:blipFill>
        <p:spPr>
          <a:xfrm>
            <a:off x="-12542" y="0"/>
            <a:ext cx="10302242" cy="6858000"/>
          </a:xfrm>
          <a:prstGeom prst="rect">
            <a:avLst/>
          </a:prstGeom>
        </p:spPr>
      </p:pic>
      <p:pic>
        <p:nvPicPr>
          <p:cNvPr id="3" name="图片 2">
            <a:extLst>
              <a:ext uri="{FF2B5EF4-FFF2-40B4-BE49-F238E27FC236}">
                <a16:creationId xmlns:a16="http://schemas.microsoft.com/office/drawing/2014/main" id="{BB65F475-5BBE-E1BB-3998-983A782F4158}"/>
              </a:ext>
            </a:extLst>
          </p:cNvPr>
          <p:cNvPicPr>
            <a:picLocks noChangeAspect="1"/>
          </p:cNvPicPr>
          <p:nvPr userDrawn="1"/>
        </p:nvPicPr>
        <p:blipFill>
          <a:blip r:embed="rId3" cstate="screen">
            <a:duotone>
              <a:schemeClr val="accent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useBgFill="1">
        <p:nvSpPr>
          <p:cNvPr id="4" name="矩形: 圆角 3">
            <a:extLst>
              <a:ext uri="{FF2B5EF4-FFF2-40B4-BE49-F238E27FC236}">
                <a16:creationId xmlns:a16="http://schemas.microsoft.com/office/drawing/2014/main" id="{70DB394F-6817-F672-BFCF-C259A5A12FE3}"/>
              </a:ext>
            </a:extLst>
          </p:cNvPr>
          <p:cNvSpPr/>
          <p:nvPr userDrawn="1"/>
        </p:nvSpPr>
        <p:spPr>
          <a:xfrm>
            <a:off x="508000" y="405774"/>
            <a:ext cx="11176000" cy="6046452"/>
          </a:xfrm>
          <a:prstGeom prst="roundRect">
            <a:avLst>
              <a:gd name="adj" fmla="val 7459"/>
            </a:avLst>
          </a:prstGeom>
          <a:ln>
            <a:noFill/>
          </a:ln>
          <a:effectLst>
            <a:outerShdw blurRad="254000" dist="152400" dir="2700000" algn="tl" rotWithShape="0">
              <a:srgbClr val="0033C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等线" panose="020F0502020204030204"/>
                <a:ea typeface="+mn-ea"/>
                <a:cs typeface="+mn-cs"/>
              </a:defRPr>
            </a:lvl1pPr>
            <a:lvl2pPr marL="457200" algn="l" defTabSz="914400" rtl="0" eaLnBrk="1" latinLnBrk="0" hangingPunct="1">
              <a:defRPr sz="1800" kern="1200">
                <a:solidFill>
                  <a:srgbClr val="FFFFFF"/>
                </a:solidFill>
                <a:latin typeface="等线" panose="020F0502020204030204"/>
                <a:ea typeface="+mn-ea"/>
                <a:cs typeface="+mn-cs"/>
              </a:defRPr>
            </a:lvl2pPr>
            <a:lvl3pPr marL="914400" algn="l" defTabSz="914400" rtl="0" eaLnBrk="1" latinLnBrk="0" hangingPunct="1">
              <a:defRPr sz="1800" kern="1200">
                <a:solidFill>
                  <a:srgbClr val="FFFFFF"/>
                </a:solidFill>
                <a:latin typeface="等线" panose="020F0502020204030204"/>
                <a:ea typeface="+mn-ea"/>
                <a:cs typeface="+mn-cs"/>
              </a:defRPr>
            </a:lvl3pPr>
            <a:lvl4pPr marL="1371600" algn="l" defTabSz="914400" rtl="0" eaLnBrk="1" latinLnBrk="0" hangingPunct="1">
              <a:defRPr sz="1800" kern="1200">
                <a:solidFill>
                  <a:srgbClr val="FFFFFF"/>
                </a:solidFill>
                <a:latin typeface="等线" panose="020F0502020204030204"/>
                <a:ea typeface="+mn-ea"/>
                <a:cs typeface="+mn-cs"/>
              </a:defRPr>
            </a:lvl4pPr>
            <a:lvl5pPr marL="1828800" algn="l" defTabSz="914400" rtl="0" eaLnBrk="1" latinLnBrk="0" hangingPunct="1">
              <a:defRPr sz="1800" kern="1200">
                <a:solidFill>
                  <a:srgbClr val="FFFFFF"/>
                </a:solidFill>
                <a:latin typeface="等线" panose="020F0502020204030204"/>
                <a:ea typeface="+mn-ea"/>
                <a:cs typeface="+mn-cs"/>
              </a:defRPr>
            </a:lvl5pPr>
            <a:lvl6pPr marL="2286000" algn="l" defTabSz="914400" rtl="0" eaLnBrk="1" latinLnBrk="0" hangingPunct="1">
              <a:defRPr sz="1800" kern="1200">
                <a:solidFill>
                  <a:srgbClr val="FFFFFF"/>
                </a:solidFill>
                <a:latin typeface="等线" panose="020F0502020204030204"/>
                <a:ea typeface="+mn-ea"/>
                <a:cs typeface="+mn-cs"/>
              </a:defRPr>
            </a:lvl6pPr>
            <a:lvl7pPr marL="2743200" algn="l" defTabSz="914400" rtl="0" eaLnBrk="1" latinLnBrk="0" hangingPunct="1">
              <a:defRPr sz="1800" kern="1200">
                <a:solidFill>
                  <a:srgbClr val="FFFFFF"/>
                </a:solidFill>
                <a:latin typeface="等线" panose="020F0502020204030204"/>
                <a:ea typeface="+mn-ea"/>
                <a:cs typeface="+mn-cs"/>
              </a:defRPr>
            </a:lvl7pPr>
            <a:lvl8pPr marL="3200400" algn="l" defTabSz="914400" rtl="0" eaLnBrk="1" latinLnBrk="0" hangingPunct="1">
              <a:defRPr sz="1800" kern="1200">
                <a:solidFill>
                  <a:srgbClr val="FFFFFF"/>
                </a:solidFill>
                <a:latin typeface="等线" panose="020F0502020204030204"/>
                <a:ea typeface="+mn-ea"/>
                <a:cs typeface="+mn-cs"/>
              </a:defRPr>
            </a:lvl8pPr>
            <a:lvl9pPr marL="3657600" algn="l" defTabSz="914400" rtl="0" eaLnBrk="1" latinLnBrk="0" hangingPunct="1">
              <a:defRPr sz="1800" kern="1200">
                <a:solidFill>
                  <a:srgbClr val="FFFFFF"/>
                </a:solidFill>
                <a:latin typeface="等线" panose="020F0502020204030204"/>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 name="图片 4">
            <a:extLst>
              <a:ext uri="{FF2B5EF4-FFF2-40B4-BE49-F238E27FC236}">
                <a16:creationId xmlns:a16="http://schemas.microsoft.com/office/drawing/2014/main" id="{193E7C02-B11B-B14C-5887-C8C92161F4CF}"/>
              </a:ext>
            </a:extLst>
          </p:cNvPr>
          <p:cNvPicPr>
            <a:picLocks noChangeAspect="1"/>
          </p:cNvPicPr>
          <p:nvPr userDrawn="1"/>
        </p:nvPicPr>
        <p:blipFill>
          <a:blip r:embed="rId5">
            <a:duotone>
              <a:prstClr val="black"/>
              <a:schemeClr val="accent1">
                <a:tint val="45000"/>
                <a:satMod val="400000"/>
              </a:schemeClr>
            </a:duotone>
            <a:alphaModFix amt="19000"/>
          </a:blip>
          <a:stretch>
            <a:fillRect/>
          </a:stretch>
        </p:blipFill>
        <p:spPr>
          <a:xfrm rot="5400000">
            <a:off x="3072771" y="-2158998"/>
            <a:ext cx="6046455" cy="11176001"/>
          </a:xfrm>
          <a:prstGeom prst="roundRect">
            <a:avLst>
              <a:gd name="adj" fmla="val 5657"/>
            </a:avLst>
          </a:prstGeom>
        </p:spPr>
      </p:pic>
    </p:spTree>
    <p:extLst>
      <p:ext uri="{BB962C8B-B14F-4D97-AF65-F5344CB8AC3E}">
        <p14:creationId xmlns:p14="http://schemas.microsoft.com/office/powerpoint/2010/main" val="20311893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1PPT模板网">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2023/9/21</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40462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面-上">
            <a:extLst>
              <a:ext uri="{FF2B5EF4-FFF2-40B4-BE49-F238E27FC236}">
                <a16:creationId xmlns:a16="http://schemas.microsoft.com/office/drawing/2014/main" id="{686F8DBE-E447-13CE-BE00-B95DAA26C5DE}"/>
              </a:ext>
            </a:extLst>
          </p:cNvPr>
          <p:cNvSpPr/>
          <p:nvPr userDrawn="1"/>
        </p:nvSpPr>
        <p:spPr>
          <a:xfrm>
            <a:off x="5778500" y="-22860000"/>
            <a:ext cx="635000" cy="635000"/>
          </a:xfrm>
          <a:prstGeom prst="ellipse">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面-下">
            <a:extLst>
              <a:ext uri="{FF2B5EF4-FFF2-40B4-BE49-F238E27FC236}">
                <a16:creationId xmlns:a16="http://schemas.microsoft.com/office/drawing/2014/main" id="{F6BAADA5-2C79-3613-B23F-8C95A35C2D33}"/>
              </a:ext>
            </a:extLst>
          </p:cNvPr>
          <p:cNvSpPr/>
          <p:nvPr userDrawn="1"/>
        </p:nvSpPr>
        <p:spPr>
          <a:xfrm>
            <a:off x="5778500" y="22860000"/>
            <a:ext cx="635000" cy="635000"/>
          </a:xfrm>
          <a:prstGeom prst="ellipse">
            <a:avLst/>
          </a:prstGeom>
          <a:noFill/>
          <a:ln>
            <a:noFill/>
          </a:ln>
          <a:extLst>
            <a:ext uri="{909E8E84-426E-40DD-AFC4-6F175D3DCCD1}">
              <a14:hiddenFill xmlns:a14="http://schemas.microsoft.com/office/drawing/2010/main">
                <a:solidFill>
                  <a:srgbClr val="FF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2224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62" r:id="rId6"/>
    <p:sldLayoutId id="2147483663"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p15:clr>
            <a:srgbClr val="F26B43"/>
          </p15:clr>
        </p15:guide>
        <p15:guide id="2" pos="3840">
          <p15:clr>
            <a:srgbClr val="F26B43"/>
          </p15:clr>
        </p15:guide>
        <p15:guide id="4" orient="horz" pos="3974">
          <p15:clr>
            <a:srgbClr val="F26B43"/>
          </p15:clr>
        </p15:guide>
        <p15:guide id="5" pos="347">
          <p15:clr>
            <a:srgbClr val="F26B43"/>
          </p15:clr>
        </p15:guide>
        <p15:guide id="6" pos="7333">
          <p15:clr>
            <a:srgbClr val="F26B43"/>
          </p15:clr>
        </p15:guide>
        <p15:guide id="7"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tags" Target="../tags/tag34.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image" Target="../media/image18.png"/><Relationship Id="rId10" Type="http://schemas.openxmlformats.org/officeDocument/2006/relationships/tags" Target="../tags/tag32.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19.png"/><Relationship Id="rId4"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25.sv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5.xml"/><Relationship Id="rId7" Type="http://schemas.openxmlformats.org/officeDocument/2006/relationships/image" Target="../media/image11.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1.xml"/><Relationship Id="rId5" Type="http://schemas.openxmlformats.org/officeDocument/2006/relationships/slideLayout" Target="../slideLayouts/slideLayout4.xml"/><Relationship Id="rId4" Type="http://schemas.openxmlformats.org/officeDocument/2006/relationships/tags" Target="../tags/tag6.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notesSlide" Target="../notesSlides/notesSlide2.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slideLayout" Target="../slideLayouts/slideLayout4.xml"/><Relationship Id="rId2" Type="http://schemas.openxmlformats.org/officeDocument/2006/relationships/tags" Target="../tags/tag8.xml"/><Relationship Id="rId16" Type="http://schemas.openxmlformats.org/officeDocument/2006/relationships/tags" Target="../tags/tag22.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19" Type="http://schemas.openxmlformats.org/officeDocument/2006/relationships/image" Target="../media/image16.png"/><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04EA85E-D166-9ABD-5CA3-08A5D1F15E44}"/>
              </a:ext>
            </a:extLst>
          </p:cNvPr>
          <p:cNvSpPr txBox="1"/>
          <p:nvPr/>
        </p:nvSpPr>
        <p:spPr>
          <a:xfrm>
            <a:off x="948193" y="4692953"/>
            <a:ext cx="1000595" cy="436145"/>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0" normalizeH="0" baseline="0" noProof="0" dirty="0">
                <a:ln>
                  <a:noFill/>
                </a:ln>
                <a:gradFill flip="none" rotWithShape="1">
                  <a:gsLst>
                    <a:gs pos="0">
                      <a:schemeClr val="accent1"/>
                    </a:gs>
                    <a:gs pos="100000">
                      <a:schemeClr val="accent2"/>
                    </a:gs>
                  </a:gsLst>
                  <a:lin ang="13500000" scaled="1"/>
                  <a:tileRect/>
                </a:gradFill>
                <a:effectLst>
                  <a:outerShdw blurRad="50800" dist="38100" dir="2700000" algn="tl" rotWithShape="0">
                    <a:srgbClr val="002FB4">
                      <a:alpha val="12000"/>
                    </a:srgbClr>
                  </a:outerShdw>
                </a:effectLst>
                <a:uLnTx/>
                <a:uFillTx/>
                <a:latin typeface="+mj-ea"/>
                <a:ea typeface="+mj-ea"/>
                <a:cs typeface="+mn-cs"/>
              </a:rPr>
              <a:t>Cc</a:t>
            </a:r>
            <a:r>
              <a:rPr kumimoji="0" lang="zh-CN" altLang="en-US" sz="2000" b="0" i="0" u="none" strike="noStrike" kern="1200" cap="none" spc="0" normalizeH="0" baseline="0" noProof="0" dirty="0">
                <a:ln>
                  <a:noFill/>
                </a:ln>
                <a:gradFill flip="none" rotWithShape="1">
                  <a:gsLst>
                    <a:gs pos="0">
                      <a:schemeClr val="accent1"/>
                    </a:gs>
                    <a:gs pos="100000">
                      <a:schemeClr val="accent2"/>
                    </a:gs>
                  </a:gsLst>
                  <a:lin ang="13500000" scaled="1"/>
                  <a:tileRect/>
                </a:gradFill>
                <a:effectLst>
                  <a:outerShdw blurRad="50800" dist="38100" dir="2700000" algn="tl" rotWithShape="0">
                    <a:srgbClr val="002FB4">
                      <a:alpha val="12000"/>
                    </a:srgbClr>
                  </a:outerShdw>
                </a:effectLst>
                <a:uLnTx/>
                <a:uFillTx/>
                <a:latin typeface="+mj-ea"/>
                <a:ea typeface="+mj-ea"/>
                <a:cs typeface="+mn-cs"/>
              </a:rPr>
              <a:t>先生</a:t>
            </a:r>
          </a:p>
        </p:txBody>
      </p:sp>
      <p:sp>
        <p:nvSpPr>
          <p:cNvPr id="3" name="文本框 2">
            <a:extLst>
              <a:ext uri="{FF2B5EF4-FFF2-40B4-BE49-F238E27FC236}">
                <a16:creationId xmlns:a16="http://schemas.microsoft.com/office/drawing/2014/main" id="{4E959E0C-EC5F-8484-F0E8-53435EDC74B5}"/>
              </a:ext>
            </a:extLst>
          </p:cNvPr>
          <p:cNvSpPr txBox="1"/>
          <p:nvPr/>
        </p:nvSpPr>
        <p:spPr>
          <a:xfrm>
            <a:off x="948193" y="5135260"/>
            <a:ext cx="1614545" cy="436145"/>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tx1">
                    <a:lumMod val="50000"/>
                    <a:lumOff val="50000"/>
                  </a:schemeClr>
                </a:solidFill>
                <a:effectLst/>
                <a:uLnTx/>
                <a:uFillTx/>
                <a:latin typeface="+mj-ea"/>
                <a:ea typeface="+mj-ea"/>
                <a:cs typeface="+mn-cs"/>
              </a:rPr>
              <a:t>20XX.XX.XX</a:t>
            </a:r>
            <a:endParaRPr kumimoji="0" lang="zh-CN" altLang="en-US" sz="2000" b="0" i="0" u="none" strike="noStrike" kern="1200" cap="none" spc="0" normalizeH="0" baseline="0" noProof="0" dirty="0">
              <a:ln>
                <a:noFill/>
              </a:ln>
              <a:solidFill>
                <a:schemeClr val="tx1">
                  <a:lumMod val="50000"/>
                  <a:lumOff val="50000"/>
                </a:schemeClr>
              </a:solidFill>
              <a:effectLst/>
              <a:uLnTx/>
              <a:uFillTx/>
              <a:latin typeface="+mj-ea"/>
              <a:ea typeface="+mj-ea"/>
              <a:cs typeface="+mn-cs"/>
            </a:endParaRPr>
          </a:p>
        </p:txBody>
      </p:sp>
      <p:sp>
        <p:nvSpPr>
          <p:cNvPr id="4" name="任意多边形: 形状 3">
            <a:extLst>
              <a:ext uri="{FF2B5EF4-FFF2-40B4-BE49-F238E27FC236}">
                <a16:creationId xmlns:a16="http://schemas.microsoft.com/office/drawing/2014/main" id="{D4A86AFE-F581-5F47-4445-C5A01B93DD5F}"/>
              </a:ext>
            </a:extLst>
          </p:cNvPr>
          <p:cNvSpPr/>
          <p:nvPr/>
        </p:nvSpPr>
        <p:spPr>
          <a:xfrm>
            <a:off x="1009415" y="3409423"/>
            <a:ext cx="3845708" cy="578434"/>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5" name="文本框 4">
            <a:extLst>
              <a:ext uri="{FF2B5EF4-FFF2-40B4-BE49-F238E27FC236}">
                <a16:creationId xmlns:a16="http://schemas.microsoft.com/office/drawing/2014/main" id="{4C7BCB99-0344-8DB7-F1F7-CA7797F3CF11}"/>
              </a:ext>
            </a:extLst>
          </p:cNvPr>
          <p:cNvSpPr txBox="1"/>
          <p:nvPr/>
        </p:nvSpPr>
        <p:spPr>
          <a:xfrm>
            <a:off x="1147166" y="3445686"/>
            <a:ext cx="3591048" cy="505908"/>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mn-ea"/>
                <a:cs typeface="+mn-cs"/>
              </a:rPr>
              <a:t>岗位部门：社群运营部门</a:t>
            </a:r>
          </a:p>
        </p:txBody>
      </p:sp>
      <p:sp>
        <p:nvSpPr>
          <p:cNvPr id="6" name="文本框 5">
            <a:extLst>
              <a:ext uri="{FF2B5EF4-FFF2-40B4-BE49-F238E27FC236}">
                <a16:creationId xmlns:a16="http://schemas.microsoft.com/office/drawing/2014/main" id="{6F2CD122-F852-E7E8-63CC-F2526E633677}"/>
              </a:ext>
            </a:extLst>
          </p:cNvPr>
          <p:cNvSpPr txBox="1"/>
          <p:nvPr>
            <p:custDataLst>
              <p:tags r:id="rId1"/>
            </p:custDataLst>
          </p:nvPr>
        </p:nvSpPr>
        <p:spPr>
          <a:xfrm>
            <a:off x="1045100" y="1559425"/>
            <a:ext cx="4762868" cy="642484"/>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3200" b="0" i="0" u="none" strike="noStrike" kern="1200" cap="none" spc="0" normalizeH="0" baseline="0" noProof="0" dirty="0">
                <a:ln>
                  <a:gradFill flip="none" rotWithShape="1">
                    <a:gsLst>
                      <a:gs pos="0">
                        <a:schemeClr val="accent1"/>
                      </a:gs>
                      <a:gs pos="100000">
                        <a:schemeClr val="accent2"/>
                      </a:gs>
                    </a:gsLst>
                    <a:lin ang="13500000" scaled="1"/>
                    <a:tileRect/>
                  </a:gradFill>
                </a:ln>
                <a:noFill/>
                <a:effectLst/>
                <a:uLnTx/>
                <a:uFillTx/>
                <a:latin typeface="+mj-lt"/>
                <a:ea typeface="思源黑体 CN Regular"/>
                <a:cs typeface="+mn-cs"/>
              </a:rPr>
              <a:t>Job Reporting Report</a:t>
            </a:r>
            <a:endParaRPr kumimoji="0" lang="zh-CN" altLang="en-US" sz="3200" b="0" i="0" u="none" strike="noStrike" kern="1200" cap="none" spc="0" normalizeH="0" baseline="0" noProof="0" dirty="0">
              <a:ln>
                <a:gradFill flip="none" rotWithShape="1">
                  <a:gsLst>
                    <a:gs pos="0">
                      <a:schemeClr val="accent1"/>
                    </a:gs>
                    <a:gs pos="100000">
                      <a:schemeClr val="accent2"/>
                    </a:gs>
                  </a:gsLst>
                  <a:lin ang="13500000" scaled="1"/>
                  <a:tileRect/>
                </a:gradFill>
              </a:ln>
              <a:noFill/>
              <a:effectLst/>
              <a:uLnTx/>
              <a:uFillTx/>
              <a:latin typeface="+mj-lt"/>
              <a:ea typeface="思源黑体 CN Regular"/>
              <a:cs typeface="+mn-cs"/>
            </a:endParaRPr>
          </a:p>
        </p:txBody>
      </p:sp>
      <p:sp>
        <p:nvSpPr>
          <p:cNvPr id="8" name="文本框 7">
            <a:extLst>
              <a:ext uri="{FF2B5EF4-FFF2-40B4-BE49-F238E27FC236}">
                <a16:creationId xmlns:a16="http://schemas.microsoft.com/office/drawing/2014/main" id="{348DB4DF-8DB5-A7A4-F262-E39F11C1E0C1}"/>
              </a:ext>
            </a:extLst>
          </p:cNvPr>
          <p:cNvSpPr txBox="1"/>
          <p:nvPr>
            <p:custDataLst>
              <p:tags r:id="rId2"/>
            </p:custDataLst>
          </p:nvPr>
        </p:nvSpPr>
        <p:spPr>
          <a:xfrm>
            <a:off x="968512" y="1837563"/>
            <a:ext cx="4859022" cy="1240789"/>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6600" b="0" i="0" u="none" strike="noStrike" kern="1200" cap="none" spc="0" normalizeH="0" baseline="0" noProof="0" dirty="0">
                <a:ln>
                  <a:noFill/>
                </a:ln>
                <a:effectLst/>
                <a:uLnTx/>
                <a:uFillTx/>
                <a:latin typeface="优设标题黑" panose="00000500000000000000" pitchFamily="2" charset="-122"/>
                <a:ea typeface="优设标题黑" panose="00000500000000000000" pitchFamily="2" charset="-122"/>
                <a:cs typeface="+mn-cs"/>
              </a:rPr>
              <a:t>岗位工作汇报</a:t>
            </a:r>
          </a:p>
        </p:txBody>
      </p:sp>
      <p:pic>
        <p:nvPicPr>
          <p:cNvPr id="9" name="Picture 6">
            <a:extLst>
              <a:ext uri="{FF2B5EF4-FFF2-40B4-BE49-F238E27FC236}">
                <a16:creationId xmlns:a16="http://schemas.microsoft.com/office/drawing/2014/main" id="{87EE61B1-31F7-CCE3-8FCB-852F73E22097}"/>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5469606" y="740106"/>
            <a:ext cx="6193732" cy="5568619"/>
          </a:xfrm>
          <a:prstGeom prst="rect">
            <a:avLst/>
          </a:prstGeom>
        </p:spPr>
      </p:pic>
    </p:spTree>
    <p:extLst>
      <p:ext uri="{BB962C8B-B14F-4D97-AF65-F5344CB8AC3E}">
        <p14:creationId xmlns:p14="http://schemas.microsoft.com/office/powerpoint/2010/main" val="716774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A3519F8-6121-F8C5-9803-D9090C904E1E}"/>
              </a:ext>
            </a:extLst>
          </p:cNvPr>
          <p:cNvSpPr txBox="1"/>
          <p:nvPr/>
        </p:nvSpPr>
        <p:spPr>
          <a:xfrm>
            <a:off x="2912127" y="1178244"/>
            <a:ext cx="234878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ea typeface="阿里巴巴普惠体 R"/>
                <a:cs typeface="+mn-cs"/>
              </a:rPr>
              <a:t>Please enter the page title</a:t>
            </a:r>
          </a:p>
        </p:txBody>
      </p:sp>
      <p:sp>
        <p:nvSpPr>
          <p:cNvPr id="3" name="文本框 2">
            <a:extLst>
              <a:ext uri="{FF2B5EF4-FFF2-40B4-BE49-F238E27FC236}">
                <a16:creationId xmlns:a16="http://schemas.microsoft.com/office/drawing/2014/main" id="{A8EEBE11-BEA1-A4FE-D21B-2F0E8B09AD7E}"/>
              </a:ext>
            </a:extLst>
          </p:cNvPr>
          <p:cNvSpPr txBox="1"/>
          <p:nvPr/>
        </p:nvSpPr>
        <p:spPr>
          <a:xfrm>
            <a:off x="1306113" y="745105"/>
            <a:ext cx="3158237" cy="71878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优设标题黑" panose="00000500000000000000" pitchFamily="2" charset="-122"/>
                <a:ea typeface="优设标题黑" panose="00000500000000000000" pitchFamily="2" charset="-122"/>
                <a:cs typeface="+mn-cs"/>
              </a:rPr>
              <a:t>请输入页面标题</a:t>
            </a:r>
          </a:p>
        </p:txBody>
      </p:sp>
      <p:sp>
        <p:nvSpPr>
          <p:cNvPr id="4" name="任意多边形: 形状 3">
            <a:extLst>
              <a:ext uri="{FF2B5EF4-FFF2-40B4-BE49-F238E27FC236}">
                <a16:creationId xmlns:a16="http://schemas.microsoft.com/office/drawing/2014/main" id="{5BDD09F0-D5F5-ACCE-1EBB-4C048E857FA8}"/>
              </a:ext>
            </a:extLst>
          </p:cNvPr>
          <p:cNvSpPr/>
          <p:nvPr/>
        </p:nvSpPr>
        <p:spPr>
          <a:xfrm>
            <a:off x="806630" y="3222536"/>
            <a:ext cx="10610670" cy="1355724"/>
          </a:xfrm>
          <a:custGeom>
            <a:avLst/>
            <a:gdLst>
              <a:gd name="connsiteX0" fmla="*/ 3543301 w 10901045"/>
              <a:gd name="connsiteY0" fmla="*/ 279 h 1134452"/>
              <a:gd name="connsiteX1" fmla="*/ 7848600 w 10901045"/>
              <a:gd name="connsiteY1" fmla="*/ 736879 h 1134452"/>
              <a:gd name="connsiteX2" fmla="*/ 10767295 w 10901045"/>
              <a:gd name="connsiteY2" fmla="*/ 85004 h 1134452"/>
              <a:gd name="connsiteX3" fmla="*/ 10901045 w 10901045"/>
              <a:gd name="connsiteY3" fmla="*/ 42139 h 1134452"/>
              <a:gd name="connsiteX4" fmla="*/ 10901045 w 10901045"/>
              <a:gd name="connsiteY4" fmla="*/ 43808 h 1134452"/>
              <a:gd name="connsiteX5" fmla="*/ 10822831 w 10901045"/>
              <a:gd name="connsiteY5" fmla="*/ 78873 h 1134452"/>
              <a:gd name="connsiteX6" fmla="*/ 7734300 w 10901045"/>
              <a:gd name="connsiteY6" fmla="*/ 1130579 h 1134452"/>
              <a:gd name="connsiteX7" fmla="*/ 3670301 w 10901045"/>
              <a:gd name="connsiteY7" fmla="*/ 305079 h 1134452"/>
              <a:gd name="connsiteX8" fmla="*/ 7082 w 10901045"/>
              <a:gd name="connsiteY8" fmla="*/ 719280 h 1134452"/>
              <a:gd name="connsiteX9" fmla="*/ 0 w 10901045"/>
              <a:gd name="connsiteY9" fmla="*/ 720709 h 1134452"/>
              <a:gd name="connsiteX10" fmla="*/ 0 w 10901045"/>
              <a:gd name="connsiteY10" fmla="*/ 720136 h 1134452"/>
              <a:gd name="connsiteX11" fmla="*/ 108540 w 10901045"/>
              <a:gd name="connsiteY11" fmla="*/ 685260 h 1134452"/>
              <a:gd name="connsiteX12" fmla="*/ 3543301 w 10901045"/>
              <a:gd name="connsiteY12" fmla="*/ 279 h 1134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01045" h="1134452">
                <a:moveTo>
                  <a:pt x="3543301" y="279"/>
                </a:moveTo>
                <a:cubicBezTo>
                  <a:pt x="4912783" y="-16654"/>
                  <a:pt x="6576483" y="743229"/>
                  <a:pt x="7848600" y="736879"/>
                </a:cubicBezTo>
                <a:cubicBezTo>
                  <a:pt x="8882195" y="731720"/>
                  <a:pt x="10058317" y="315745"/>
                  <a:pt x="10767295" y="85004"/>
                </a:cubicBezTo>
                <a:lnTo>
                  <a:pt x="10901045" y="42139"/>
                </a:lnTo>
                <a:lnTo>
                  <a:pt x="10901045" y="43808"/>
                </a:lnTo>
                <a:lnTo>
                  <a:pt x="10822831" y="78873"/>
                </a:lnTo>
                <a:cubicBezTo>
                  <a:pt x="10063005" y="425249"/>
                  <a:pt x="8761016" y="1075546"/>
                  <a:pt x="7734300" y="1130579"/>
                </a:cubicBezTo>
                <a:cubicBezTo>
                  <a:pt x="6470650" y="1198312"/>
                  <a:pt x="5046133" y="355879"/>
                  <a:pt x="3670301" y="305079"/>
                </a:cubicBezTo>
                <a:cubicBezTo>
                  <a:pt x="2466447" y="260629"/>
                  <a:pt x="1238283" y="473850"/>
                  <a:pt x="7082" y="719280"/>
                </a:cubicBezTo>
                <a:lnTo>
                  <a:pt x="0" y="720709"/>
                </a:lnTo>
                <a:lnTo>
                  <a:pt x="0" y="720136"/>
                </a:lnTo>
                <a:lnTo>
                  <a:pt x="108540" y="685260"/>
                </a:lnTo>
                <a:cubicBezTo>
                  <a:pt x="1222061" y="331338"/>
                  <a:pt x="2345003" y="15096"/>
                  <a:pt x="3543301" y="279"/>
                </a:cubicBezTo>
                <a:close/>
              </a:path>
            </a:pathLst>
          </a:custGeom>
          <a:gradFill>
            <a:gsLst>
              <a:gs pos="0">
                <a:schemeClr val="accent2">
                  <a:lumMod val="20000"/>
                  <a:lumOff val="80000"/>
                </a:schemeClr>
              </a:gs>
              <a:gs pos="100000">
                <a:schemeClr val="accent1">
                  <a:lumMod val="20000"/>
                  <a:lumOff val="80000"/>
                </a:schemeClr>
              </a:gs>
            </a:gsLst>
            <a:lin ang="54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 name="任意多边形: 形状 4">
            <a:extLst>
              <a:ext uri="{FF2B5EF4-FFF2-40B4-BE49-F238E27FC236}">
                <a16:creationId xmlns:a16="http://schemas.microsoft.com/office/drawing/2014/main" id="{DA1D87B3-6800-D067-217B-CAC14A9678F8}"/>
              </a:ext>
            </a:extLst>
          </p:cNvPr>
          <p:cNvSpPr/>
          <p:nvPr/>
        </p:nvSpPr>
        <p:spPr>
          <a:xfrm>
            <a:off x="1625600" y="3435172"/>
            <a:ext cx="8940800" cy="930453"/>
          </a:xfrm>
          <a:custGeom>
            <a:avLst/>
            <a:gdLst>
              <a:gd name="connsiteX0" fmla="*/ 3543301 w 10901045"/>
              <a:gd name="connsiteY0" fmla="*/ 279 h 1134452"/>
              <a:gd name="connsiteX1" fmla="*/ 7848600 w 10901045"/>
              <a:gd name="connsiteY1" fmla="*/ 736879 h 1134452"/>
              <a:gd name="connsiteX2" fmla="*/ 10767295 w 10901045"/>
              <a:gd name="connsiteY2" fmla="*/ 85004 h 1134452"/>
              <a:gd name="connsiteX3" fmla="*/ 10901045 w 10901045"/>
              <a:gd name="connsiteY3" fmla="*/ 42139 h 1134452"/>
              <a:gd name="connsiteX4" fmla="*/ 10901045 w 10901045"/>
              <a:gd name="connsiteY4" fmla="*/ 43808 h 1134452"/>
              <a:gd name="connsiteX5" fmla="*/ 10822831 w 10901045"/>
              <a:gd name="connsiteY5" fmla="*/ 78873 h 1134452"/>
              <a:gd name="connsiteX6" fmla="*/ 7734300 w 10901045"/>
              <a:gd name="connsiteY6" fmla="*/ 1130579 h 1134452"/>
              <a:gd name="connsiteX7" fmla="*/ 3670301 w 10901045"/>
              <a:gd name="connsiteY7" fmla="*/ 305079 h 1134452"/>
              <a:gd name="connsiteX8" fmla="*/ 7082 w 10901045"/>
              <a:gd name="connsiteY8" fmla="*/ 719280 h 1134452"/>
              <a:gd name="connsiteX9" fmla="*/ 0 w 10901045"/>
              <a:gd name="connsiteY9" fmla="*/ 720709 h 1134452"/>
              <a:gd name="connsiteX10" fmla="*/ 0 w 10901045"/>
              <a:gd name="connsiteY10" fmla="*/ 720136 h 1134452"/>
              <a:gd name="connsiteX11" fmla="*/ 108540 w 10901045"/>
              <a:gd name="connsiteY11" fmla="*/ 685260 h 1134452"/>
              <a:gd name="connsiteX12" fmla="*/ 3543301 w 10901045"/>
              <a:gd name="connsiteY12" fmla="*/ 279 h 1134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01045" h="1134452">
                <a:moveTo>
                  <a:pt x="3543301" y="279"/>
                </a:moveTo>
                <a:cubicBezTo>
                  <a:pt x="4912783" y="-16654"/>
                  <a:pt x="6576483" y="743229"/>
                  <a:pt x="7848600" y="736879"/>
                </a:cubicBezTo>
                <a:cubicBezTo>
                  <a:pt x="8882195" y="731720"/>
                  <a:pt x="10058317" y="315745"/>
                  <a:pt x="10767295" y="85004"/>
                </a:cubicBezTo>
                <a:lnTo>
                  <a:pt x="10901045" y="42139"/>
                </a:lnTo>
                <a:lnTo>
                  <a:pt x="10901045" y="43808"/>
                </a:lnTo>
                <a:lnTo>
                  <a:pt x="10822831" y="78873"/>
                </a:lnTo>
                <a:cubicBezTo>
                  <a:pt x="10063005" y="425249"/>
                  <a:pt x="8761016" y="1075546"/>
                  <a:pt x="7734300" y="1130579"/>
                </a:cubicBezTo>
                <a:cubicBezTo>
                  <a:pt x="6470650" y="1198312"/>
                  <a:pt x="5046133" y="355879"/>
                  <a:pt x="3670301" y="305079"/>
                </a:cubicBezTo>
                <a:cubicBezTo>
                  <a:pt x="2466447" y="260629"/>
                  <a:pt x="1238283" y="473850"/>
                  <a:pt x="7082" y="719280"/>
                </a:cubicBezTo>
                <a:lnTo>
                  <a:pt x="0" y="720709"/>
                </a:lnTo>
                <a:lnTo>
                  <a:pt x="0" y="720136"/>
                </a:lnTo>
                <a:lnTo>
                  <a:pt x="108540" y="685260"/>
                </a:lnTo>
                <a:cubicBezTo>
                  <a:pt x="1222061" y="331338"/>
                  <a:pt x="2345003" y="15096"/>
                  <a:pt x="3543301" y="279"/>
                </a:cubicBezTo>
                <a:close/>
              </a:path>
            </a:pathLst>
          </a:custGeom>
          <a:gradFill>
            <a:gsLst>
              <a:gs pos="0">
                <a:schemeClr val="accent2"/>
              </a:gs>
              <a:gs pos="89000">
                <a:schemeClr val="accent1"/>
              </a:gs>
            </a:gsLst>
            <a:lin ang="54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6" name="直接连接符 5">
            <a:extLst>
              <a:ext uri="{FF2B5EF4-FFF2-40B4-BE49-F238E27FC236}">
                <a16:creationId xmlns:a16="http://schemas.microsoft.com/office/drawing/2014/main" id="{3AE56843-1D46-C455-B120-244149AFC752}"/>
              </a:ext>
            </a:extLst>
          </p:cNvPr>
          <p:cNvCxnSpPr>
            <a:cxnSpLocks/>
          </p:cNvCxnSpPr>
          <p:nvPr/>
        </p:nvCxnSpPr>
        <p:spPr>
          <a:xfrm>
            <a:off x="4010027" y="3681012"/>
            <a:ext cx="0" cy="1231900"/>
          </a:xfrm>
          <a:prstGeom prst="line">
            <a:avLst/>
          </a:prstGeom>
          <a:ln w="1270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2B2CF026-8CAA-1D5F-51DD-43780FF4E355}"/>
              </a:ext>
            </a:extLst>
          </p:cNvPr>
          <p:cNvCxnSpPr>
            <a:cxnSpLocks/>
          </p:cNvCxnSpPr>
          <p:nvPr/>
        </p:nvCxnSpPr>
        <p:spPr>
          <a:xfrm>
            <a:off x="7810500" y="4365625"/>
            <a:ext cx="0" cy="984337"/>
          </a:xfrm>
          <a:prstGeom prst="line">
            <a:avLst/>
          </a:prstGeom>
          <a:ln w="1270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29067332-354E-336E-E1AB-1301B69937C2}"/>
              </a:ext>
            </a:extLst>
          </p:cNvPr>
          <p:cNvCxnSpPr>
            <a:cxnSpLocks/>
            <a:stCxn id="12" idx="4"/>
          </p:cNvCxnSpPr>
          <p:nvPr/>
        </p:nvCxnSpPr>
        <p:spPr>
          <a:xfrm>
            <a:off x="1625600" y="2251051"/>
            <a:ext cx="0" cy="1587435"/>
          </a:xfrm>
          <a:prstGeom prst="line">
            <a:avLst/>
          </a:prstGeom>
          <a:ln w="1270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94D51EE5-DA31-1CE4-8AD5-65B1A3B6FE21}"/>
              </a:ext>
            </a:extLst>
          </p:cNvPr>
          <p:cNvCxnSpPr>
            <a:cxnSpLocks/>
          </p:cNvCxnSpPr>
          <p:nvPr/>
        </p:nvCxnSpPr>
        <p:spPr>
          <a:xfrm>
            <a:off x="6750050" y="2647950"/>
            <a:ext cx="0" cy="1231900"/>
          </a:xfrm>
          <a:prstGeom prst="line">
            <a:avLst/>
          </a:prstGeom>
          <a:ln w="1270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id="{D4227FF7-79C5-1A70-934F-423C69552E61}"/>
              </a:ext>
            </a:extLst>
          </p:cNvPr>
          <p:cNvSpPr/>
          <p:nvPr/>
        </p:nvSpPr>
        <p:spPr>
          <a:xfrm>
            <a:off x="3816353" y="4824100"/>
            <a:ext cx="387348" cy="387348"/>
          </a:xfrm>
          <a:prstGeom prst="ellipse">
            <a:avLst/>
          </a:prstGeom>
          <a:solidFill>
            <a:schemeClr val="accent1"/>
          </a:solidFill>
          <a:ln w="25400">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769D5C94-406F-B047-B929-CAE698E2EE9D}"/>
              </a:ext>
            </a:extLst>
          </p:cNvPr>
          <p:cNvSpPr/>
          <p:nvPr/>
        </p:nvSpPr>
        <p:spPr>
          <a:xfrm>
            <a:off x="7616826" y="5156288"/>
            <a:ext cx="387348" cy="387348"/>
          </a:xfrm>
          <a:prstGeom prst="ellipse">
            <a:avLst/>
          </a:prstGeom>
          <a:solidFill>
            <a:schemeClr val="accent1"/>
          </a:solidFill>
          <a:ln w="25400">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053B0161-674D-2282-28A1-40D1FD635F88}"/>
              </a:ext>
            </a:extLst>
          </p:cNvPr>
          <p:cNvSpPr/>
          <p:nvPr/>
        </p:nvSpPr>
        <p:spPr>
          <a:xfrm>
            <a:off x="1431926" y="1863703"/>
            <a:ext cx="387348" cy="387348"/>
          </a:xfrm>
          <a:prstGeom prst="ellipse">
            <a:avLst/>
          </a:prstGeom>
          <a:solidFill>
            <a:schemeClr val="accent1"/>
          </a:solidFill>
          <a:ln w="25400">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8B0B090F-7AA5-8145-B2A4-0B3A4607656B}"/>
              </a:ext>
            </a:extLst>
          </p:cNvPr>
          <p:cNvSpPr/>
          <p:nvPr/>
        </p:nvSpPr>
        <p:spPr>
          <a:xfrm>
            <a:off x="6556376" y="2260602"/>
            <a:ext cx="387348" cy="387348"/>
          </a:xfrm>
          <a:prstGeom prst="ellipse">
            <a:avLst/>
          </a:prstGeom>
          <a:solidFill>
            <a:schemeClr val="accent1"/>
          </a:solidFill>
          <a:ln w="25400">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4F3B92A8-87C5-38D3-C713-47CC400C256C}"/>
              </a:ext>
            </a:extLst>
          </p:cNvPr>
          <p:cNvSpPr txBox="1"/>
          <p:nvPr/>
        </p:nvSpPr>
        <p:spPr>
          <a:xfrm>
            <a:off x="1896743" y="2214715"/>
            <a:ext cx="2877711" cy="848374"/>
          </a:xfrm>
          <a:prstGeom prst="rect">
            <a:avLst/>
          </a:prstGeom>
          <a:noFill/>
        </p:spPr>
        <p:txBody>
          <a:bodyPr wrap="none" rtlCol="0">
            <a:spAutoFit/>
          </a:bodyPr>
          <a:lstStyle/>
          <a:p>
            <a:pPr>
              <a:lnSpc>
                <a:spcPct val="120000"/>
              </a:lnSpc>
              <a:defRPr/>
            </a:pPr>
            <a:r>
              <a:rPr kumimoji="0" lang="zh-CN" altLang="en-US" sz="1400" b="0" i="0" u="none" strike="noStrike" kern="1200" cap="none" spc="0" normalizeH="0" baseline="0" noProof="0" dirty="0">
                <a:ln>
                  <a:noFill/>
                </a:ln>
                <a:solidFill>
                  <a:schemeClr val="tx1">
                    <a:lumMod val="50000"/>
                    <a:lumOff val="50000"/>
                  </a:schemeClr>
                </a:solidFill>
                <a:effectLst/>
                <a:uLnTx/>
                <a:uFillTx/>
                <a:latin typeface="+mn-ea"/>
                <a:cs typeface="+mn-cs"/>
              </a:rPr>
              <a:t>请输入内容请输入内容请输入内容</a:t>
            </a:r>
          </a:p>
          <a:p>
            <a:pPr>
              <a:lnSpc>
                <a:spcPct val="120000"/>
              </a:lnSpc>
              <a:defRPr/>
            </a:pPr>
            <a:r>
              <a:rPr kumimoji="0" lang="zh-CN" altLang="en-US" sz="1400" b="0" i="0" u="none" strike="noStrike" kern="1200" cap="none" spc="0" normalizeH="0" baseline="0" noProof="0" dirty="0">
                <a:ln>
                  <a:noFill/>
                </a:ln>
                <a:solidFill>
                  <a:schemeClr val="tx1">
                    <a:lumMod val="50000"/>
                    <a:lumOff val="50000"/>
                  </a:schemeClr>
                </a:solidFill>
                <a:effectLst/>
                <a:uLnTx/>
                <a:uFillTx/>
                <a:latin typeface="+mn-ea"/>
                <a:cs typeface="+mn-cs"/>
              </a:rPr>
              <a:t>请输入内容请输入内容请输入内容</a:t>
            </a:r>
          </a:p>
          <a:p>
            <a:pPr>
              <a:lnSpc>
                <a:spcPct val="120000"/>
              </a:lnSpc>
              <a:defRPr/>
            </a:pPr>
            <a:r>
              <a:rPr kumimoji="0" lang="zh-CN" altLang="en-US" sz="1400" b="0" i="0" u="none" strike="noStrike" kern="1200" cap="none" spc="0" normalizeH="0" baseline="0" noProof="0" dirty="0">
                <a:ln>
                  <a:noFill/>
                </a:ln>
                <a:solidFill>
                  <a:schemeClr val="tx1">
                    <a:lumMod val="50000"/>
                    <a:lumOff val="50000"/>
                  </a:schemeClr>
                </a:solidFill>
                <a:effectLst/>
                <a:uLnTx/>
                <a:uFillTx/>
                <a:latin typeface="+mn-ea"/>
                <a:cs typeface="+mn-cs"/>
              </a:rPr>
              <a:t>请输入内容请输入内容请输入内容</a:t>
            </a:r>
          </a:p>
        </p:txBody>
      </p:sp>
      <p:sp>
        <p:nvSpPr>
          <p:cNvPr id="15" name="文本框 14">
            <a:extLst>
              <a:ext uri="{FF2B5EF4-FFF2-40B4-BE49-F238E27FC236}">
                <a16:creationId xmlns:a16="http://schemas.microsoft.com/office/drawing/2014/main" id="{7B1300D6-620A-B07A-30C2-792CF56A46E2}"/>
              </a:ext>
            </a:extLst>
          </p:cNvPr>
          <p:cNvSpPr txBox="1"/>
          <p:nvPr/>
        </p:nvSpPr>
        <p:spPr>
          <a:xfrm>
            <a:off x="1911171" y="1792650"/>
            <a:ext cx="909223" cy="461665"/>
          </a:xfrm>
          <a:prstGeom prst="rect">
            <a:avLst/>
          </a:prstGeom>
          <a:noFill/>
          <a:effectLst>
            <a:outerShdw blurRad="76200" dir="13500000" sy="23000" kx="1200000" algn="br" rotWithShape="0">
              <a:prstClr val="black">
                <a:alpha val="20000"/>
              </a:prstClr>
            </a:outerShdw>
          </a:effectLst>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uLnTx/>
                <a:uFillTx/>
                <a:latin typeface="+mj-ea"/>
                <a:ea typeface="+mj-ea"/>
                <a:cs typeface="+mn-cs"/>
              </a:rPr>
              <a:t>2020</a:t>
            </a:r>
            <a:endParaRPr kumimoji="0" lang="zh-CN" altLang="en-US" sz="2400" b="0" i="0" u="none" strike="noStrike" kern="1200" cap="none" spc="0" normalizeH="0" baseline="0" noProof="0" dirty="0">
              <a:ln>
                <a:noFill/>
              </a:ln>
              <a:solidFill>
                <a:schemeClr val="accent1"/>
              </a:solidFill>
              <a:uLnTx/>
              <a:uFillTx/>
              <a:latin typeface="+mj-ea"/>
              <a:ea typeface="+mj-ea"/>
              <a:cs typeface="+mn-cs"/>
            </a:endParaRPr>
          </a:p>
        </p:txBody>
      </p:sp>
      <p:sp>
        <p:nvSpPr>
          <p:cNvPr id="24" name="TextBox 21++">
            <a:extLst>
              <a:ext uri="{FF2B5EF4-FFF2-40B4-BE49-F238E27FC236}">
                <a16:creationId xmlns:a16="http://schemas.microsoft.com/office/drawing/2014/main" id="{8D404D41-AB68-4993-7D6A-8B973799D727}"/>
              </a:ext>
            </a:extLst>
          </p:cNvPr>
          <p:cNvSpPr txBox="1"/>
          <p:nvPr/>
        </p:nvSpPr>
        <p:spPr>
          <a:xfrm>
            <a:off x="7050880" y="2593095"/>
            <a:ext cx="2877711" cy="848374"/>
          </a:xfrm>
          <a:prstGeom prst="rect">
            <a:avLst/>
          </a:prstGeom>
          <a:noFill/>
        </p:spPr>
        <p:txBody>
          <a:bodyPr wrap="none" rtlCol="0">
            <a:spAutoFit/>
          </a:bodyPr>
          <a:lstStyle/>
          <a:p>
            <a:pPr>
              <a:lnSpc>
                <a:spcPct val="120000"/>
              </a:lnSpc>
              <a:defRPr/>
            </a:pPr>
            <a:r>
              <a:rPr lang="zh-CN" altLang="en-US" sz="1400" dirty="0">
                <a:solidFill>
                  <a:schemeClr val="tx1">
                    <a:lumMod val="50000"/>
                    <a:lumOff val="50000"/>
                  </a:schemeClr>
                </a:solidFill>
                <a:latin typeface="+mn-ea"/>
              </a:rPr>
              <a:t>请输入内容请输入内容请输入内容</a:t>
            </a:r>
          </a:p>
          <a:p>
            <a:pPr>
              <a:lnSpc>
                <a:spcPct val="120000"/>
              </a:lnSpc>
              <a:defRPr/>
            </a:pPr>
            <a:r>
              <a:rPr lang="zh-CN" altLang="en-US" sz="1400" dirty="0">
                <a:solidFill>
                  <a:schemeClr val="tx1">
                    <a:lumMod val="50000"/>
                    <a:lumOff val="50000"/>
                  </a:schemeClr>
                </a:solidFill>
                <a:latin typeface="+mn-ea"/>
              </a:rPr>
              <a:t>请输入内容请输入内容请输入内容</a:t>
            </a:r>
          </a:p>
          <a:p>
            <a:pPr>
              <a:lnSpc>
                <a:spcPct val="120000"/>
              </a:lnSpc>
              <a:defRPr/>
            </a:pPr>
            <a:r>
              <a:rPr lang="zh-CN" altLang="en-US" sz="1400" dirty="0">
                <a:solidFill>
                  <a:schemeClr val="tx1">
                    <a:lumMod val="50000"/>
                    <a:lumOff val="50000"/>
                  </a:schemeClr>
                </a:solidFill>
                <a:latin typeface="+mn-ea"/>
              </a:rPr>
              <a:t>请输入内容请输入内容请输入内容</a:t>
            </a:r>
          </a:p>
        </p:txBody>
      </p:sp>
      <p:sp>
        <p:nvSpPr>
          <p:cNvPr id="17" name="文本框 16">
            <a:extLst>
              <a:ext uri="{FF2B5EF4-FFF2-40B4-BE49-F238E27FC236}">
                <a16:creationId xmlns:a16="http://schemas.microsoft.com/office/drawing/2014/main" id="{02863C12-639C-F038-99D8-E147B00608D3}"/>
              </a:ext>
            </a:extLst>
          </p:cNvPr>
          <p:cNvSpPr txBox="1"/>
          <p:nvPr/>
        </p:nvSpPr>
        <p:spPr>
          <a:xfrm>
            <a:off x="7035620" y="2225885"/>
            <a:ext cx="909223" cy="461665"/>
          </a:xfrm>
          <a:prstGeom prst="rect">
            <a:avLst/>
          </a:prstGeom>
          <a:noFill/>
          <a:effectLst>
            <a:outerShdw blurRad="76200" dir="13500000" sy="23000" kx="1200000" algn="br" rotWithShape="0">
              <a:prstClr val="black">
                <a:alpha val="20000"/>
              </a:prstClr>
            </a:outerShdw>
          </a:effectLst>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uLnTx/>
                <a:uFillTx/>
                <a:latin typeface="+mj-ea"/>
                <a:ea typeface="+mj-ea"/>
                <a:cs typeface="+mn-cs"/>
              </a:rPr>
              <a:t>2022</a:t>
            </a:r>
            <a:endParaRPr kumimoji="0" lang="zh-CN" altLang="en-US" sz="2400" b="0" i="0" u="none" strike="noStrike" kern="1200" cap="none" spc="0" normalizeH="0" baseline="0" noProof="0" dirty="0">
              <a:ln>
                <a:noFill/>
              </a:ln>
              <a:solidFill>
                <a:schemeClr val="accent1"/>
              </a:solidFill>
              <a:uLnTx/>
              <a:uFillTx/>
              <a:latin typeface="+mj-ea"/>
              <a:ea typeface="+mj-ea"/>
              <a:cs typeface="+mn-cs"/>
            </a:endParaRPr>
          </a:p>
        </p:txBody>
      </p:sp>
      <p:sp>
        <p:nvSpPr>
          <p:cNvPr id="22" name="文本框 21">
            <a:extLst>
              <a:ext uri="{FF2B5EF4-FFF2-40B4-BE49-F238E27FC236}">
                <a16:creationId xmlns:a16="http://schemas.microsoft.com/office/drawing/2014/main" id="{E4DBDB24-9CC7-345D-248B-831347EF61E3}"/>
              </a:ext>
            </a:extLst>
          </p:cNvPr>
          <p:cNvSpPr txBox="1"/>
          <p:nvPr/>
        </p:nvSpPr>
        <p:spPr>
          <a:xfrm>
            <a:off x="7988957" y="4960477"/>
            <a:ext cx="2877711" cy="848374"/>
          </a:xfrm>
          <a:prstGeom prst="rect">
            <a:avLst/>
          </a:prstGeom>
          <a:noFill/>
        </p:spPr>
        <p:txBody>
          <a:bodyPr wrap="none" rtlCol="0">
            <a:spAutoFit/>
          </a:bodyPr>
          <a:lstStyle/>
          <a:p>
            <a:pPr>
              <a:lnSpc>
                <a:spcPct val="120000"/>
              </a:lnSpc>
              <a:defRPr/>
            </a:pPr>
            <a:r>
              <a:rPr lang="zh-CN" altLang="en-US" sz="1400" dirty="0">
                <a:solidFill>
                  <a:schemeClr val="tx1">
                    <a:lumMod val="50000"/>
                    <a:lumOff val="50000"/>
                  </a:schemeClr>
                </a:solidFill>
                <a:latin typeface="+mn-ea"/>
              </a:rPr>
              <a:t>请输入内容请输入内容请输入内容</a:t>
            </a:r>
          </a:p>
          <a:p>
            <a:pPr>
              <a:lnSpc>
                <a:spcPct val="120000"/>
              </a:lnSpc>
              <a:defRPr/>
            </a:pPr>
            <a:r>
              <a:rPr lang="zh-CN" altLang="en-US" sz="1400" dirty="0">
                <a:solidFill>
                  <a:schemeClr val="tx1">
                    <a:lumMod val="50000"/>
                    <a:lumOff val="50000"/>
                  </a:schemeClr>
                </a:solidFill>
                <a:latin typeface="+mn-ea"/>
              </a:rPr>
              <a:t>请输入内容请输入内容请输入内容</a:t>
            </a:r>
          </a:p>
          <a:p>
            <a:pPr>
              <a:lnSpc>
                <a:spcPct val="120000"/>
              </a:lnSpc>
              <a:defRPr/>
            </a:pPr>
            <a:r>
              <a:rPr lang="zh-CN" altLang="en-US" sz="1400" dirty="0">
                <a:solidFill>
                  <a:schemeClr val="tx1">
                    <a:lumMod val="50000"/>
                    <a:lumOff val="50000"/>
                  </a:schemeClr>
                </a:solidFill>
                <a:latin typeface="+mn-ea"/>
              </a:rPr>
              <a:t>请输入内容请输入内容请输入内容</a:t>
            </a:r>
          </a:p>
        </p:txBody>
      </p:sp>
      <p:sp>
        <p:nvSpPr>
          <p:cNvPr id="19" name="文本框 18">
            <a:extLst>
              <a:ext uri="{FF2B5EF4-FFF2-40B4-BE49-F238E27FC236}">
                <a16:creationId xmlns:a16="http://schemas.microsoft.com/office/drawing/2014/main" id="{18925431-3217-E7FA-C5C7-BE15E4DC4703}"/>
              </a:ext>
            </a:extLst>
          </p:cNvPr>
          <p:cNvSpPr txBox="1"/>
          <p:nvPr/>
        </p:nvSpPr>
        <p:spPr>
          <a:xfrm>
            <a:off x="7973698" y="4593267"/>
            <a:ext cx="909223" cy="461665"/>
          </a:xfrm>
          <a:prstGeom prst="rect">
            <a:avLst/>
          </a:prstGeom>
          <a:noFill/>
          <a:effectLst>
            <a:outerShdw blurRad="76200" dir="13500000" sy="23000" kx="1200000" algn="br" rotWithShape="0">
              <a:prstClr val="black">
                <a:alpha val="20000"/>
              </a:prstClr>
            </a:outerShdw>
          </a:effectLst>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uLnTx/>
                <a:uFillTx/>
                <a:latin typeface="+mj-ea"/>
                <a:ea typeface="+mj-ea"/>
                <a:cs typeface="+mn-cs"/>
              </a:rPr>
              <a:t>2023</a:t>
            </a:r>
            <a:endParaRPr kumimoji="0" lang="zh-CN" altLang="en-US" sz="2400" b="0" i="0" u="none" strike="noStrike" kern="1200" cap="none" spc="0" normalizeH="0" baseline="0" noProof="0" dirty="0">
              <a:ln>
                <a:noFill/>
              </a:ln>
              <a:solidFill>
                <a:schemeClr val="accent1"/>
              </a:solidFill>
              <a:uLnTx/>
              <a:uFillTx/>
              <a:latin typeface="+mj-ea"/>
              <a:ea typeface="+mj-ea"/>
              <a:cs typeface="+mn-cs"/>
            </a:endParaRPr>
          </a:p>
        </p:txBody>
      </p:sp>
      <p:sp>
        <p:nvSpPr>
          <p:cNvPr id="25" name="TextBox 21+++">
            <a:extLst>
              <a:ext uri="{FF2B5EF4-FFF2-40B4-BE49-F238E27FC236}">
                <a16:creationId xmlns:a16="http://schemas.microsoft.com/office/drawing/2014/main" id="{D44CCC2F-33F1-CC5F-C7A5-22B48AF5A8C1}"/>
              </a:ext>
            </a:extLst>
          </p:cNvPr>
          <p:cNvSpPr txBox="1"/>
          <p:nvPr/>
        </p:nvSpPr>
        <p:spPr>
          <a:xfrm>
            <a:off x="4242457" y="4376277"/>
            <a:ext cx="2877711" cy="848374"/>
          </a:xfrm>
          <a:prstGeom prst="rect">
            <a:avLst/>
          </a:prstGeom>
          <a:noFill/>
        </p:spPr>
        <p:txBody>
          <a:bodyPr wrap="none" rtlCol="0">
            <a:spAutoFit/>
          </a:bodyPr>
          <a:lstStyle/>
          <a:p>
            <a:pPr>
              <a:lnSpc>
                <a:spcPct val="120000"/>
              </a:lnSpc>
              <a:defRPr/>
            </a:pPr>
            <a:r>
              <a:rPr lang="zh-CN" altLang="en-US" sz="1400" dirty="0">
                <a:solidFill>
                  <a:schemeClr val="tx1">
                    <a:lumMod val="50000"/>
                    <a:lumOff val="50000"/>
                  </a:schemeClr>
                </a:solidFill>
                <a:latin typeface="+mn-ea"/>
              </a:rPr>
              <a:t>请输入内容请输入内容请输入内容</a:t>
            </a:r>
          </a:p>
          <a:p>
            <a:pPr>
              <a:lnSpc>
                <a:spcPct val="120000"/>
              </a:lnSpc>
              <a:defRPr/>
            </a:pPr>
            <a:r>
              <a:rPr lang="zh-CN" altLang="en-US" sz="1400" dirty="0">
                <a:solidFill>
                  <a:schemeClr val="tx1">
                    <a:lumMod val="50000"/>
                    <a:lumOff val="50000"/>
                  </a:schemeClr>
                </a:solidFill>
                <a:latin typeface="+mn-ea"/>
              </a:rPr>
              <a:t>请输入内容请输入内容请输入内容</a:t>
            </a:r>
          </a:p>
          <a:p>
            <a:pPr>
              <a:lnSpc>
                <a:spcPct val="120000"/>
              </a:lnSpc>
              <a:defRPr/>
            </a:pPr>
            <a:r>
              <a:rPr lang="zh-CN" altLang="en-US" sz="1400" dirty="0">
                <a:solidFill>
                  <a:schemeClr val="tx1">
                    <a:lumMod val="50000"/>
                    <a:lumOff val="50000"/>
                  </a:schemeClr>
                </a:solidFill>
                <a:latin typeface="+mn-ea"/>
              </a:rPr>
              <a:t>请输入内容请输入内容请输入内容</a:t>
            </a:r>
          </a:p>
        </p:txBody>
      </p:sp>
      <p:sp>
        <p:nvSpPr>
          <p:cNvPr id="21" name="文本框 20">
            <a:extLst>
              <a:ext uri="{FF2B5EF4-FFF2-40B4-BE49-F238E27FC236}">
                <a16:creationId xmlns:a16="http://schemas.microsoft.com/office/drawing/2014/main" id="{B1126E58-607D-907E-7D45-716255E273F8}"/>
              </a:ext>
            </a:extLst>
          </p:cNvPr>
          <p:cNvSpPr txBox="1"/>
          <p:nvPr/>
        </p:nvSpPr>
        <p:spPr>
          <a:xfrm>
            <a:off x="4227197" y="4009067"/>
            <a:ext cx="909223" cy="461665"/>
          </a:xfrm>
          <a:prstGeom prst="rect">
            <a:avLst/>
          </a:prstGeom>
          <a:noFill/>
          <a:effectLst>
            <a:outerShdw blurRad="76200" dir="13500000" sy="23000" kx="1200000" algn="br" rotWithShape="0">
              <a:prstClr val="black">
                <a:alpha val="20000"/>
              </a:prstClr>
            </a:outerShdw>
          </a:effectLst>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uLnTx/>
                <a:uFillTx/>
                <a:latin typeface="+mj-ea"/>
                <a:ea typeface="+mj-ea"/>
                <a:cs typeface="+mn-cs"/>
              </a:rPr>
              <a:t>2021</a:t>
            </a:r>
            <a:endParaRPr kumimoji="0" lang="zh-CN" altLang="en-US" sz="2400" b="0" i="0" u="none" strike="noStrike" kern="1200" cap="none" spc="0" normalizeH="0" baseline="0" noProof="0" dirty="0">
              <a:ln>
                <a:noFill/>
              </a:ln>
              <a:solidFill>
                <a:schemeClr val="accent1"/>
              </a:solidFill>
              <a:uLnTx/>
              <a:uFillTx/>
              <a:latin typeface="+mj-ea"/>
              <a:ea typeface="+mj-ea"/>
              <a:cs typeface="+mn-cs"/>
            </a:endParaRPr>
          </a:p>
        </p:txBody>
      </p:sp>
    </p:spTree>
    <p:extLst>
      <p:ext uri="{BB962C8B-B14F-4D97-AF65-F5344CB8AC3E}">
        <p14:creationId xmlns:p14="http://schemas.microsoft.com/office/powerpoint/2010/main" val="1092557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917A552-19FB-5336-BD06-786F922C17D6}"/>
              </a:ext>
            </a:extLst>
          </p:cNvPr>
          <p:cNvSpPr txBox="1"/>
          <p:nvPr/>
        </p:nvSpPr>
        <p:spPr>
          <a:xfrm>
            <a:off x="7066226" y="-963488"/>
            <a:ext cx="3746217" cy="8527078"/>
          </a:xfrm>
          <a:prstGeom prst="rect">
            <a:avLst/>
          </a:prstGeom>
          <a:noFill/>
          <a:effectLst/>
          <a:scene3d>
            <a:camera prst="isometricLeftDown">
              <a:rot lat="273973" lon="2179397" rev="21255913"/>
            </a:camera>
            <a:lightRig rig="balanced" dir="t"/>
          </a:scene3d>
          <a:sp3d>
            <a:extrusionClr>
              <a:schemeClr val="bg1"/>
            </a:extrusionClr>
          </a:sp3d>
        </p:spPr>
        <p:txBody>
          <a:bodyPr wrap="none" lIns="0" tIns="0" rIns="0" bIns="0" rtlCol="0">
            <a:spAutoFit/>
            <a:sp3d extrusionH="450850">
              <a:extrusionClr>
                <a:schemeClr val="accent2">
                  <a:lumMod val="60000"/>
                  <a:lumOff val="40000"/>
                </a:schemeClr>
              </a:extrusionClr>
            </a:sp3d>
          </a:bodyPr>
          <a:lstStyle/>
          <a:p>
            <a:pPr algn="ctr">
              <a:lnSpc>
                <a:spcPct val="120000"/>
              </a:lnSpc>
            </a:pPr>
            <a:r>
              <a:rPr lang="en-US" altLang="zh-CN" sz="49600" dirty="0">
                <a:ln w="28575">
                  <a:solidFill>
                    <a:schemeClr val="accent2">
                      <a:lumMod val="60000"/>
                      <a:lumOff val="40000"/>
                    </a:schemeClr>
                  </a:solidFill>
                </a:ln>
                <a:gradFill>
                  <a:gsLst>
                    <a:gs pos="0">
                      <a:schemeClr val="accent2"/>
                    </a:gs>
                    <a:gs pos="100000">
                      <a:schemeClr val="accent1"/>
                    </a:gs>
                  </a:gsLst>
                  <a:lin ang="10800000" scaled="1"/>
                </a:gradFill>
                <a:latin typeface="+mj-lt"/>
              </a:rPr>
              <a:t>3</a:t>
            </a:r>
            <a:endParaRPr lang="zh-CN" altLang="en-US" sz="49600" dirty="0">
              <a:ln w="28575">
                <a:solidFill>
                  <a:schemeClr val="accent2">
                    <a:lumMod val="60000"/>
                    <a:lumOff val="40000"/>
                  </a:schemeClr>
                </a:solidFill>
              </a:ln>
              <a:gradFill>
                <a:gsLst>
                  <a:gs pos="0">
                    <a:schemeClr val="accent2"/>
                  </a:gs>
                  <a:gs pos="100000">
                    <a:schemeClr val="accent1"/>
                  </a:gs>
                </a:gsLst>
                <a:lin ang="10800000" scaled="1"/>
              </a:gradFill>
              <a:latin typeface="+mj-lt"/>
            </a:endParaRPr>
          </a:p>
        </p:txBody>
      </p:sp>
      <p:sp>
        <p:nvSpPr>
          <p:cNvPr id="3" name="文本框 2">
            <a:extLst>
              <a:ext uri="{FF2B5EF4-FFF2-40B4-BE49-F238E27FC236}">
                <a16:creationId xmlns:a16="http://schemas.microsoft.com/office/drawing/2014/main" id="{478367AB-F142-971A-C316-5B39A3C90587}"/>
              </a:ext>
            </a:extLst>
          </p:cNvPr>
          <p:cNvSpPr txBox="1"/>
          <p:nvPr/>
        </p:nvSpPr>
        <p:spPr>
          <a:xfrm>
            <a:off x="911424" y="3608049"/>
            <a:ext cx="5867055" cy="2700676"/>
          </a:xfrm>
          <a:prstGeom prst="rect">
            <a:avLst/>
          </a:prstGeom>
          <a:noFill/>
        </p:spPr>
        <p:txBody>
          <a:bodyPr wrap="none" lIns="0" tIns="0" rIns="0" bIns="0" rtlCol="0">
            <a:spAutoFit/>
          </a:bodyPr>
          <a:lstStyle/>
          <a:p>
            <a:pPr algn="ctr">
              <a:lnSpc>
                <a:spcPct val="120000"/>
              </a:lnSpc>
            </a:pPr>
            <a:r>
              <a:rPr lang="en-US" altLang="zh-CN" sz="16600" dirty="0">
                <a:ln>
                  <a:solidFill>
                    <a:schemeClr val="accent2"/>
                  </a:solidFill>
                </a:ln>
                <a:noFill/>
                <a:latin typeface="+mj-lt"/>
              </a:rPr>
              <a:t>PART</a:t>
            </a:r>
            <a:endParaRPr lang="zh-CN" altLang="en-US" sz="16600" dirty="0">
              <a:ln>
                <a:solidFill>
                  <a:schemeClr val="accent2"/>
                </a:solidFill>
              </a:ln>
              <a:noFill/>
              <a:latin typeface="+mj-lt"/>
            </a:endParaRPr>
          </a:p>
        </p:txBody>
      </p:sp>
      <p:sp>
        <p:nvSpPr>
          <p:cNvPr id="8" name="任意多边形: 形状 7">
            <a:extLst>
              <a:ext uri="{FF2B5EF4-FFF2-40B4-BE49-F238E27FC236}">
                <a16:creationId xmlns:a16="http://schemas.microsoft.com/office/drawing/2014/main" id="{DC7FF21E-386E-DA5C-0651-9F8DC9EFD827}"/>
              </a:ext>
            </a:extLst>
          </p:cNvPr>
          <p:cNvSpPr/>
          <p:nvPr/>
        </p:nvSpPr>
        <p:spPr>
          <a:xfrm>
            <a:off x="510222" y="2564904"/>
            <a:ext cx="4793689" cy="1572030"/>
          </a:xfrm>
          <a:custGeom>
            <a:avLst/>
            <a:gdLst>
              <a:gd name="connsiteX0" fmla="*/ 0 w 1416051"/>
              <a:gd name="connsiteY0" fmla="*/ 0 h 371790"/>
              <a:gd name="connsiteX1" fmla="*/ 1230156 w 1416051"/>
              <a:gd name="connsiteY1" fmla="*/ 0 h 371790"/>
              <a:gd name="connsiteX2" fmla="*/ 1416051 w 1416051"/>
              <a:gd name="connsiteY2" fmla="*/ 185895 h 371790"/>
              <a:gd name="connsiteX3" fmla="*/ 1416050 w 1416051"/>
              <a:gd name="connsiteY3" fmla="*/ 185895 h 371790"/>
              <a:gd name="connsiteX4" fmla="*/ 1230155 w 1416051"/>
              <a:gd name="connsiteY4" fmla="*/ 371790 h 371790"/>
              <a:gd name="connsiteX5" fmla="*/ 0 w 1416051"/>
              <a:gd name="connsiteY5" fmla="*/ 371789 h 371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051" h="371790">
                <a:moveTo>
                  <a:pt x="0" y="0"/>
                </a:moveTo>
                <a:lnTo>
                  <a:pt x="1230156" y="0"/>
                </a:lnTo>
                <a:cubicBezTo>
                  <a:pt x="1332823" y="0"/>
                  <a:pt x="1416051" y="83228"/>
                  <a:pt x="1416051" y="185895"/>
                </a:cubicBezTo>
                <a:lnTo>
                  <a:pt x="1416050" y="185895"/>
                </a:lnTo>
                <a:cubicBezTo>
                  <a:pt x="1416050" y="288562"/>
                  <a:pt x="1332822" y="371790"/>
                  <a:pt x="1230155" y="371790"/>
                </a:cubicBezTo>
                <a:lnTo>
                  <a:pt x="0" y="371789"/>
                </a:lnTo>
                <a:close/>
              </a:path>
            </a:pathLst>
          </a:custGeom>
          <a:gradFill flip="none" rotWithShape="1">
            <a:gsLst>
              <a:gs pos="0">
                <a:schemeClr val="accent2"/>
              </a:gs>
              <a:gs pos="100000">
                <a:schemeClr val="accent1"/>
              </a:gs>
            </a:gsLst>
            <a:lin ang="10800000" scaled="1"/>
            <a:tileRect/>
          </a:gradFill>
          <a:ln>
            <a:noFill/>
          </a:ln>
          <a:effectLst>
            <a:outerShdw blurRad="165100" dist="762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id="{8BA8CA17-21B2-6C9E-56AC-C8666D536FBB}"/>
              </a:ext>
            </a:extLst>
          </p:cNvPr>
          <p:cNvSpPr txBox="1"/>
          <p:nvPr/>
        </p:nvSpPr>
        <p:spPr>
          <a:xfrm>
            <a:off x="1060406" y="2938338"/>
            <a:ext cx="3693319" cy="825162"/>
          </a:xfrm>
          <a:prstGeom prst="rect">
            <a:avLst/>
          </a:prstGeom>
          <a:noFill/>
        </p:spPr>
        <p:txBody>
          <a:bodyPr wrap="none" lIns="0" tIns="0" rIns="0" bIns="0" rtlCol="0">
            <a:spAutoFit/>
          </a:bodyPr>
          <a:lstStyle/>
          <a:p>
            <a:pPr algn="ctr">
              <a:lnSpc>
                <a:spcPct val="120000"/>
              </a:lnSpc>
            </a:pPr>
            <a:r>
              <a:rPr lang="zh-CN" altLang="en-US" sz="4800" dirty="0">
                <a:solidFill>
                  <a:schemeClr val="bg1"/>
                </a:solidFill>
                <a:latin typeface="+mj-ea"/>
                <a:ea typeface="+mj-ea"/>
              </a:rPr>
              <a:t>请输入节标题</a:t>
            </a:r>
          </a:p>
        </p:txBody>
      </p:sp>
      <p:pic>
        <p:nvPicPr>
          <p:cNvPr id="10" name="图片 9" descr="徽标, 图标&#10;&#10;描述已自动生成">
            <a:extLst>
              <a:ext uri="{FF2B5EF4-FFF2-40B4-BE49-F238E27FC236}">
                <a16:creationId xmlns:a16="http://schemas.microsoft.com/office/drawing/2014/main" id="{9A285C0D-13CE-1CCE-6A63-C5AECC6B4F0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711517">
            <a:off x="1857446" y="586647"/>
            <a:ext cx="2606479" cy="2606479"/>
          </a:xfrm>
          <a:prstGeom prst="rect">
            <a:avLst/>
          </a:prstGeom>
        </p:spPr>
      </p:pic>
    </p:spTree>
    <p:extLst>
      <p:ext uri="{BB962C8B-B14F-4D97-AF65-F5344CB8AC3E}">
        <p14:creationId xmlns:p14="http://schemas.microsoft.com/office/powerpoint/2010/main" val="3481572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069874D-E495-4626-6F9A-1EF33BD73AB0}"/>
              </a:ext>
            </a:extLst>
          </p:cNvPr>
          <p:cNvGrpSpPr/>
          <p:nvPr/>
        </p:nvGrpSpPr>
        <p:grpSpPr>
          <a:xfrm>
            <a:off x="6240016" y="2106796"/>
            <a:ext cx="3891297" cy="3759193"/>
            <a:chOff x="6835351" y="1549404"/>
            <a:chExt cx="3891297" cy="3759193"/>
          </a:xfrm>
        </p:grpSpPr>
        <p:grpSp>
          <p:nvGrpSpPr>
            <p:cNvPr id="3" name="Group 2">
              <a:extLst>
                <a:ext uri="{FF2B5EF4-FFF2-40B4-BE49-F238E27FC236}">
                  <a16:creationId xmlns:a16="http://schemas.microsoft.com/office/drawing/2014/main" id="{1FEE9CFB-608E-CB93-1959-94AEE7B35A9B}"/>
                </a:ext>
              </a:extLst>
            </p:cNvPr>
            <p:cNvGrpSpPr/>
            <p:nvPr/>
          </p:nvGrpSpPr>
          <p:grpSpPr>
            <a:xfrm>
              <a:off x="6835351" y="1549404"/>
              <a:ext cx="3891297" cy="581599"/>
              <a:chOff x="6835351" y="1841030"/>
              <a:chExt cx="3891297" cy="581599"/>
            </a:xfrm>
          </p:grpSpPr>
          <p:cxnSp>
            <p:nvCxnSpPr>
              <p:cNvPr id="8" name="Straight Connector 7">
                <a:extLst>
                  <a:ext uri="{FF2B5EF4-FFF2-40B4-BE49-F238E27FC236}">
                    <a16:creationId xmlns:a16="http://schemas.microsoft.com/office/drawing/2014/main" id="{12903B39-A36B-5C69-83B5-47AA304EB997}"/>
                  </a:ext>
                </a:extLst>
              </p:cNvPr>
              <p:cNvCxnSpPr>
                <a:cxnSpLocks/>
              </p:cNvCxnSpPr>
              <p:nvPr/>
            </p:nvCxnSpPr>
            <p:spPr>
              <a:xfrm flipH="1" flipV="1">
                <a:off x="6835351" y="1841030"/>
                <a:ext cx="1" cy="581599"/>
              </a:xfrm>
              <a:prstGeom prst="line">
                <a:avLst/>
              </a:prstGeom>
              <a:ln w="12700" cap="rnd">
                <a:solidFill>
                  <a:schemeClr val="accent1">
                    <a:lumMod val="20000"/>
                    <a:lumOff val="80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9C00053-3341-5C23-DE81-EA57A5E3F3DF}"/>
                  </a:ext>
                </a:extLst>
              </p:cNvPr>
              <p:cNvCxnSpPr>
                <a:cxnSpLocks/>
              </p:cNvCxnSpPr>
              <p:nvPr/>
            </p:nvCxnSpPr>
            <p:spPr>
              <a:xfrm flipH="1" flipV="1">
                <a:off x="10726647" y="1841030"/>
                <a:ext cx="1" cy="581599"/>
              </a:xfrm>
              <a:prstGeom prst="line">
                <a:avLst/>
              </a:prstGeom>
              <a:ln w="12700" cap="rnd">
                <a:solidFill>
                  <a:schemeClr val="accent1">
                    <a:lumMod val="20000"/>
                    <a:lumOff val="80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75436C8-16EC-98E2-41E7-1320220EF7FF}"/>
                  </a:ext>
                </a:extLst>
              </p:cNvPr>
              <p:cNvCxnSpPr>
                <a:cxnSpLocks/>
              </p:cNvCxnSpPr>
              <p:nvPr/>
            </p:nvCxnSpPr>
            <p:spPr>
              <a:xfrm>
                <a:off x="6835351" y="1841030"/>
                <a:ext cx="3891296" cy="0"/>
              </a:xfrm>
              <a:prstGeom prst="line">
                <a:avLst/>
              </a:prstGeom>
              <a:ln w="12700" cap="rnd">
                <a:solidFill>
                  <a:schemeClr val="accent1">
                    <a:lumMod val="20000"/>
                    <a:lumOff val="8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id="{39C7F569-1C7F-1697-D446-F27CD3E6C156}"/>
                </a:ext>
              </a:extLst>
            </p:cNvPr>
            <p:cNvGrpSpPr/>
            <p:nvPr/>
          </p:nvGrpSpPr>
          <p:grpSpPr>
            <a:xfrm flipV="1">
              <a:off x="6835351" y="4726998"/>
              <a:ext cx="3891297" cy="581599"/>
              <a:chOff x="6835351" y="1841030"/>
              <a:chExt cx="3891297" cy="581599"/>
            </a:xfrm>
          </p:grpSpPr>
          <p:cxnSp>
            <p:nvCxnSpPr>
              <p:cNvPr id="5" name="Straight Connector 4">
                <a:extLst>
                  <a:ext uri="{FF2B5EF4-FFF2-40B4-BE49-F238E27FC236}">
                    <a16:creationId xmlns:a16="http://schemas.microsoft.com/office/drawing/2014/main" id="{A1726E4C-9CCD-949F-12D0-DBD6A8A6B9AD}"/>
                  </a:ext>
                </a:extLst>
              </p:cNvPr>
              <p:cNvCxnSpPr>
                <a:cxnSpLocks/>
              </p:cNvCxnSpPr>
              <p:nvPr/>
            </p:nvCxnSpPr>
            <p:spPr>
              <a:xfrm flipH="1" flipV="1">
                <a:off x="6835351" y="1841030"/>
                <a:ext cx="1" cy="581599"/>
              </a:xfrm>
              <a:prstGeom prst="line">
                <a:avLst/>
              </a:prstGeom>
              <a:ln w="12700" cap="rnd">
                <a:solidFill>
                  <a:schemeClr val="accent1">
                    <a:lumMod val="20000"/>
                    <a:lumOff val="80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22722A6-0E0F-942F-67FF-D1CEC9670C31}"/>
                  </a:ext>
                </a:extLst>
              </p:cNvPr>
              <p:cNvCxnSpPr>
                <a:cxnSpLocks/>
              </p:cNvCxnSpPr>
              <p:nvPr/>
            </p:nvCxnSpPr>
            <p:spPr>
              <a:xfrm flipH="1" flipV="1">
                <a:off x="10726647" y="1841030"/>
                <a:ext cx="1" cy="581599"/>
              </a:xfrm>
              <a:prstGeom prst="line">
                <a:avLst/>
              </a:prstGeom>
              <a:ln w="12700" cap="rnd">
                <a:solidFill>
                  <a:schemeClr val="accent1">
                    <a:lumMod val="20000"/>
                    <a:lumOff val="80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7DA0B4F-EF65-6E8C-DCBF-DE0A85DFECC5}"/>
                  </a:ext>
                </a:extLst>
              </p:cNvPr>
              <p:cNvCxnSpPr>
                <a:cxnSpLocks/>
              </p:cNvCxnSpPr>
              <p:nvPr/>
            </p:nvCxnSpPr>
            <p:spPr>
              <a:xfrm>
                <a:off x="6835351" y="1841030"/>
                <a:ext cx="3891296" cy="0"/>
              </a:xfrm>
              <a:prstGeom prst="line">
                <a:avLst/>
              </a:prstGeom>
              <a:ln w="12700" cap="rnd">
                <a:solidFill>
                  <a:schemeClr val="accent1">
                    <a:lumMod val="20000"/>
                    <a:lumOff val="80000"/>
                  </a:schemeClr>
                </a:solidFill>
                <a:prstDash val="dash"/>
              </a:ln>
            </p:spPr>
            <p:style>
              <a:lnRef idx="1">
                <a:schemeClr val="accent1"/>
              </a:lnRef>
              <a:fillRef idx="0">
                <a:schemeClr val="accent1"/>
              </a:fillRef>
              <a:effectRef idx="0">
                <a:schemeClr val="accent1"/>
              </a:effectRef>
              <a:fontRef idx="minor">
                <a:schemeClr val="tx1"/>
              </a:fontRef>
            </p:style>
          </p:cxnSp>
        </p:grpSp>
      </p:grpSp>
      <p:sp>
        <p:nvSpPr>
          <p:cNvPr id="12" name="Rectangle: Rounded Corners 11">
            <a:extLst>
              <a:ext uri="{FF2B5EF4-FFF2-40B4-BE49-F238E27FC236}">
                <a16:creationId xmlns:a16="http://schemas.microsoft.com/office/drawing/2014/main" id="{825E069E-D82F-FDD6-A0F6-F453F505AFFC}"/>
              </a:ext>
            </a:extLst>
          </p:cNvPr>
          <p:cNvSpPr/>
          <p:nvPr/>
        </p:nvSpPr>
        <p:spPr>
          <a:xfrm>
            <a:off x="5500665" y="3013634"/>
            <a:ext cx="1478703" cy="1945516"/>
          </a:xfrm>
          <a:prstGeom prst="roundRect">
            <a:avLst>
              <a:gd name="adj" fmla="val 3010"/>
            </a:avLst>
          </a:prstGeom>
          <a:solidFill>
            <a:schemeClr val="tx2">
              <a:lumMod val="20000"/>
              <a:lumOff val="80000"/>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sp>
        <p:nvSpPr>
          <p:cNvPr id="14" name="TextBox 14">
            <a:extLst>
              <a:ext uri="{FF2B5EF4-FFF2-40B4-BE49-F238E27FC236}">
                <a16:creationId xmlns:a16="http://schemas.microsoft.com/office/drawing/2014/main" id="{6DB82D3F-1157-8C10-8B6E-B254E4FC5B61}"/>
              </a:ext>
            </a:extLst>
          </p:cNvPr>
          <p:cNvSpPr txBox="1"/>
          <p:nvPr/>
        </p:nvSpPr>
        <p:spPr>
          <a:xfrm>
            <a:off x="5577830" y="3388642"/>
            <a:ext cx="1264498" cy="584775"/>
          </a:xfrm>
          <a:prstGeom prst="rect">
            <a:avLst/>
          </a:prstGeom>
          <a:noFill/>
        </p:spPr>
        <p:txBody>
          <a:bodyPr wrap="square" rtlCol="0">
            <a:spAutoFit/>
          </a:bodyPr>
          <a:lstStyle/>
          <a:p>
            <a:pPr algn="ctr"/>
            <a:r>
              <a:rPr lang="en-GB" sz="3200" dirty="0">
                <a:solidFill>
                  <a:schemeClr val="tx1">
                    <a:lumMod val="75000"/>
                    <a:lumOff val="25000"/>
                  </a:schemeClr>
                </a:solidFill>
                <a:latin typeface="+mj-lt"/>
              </a:rPr>
              <a:t>01</a:t>
            </a:r>
          </a:p>
        </p:txBody>
      </p:sp>
      <p:sp>
        <p:nvSpPr>
          <p:cNvPr id="15" name="TextBox 15">
            <a:extLst>
              <a:ext uri="{FF2B5EF4-FFF2-40B4-BE49-F238E27FC236}">
                <a16:creationId xmlns:a16="http://schemas.microsoft.com/office/drawing/2014/main" id="{1257EEA2-3A07-C5C2-107C-878AFFFBFB17}"/>
              </a:ext>
            </a:extLst>
          </p:cNvPr>
          <p:cNvSpPr txBox="1"/>
          <p:nvPr/>
        </p:nvSpPr>
        <p:spPr>
          <a:xfrm>
            <a:off x="5531567" y="4043989"/>
            <a:ext cx="1416898" cy="520655"/>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mn-ea"/>
              </a:rPr>
              <a:t>请输入内容请输入内容请输入内容</a:t>
            </a:r>
            <a:endParaRPr lang="en-GB" sz="1200" dirty="0">
              <a:solidFill>
                <a:schemeClr val="tx1">
                  <a:lumMod val="65000"/>
                  <a:lumOff val="35000"/>
                </a:schemeClr>
              </a:solidFill>
              <a:latin typeface="+mn-ea"/>
            </a:endParaRPr>
          </a:p>
        </p:txBody>
      </p:sp>
      <p:sp>
        <p:nvSpPr>
          <p:cNvPr id="17" name="Rectangle: Rounded Corners 10">
            <a:extLst>
              <a:ext uri="{FF2B5EF4-FFF2-40B4-BE49-F238E27FC236}">
                <a16:creationId xmlns:a16="http://schemas.microsoft.com/office/drawing/2014/main" id="{14605717-E742-EDAA-5298-7E90FB6EB2E5}"/>
              </a:ext>
            </a:extLst>
          </p:cNvPr>
          <p:cNvSpPr/>
          <p:nvPr/>
        </p:nvSpPr>
        <p:spPr>
          <a:xfrm>
            <a:off x="9391961" y="3013634"/>
            <a:ext cx="1478703" cy="1945516"/>
          </a:xfrm>
          <a:prstGeom prst="roundRect">
            <a:avLst>
              <a:gd name="adj" fmla="val 301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9" name="TextBox 17">
            <a:extLst>
              <a:ext uri="{FF2B5EF4-FFF2-40B4-BE49-F238E27FC236}">
                <a16:creationId xmlns:a16="http://schemas.microsoft.com/office/drawing/2014/main" id="{F789506A-6229-48DE-591D-F09C9C6C800B}"/>
              </a:ext>
            </a:extLst>
          </p:cNvPr>
          <p:cNvSpPr txBox="1"/>
          <p:nvPr/>
        </p:nvSpPr>
        <p:spPr>
          <a:xfrm>
            <a:off x="9499063" y="3388642"/>
            <a:ext cx="1264498" cy="584775"/>
          </a:xfrm>
          <a:prstGeom prst="rect">
            <a:avLst/>
          </a:prstGeom>
          <a:noFill/>
        </p:spPr>
        <p:txBody>
          <a:bodyPr wrap="square" rtlCol="0">
            <a:spAutoFit/>
          </a:bodyPr>
          <a:lstStyle/>
          <a:p>
            <a:pPr algn="ctr"/>
            <a:r>
              <a:rPr lang="en-GB" sz="3200" dirty="0">
                <a:solidFill>
                  <a:schemeClr val="tx1">
                    <a:lumMod val="75000"/>
                    <a:lumOff val="25000"/>
                  </a:schemeClr>
                </a:solidFill>
                <a:latin typeface="+mj-lt"/>
              </a:rPr>
              <a:t>03</a:t>
            </a:r>
          </a:p>
        </p:txBody>
      </p:sp>
      <p:sp>
        <p:nvSpPr>
          <p:cNvPr id="20" name="TextBox 18">
            <a:extLst>
              <a:ext uri="{FF2B5EF4-FFF2-40B4-BE49-F238E27FC236}">
                <a16:creationId xmlns:a16="http://schemas.microsoft.com/office/drawing/2014/main" id="{0334753B-43DB-F4BB-AF5B-E0D7DC32B821}"/>
              </a:ext>
            </a:extLst>
          </p:cNvPr>
          <p:cNvSpPr txBox="1"/>
          <p:nvPr/>
        </p:nvSpPr>
        <p:spPr>
          <a:xfrm>
            <a:off x="9422863" y="4043989"/>
            <a:ext cx="1416898" cy="520655"/>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mn-ea"/>
              </a:rPr>
              <a:t>请输入内容请输入内容请输入内容</a:t>
            </a:r>
            <a:endParaRPr lang="en-GB" sz="1200" dirty="0">
              <a:solidFill>
                <a:schemeClr val="tx1">
                  <a:lumMod val="65000"/>
                  <a:lumOff val="35000"/>
                </a:schemeClr>
              </a:solidFill>
              <a:latin typeface="+mn-ea"/>
            </a:endParaRPr>
          </a:p>
        </p:txBody>
      </p:sp>
      <p:sp>
        <p:nvSpPr>
          <p:cNvPr id="22" name="Oval 23">
            <a:extLst>
              <a:ext uri="{FF2B5EF4-FFF2-40B4-BE49-F238E27FC236}">
                <a16:creationId xmlns:a16="http://schemas.microsoft.com/office/drawing/2014/main" id="{BFE7296A-14BA-79DF-9DCA-3F80A088DA28}"/>
              </a:ext>
            </a:extLst>
          </p:cNvPr>
          <p:cNvSpPr/>
          <p:nvPr/>
        </p:nvSpPr>
        <p:spPr>
          <a:xfrm>
            <a:off x="7683041" y="1604171"/>
            <a:ext cx="1005248" cy="1005246"/>
          </a:xfrm>
          <a:prstGeom prst="ellipse">
            <a:avLst/>
          </a:prstGeom>
          <a:solidFill>
            <a:schemeClr val="bg1"/>
          </a:solidFill>
          <a:ln w="12700" cap="rnd">
            <a:solidFill>
              <a:schemeClr val="accent2">
                <a:lumMod val="60000"/>
                <a:lumOff val="4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7">
            <a:extLst>
              <a:ext uri="{FF2B5EF4-FFF2-40B4-BE49-F238E27FC236}">
                <a16:creationId xmlns:a16="http://schemas.microsoft.com/office/drawing/2014/main" id="{CAD01234-936F-69F7-EAA6-03AA89B054E3}"/>
              </a:ext>
            </a:extLst>
          </p:cNvPr>
          <p:cNvSpPr txBox="1"/>
          <p:nvPr/>
        </p:nvSpPr>
        <p:spPr>
          <a:xfrm>
            <a:off x="1369852" y="3975332"/>
            <a:ext cx="3615410" cy="520655"/>
          </a:xfrm>
          <a:prstGeom prst="rect">
            <a:avLst/>
          </a:prstGeom>
          <a:noFill/>
        </p:spPr>
        <p:txBody>
          <a:bodyPr wrap="square" rtlCol="0">
            <a:spAutoFit/>
          </a:bodyPr>
          <a:lstStyle/>
          <a:p>
            <a:pPr>
              <a:lnSpc>
                <a:spcPct val="120000"/>
              </a:lnSpc>
            </a:pPr>
            <a:r>
              <a:rPr lang="zh-CN" altLang="en-US" sz="1200" dirty="0">
                <a:latin typeface="+mn-ea"/>
              </a:rPr>
              <a:t>请输入内容请输入内容请输入内容请输入内容请输入内容请输入内容请输入内容请输入内容</a:t>
            </a:r>
            <a:endParaRPr lang="en-GB" sz="1200" dirty="0">
              <a:latin typeface="+mn-ea"/>
            </a:endParaRPr>
          </a:p>
        </p:txBody>
      </p:sp>
      <p:sp>
        <p:nvSpPr>
          <p:cNvPr id="27" name="Rectangle: Rounded Corners 28">
            <a:extLst>
              <a:ext uri="{FF2B5EF4-FFF2-40B4-BE49-F238E27FC236}">
                <a16:creationId xmlns:a16="http://schemas.microsoft.com/office/drawing/2014/main" id="{BE0D3F94-C0D6-5754-50FA-E2C8708D9E32}"/>
              </a:ext>
            </a:extLst>
          </p:cNvPr>
          <p:cNvSpPr/>
          <p:nvPr/>
        </p:nvSpPr>
        <p:spPr>
          <a:xfrm>
            <a:off x="1369851" y="4718530"/>
            <a:ext cx="1615475" cy="491262"/>
          </a:xfrm>
          <a:prstGeom prst="roundRect">
            <a:avLst>
              <a:gd name="adj" fmla="val 36667"/>
            </a:avLst>
          </a:prstGeom>
          <a:gradFill flip="none" rotWithShape="1">
            <a:gsLst>
              <a:gs pos="26000">
                <a:schemeClr val="accent2"/>
              </a:gs>
              <a:gs pos="100000">
                <a:schemeClr val="accent1"/>
              </a:gs>
            </a:gsLst>
            <a:lin ang="2700000" scaled="1"/>
            <a:tileRect/>
          </a:gradFill>
          <a:ln>
            <a:noFill/>
          </a:ln>
          <a:effectLst>
            <a:outerShdw blurRad="127000" dist="101600" dir="5400000" algn="t"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dirty="0">
              <a:solidFill>
                <a:schemeClr val="bg1"/>
              </a:solidFill>
            </a:endParaRPr>
          </a:p>
        </p:txBody>
      </p:sp>
      <p:sp>
        <p:nvSpPr>
          <p:cNvPr id="30" name="Rectangle: Rounded Corners 12">
            <a:extLst>
              <a:ext uri="{FF2B5EF4-FFF2-40B4-BE49-F238E27FC236}">
                <a16:creationId xmlns:a16="http://schemas.microsoft.com/office/drawing/2014/main" id="{BA268796-2D1A-FF4E-0171-686D131B5E8C}"/>
              </a:ext>
            </a:extLst>
          </p:cNvPr>
          <p:cNvSpPr/>
          <p:nvPr/>
        </p:nvSpPr>
        <p:spPr>
          <a:xfrm>
            <a:off x="7164656" y="2643060"/>
            <a:ext cx="2042017" cy="2686665"/>
          </a:xfrm>
          <a:prstGeom prst="roundRect">
            <a:avLst>
              <a:gd name="adj" fmla="val 3010"/>
            </a:avLst>
          </a:prstGeom>
          <a:gradFill>
            <a:gsLst>
              <a:gs pos="0">
                <a:schemeClr val="accent2"/>
              </a:gs>
              <a:gs pos="99000">
                <a:schemeClr val="accent1"/>
              </a:gs>
            </a:gsLst>
            <a:lin ang="2700000" scaled="1"/>
          </a:gradFill>
          <a:ln>
            <a:noFill/>
          </a:ln>
          <a:effectLst>
            <a:outerShdw blurRad="711200" dist="685800" dir="5400000" sx="87000" sy="87000" algn="t"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sp>
        <p:nvSpPr>
          <p:cNvPr id="32" name="TextBox 20">
            <a:extLst>
              <a:ext uri="{FF2B5EF4-FFF2-40B4-BE49-F238E27FC236}">
                <a16:creationId xmlns:a16="http://schemas.microsoft.com/office/drawing/2014/main" id="{547A28BD-9F78-D881-119B-5170EFAA26CD}"/>
              </a:ext>
            </a:extLst>
          </p:cNvPr>
          <p:cNvSpPr txBox="1"/>
          <p:nvPr/>
        </p:nvSpPr>
        <p:spPr>
          <a:xfrm>
            <a:off x="7410761" y="3106902"/>
            <a:ext cx="1549806" cy="830997"/>
          </a:xfrm>
          <a:prstGeom prst="rect">
            <a:avLst/>
          </a:prstGeom>
          <a:noFill/>
        </p:spPr>
        <p:txBody>
          <a:bodyPr wrap="square" rtlCol="0">
            <a:spAutoFit/>
          </a:bodyPr>
          <a:lstStyle/>
          <a:p>
            <a:pPr algn="ctr"/>
            <a:r>
              <a:rPr lang="en-GB" sz="4800" dirty="0">
                <a:solidFill>
                  <a:schemeClr val="bg1"/>
                </a:solidFill>
                <a:latin typeface="+mj-lt"/>
              </a:rPr>
              <a:t>02</a:t>
            </a:r>
          </a:p>
        </p:txBody>
      </p:sp>
      <p:sp>
        <p:nvSpPr>
          <p:cNvPr id="33" name="TextBox 21">
            <a:extLst>
              <a:ext uri="{FF2B5EF4-FFF2-40B4-BE49-F238E27FC236}">
                <a16:creationId xmlns:a16="http://schemas.microsoft.com/office/drawing/2014/main" id="{30BCB3AD-03CD-6074-3C81-18B44AABA066}"/>
              </a:ext>
            </a:extLst>
          </p:cNvPr>
          <p:cNvSpPr txBox="1"/>
          <p:nvPr/>
        </p:nvSpPr>
        <p:spPr>
          <a:xfrm>
            <a:off x="7289263" y="3954857"/>
            <a:ext cx="1792802" cy="1109086"/>
          </a:xfrm>
          <a:prstGeom prst="rect">
            <a:avLst/>
          </a:prstGeom>
          <a:noFill/>
        </p:spPr>
        <p:txBody>
          <a:bodyPr wrap="square" rtlCol="0">
            <a:spAutoFit/>
          </a:bodyPr>
          <a:lstStyle/>
          <a:p>
            <a:pPr>
              <a:lnSpc>
                <a:spcPct val="120000"/>
              </a:lnSpc>
            </a:pPr>
            <a:r>
              <a:rPr lang="zh-CN" altLang="en-US" sz="1400" dirty="0">
                <a:solidFill>
                  <a:schemeClr val="bg1"/>
                </a:solidFill>
                <a:latin typeface="+mn-ea"/>
              </a:rPr>
              <a:t>请输入内容请输入内容请输入内容请输入内容请输入内容请输入内容</a:t>
            </a:r>
            <a:endParaRPr lang="en-GB" sz="1400" dirty="0">
              <a:solidFill>
                <a:schemeClr val="bg1"/>
              </a:solidFill>
              <a:latin typeface="+mn-ea"/>
            </a:endParaRPr>
          </a:p>
        </p:txBody>
      </p:sp>
      <p:sp>
        <p:nvSpPr>
          <p:cNvPr id="34" name="文本框 33">
            <a:extLst>
              <a:ext uri="{FF2B5EF4-FFF2-40B4-BE49-F238E27FC236}">
                <a16:creationId xmlns:a16="http://schemas.microsoft.com/office/drawing/2014/main" id="{8C60F032-7559-F021-4F78-7BF2E255D136}"/>
              </a:ext>
            </a:extLst>
          </p:cNvPr>
          <p:cNvSpPr txBox="1"/>
          <p:nvPr/>
        </p:nvSpPr>
        <p:spPr>
          <a:xfrm>
            <a:off x="2912127" y="1178244"/>
            <a:ext cx="234878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ea typeface="阿里巴巴普惠体 R"/>
                <a:cs typeface="+mn-cs"/>
              </a:rPr>
              <a:t>Please enter the page title</a:t>
            </a:r>
          </a:p>
        </p:txBody>
      </p:sp>
      <p:sp>
        <p:nvSpPr>
          <p:cNvPr id="35" name="文本框 34">
            <a:extLst>
              <a:ext uri="{FF2B5EF4-FFF2-40B4-BE49-F238E27FC236}">
                <a16:creationId xmlns:a16="http://schemas.microsoft.com/office/drawing/2014/main" id="{5FB38D32-3F7C-2CBD-EE74-CA98E01CBFC2}"/>
              </a:ext>
            </a:extLst>
          </p:cNvPr>
          <p:cNvSpPr txBox="1"/>
          <p:nvPr/>
        </p:nvSpPr>
        <p:spPr>
          <a:xfrm>
            <a:off x="1306113" y="745105"/>
            <a:ext cx="3158237" cy="71878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优设标题黑" panose="00000500000000000000" pitchFamily="2" charset="-122"/>
                <a:ea typeface="优设标题黑" panose="00000500000000000000" pitchFamily="2" charset="-122"/>
                <a:cs typeface="+mn-cs"/>
              </a:rPr>
              <a:t>请输入页面标题</a:t>
            </a:r>
          </a:p>
        </p:txBody>
      </p:sp>
      <p:sp>
        <p:nvSpPr>
          <p:cNvPr id="38" name="文本框 37">
            <a:extLst>
              <a:ext uri="{FF2B5EF4-FFF2-40B4-BE49-F238E27FC236}">
                <a16:creationId xmlns:a16="http://schemas.microsoft.com/office/drawing/2014/main" id="{8AD5D190-C1B2-01E1-E6EA-7EC85AC0E595}"/>
              </a:ext>
            </a:extLst>
          </p:cNvPr>
          <p:cNvSpPr txBox="1"/>
          <p:nvPr/>
        </p:nvSpPr>
        <p:spPr>
          <a:xfrm>
            <a:off x="1353981" y="2688395"/>
            <a:ext cx="3647152" cy="1064394"/>
          </a:xfrm>
          <a:prstGeom prst="rect">
            <a:avLst/>
          </a:prstGeom>
          <a:noFill/>
        </p:spPr>
        <p:txBody>
          <a:bodyPr wrap="none">
            <a:spAutoFit/>
          </a:bodyPr>
          <a:lstStyle/>
          <a:p>
            <a:pPr>
              <a:lnSpc>
                <a:spcPct val="120000"/>
              </a:lnSpc>
              <a:defRPr/>
            </a:pPr>
            <a:r>
              <a:rPr lang="zh-CN" altLang="en-US" dirty="0">
                <a:latin typeface="+mn-ea"/>
              </a:rPr>
              <a:t>请输入内容请输入内容请输入内容</a:t>
            </a:r>
          </a:p>
          <a:p>
            <a:pPr>
              <a:lnSpc>
                <a:spcPct val="120000"/>
              </a:lnSpc>
              <a:defRPr/>
            </a:pPr>
            <a:r>
              <a:rPr lang="zh-CN" altLang="en-US" dirty="0">
                <a:latin typeface="+mn-ea"/>
              </a:rPr>
              <a:t>请输入内容请输入内容请输入内容</a:t>
            </a:r>
          </a:p>
          <a:p>
            <a:pPr>
              <a:lnSpc>
                <a:spcPct val="120000"/>
              </a:lnSpc>
              <a:defRPr/>
            </a:pPr>
            <a:r>
              <a:rPr lang="zh-CN" altLang="en-US" dirty="0">
                <a:latin typeface="+mn-ea"/>
              </a:rPr>
              <a:t>请输入内容请输入内容</a:t>
            </a:r>
          </a:p>
        </p:txBody>
      </p:sp>
      <p:sp>
        <p:nvSpPr>
          <p:cNvPr id="40" name="文本框 39">
            <a:extLst>
              <a:ext uri="{FF2B5EF4-FFF2-40B4-BE49-F238E27FC236}">
                <a16:creationId xmlns:a16="http://schemas.microsoft.com/office/drawing/2014/main" id="{BB67164E-581D-ED7A-EF5F-20C70D836809}"/>
              </a:ext>
            </a:extLst>
          </p:cNvPr>
          <p:cNvSpPr txBox="1"/>
          <p:nvPr/>
        </p:nvSpPr>
        <p:spPr>
          <a:xfrm>
            <a:off x="1508174" y="4753882"/>
            <a:ext cx="1282723" cy="387798"/>
          </a:xfrm>
          <a:prstGeom prst="rect">
            <a:avLst/>
          </a:prstGeom>
          <a:noFill/>
        </p:spPr>
        <p:txBody>
          <a:bodyPr wrap="none">
            <a:spAutoFit/>
          </a:bodyPr>
          <a:lstStyle/>
          <a:p>
            <a:pPr>
              <a:lnSpc>
                <a:spcPct val="120000"/>
              </a:lnSpc>
            </a:pPr>
            <a:r>
              <a:rPr lang="zh-CN" altLang="en-US" dirty="0">
                <a:solidFill>
                  <a:schemeClr val="bg1"/>
                </a:solidFill>
                <a:latin typeface="+mj-ea"/>
                <a:ea typeface="+mj-ea"/>
              </a:rPr>
              <a:t>请输入内容</a:t>
            </a:r>
          </a:p>
        </p:txBody>
      </p:sp>
      <p:pic>
        <p:nvPicPr>
          <p:cNvPr id="41" name="图片 40">
            <a:extLst>
              <a:ext uri="{FF2B5EF4-FFF2-40B4-BE49-F238E27FC236}">
                <a16:creationId xmlns:a16="http://schemas.microsoft.com/office/drawing/2014/main" id="{A0B237BD-9BE7-41CC-7A9C-B8DB52BBF1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35556" y="1573369"/>
            <a:ext cx="1052733" cy="1052733"/>
          </a:xfrm>
          <a:prstGeom prst="rect">
            <a:avLst/>
          </a:prstGeom>
        </p:spPr>
      </p:pic>
    </p:spTree>
    <p:extLst>
      <p:ext uri="{BB962C8B-B14F-4D97-AF65-F5344CB8AC3E}">
        <p14:creationId xmlns:p14="http://schemas.microsoft.com/office/powerpoint/2010/main" val="3617127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5">
            <a:extLst>
              <a:ext uri="{FF2B5EF4-FFF2-40B4-BE49-F238E27FC236}">
                <a16:creationId xmlns:a16="http://schemas.microsoft.com/office/drawing/2014/main" id="{37649502-DD75-9171-0A64-FB71D06D6CCD}"/>
              </a:ext>
            </a:extLst>
          </p:cNvPr>
          <p:cNvSpPr/>
          <p:nvPr>
            <p:custDataLst>
              <p:tags r:id="rId1"/>
            </p:custDataLst>
          </p:nvPr>
        </p:nvSpPr>
        <p:spPr>
          <a:xfrm>
            <a:off x="6415593" y="2603408"/>
            <a:ext cx="3612297" cy="3480451"/>
          </a:xfrm>
          <a:prstGeom prst="roundRect">
            <a:avLst>
              <a:gd name="adj" fmla="val 5226"/>
            </a:avLst>
          </a:prstGeom>
          <a:solidFill>
            <a:schemeClr val="bg1"/>
          </a:solidFill>
          <a:ln>
            <a:noFill/>
          </a:ln>
          <a:effectLst>
            <a:outerShdw blurRad="152400" dist="177800" dir="5400000" sx="95000" sy="95000" algn="t"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4125" tIns="42062" rIns="84125" bIns="42062" rtlCol="0" anchor="ctr"/>
          <a:lstStyle/>
          <a:p>
            <a:pPr algn="ctr"/>
            <a:endParaRPr lang="en-US" sz="1656" dirty="0">
              <a:solidFill>
                <a:schemeClr val="bg1"/>
              </a:solidFill>
              <a:latin typeface="Arial" panose="020B0604020202020204" pitchFamily="34" charset="0"/>
            </a:endParaRPr>
          </a:p>
        </p:txBody>
      </p:sp>
      <p:grpSp>
        <p:nvGrpSpPr>
          <p:cNvPr id="3" name="Group 6">
            <a:extLst>
              <a:ext uri="{FF2B5EF4-FFF2-40B4-BE49-F238E27FC236}">
                <a16:creationId xmlns:a16="http://schemas.microsoft.com/office/drawing/2014/main" id="{46BC7D61-24DA-0C5E-50D2-353968FA7C77}"/>
              </a:ext>
            </a:extLst>
          </p:cNvPr>
          <p:cNvGrpSpPr/>
          <p:nvPr/>
        </p:nvGrpSpPr>
        <p:grpSpPr>
          <a:xfrm>
            <a:off x="6415593" y="1865491"/>
            <a:ext cx="3612297" cy="599858"/>
            <a:chOff x="7438987" y="1217352"/>
            <a:chExt cx="3612297" cy="599858"/>
          </a:xfrm>
        </p:grpSpPr>
        <p:sp>
          <p:nvSpPr>
            <p:cNvPr id="4" name="Rectangle: Rounded Corners 5">
              <a:extLst>
                <a:ext uri="{FF2B5EF4-FFF2-40B4-BE49-F238E27FC236}">
                  <a16:creationId xmlns:a16="http://schemas.microsoft.com/office/drawing/2014/main" id="{A0AB714C-8C9B-A5CB-C0DA-421685361F8D}"/>
                </a:ext>
              </a:extLst>
            </p:cNvPr>
            <p:cNvSpPr/>
            <p:nvPr>
              <p:custDataLst>
                <p:tags r:id="rId12"/>
              </p:custDataLst>
            </p:nvPr>
          </p:nvSpPr>
          <p:spPr>
            <a:xfrm>
              <a:off x="7438987" y="1217352"/>
              <a:ext cx="3612297" cy="599858"/>
            </a:xfrm>
            <a:prstGeom prst="roundRect">
              <a:avLst>
                <a:gd name="adj" fmla="val 18470"/>
              </a:avLst>
            </a:prstGeom>
            <a:gradFill>
              <a:gsLst>
                <a:gs pos="26000">
                  <a:schemeClr val="accent2"/>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4125" tIns="42062" rIns="84125" bIns="42062" rtlCol="0" anchor="ctr"/>
            <a:lstStyle/>
            <a:p>
              <a:pPr algn="ctr"/>
              <a:endParaRPr lang="en-US" sz="1656" dirty="0">
                <a:solidFill>
                  <a:schemeClr val="bg1"/>
                </a:solidFill>
                <a:latin typeface="Arial" panose="020B0604020202020204" pitchFamily="34" charset="0"/>
              </a:endParaRPr>
            </a:p>
          </p:txBody>
        </p:sp>
        <p:sp>
          <p:nvSpPr>
            <p:cNvPr id="5" name="TextBox 4">
              <a:extLst>
                <a:ext uri="{FF2B5EF4-FFF2-40B4-BE49-F238E27FC236}">
                  <a16:creationId xmlns:a16="http://schemas.microsoft.com/office/drawing/2014/main" id="{F723B321-51B4-68C6-3DAD-2707D338AE9B}"/>
                </a:ext>
              </a:extLst>
            </p:cNvPr>
            <p:cNvSpPr txBox="1"/>
            <p:nvPr/>
          </p:nvSpPr>
          <p:spPr>
            <a:xfrm>
              <a:off x="7605027" y="1375704"/>
              <a:ext cx="2918982" cy="331167"/>
            </a:xfrm>
            <a:prstGeom prst="rect">
              <a:avLst/>
            </a:prstGeom>
            <a:noFill/>
            <a:effectLst/>
          </p:spPr>
          <p:txBody>
            <a:bodyPr wrap="square" lIns="84125" tIns="42062" rIns="84125" bIns="42062" rtlCol="0">
              <a:spAutoFit/>
            </a:bodyPr>
            <a:lstStyle/>
            <a:p>
              <a:r>
                <a:rPr lang="zh-CN" altLang="en-US" sz="1600" dirty="0">
                  <a:solidFill>
                    <a:schemeClr val="bg1"/>
                  </a:solidFill>
                  <a:latin typeface="+mn-ea"/>
                </a:rPr>
                <a:t>请输入请输入内容请输入内容</a:t>
              </a:r>
              <a:endParaRPr lang="en-US" sz="1400" dirty="0">
                <a:solidFill>
                  <a:schemeClr val="bg1"/>
                </a:solidFill>
                <a:latin typeface="+mn-ea"/>
                <a:cs typeface="Heebo" panose="00000500000000000000" pitchFamily="2" charset="-79"/>
              </a:endParaRPr>
            </a:p>
          </p:txBody>
        </p:sp>
        <p:sp>
          <p:nvSpPr>
            <p:cNvPr id="6" name="Rectangle: Rounded Corners 5">
              <a:extLst>
                <a:ext uri="{FF2B5EF4-FFF2-40B4-BE49-F238E27FC236}">
                  <a16:creationId xmlns:a16="http://schemas.microsoft.com/office/drawing/2014/main" id="{EAD96E4F-37B6-E585-7374-4CDE0A354113}"/>
                </a:ext>
              </a:extLst>
            </p:cNvPr>
            <p:cNvSpPr/>
            <p:nvPr>
              <p:custDataLst>
                <p:tags r:id="rId13"/>
              </p:custDataLst>
            </p:nvPr>
          </p:nvSpPr>
          <p:spPr>
            <a:xfrm>
              <a:off x="10776366" y="1355412"/>
              <a:ext cx="42061" cy="323738"/>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4125" tIns="42062" rIns="84125" bIns="42062" rtlCol="0" anchor="ctr"/>
            <a:lstStyle/>
            <a:p>
              <a:pPr algn="ctr"/>
              <a:endParaRPr lang="en-US" sz="1656" dirty="0">
                <a:solidFill>
                  <a:schemeClr val="bg1"/>
                </a:solidFill>
              </a:endParaRPr>
            </a:p>
          </p:txBody>
        </p:sp>
      </p:grpSp>
      <p:grpSp>
        <p:nvGrpSpPr>
          <p:cNvPr id="7" name="Group 7">
            <a:extLst>
              <a:ext uri="{FF2B5EF4-FFF2-40B4-BE49-F238E27FC236}">
                <a16:creationId xmlns:a16="http://schemas.microsoft.com/office/drawing/2014/main" id="{E7B47D7F-4CBE-DB8D-1682-24FD57D8131C}"/>
              </a:ext>
            </a:extLst>
          </p:cNvPr>
          <p:cNvGrpSpPr/>
          <p:nvPr>
            <p:custDataLst>
              <p:tags r:id="rId2"/>
            </p:custDataLst>
          </p:nvPr>
        </p:nvGrpSpPr>
        <p:grpSpPr>
          <a:xfrm>
            <a:off x="6833332" y="2789985"/>
            <a:ext cx="2776821" cy="2776808"/>
            <a:chOff x="7856726" y="2346773"/>
            <a:chExt cx="2776821" cy="2776808"/>
          </a:xfrm>
        </p:grpSpPr>
        <p:grpSp>
          <p:nvGrpSpPr>
            <p:cNvPr id="8" name="Group 43">
              <a:extLst>
                <a:ext uri="{FF2B5EF4-FFF2-40B4-BE49-F238E27FC236}">
                  <a16:creationId xmlns:a16="http://schemas.microsoft.com/office/drawing/2014/main" id="{A928B30A-B68B-7F9B-4F6A-2A42F2053DB6}"/>
                </a:ext>
              </a:extLst>
            </p:cNvPr>
            <p:cNvGrpSpPr/>
            <p:nvPr/>
          </p:nvGrpSpPr>
          <p:grpSpPr>
            <a:xfrm>
              <a:off x="7856726" y="2346773"/>
              <a:ext cx="2776821" cy="2776808"/>
              <a:chOff x="8762372" y="2719253"/>
              <a:chExt cx="1881809" cy="1881801"/>
            </a:xfrm>
          </p:grpSpPr>
          <p:sp>
            <p:nvSpPr>
              <p:cNvPr id="11" name="Oval 24">
                <a:extLst>
                  <a:ext uri="{FF2B5EF4-FFF2-40B4-BE49-F238E27FC236}">
                    <a16:creationId xmlns:a16="http://schemas.microsoft.com/office/drawing/2014/main" id="{BE6123C9-5D85-3A26-62C6-44ECE6F82813}"/>
                  </a:ext>
                </a:extLst>
              </p:cNvPr>
              <p:cNvSpPr/>
              <p:nvPr/>
            </p:nvSpPr>
            <p:spPr>
              <a:xfrm>
                <a:off x="8995663" y="2952538"/>
                <a:ext cx="1415225" cy="1415225"/>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4125" tIns="42062" rIns="84125" bIns="42062" rtlCol="0" anchor="ctr"/>
              <a:lstStyle/>
              <a:p>
                <a:pPr algn="ctr"/>
                <a:endParaRPr lang="en-US" sz="1656">
                  <a:latin typeface="Heebo" panose="00000500000000000000" pitchFamily="2" charset="-79"/>
                  <a:cs typeface="Heebo" panose="00000500000000000000" pitchFamily="2" charset="-79"/>
                </a:endParaRPr>
              </a:p>
            </p:txBody>
          </p:sp>
          <p:sp>
            <p:nvSpPr>
              <p:cNvPr id="12" name="Partial Circle 26">
                <a:extLst>
                  <a:ext uri="{FF2B5EF4-FFF2-40B4-BE49-F238E27FC236}">
                    <a16:creationId xmlns:a16="http://schemas.microsoft.com/office/drawing/2014/main" id="{F70B8A8B-3727-6C6B-BBD3-E8D7B90C184B}"/>
                  </a:ext>
                </a:extLst>
              </p:cNvPr>
              <p:cNvSpPr/>
              <p:nvPr>
                <p:custDataLst>
                  <p:tags r:id="rId9"/>
                </p:custDataLst>
              </p:nvPr>
            </p:nvSpPr>
            <p:spPr>
              <a:xfrm>
                <a:off x="8926031" y="2882905"/>
                <a:ext cx="1554496" cy="1554492"/>
              </a:xfrm>
              <a:prstGeom prst="pie">
                <a:avLst>
                  <a:gd name="adj1" fmla="val 18856582"/>
                  <a:gd name="adj2" fmla="val 2660652"/>
                </a:avLst>
              </a:prstGeom>
              <a:solidFill>
                <a:schemeClr val="accent2">
                  <a:lumMod val="60000"/>
                  <a:lumOff val="40000"/>
                </a:schemeClr>
              </a:solidFill>
              <a:ln>
                <a:noFill/>
              </a:ln>
              <a:effectLst>
                <a:outerShdw blurRad="420624" dist="70104" dir="5400000" sx="94000" sy="94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4125" tIns="42062" rIns="84125" bIns="42062" rtlCol="0" anchor="ctr"/>
              <a:lstStyle/>
              <a:p>
                <a:pPr algn="ctr"/>
                <a:endParaRPr lang="en-US" sz="1656" dirty="0">
                  <a:latin typeface="Heebo" panose="00000500000000000000" pitchFamily="2" charset="-79"/>
                  <a:cs typeface="Heebo" panose="00000500000000000000" pitchFamily="2" charset="-79"/>
                </a:endParaRPr>
              </a:p>
            </p:txBody>
          </p:sp>
          <p:sp>
            <p:nvSpPr>
              <p:cNvPr id="13" name="Partial Circle 27">
                <a:extLst>
                  <a:ext uri="{FF2B5EF4-FFF2-40B4-BE49-F238E27FC236}">
                    <a16:creationId xmlns:a16="http://schemas.microsoft.com/office/drawing/2014/main" id="{0C8CF586-A6D6-F09A-5341-C6547875A5F7}"/>
                  </a:ext>
                </a:extLst>
              </p:cNvPr>
              <p:cNvSpPr/>
              <p:nvPr>
                <p:custDataLst>
                  <p:tags r:id="rId10"/>
                </p:custDataLst>
              </p:nvPr>
            </p:nvSpPr>
            <p:spPr>
              <a:xfrm>
                <a:off x="8836603" y="2793482"/>
                <a:ext cx="1733346" cy="1733338"/>
              </a:xfrm>
              <a:prstGeom prst="pie">
                <a:avLst>
                  <a:gd name="adj1" fmla="val 13799373"/>
                  <a:gd name="adj2" fmla="val 21142524"/>
                </a:avLst>
              </a:prstGeom>
              <a:solidFill>
                <a:schemeClr val="accent2"/>
              </a:solidFill>
              <a:ln>
                <a:noFill/>
              </a:ln>
              <a:effectLst>
                <a:outerShdw blurRad="420624" dist="70104" dir="5400000" sx="94000" sy="94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4125" tIns="42062" rIns="84125" bIns="42062" rtlCol="0" anchor="ctr"/>
              <a:lstStyle/>
              <a:p>
                <a:pPr algn="ctr"/>
                <a:endParaRPr lang="en-US" sz="1656" dirty="0">
                  <a:latin typeface="Heebo" panose="00000500000000000000" pitchFamily="2" charset="-79"/>
                  <a:cs typeface="Heebo" panose="00000500000000000000" pitchFamily="2" charset="-79"/>
                </a:endParaRPr>
              </a:p>
            </p:txBody>
          </p:sp>
          <p:sp>
            <p:nvSpPr>
              <p:cNvPr id="14" name="Partial Circle 28">
                <a:extLst>
                  <a:ext uri="{FF2B5EF4-FFF2-40B4-BE49-F238E27FC236}">
                    <a16:creationId xmlns:a16="http://schemas.microsoft.com/office/drawing/2014/main" id="{5C76549A-6F28-D747-63FF-BBE94ACD8E08}"/>
                  </a:ext>
                </a:extLst>
              </p:cNvPr>
              <p:cNvSpPr/>
              <p:nvPr>
                <p:custDataLst>
                  <p:tags r:id="rId11"/>
                </p:custDataLst>
              </p:nvPr>
            </p:nvSpPr>
            <p:spPr>
              <a:xfrm>
                <a:off x="8762372" y="2719253"/>
                <a:ext cx="1881809" cy="1881801"/>
              </a:xfrm>
              <a:prstGeom prst="pie">
                <a:avLst>
                  <a:gd name="adj1" fmla="val 11122549"/>
                  <a:gd name="adj2" fmla="val 16314250"/>
                </a:avLst>
              </a:prstGeom>
              <a:solidFill>
                <a:schemeClr val="accent1"/>
              </a:solidFill>
              <a:ln>
                <a:noFill/>
              </a:ln>
              <a:effectLst>
                <a:outerShdw blurRad="771144" dist="35052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4125" tIns="42062" rIns="84125" bIns="42062" rtlCol="0" anchor="ctr"/>
              <a:lstStyle/>
              <a:p>
                <a:pPr algn="ctr"/>
                <a:endParaRPr lang="en-US" sz="1656" dirty="0">
                  <a:solidFill>
                    <a:schemeClr val="bg1"/>
                  </a:solidFill>
                  <a:latin typeface="Heebo" panose="00000500000000000000" pitchFamily="2" charset="-79"/>
                  <a:cs typeface="Heebo" panose="00000500000000000000" pitchFamily="2" charset="-79"/>
                </a:endParaRPr>
              </a:p>
            </p:txBody>
          </p:sp>
          <p:sp>
            <p:nvSpPr>
              <p:cNvPr id="15" name="Oval 29">
                <a:extLst>
                  <a:ext uri="{FF2B5EF4-FFF2-40B4-BE49-F238E27FC236}">
                    <a16:creationId xmlns:a16="http://schemas.microsoft.com/office/drawing/2014/main" id="{02468975-9FFA-2030-03B7-E172FE65186A}"/>
                  </a:ext>
                </a:extLst>
              </p:cNvPr>
              <p:cNvSpPr/>
              <p:nvPr/>
            </p:nvSpPr>
            <p:spPr>
              <a:xfrm>
                <a:off x="9188375" y="3145249"/>
                <a:ext cx="1029804" cy="102980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4125" tIns="42062" rIns="84125" bIns="42062" rtlCol="0" anchor="ctr"/>
              <a:lstStyle/>
              <a:p>
                <a:pPr algn="ctr"/>
                <a:endParaRPr lang="en-US" sz="1656">
                  <a:latin typeface="Heebo" panose="00000500000000000000" pitchFamily="2" charset="-79"/>
                  <a:cs typeface="Heebo" panose="00000500000000000000" pitchFamily="2" charset="-79"/>
                </a:endParaRPr>
              </a:p>
            </p:txBody>
          </p:sp>
          <p:sp>
            <p:nvSpPr>
              <p:cNvPr id="16" name="Isosceles Triangle 41">
                <a:extLst>
                  <a:ext uri="{FF2B5EF4-FFF2-40B4-BE49-F238E27FC236}">
                    <a16:creationId xmlns:a16="http://schemas.microsoft.com/office/drawing/2014/main" id="{5C1998AA-26E2-D544-C388-9AD29527E432}"/>
                  </a:ext>
                </a:extLst>
              </p:cNvPr>
              <p:cNvSpPr/>
              <p:nvPr/>
            </p:nvSpPr>
            <p:spPr>
              <a:xfrm rot="8433809">
                <a:off x="9307734" y="3222210"/>
                <a:ext cx="211727" cy="186944"/>
              </a:xfrm>
              <a:prstGeom prst="triangl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lIns="84125" tIns="42062" rIns="84125" bIns="42062" rtlCol="0" anchor="ctr"/>
              <a:lstStyle/>
              <a:p>
                <a:pPr algn="ctr"/>
                <a:endParaRPr lang="en-US" sz="1656">
                  <a:latin typeface="Heebo" panose="00000500000000000000" pitchFamily="2" charset="-79"/>
                  <a:cs typeface="Heebo" panose="00000500000000000000" pitchFamily="2" charset="-79"/>
                </a:endParaRPr>
              </a:p>
            </p:txBody>
          </p:sp>
        </p:grpSp>
        <p:sp>
          <p:nvSpPr>
            <p:cNvPr id="9" name="TextBox 36">
              <a:extLst>
                <a:ext uri="{FF2B5EF4-FFF2-40B4-BE49-F238E27FC236}">
                  <a16:creationId xmlns:a16="http://schemas.microsoft.com/office/drawing/2014/main" id="{3B17001F-5C3D-3FEA-9F58-3874E161ECEA}"/>
                </a:ext>
              </a:extLst>
            </p:cNvPr>
            <p:cNvSpPr txBox="1"/>
            <p:nvPr/>
          </p:nvSpPr>
          <p:spPr>
            <a:xfrm>
              <a:off x="8537525" y="3409547"/>
              <a:ext cx="1415223" cy="651255"/>
            </a:xfrm>
            <a:prstGeom prst="rect">
              <a:avLst/>
            </a:prstGeom>
            <a:noFill/>
            <a:effectLst/>
          </p:spPr>
          <p:txBody>
            <a:bodyPr wrap="square" lIns="84125" tIns="42062" rIns="84125" bIns="42062" rtlCol="0">
              <a:spAutoFit/>
            </a:bodyPr>
            <a:lstStyle/>
            <a:p>
              <a:pPr algn="ctr"/>
              <a:r>
                <a:rPr lang="en-US" sz="3600" dirty="0">
                  <a:solidFill>
                    <a:schemeClr val="accent1"/>
                  </a:solidFill>
                  <a:latin typeface="+mj-lt"/>
                  <a:cs typeface="Heebo" panose="00000500000000000000" pitchFamily="2" charset="-79"/>
                </a:rPr>
                <a:t>78</a:t>
              </a:r>
              <a:r>
                <a:rPr lang="en-US" sz="3600" baseline="30000" dirty="0">
                  <a:solidFill>
                    <a:schemeClr val="accent1"/>
                  </a:solidFill>
                  <a:latin typeface="+mj-lt"/>
                  <a:cs typeface="Heebo" panose="00000500000000000000" pitchFamily="2" charset="-79"/>
                </a:rPr>
                <a:t>%</a:t>
              </a:r>
            </a:p>
          </p:txBody>
        </p:sp>
        <p:sp>
          <p:nvSpPr>
            <p:cNvPr id="10" name="TextBox 44">
              <a:extLst>
                <a:ext uri="{FF2B5EF4-FFF2-40B4-BE49-F238E27FC236}">
                  <a16:creationId xmlns:a16="http://schemas.microsoft.com/office/drawing/2014/main" id="{D6721C38-CABA-5169-5BCB-B924C77AA8A4}"/>
                </a:ext>
              </a:extLst>
            </p:cNvPr>
            <p:cNvSpPr txBox="1"/>
            <p:nvPr/>
          </p:nvSpPr>
          <p:spPr>
            <a:xfrm>
              <a:off x="7955409" y="2833680"/>
              <a:ext cx="1028864" cy="318549"/>
            </a:xfrm>
            <a:prstGeom prst="rect">
              <a:avLst/>
            </a:prstGeom>
            <a:noFill/>
            <a:effectLst/>
          </p:spPr>
          <p:txBody>
            <a:bodyPr wrap="square" lIns="84125" tIns="42062" rIns="84125" bIns="42062" rtlCol="0">
              <a:spAutoFit/>
            </a:bodyPr>
            <a:lstStyle/>
            <a:p>
              <a:pPr algn="ctr">
                <a:lnSpc>
                  <a:spcPct val="150000"/>
                </a:lnSpc>
              </a:pPr>
              <a:r>
                <a:rPr lang="zh-CN" altLang="en-US" sz="1104" dirty="0">
                  <a:solidFill>
                    <a:schemeClr val="bg1"/>
                  </a:solidFill>
                  <a:latin typeface="+mn-ea"/>
                  <a:cs typeface="Heebo" panose="00000500000000000000" pitchFamily="2" charset="-79"/>
                </a:rPr>
                <a:t>内容</a:t>
              </a:r>
              <a:endParaRPr lang="en-US" sz="1104" dirty="0">
                <a:solidFill>
                  <a:schemeClr val="bg1"/>
                </a:solidFill>
                <a:latin typeface="+mn-ea"/>
                <a:cs typeface="Heebo" panose="00000500000000000000" pitchFamily="2" charset="-79"/>
              </a:endParaRPr>
            </a:p>
          </p:txBody>
        </p:sp>
      </p:grpSp>
      <p:sp>
        <p:nvSpPr>
          <p:cNvPr id="17" name="TextBox 45">
            <a:extLst>
              <a:ext uri="{FF2B5EF4-FFF2-40B4-BE49-F238E27FC236}">
                <a16:creationId xmlns:a16="http://schemas.microsoft.com/office/drawing/2014/main" id="{A7C1A4E7-A5E5-7A43-2698-E1922928B4A2}"/>
              </a:ext>
            </a:extLst>
          </p:cNvPr>
          <p:cNvSpPr txBox="1"/>
          <p:nvPr/>
        </p:nvSpPr>
        <p:spPr>
          <a:xfrm>
            <a:off x="6690512" y="5652166"/>
            <a:ext cx="3062459" cy="374448"/>
          </a:xfrm>
          <a:prstGeom prst="rect">
            <a:avLst/>
          </a:prstGeom>
          <a:noFill/>
          <a:effectLst/>
        </p:spPr>
        <p:txBody>
          <a:bodyPr wrap="square" lIns="84125" tIns="42062" rIns="84125" bIns="42062" rtlCol="0">
            <a:spAutoFit/>
          </a:bodyPr>
          <a:lstStyle/>
          <a:p>
            <a:pPr algn="ctr">
              <a:lnSpc>
                <a:spcPct val="150000"/>
              </a:lnSpc>
            </a:pPr>
            <a:r>
              <a:rPr lang="zh-CN" altLang="en-US" sz="1400" dirty="0">
                <a:latin typeface="+mn-ea"/>
              </a:rPr>
              <a:t>请输入内容请输入内容请输入内容</a:t>
            </a:r>
            <a:endParaRPr lang="en-US" sz="1288" dirty="0">
              <a:latin typeface="+mn-ea"/>
              <a:cs typeface="Heebo" panose="00000500000000000000" pitchFamily="2" charset="-79"/>
            </a:endParaRPr>
          </a:p>
        </p:txBody>
      </p:sp>
      <p:sp>
        <p:nvSpPr>
          <p:cNvPr id="37" name="文本框 36">
            <a:extLst>
              <a:ext uri="{FF2B5EF4-FFF2-40B4-BE49-F238E27FC236}">
                <a16:creationId xmlns:a16="http://schemas.microsoft.com/office/drawing/2014/main" id="{113F2C84-955D-8D6A-A535-622A3FDC13CC}"/>
              </a:ext>
            </a:extLst>
          </p:cNvPr>
          <p:cNvSpPr txBox="1"/>
          <p:nvPr/>
        </p:nvSpPr>
        <p:spPr>
          <a:xfrm>
            <a:off x="2912127" y="1178244"/>
            <a:ext cx="234878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ea typeface="阿里巴巴普惠体 R"/>
                <a:cs typeface="+mn-cs"/>
              </a:rPr>
              <a:t>Please enter the page title</a:t>
            </a:r>
          </a:p>
        </p:txBody>
      </p:sp>
      <p:sp>
        <p:nvSpPr>
          <p:cNvPr id="38" name="文本框 37">
            <a:extLst>
              <a:ext uri="{FF2B5EF4-FFF2-40B4-BE49-F238E27FC236}">
                <a16:creationId xmlns:a16="http://schemas.microsoft.com/office/drawing/2014/main" id="{8DAC1214-EAC7-154B-F726-3B6A2EE74A12}"/>
              </a:ext>
            </a:extLst>
          </p:cNvPr>
          <p:cNvSpPr txBox="1"/>
          <p:nvPr/>
        </p:nvSpPr>
        <p:spPr>
          <a:xfrm>
            <a:off x="1306113" y="745105"/>
            <a:ext cx="3158237" cy="71878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优设标题黑" panose="00000500000000000000" pitchFamily="2" charset="-122"/>
                <a:ea typeface="优设标题黑" panose="00000500000000000000" pitchFamily="2" charset="-122"/>
                <a:cs typeface="+mn-cs"/>
              </a:rPr>
              <a:t>请输入页面标题</a:t>
            </a:r>
          </a:p>
        </p:txBody>
      </p:sp>
      <p:sp>
        <p:nvSpPr>
          <p:cNvPr id="40" name="文本框 39">
            <a:extLst>
              <a:ext uri="{FF2B5EF4-FFF2-40B4-BE49-F238E27FC236}">
                <a16:creationId xmlns:a16="http://schemas.microsoft.com/office/drawing/2014/main" id="{A9A5DE2F-0F69-E08F-CD83-181087DC9C1B}"/>
              </a:ext>
            </a:extLst>
          </p:cNvPr>
          <p:cNvSpPr txBox="1"/>
          <p:nvPr/>
        </p:nvSpPr>
        <p:spPr>
          <a:xfrm>
            <a:off x="1387295" y="2169309"/>
            <a:ext cx="1723549" cy="504946"/>
          </a:xfrm>
          <a:prstGeom prst="rect">
            <a:avLst/>
          </a:prstGeom>
          <a:noFill/>
        </p:spPr>
        <p:txBody>
          <a:bodyPr wrap="none">
            <a:spAutoFit/>
          </a:bodyPr>
          <a:lstStyle/>
          <a:p>
            <a:pPr>
              <a:lnSpc>
                <a:spcPct val="120000"/>
              </a:lnSpc>
            </a:pPr>
            <a:r>
              <a:rPr lang="zh-CN" altLang="en-US" sz="2400" dirty="0">
                <a:gradFill>
                  <a:gsLst>
                    <a:gs pos="26000">
                      <a:schemeClr val="accent2"/>
                    </a:gs>
                    <a:gs pos="100000">
                      <a:schemeClr val="accent1"/>
                    </a:gs>
                  </a:gsLst>
                  <a:lin ang="2700000" scaled="1"/>
                </a:gradFill>
                <a:latin typeface="+mj-ea"/>
                <a:ea typeface="+mj-ea"/>
              </a:rPr>
              <a:t>请输入内容</a:t>
            </a:r>
          </a:p>
        </p:txBody>
      </p:sp>
      <p:sp>
        <p:nvSpPr>
          <p:cNvPr id="42" name="弧形 41">
            <a:extLst>
              <a:ext uri="{FF2B5EF4-FFF2-40B4-BE49-F238E27FC236}">
                <a16:creationId xmlns:a16="http://schemas.microsoft.com/office/drawing/2014/main" id="{DF089852-DD84-DD62-AC1F-3AAC44F185EF}"/>
              </a:ext>
            </a:extLst>
          </p:cNvPr>
          <p:cNvSpPr/>
          <p:nvPr/>
        </p:nvSpPr>
        <p:spPr>
          <a:xfrm>
            <a:off x="1449260" y="2883372"/>
            <a:ext cx="659500" cy="659496"/>
          </a:xfrm>
          <a:prstGeom prst="arc">
            <a:avLst>
              <a:gd name="adj1" fmla="val 19231710"/>
              <a:gd name="adj2" fmla="val 3041468"/>
            </a:avLst>
          </a:prstGeom>
          <a:noFill/>
          <a:ln w="9652">
            <a:gradFill>
              <a:gsLst>
                <a:gs pos="0">
                  <a:schemeClr val="accent2">
                    <a:alpha val="0"/>
                  </a:schemeClr>
                </a:gs>
                <a:gs pos="100000">
                  <a:schemeClr val="accent2"/>
                </a:gs>
              </a:gsLst>
              <a:lin ang="5400000" scaled="1"/>
            </a:gradFill>
            <a:tailEnd type="stealth"/>
          </a:ln>
          <a:effectLst/>
        </p:spPr>
        <p:style>
          <a:lnRef idx="2">
            <a:schemeClr val="accent1">
              <a:shade val="50000"/>
            </a:schemeClr>
          </a:lnRef>
          <a:fillRef idx="1">
            <a:schemeClr val="accent1"/>
          </a:fillRef>
          <a:effectRef idx="0">
            <a:schemeClr val="accent1"/>
          </a:effectRef>
          <a:fontRef idx="minor">
            <a:schemeClr val="lt1"/>
          </a:fontRef>
        </p:style>
        <p:txBody>
          <a:bodyPr lIns="69494" tIns="34747" rIns="69494" bIns="34747" rtlCol="0" anchor="ctr"/>
          <a:lstStyle/>
          <a:p>
            <a:pPr algn="ctr"/>
            <a:endParaRPr lang="zh-CN" altLang="en-US" sz="1368"/>
          </a:p>
        </p:txBody>
      </p:sp>
      <p:pic>
        <p:nvPicPr>
          <p:cNvPr id="41" name="图片 40">
            <a:extLst>
              <a:ext uri="{FF2B5EF4-FFF2-40B4-BE49-F238E27FC236}">
                <a16:creationId xmlns:a16="http://schemas.microsoft.com/office/drawing/2014/main" id="{4CADE8A8-4370-1DEA-9CB0-98C524386FE6}"/>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418487" y="2869436"/>
            <a:ext cx="721047" cy="721047"/>
          </a:xfrm>
          <a:prstGeom prst="rect">
            <a:avLst/>
          </a:prstGeom>
        </p:spPr>
      </p:pic>
      <p:sp>
        <p:nvSpPr>
          <p:cNvPr id="44" name="Arc 94+">
            <a:extLst>
              <a:ext uri="{FF2B5EF4-FFF2-40B4-BE49-F238E27FC236}">
                <a16:creationId xmlns:a16="http://schemas.microsoft.com/office/drawing/2014/main" id="{44A609CD-38AE-7380-D051-4EBD30E9394B}"/>
              </a:ext>
            </a:extLst>
          </p:cNvPr>
          <p:cNvSpPr/>
          <p:nvPr/>
        </p:nvSpPr>
        <p:spPr>
          <a:xfrm flipH="1" flipV="1">
            <a:off x="1449261" y="2883375"/>
            <a:ext cx="659498" cy="659495"/>
          </a:xfrm>
          <a:prstGeom prst="arc">
            <a:avLst>
              <a:gd name="adj1" fmla="val 19231705"/>
              <a:gd name="adj2" fmla="val 3041472"/>
            </a:avLst>
          </a:prstGeom>
          <a:noFill/>
          <a:ln w="9652">
            <a:gradFill>
              <a:gsLst>
                <a:gs pos="0">
                  <a:schemeClr val="accent2">
                    <a:alpha val="0"/>
                  </a:schemeClr>
                </a:gs>
                <a:gs pos="100000">
                  <a:schemeClr val="accent2"/>
                </a:gs>
              </a:gsLst>
              <a:lin ang="5400000" scaled="1"/>
            </a:gradFill>
            <a:tailEnd type="stealth"/>
          </a:ln>
          <a:effectLst/>
        </p:spPr>
        <p:style>
          <a:lnRef idx="2">
            <a:schemeClr val="accent1">
              <a:shade val="50000"/>
            </a:schemeClr>
          </a:lnRef>
          <a:fillRef idx="1">
            <a:schemeClr val="accent1"/>
          </a:fillRef>
          <a:effectRef idx="0">
            <a:schemeClr val="accent1"/>
          </a:effectRef>
          <a:fontRef idx="minor">
            <a:schemeClr val="lt1"/>
          </a:fontRef>
        </p:style>
        <p:txBody>
          <a:bodyPr lIns="69494" tIns="34747" rIns="69494" bIns="34747" rtlCol="0" anchor="ctr"/>
          <a:lstStyle/>
          <a:p>
            <a:pPr algn="ctr"/>
            <a:endParaRPr lang="zh-CN" altLang="en-US" sz="1368"/>
          </a:p>
        </p:txBody>
      </p:sp>
      <p:grpSp>
        <p:nvGrpSpPr>
          <p:cNvPr id="45" name="组合 44">
            <a:extLst>
              <a:ext uri="{FF2B5EF4-FFF2-40B4-BE49-F238E27FC236}">
                <a16:creationId xmlns:a16="http://schemas.microsoft.com/office/drawing/2014/main" id="{F8C35F84-758D-23F0-EBE3-275550AAA3B0}"/>
              </a:ext>
            </a:extLst>
          </p:cNvPr>
          <p:cNvGrpSpPr/>
          <p:nvPr/>
        </p:nvGrpSpPr>
        <p:grpSpPr>
          <a:xfrm>
            <a:off x="2227261" y="3061824"/>
            <a:ext cx="1560341" cy="387124"/>
            <a:chOff x="5878139" y="2233155"/>
            <a:chExt cx="1560341" cy="387124"/>
          </a:xfrm>
        </p:grpSpPr>
        <p:sp>
          <p:nvSpPr>
            <p:cNvPr id="46" name="矩形: 圆角 45">
              <a:extLst>
                <a:ext uri="{FF2B5EF4-FFF2-40B4-BE49-F238E27FC236}">
                  <a16:creationId xmlns:a16="http://schemas.microsoft.com/office/drawing/2014/main" id="{AAAC8CE8-615C-E1C8-1F19-6BBDA71831E5}"/>
                </a:ext>
              </a:extLst>
            </p:cNvPr>
            <p:cNvSpPr/>
            <p:nvPr>
              <p:custDataLst>
                <p:tags r:id="rId8"/>
              </p:custDataLst>
            </p:nvPr>
          </p:nvSpPr>
          <p:spPr>
            <a:xfrm>
              <a:off x="5878139" y="2233155"/>
              <a:ext cx="1560341" cy="387124"/>
            </a:xfrm>
            <a:prstGeom prst="roundRect">
              <a:avLst>
                <a:gd name="adj" fmla="val 42870"/>
              </a:avLst>
            </a:prstGeom>
            <a:no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47" name="文本框 46">
              <a:extLst>
                <a:ext uri="{FF2B5EF4-FFF2-40B4-BE49-F238E27FC236}">
                  <a16:creationId xmlns:a16="http://schemas.microsoft.com/office/drawing/2014/main" id="{DE1E4292-67B8-486E-F266-5DF8A07B31A4}"/>
                </a:ext>
              </a:extLst>
            </p:cNvPr>
            <p:cNvSpPr txBox="1"/>
            <p:nvPr/>
          </p:nvSpPr>
          <p:spPr>
            <a:xfrm>
              <a:off x="6063942" y="2250429"/>
              <a:ext cx="1320100" cy="352558"/>
            </a:xfrm>
            <a:prstGeom prst="rect">
              <a:avLst/>
            </a:prstGeom>
            <a:noFill/>
            <a:effectLst/>
          </p:spPr>
          <p:txBody>
            <a:bodyPr wrap="square" lIns="78638" tIns="39319" rIns="78638" bIns="39319">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mn-cs"/>
                </a:rPr>
                <a:t>请输入内容</a:t>
              </a:r>
            </a:p>
          </p:txBody>
        </p:sp>
      </p:grpSp>
      <p:grpSp>
        <p:nvGrpSpPr>
          <p:cNvPr id="48" name="组合 47">
            <a:extLst>
              <a:ext uri="{FF2B5EF4-FFF2-40B4-BE49-F238E27FC236}">
                <a16:creationId xmlns:a16="http://schemas.microsoft.com/office/drawing/2014/main" id="{BB036541-9E63-7AA2-8858-481F7A85FCCF}"/>
              </a:ext>
            </a:extLst>
          </p:cNvPr>
          <p:cNvGrpSpPr/>
          <p:nvPr/>
        </p:nvGrpSpPr>
        <p:grpSpPr>
          <a:xfrm>
            <a:off x="3834592" y="3061824"/>
            <a:ext cx="1560341" cy="387124"/>
            <a:chOff x="5878139" y="2233155"/>
            <a:chExt cx="1560341" cy="387124"/>
          </a:xfrm>
        </p:grpSpPr>
        <p:sp>
          <p:nvSpPr>
            <p:cNvPr id="49" name="矩形: 圆角 48">
              <a:extLst>
                <a:ext uri="{FF2B5EF4-FFF2-40B4-BE49-F238E27FC236}">
                  <a16:creationId xmlns:a16="http://schemas.microsoft.com/office/drawing/2014/main" id="{316C6464-C98B-0B14-F19A-C7CBAC370F9D}"/>
                </a:ext>
              </a:extLst>
            </p:cNvPr>
            <p:cNvSpPr/>
            <p:nvPr>
              <p:custDataLst>
                <p:tags r:id="rId7"/>
              </p:custDataLst>
            </p:nvPr>
          </p:nvSpPr>
          <p:spPr>
            <a:xfrm>
              <a:off x="5878139" y="2233155"/>
              <a:ext cx="1560341" cy="387124"/>
            </a:xfrm>
            <a:prstGeom prst="roundRect">
              <a:avLst>
                <a:gd name="adj" fmla="val 42870"/>
              </a:avLst>
            </a:prstGeom>
            <a:no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50" name="文本框 49">
              <a:extLst>
                <a:ext uri="{FF2B5EF4-FFF2-40B4-BE49-F238E27FC236}">
                  <a16:creationId xmlns:a16="http://schemas.microsoft.com/office/drawing/2014/main" id="{2DC5372B-F7F6-A21B-0F28-7CDEDB34E10B}"/>
                </a:ext>
              </a:extLst>
            </p:cNvPr>
            <p:cNvSpPr txBox="1"/>
            <p:nvPr/>
          </p:nvSpPr>
          <p:spPr>
            <a:xfrm>
              <a:off x="6063942" y="2250429"/>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grpSp>
      <p:sp>
        <p:nvSpPr>
          <p:cNvPr id="69" name="弧形 68">
            <a:extLst>
              <a:ext uri="{FF2B5EF4-FFF2-40B4-BE49-F238E27FC236}">
                <a16:creationId xmlns:a16="http://schemas.microsoft.com/office/drawing/2014/main" id="{C4C9A973-47FB-69F6-F517-A3C6CCD4C30A}"/>
              </a:ext>
            </a:extLst>
          </p:cNvPr>
          <p:cNvSpPr/>
          <p:nvPr/>
        </p:nvSpPr>
        <p:spPr>
          <a:xfrm>
            <a:off x="1449260" y="3742558"/>
            <a:ext cx="659500" cy="659496"/>
          </a:xfrm>
          <a:prstGeom prst="arc">
            <a:avLst>
              <a:gd name="adj1" fmla="val 19231710"/>
              <a:gd name="adj2" fmla="val 3041468"/>
            </a:avLst>
          </a:prstGeom>
          <a:noFill/>
          <a:ln w="9652">
            <a:gradFill>
              <a:gsLst>
                <a:gs pos="0">
                  <a:schemeClr val="accent2">
                    <a:alpha val="0"/>
                  </a:schemeClr>
                </a:gs>
                <a:gs pos="100000">
                  <a:schemeClr val="accent2"/>
                </a:gs>
              </a:gsLst>
              <a:lin ang="5400000" scaled="1"/>
            </a:gradFill>
            <a:tailEnd type="stealth"/>
          </a:ln>
          <a:effectLst/>
        </p:spPr>
        <p:style>
          <a:lnRef idx="2">
            <a:schemeClr val="accent1">
              <a:shade val="50000"/>
            </a:schemeClr>
          </a:lnRef>
          <a:fillRef idx="1">
            <a:schemeClr val="accent1"/>
          </a:fillRef>
          <a:effectRef idx="0">
            <a:schemeClr val="accent1"/>
          </a:effectRef>
          <a:fontRef idx="minor">
            <a:schemeClr val="lt1"/>
          </a:fontRef>
        </p:style>
        <p:txBody>
          <a:bodyPr lIns="69494" tIns="34747" rIns="69494" bIns="34747" rtlCol="0" anchor="ctr"/>
          <a:lstStyle/>
          <a:p>
            <a:pPr algn="ctr"/>
            <a:endParaRPr lang="zh-CN" altLang="en-US" sz="1368"/>
          </a:p>
        </p:txBody>
      </p:sp>
      <p:pic>
        <p:nvPicPr>
          <p:cNvPr id="70" name="图片 69">
            <a:extLst>
              <a:ext uri="{FF2B5EF4-FFF2-40B4-BE49-F238E27FC236}">
                <a16:creationId xmlns:a16="http://schemas.microsoft.com/office/drawing/2014/main" id="{93D03ED3-1403-90D4-B624-7D533E6AE6EC}"/>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418487" y="3728622"/>
            <a:ext cx="721047" cy="721047"/>
          </a:xfrm>
          <a:prstGeom prst="rect">
            <a:avLst/>
          </a:prstGeom>
        </p:spPr>
      </p:pic>
      <p:sp>
        <p:nvSpPr>
          <p:cNvPr id="71" name="Arc 94+">
            <a:extLst>
              <a:ext uri="{FF2B5EF4-FFF2-40B4-BE49-F238E27FC236}">
                <a16:creationId xmlns:a16="http://schemas.microsoft.com/office/drawing/2014/main" id="{84DFD1FF-2FD6-7CCB-5CA8-9E6F5D31906A}"/>
              </a:ext>
            </a:extLst>
          </p:cNvPr>
          <p:cNvSpPr/>
          <p:nvPr/>
        </p:nvSpPr>
        <p:spPr>
          <a:xfrm flipH="1" flipV="1">
            <a:off x="1449261" y="3742561"/>
            <a:ext cx="659498" cy="659495"/>
          </a:xfrm>
          <a:prstGeom prst="arc">
            <a:avLst>
              <a:gd name="adj1" fmla="val 19231705"/>
              <a:gd name="adj2" fmla="val 3041472"/>
            </a:avLst>
          </a:prstGeom>
          <a:noFill/>
          <a:ln w="9652">
            <a:gradFill>
              <a:gsLst>
                <a:gs pos="0">
                  <a:schemeClr val="accent2">
                    <a:alpha val="0"/>
                  </a:schemeClr>
                </a:gs>
                <a:gs pos="100000">
                  <a:schemeClr val="accent2"/>
                </a:gs>
              </a:gsLst>
              <a:lin ang="5400000" scaled="1"/>
            </a:gradFill>
            <a:tailEnd type="stealth"/>
          </a:ln>
          <a:effectLst/>
        </p:spPr>
        <p:style>
          <a:lnRef idx="2">
            <a:schemeClr val="accent1">
              <a:shade val="50000"/>
            </a:schemeClr>
          </a:lnRef>
          <a:fillRef idx="1">
            <a:schemeClr val="accent1"/>
          </a:fillRef>
          <a:effectRef idx="0">
            <a:schemeClr val="accent1"/>
          </a:effectRef>
          <a:fontRef idx="minor">
            <a:schemeClr val="lt1"/>
          </a:fontRef>
        </p:style>
        <p:txBody>
          <a:bodyPr lIns="69494" tIns="34747" rIns="69494" bIns="34747" rtlCol="0" anchor="ctr"/>
          <a:lstStyle/>
          <a:p>
            <a:pPr algn="ctr"/>
            <a:endParaRPr lang="zh-CN" altLang="en-US" sz="1368"/>
          </a:p>
        </p:txBody>
      </p:sp>
      <p:grpSp>
        <p:nvGrpSpPr>
          <p:cNvPr id="72" name="组合 71">
            <a:extLst>
              <a:ext uri="{FF2B5EF4-FFF2-40B4-BE49-F238E27FC236}">
                <a16:creationId xmlns:a16="http://schemas.microsoft.com/office/drawing/2014/main" id="{D0979FAF-2FDB-AEAF-0C45-66CC3D427AE6}"/>
              </a:ext>
            </a:extLst>
          </p:cNvPr>
          <p:cNvGrpSpPr/>
          <p:nvPr/>
        </p:nvGrpSpPr>
        <p:grpSpPr>
          <a:xfrm>
            <a:off x="2227261" y="3921010"/>
            <a:ext cx="1560341" cy="387124"/>
            <a:chOff x="5878139" y="2233155"/>
            <a:chExt cx="1560341" cy="387124"/>
          </a:xfrm>
        </p:grpSpPr>
        <p:sp>
          <p:nvSpPr>
            <p:cNvPr id="73" name="矩形: 圆角 72">
              <a:extLst>
                <a:ext uri="{FF2B5EF4-FFF2-40B4-BE49-F238E27FC236}">
                  <a16:creationId xmlns:a16="http://schemas.microsoft.com/office/drawing/2014/main" id="{B080F73B-FACD-9697-D19F-E2D94AC6204F}"/>
                </a:ext>
              </a:extLst>
            </p:cNvPr>
            <p:cNvSpPr/>
            <p:nvPr>
              <p:custDataLst>
                <p:tags r:id="rId6"/>
              </p:custDataLst>
            </p:nvPr>
          </p:nvSpPr>
          <p:spPr>
            <a:xfrm>
              <a:off x="5878139" y="2233155"/>
              <a:ext cx="1560341" cy="387124"/>
            </a:xfrm>
            <a:prstGeom prst="roundRect">
              <a:avLst>
                <a:gd name="adj" fmla="val 42870"/>
              </a:avLst>
            </a:prstGeom>
            <a:no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74" name="文本框 73">
              <a:extLst>
                <a:ext uri="{FF2B5EF4-FFF2-40B4-BE49-F238E27FC236}">
                  <a16:creationId xmlns:a16="http://schemas.microsoft.com/office/drawing/2014/main" id="{034CCC6C-5978-F1D2-8ED8-E128E043AC2D}"/>
                </a:ext>
              </a:extLst>
            </p:cNvPr>
            <p:cNvSpPr txBox="1"/>
            <p:nvPr/>
          </p:nvSpPr>
          <p:spPr>
            <a:xfrm>
              <a:off x="6063942" y="2250429"/>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grpSp>
      <p:grpSp>
        <p:nvGrpSpPr>
          <p:cNvPr id="75" name="组合 74">
            <a:extLst>
              <a:ext uri="{FF2B5EF4-FFF2-40B4-BE49-F238E27FC236}">
                <a16:creationId xmlns:a16="http://schemas.microsoft.com/office/drawing/2014/main" id="{85C48A87-3741-2B2E-EBAB-B9F4839BEE45}"/>
              </a:ext>
            </a:extLst>
          </p:cNvPr>
          <p:cNvGrpSpPr/>
          <p:nvPr/>
        </p:nvGrpSpPr>
        <p:grpSpPr>
          <a:xfrm>
            <a:off x="3834592" y="3921010"/>
            <a:ext cx="1560341" cy="387124"/>
            <a:chOff x="5878139" y="2233155"/>
            <a:chExt cx="1560341" cy="387124"/>
          </a:xfrm>
        </p:grpSpPr>
        <p:sp>
          <p:nvSpPr>
            <p:cNvPr id="76" name="矩形: 圆角 75">
              <a:extLst>
                <a:ext uri="{FF2B5EF4-FFF2-40B4-BE49-F238E27FC236}">
                  <a16:creationId xmlns:a16="http://schemas.microsoft.com/office/drawing/2014/main" id="{BEFDDA19-C812-F97C-98F8-1BABCA1CEC05}"/>
                </a:ext>
              </a:extLst>
            </p:cNvPr>
            <p:cNvSpPr/>
            <p:nvPr>
              <p:custDataLst>
                <p:tags r:id="rId5"/>
              </p:custDataLst>
            </p:nvPr>
          </p:nvSpPr>
          <p:spPr>
            <a:xfrm>
              <a:off x="5878139" y="2233155"/>
              <a:ext cx="1560341" cy="387124"/>
            </a:xfrm>
            <a:prstGeom prst="roundRect">
              <a:avLst>
                <a:gd name="adj" fmla="val 42870"/>
              </a:avLst>
            </a:prstGeom>
            <a:no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77" name="文本框 76">
              <a:extLst>
                <a:ext uri="{FF2B5EF4-FFF2-40B4-BE49-F238E27FC236}">
                  <a16:creationId xmlns:a16="http://schemas.microsoft.com/office/drawing/2014/main" id="{A0B20555-D22B-E6EF-0878-0EB867DF7B7C}"/>
                </a:ext>
              </a:extLst>
            </p:cNvPr>
            <p:cNvSpPr txBox="1"/>
            <p:nvPr/>
          </p:nvSpPr>
          <p:spPr>
            <a:xfrm>
              <a:off x="6063942" y="2250429"/>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grpSp>
      <p:sp>
        <p:nvSpPr>
          <p:cNvPr id="78" name="弧形 77">
            <a:extLst>
              <a:ext uri="{FF2B5EF4-FFF2-40B4-BE49-F238E27FC236}">
                <a16:creationId xmlns:a16="http://schemas.microsoft.com/office/drawing/2014/main" id="{9DA679D7-6D76-AE6B-2C90-E42C039A1A92}"/>
              </a:ext>
            </a:extLst>
          </p:cNvPr>
          <p:cNvSpPr/>
          <p:nvPr/>
        </p:nvSpPr>
        <p:spPr>
          <a:xfrm>
            <a:off x="1449260" y="4601744"/>
            <a:ext cx="659500" cy="659496"/>
          </a:xfrm>
          <a:prstGeom prst="arc">
            <a:avLst>
              <a:gd name="adj1" fmla="val 19231710"/>
              <a:gd name="adj2" fmla="val 3041468"/>
            </a:avLst>
          </a:prstGeom>
          <a:noFill/>
          <a:ln w="9652">
            <a:gradFill>
              <a:gsLst>
                <a:gs pos="0">
                  <a:schemeClr val="accent2">
                    <a:alpha val="0"/>
                  </a:schemeClr>
                </a:gs>
                <a:gs pos="100000">
                  <a:schemeClr val="accent2"/>
                </a:gs>
              </a:gsLst>
              <a:lin ang="5400000" scaled="1"/>
            </a:gradFill>
            <a:tailEnd type="stealth"/>
          </a:ln>
          <a:effectLst/>
        </p:spPr>
        <p:style>
          <a:lnRef idx="2">
            <a:schemeClr val="accent1">
              <a:shade val="50000"/>
            </a:schemeClr>
          </a:lnRef>
          <a:fillRef idx="1">
            <a:schemeClr val="accent1"/>
          </a:fillRef>
          <a:effectRef idx="0">
            <a:schemeClr val="accent1"/>
          </a:effectRef>
          <a:fontRef idx="minor">
            <a:schemeClr val="lt1"/>
          </a:fontRef>
        </p:style>
        <p:txBody>
          <a:bodyPr lIns="69494" tIns="34747" rIns="69494" bIns="34747" rtlCol="0" anchor="ctr"/>
          <a:lstStyle/>
          <a:p>
            <a:pPr algn="ctr"/>
            <a:endParaRPr lang="zh-CN" altLang="en-US" sz="1368"/>
          </a:p>
        </p:txBody>
      </p:sp>
      <p:pic>
        <p:nvPicPr>
          <p:cNvPr id="79" name="图片 78">
            <a:extLst>
              <a:ext uri="{FF2B5EF4-FFF2-40B4-BE49-F238E27FC236}">
                <a16:creationId xmlns:a16="http://schemas.microsoft.com/office/drawing/2014/main" id="{D65F5977-7363-35BE-1633-ACD8FF15BC3C}"/>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418487" y="4587808"/>
            <a:ext cx="721047" cy="721047"/>
          </a:xfrm>
          <a:prstGeom prst="rect">
            <a:avLst/>
          </a:prstGeom>
        </p:spPr>
      </p:pic>
      <p:sp>
        <p:nvSpPr>
          <p:cNvPr id="80" name="Arc 94+">
            <a:extLst>
              <a:ext uri="{FF2B5EF4-FFF2-40B4-BE49-F238E27FC236}">
                <a16:creationId xmlns:a16="http://schemas.microsoft.com/office/drawing/2014/main" id="{EC284865-3A7D-32AC-B3BE-5FA29D38A4FF}"/>
              </a:ext>
            </a:extLst>
          </p:cNvPr>
          <p:cNvSpPr/>
          <p:nvPr/>
        </p:nvSpPr>
        <p:spPr>
          <a:xfrm flipH="1" flipV="1">
            <a:off x="1449261" y="4601747"/>
            <a:ext cx="659498" cy="659495"/>
          </a:xfrm>
          <a:prstGeom prst="arc">
            <a:avLst>
              <a:gd name="adj1" fmla="val 19231705"/>
              <a:gd name="adj2" fmla="val 3041472"/>
            </a:avLst>
          </a:prstGeom>
          <a:noFill/>
          <a:ln w="9652">
            <a:gradFill>
              <a:gsLst>
                <a:gs pos="0">
                  <a:schemeClr val="accent2">
                    <a:alpha val="0"/>
                  </a:schemeClr>
                </a:gs>
                <a:gs pos="100000">
                  <a:schemeClr val="accent2"/>
                </a:gs>
              </a:gsLst>
              <a:lin ang="5400000" scaled="1"/>
            </a:gradFill>
            <a:tailEnd type="stealth"/>
          </a:ln>
          <a:effectLst/>
        </p:spPr>
        <p:style>
          <a:lnRef idx="2">
            <a:schemeClr val="accent1">
              <a:shade val="50000"/>
            </a:schemeClr>
          </a:lnRef>
          <a:fillRef idx="1">
            <a:schemeClr val="accent1"/>
          </a:fillRef>
          <a:effectRef idx="0">
            <a:schemeClr val="accent1"/>
          </a:effectRef>
          <a:fontRef idx="minor">
            <a:schemeClr val="lt1"/>
          </a:fontRef>
        </p:style>
        <p:txBody>
          <a:bodyPr lIns="69494" tIns="34747" rIns="69494" bIns="34747" rtlCol="0" anchor="ctr"/>
          <a:lstStyle/>
          <a:p>
            <a:pPr algn="ctr"/>
            <a:endParaRPr lang="zh-CN" altLang="en-US" sz="1368"/>
          </a:p>
        </p:txBody>
      </p:sp>
      <p:grpSp>
        <p:nvGrpSpPr>
          <p:cNvPr id="81" name="组合 80">
            <a:extLst>
              <a:ext uri="{FF2B5EF4-FFF2-40B4-BE49-F238E27FC236}">
                <a16:creationId xmlns:a16="http://schemas.microsoft.com/office/drawing/2014/main" id="{F619DE57-1AB0-4908-7CFB-CB848BB9DBB7}"/>
              </a:ext>
            </a:extLst>
          </p:cNvPr>
          <p:cNvGrpSpPr/>
          <p:nvPr/>
        </p:nvGrpSpPr>
        <p:grpSpPr>
          <a:xfrm>
            <a:off x="2227261" y="4780196"/>
            <a:ext cx="1560341" cy="387124"/>
            <a:chOff x="5878139" y="2233155"/>
            <a:chExt cx="1560341" cy="387124"/>
          </a:xfrm>
        </p:grpSpPr>
        <p:sp>
          <p:nvSpPr>
            <p:cNvPr id="82" name="矩形: 圆角 81">
              <a:extLst>
                <a:ext uri="{FF2B5EF4-FFF2-40B4-BE49-F238E27FC236}">
                  <a16:creationId xmlns:a16="http://schemas.microsoft.com/office/drawing/2014/main" id="{42274EA6-CAC0-CA69-7DAD-866178B35AC5}"/>
                </a:ext>
              </a:extLst>
            </p:cNvPr>
            <p:cNvSpPr/>
            <p:nvPr>
              <p:custDataLst>
                <p:tags r:id="rId4"/>
              </p:custDataLst>
            </p:nvPr>
          </p:nvSpPr>
          <p:spPr>
            <a:xfrm>
              <a:off x="5878139" y="2233155"/>
              <a:ext cx="1560341" cy="387124"/>
            </a:xfrm>
            <a:prstGeom prst="roundRect">
              <a:avLst>
                <a:gd name="adj" fmla="val 42870"/>
              </a:avLst>
            </a:prstGeom>
            <a:no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83" name="文本框 82">
              <a:extLst>
                <a:ext uri="{FF2B5EF4-FFF2-40B4-BE49-F238E27FC236}">
                  <a16:creationId xmlns:a16="http://schemas.microsoft.com/office/drawing/2014/main" id="{8C28C959-0CCC-A570-6A61-5FE30F2C000D}"/>
                </a:ext>
              </a:extLst>
            </p:cNvPr>
            <p:cNvSpPr txBox="1"/>
            <p:nvPr/>
          </p:nvSpPr>
          <p:spPr>
            <a:xfrm>
              <a:off x="6063942" y="2250429"/>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grpSp>
      <p:grpSp>
        <p:nvGrpSpPr>
          <p:cNvPr id="84" name="组合 83">
            <a:extLst>
              <a:ext uri="{FF2B5EF4-FFF2-40B4-BE49-F238E27FC236}">
                <a16:creationId xmlns:a16="http://schemas.microsoft.com/office/drawing/2014/main" id="{2FCD326B-82F3-6F19-30FC-263D78E4755F}"/>
              </a:ext>
            </a:extLst>
          </p:cNvPr>
          <p:cNvGrpSpPr/>
          <p:nvPr/>
        </p:nvGrpSpPr>
        <p:grpSpPr>
          <a:xfrm>
            <a:off x="3834592" y="4780196"/>
            <a:ext cx="1560341" cy="387124"/>
            <a:chOff x="5878139" y="2233155"/>
            <a:chExt cx="1560341" cy="387124"/>
          </a:xfrm>
        </p:grpSpPr>
        <p:sp>
          <p:nvSpPr>
            <p:cNvPr id="85" name="矩形: 圆角 84">
              <a:extLst>
                <a:ext uri="{FF2B5EF4-FFF2-40B4-BE49-F238E27FC236}">
                  <a16:creationId xmlns:a16="http://schemas.microsoft.com/office/drawing/2014/main" id="{D178C291-8232-2B22-0AA3-4154DB44161A}"/>
                </a:ext>
              </a:extLst>
            </p:cNvPr>
            <p:cNvSpPr/>
            <p:nvPr>
              <p:custDataLst>
                <p:tags r:id="rId3"/>
              </p:custDataLst>
            </p:nvPr>
          </p:nvSpPr>
          <p:spPr>
            <a:xfrm>
              <a:off x="5878139" y="2233155"/>
              <a:ext cx="1560341" cy="387124"/>
            </a:xfrm>
            <a:prstGeom prst="roundRect">
              <a:avLst>
                <a:gd name="adj" fmla="val 42870"/>
              </a:avLst>
            </a:prstGeom>
            <a:no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86" name="文本框 85">
              <a:extLst>
                <a:ext uri="{FF2B5EF4-FFF2-40B4-BE49-F238E27FC236}">
                  <a16:creationId xmlns:a16="http://schemas.microsoft.com/office/drawing/2014/main" id="{D59BB3A3-EDB6-1C86-22B1-8B2FD790BF3C}"/>
                </a:ext>
              </a:extLst>
            </p:cNvPr>
            <p:cNvSpPr txBox="1"/>
            <p:nvPr/>
          </p:nvSpPr>
          <p:spPr>
            <a:xfrm>
              <a:off x="6063942" y="2250429"/>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grpSp>
    </p:spTree>
    <p:extLst>
      <p:ext uri="{BB962C8B-B14F-4D97-AF65-F5344CB8AC3E}">
        <p14:creationId xmlns:p14="http://schemas.microsoft.com/office/powerpoint/2010/main" val="3559353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4797BD7-AF8F-2959-358A-977E0E6C4249}"/>
              </a:ext>
            </a:extLst>
          </p:cNvPr>
          <p:cNvSpPr txBox="1"/>
          <p:nvPr/>
        </p:nvSpPr>
        <p:spPr>
          <a:xfrm>
            <a:off x="1306113" y="745105"/>
            <a:ext cx="3158237" cy="71878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优设标题黑" panose="00000500000000000000" pitchFamily="2" charset="-122"/>
                <a:ea typeface="优设标题黑" panose="00000500000000000000" pitchFamily="2" charset="-122"/>
                <a:cs typeface="+mn-cs"/>
              </a:rPr>
              <a:t>请输入页面标题</a:t>
            </a:r>
          </a:p>
        </p:txBody>
      </p:sp>
      <p:sp>
        <p:nvSpPr>
          <p:cNvPr id="32" name="Rectangle 3">
            <a:extLst>
              <a:ext uri="{FF2B5EF4-FFF2-40B4-BE49-F238E27FC236}">
                <a16:creationId xmlns:a16="http://schemas.microsoft.com/office/drawing/2014/main" id="{0912D00A-EDFB-546C-825C-1D73E151E322}"/>
              </a:ext>
            </a:extLst>
          </p:cNvPr>
          <p:cNvSpPr/>
          <p:nvPr/>
        </p:nvSpPr>
        <p:spPr>
          <a:xfrm>
            <a:off x="5175289" y="4238137"/>
            <a:ext cx="1157061" cy="612988"/>
          </a:xfrm>
          <a:prstGeom prst="rect">
            <a:avLst/>
          </a:prstGeom>
        </p:spPr>
        <p:txBody>
          <a:bodyPr wrap="square">
            <a:spAutoFit/>
          </a:bodyPr>
          <a:lstStyle/>
          <a:p>
            <a:pPr>
              <a:lnSpc>
                <a:spcPct val="130000"/>
              </a:lnSpc>
            </a:pPr>
            <a:r>
              <a:rPr lang="en-US" sz="2800" dirty="0">
                <a:solidFill>
                  <a:schemeClr val="accent1"/>
                </a:solidFill>
                <a:latin typeface="+mj-lt"/>
                <a:ea typeface="Open Sans" panose="020B0606030504020204" pitchFamily="34" charset="0"/>
                <a:cs typeface="Poppins" panose="00000500000000000000" pitchFamily="2" charset="0"/>
              </a:rPr>
              <a:t>30%</a:t>
            </a:r>
          </a:p>
        </p:txBody>
      </p:sp>
      <p:grpSp>
        <p:nvGrpSpPr>
          <p:cNvPr id="34" name="Group 5">
            <a:extLst>
              <a:ext uri="{FF2B5EF4-FFF2-40B4-BE49-F238E27FC236}">
                <a16:creationId xmlns:a16="http://schemas.microsoft.com/office/drawing/2014/main" id="{DD1F8EB4-9588-14A2-2BC6-F091C894C9A0}"/>
              </a:ext>
            </a:extLst>
          </p:cNvPr>
          <p:cNvGrpSpPr/>
          <p:nvPr/>
        </p:nvGrpSpPr>
        <p:grpSpPr>
          <a:xfrm>
            <a:off x="4866414" y="4333387"/>
            <a:ext cx="0" cy="1685038"/>
            <a:chOff x="2322286" y="2324505"/>
            <a:chExt cx="0" cy="1685038"/>
          </a:xfrm>
        </p:grpSpPr>
        <p:cxnSp>
          <p:nvCxnSpPr>
            <p:cNvPr id="35" name="Straight Connector 6">
              <a:extLst>
                <a:ext uri="{FF2B5EF4-FFF2-40B4-BE49-F238E27FC236}">
                  <a16:creationId xmlns:a16="http://schemas.microsoft.com/office/drawing/2014/main" id="{7EF4807C-A615-D336-738E-F76607C2556B}"/>
                </a:ext>
              </a:extLst>
            </p:cNvPr>
            <p:cNvCxnSpPr>
              <a:cxnSpLocks/>
            </p:cNvCxnSpPr>
            <p:nvPr/>
          </p:nvCxnSpPr>
          <p:spPr>
            <a:xfrm>
              <a:off x="2322286" y="2324505"/>
              <a:ext cx="0" cy="1685038"/>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7">
              <a:extLst>
                <a:ext uri="{FF2B5EF4-FFF2-40B4-BE49-F238E27FC236}">
                  <a16:creationId xmlns:a16="http://schemas.microsoft.com/office/drawing/2014/main" id="{664B4EC8-8FF2-AC5C-E247-39D7BDEA88AC}"/>
                </a:ext>
              </a:extLst>
            </p:cNvPr>
            <p:cNvCxnSpPr/>
            <p:nvPr/>
          </p:nvCxnSpPr>
          <p:spPr>
            <a:xfrm>
              <a:off x="2322286" y="3031199"/>
              <a:ext cx="0" cy="668132"/>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37" name="Rectangle 9">
            <a:extLst>
              <a:ext uri="{FF2B5EF4-FFF2-40B4-BE49-F238E27FC236}">
                <a16:creationId xmlns:a16="http://schemas.microsoft.com/office/drawing/2014/main" id="{B1DDEC64-A62B-CFEA-EACD-94771DDFB720}"/>
              </a:ext>
            </a:extLst>
          </p:cNvPr>
          <p:cNvSpPr/>
          <p:nvPr/>
        </p:nvSpPr>
        <p:spPr>
          <a:xfrm>
            <a:off x="8472264" y="4238137"/>
            <a:ext cx="1157061" cy="612988"/>
          </a:xfrm>
          <a:prstGeom prst="rect">
            <a:avLst/>
          </a:prstGeom>
        </p:spPr>
        <p:txBody>
          <a:bodyPr wrap="square">
            <a:spAutoFit/>
          </a:bodyPr>
          <a:lstStyle/>
          <a:p>
            <a:pPr>
              <a:lnSpc>
                <a:spcPct val="130000"/>
              </a:lnSpc>
            </a:pPr>
            <a:r>
              <a:rPr lang="en-US" sz="2800" dirty="0">
                <a:solidFill>
                  <a:schemeClr val="accent2"/>
                </a:solidFill>
                <a:latin typeface="+mj-lt"/>
                <a:ea typeface="Open Sans" panose="020B0606030504020204" pitchFamily="34" charset="0"/>
                <a:cs typeface="Poppins" panose="00000500000000000000" pitchFamily="2" charset="0"/>
              </a:rPr>
              <a:t>50%</a:t>
            </a:r>
          </a:p>
        </p:txBody>
      </p:sp>
      <p:grpSp>
        <p:nvGrpSpPr>
          <p:cNvPr id="39" name="Group 11">
            <a:extLst>
              <a:ext uri="{FF2B5EF4-FFF2-40B4-BE49-F238E27FC236}">
                <a16:creationId xmlns:a16="http://schemas.microsoft.com/office/drawing/2014/main" id="{41221190-412B-99EB-FA7A-256CB36A2A9A}"/>
              </a:ext>
            </a:extLst>
          </p:cNvPr>
          <p:cNvGrpSpPr/>
          <p:nvPr/>
        </p:nvGrpSpPr>
        <p:grpSpPr>
          <a:xfrm>
            <a:off x="8163389" y="4333387"/>
            <a:ext cx="0" cy="1685038"/>
            <a:chOff x="2322286" y="2324505"/>
            <a:chExt cx="0" cy="1685038"/>
          </a:xfrm>
        </p:grpSpPr>
        <p:cxnSp>
          <p:nvCxnSpPr>
            <p:cNvPr id="40" name="Straight Connector 12">
              <a:extLst>
                <a:ext uri="{FF2B5EF4-FFF2-40B4-BE49-F238E27FC236}">
                  <a16:creationId xmlns:a16="http://schemas.microsoft.com/office/drawing/2014/main" id="{6D712578-3C73-FDB4-6319-747E47084C6F}"/>
                </a:ext>
              </a:extLst>
            </p:cNvPr>
            <p:cNvCxnSpPr>
              <a:cxnSpLocks/>
            </p:cNvCxnSpPr>
            <p:nvPr/>
          </p:nvCxnSpPr>
          <p:spPr>
            <a:xfrm>
              <a:off x="2322286" y="2324505"/>
              <a:ext cx="0" cy="1685038"/>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13">
              <a:extLst>
                <a:ext uri="{FF2B5EF4-FFF2-40B4-BE49-F238E27FC236}">
                  <a16:creationId xmlns:a16="http://schemas.microsoft.com/office/drawing/2014/main" id="{14306B95-B36A-8FCA-005D-AB6DD99BA1C0}"/>
                </a:ext>
              </a:extLst>
            </p:cNvPr>
            <p:cNvCxnSpPr/>
            <p:nvPr/>
          </p:nvCxnSpPr>
          <p:spPr>
            <a:xfrm>
              <a:off x="2322286" y="3031199"/>
              <a:ext cx="0" cy="66813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2" name="Rectangle 52">
            <a:extLst>
              <a:ext uri="{FF2B5EF4-FFF2-40B4-BE49-F238E27FC236}">
                <a16:creationId xmlns:a16="http://schemas.microsoft.com/office/drawing/2014/main" id="{9D1E00B3-8C95-6F10-0058-B5D03BCB5047}"/>
              </a:ext>
            </a:extLst>
          </p:cNvPr>
          <p:cNvSpPr/>
          <p:nvPr/>
        </p:nvSpPr>
        <p:spPr>
          <a:xfrm>
            <a:off x="5107105" y="2055214"/>
            <a:ext cx="6381750" cy="523220"/>
          </a:xfrm>
          <a:prstGeom prst="rect">
            <a:avLst/>
          </a:prstGeom>
        </p:spPr>
        <p:txBody>
          <a:bodyPr wrap="square">
            <a:spAutoFit/>
          </a:bodyPr>
          <a:lstStyle/>
          <a:p>
            <a:r>
              <a:rPr lang="zh-CN" altLang="en-US" sz="2800" dirty="0">
                <a:solidFill>
                  <a:schemeClr val="tx1">
                    <a:lumMod val="85000"/>
                    <a:lumOff val="15000"/>
                  </a:schemeClr>
                </a:solidFill>
                <a:latin typeface="+mj-ea"/>
                <a:ea typeface="+mj-ea"/>
                <a:cs typeface="Poppins" panose="00000500000000000000" pitchFamily="2" charset="0"/>
              </a:rPr>
              <a:t>请输入内容请输入内容请输入内容</a:t>
            </a:r>
            <a:endParaRPr lang="en-US" altLang="zh-CN" sz="2800" dirty="0">
              <a:solidFill>
                <a:schemeClr val="tx1">
                  <a:lumMod val="85000"/>
                  <a:lumOff val="15000"/>
                </a:schemeClr>
              </a:solidFill>
              <a:latin typeface="+mj-ea"/>
              <a:ea typeface="+mj-ea"/>
              <a:cs typeface="Poppins" panose="00000500000000000000" pitchFamily="2" charset="0"/>
            </a:endParaRPr>
          </a:p>
        </p:txBody>
      </p:sp>
      <p:grpSp>
        <p:nvGrpSpPr>
          <p:cNvPr id="43" name="Group 1">
            <a:extLst>
              <a:ext uri="{FF2B5EF4-FFF2-40B4-BE49-F238E27FC236}">
                <a16:creationId xmlns:a16="http://schemas.microsoft.com/office/drawing/2014/main" id="{82CD4E14-CA25-C976-261A-F4DE1B3C2219}"/>
              </a:ext>
            </a:extLst>
          </p:cNvPr>
          <p:cNvGrpSpPr/>
          <p:nvPr>
            <p:custDataLst>
              <p:tags r:id="rId1"/>
            </p:custDataLst>
          </p:nvPr>
        </p:nvGrpSpPr>
        <p:grpSpPr>
          <a:xfrm>
            <a:off x="5264820" y="2849159"/>
            <a:ext cx="5381840" cy="1126960"/>
            <a:chOff x="5264820" y="2849159"/>
            <a:chExt cx="5381840" cy="1126960"/>
          </a:xfrm>
        </p:grpSpPr>
        <p:sp>
          <p:nvSpPr>
            <p:cNvPr id="44" name="Rounded Rectangle 6">
              <a:extLst>
                <a:ext uri="{FF2B5EF4-FFF2-40B4-BE49-F238E27FC236}">
                  <a16:creationId xmlns:a16="http://schemas.microsoft.com/office/drawing/2014/main" id="{BDC02363-BF16-0391-8284-79C003A401A1}"/>
                </a:ext>
              </a:extLst>
            </p:cNvPr>
            <p:cNvSpPr/>
            <p:nvPr>
              <p:custDataLst>
                <p:tags r:id="rId3"/>
              </p:custDataLst>
            </p:nvPr>
          </p:nvSpPr>
          <p:spPr>
            <a:xfrm>
              <a:off x="5264820" y="2849159"/>
              <a:ext cx="5381840" cy="1126960"/>
            </a:xfrm>
            <a:prstGeom prst="roundRect">
              <a:avLst>
                <a:gd name="adj" fmla="val 16667"/>
              </a:avLst>
            </a:prstGeom>
            <a:solidFill>
              <a:schemeClr val="bg1"/>
            </a:solidFill>
            <a:ln>
              <a:noFill/>
            </a:ln>
            <a:effectLst>
              <a:outerShdw blurRad="322326" dist="59690" dir="8099987" algn="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lstStyle/>
            <a:p>
              <a:pPr algn="ctr"/>
              <a:endParaRPr lang="en-US" sz="1692" dirty="0"/>
            </a:p>
          </p:txBody>
        </p:sp>
        <p:grpSp>
          <p:nvGrpSpPr>
            <p:cNvPr id="45" name="Group 48">
              <a:extLst>
                <a:ext uri="{FF2B5EF4-FFF2-40B4-BE49-F238E27FC236}">
                  <a16:creationId xmlns:a16="http://schemas.microsoft.com/office/drawing/2014/main" id="{0C454430-55AC-3E40-DA79-C35884B2D2BD}"/>
                </a:ext>
              </a:extLst>
            </p:cNvPr>
            <p:cNvGrpSpPr/>
            <p:nvPr/>
          </p:nvGrpSpPr>
          <p:grpSpPr>
            <a:xfrm>
              <a:off x="5658564" y="3117665"/>
              <a:ext cx="4222363" cy="603909"/>
              <a:chOff x="3595595" y="3822034"/>
              <a:chExt cx="4222363" cy="603909"/>
            </a:xfrm>
          </p:grpSpPr>
          <p:sp>
            <p:nvSpPr>
              <p:cNvPr id="46" name="Rectangle 21">
                <a:extLst>
                  <a:ext uri="{FF2B5EF4-FFF2-40B4-BE49-F238E27FC236}">
                    <a16:creationId xmlns:a16="http://schemas.microsoft.com/office/drawing/2014/main" id="{ED96FB63-84AB-BC57-D20B-41A3773D236A}"/>
                  </a:ext>
                </a:extLst>
              </p:cNvPr>
              <p:cNvSpPr/>
              <p:nvPr/>
            </p:nvSpPr>
            <p:spPr>
              <a:xfrm>
                <a:off x="3595595" y="3822034"/>
                <a:ext cx="4015793" cy="343595"/>
              </a:xfrm>
              <a:prstGeom prst="rect">
                <a:avLst/>
              </a:prstGeom>
              <a:effectLst/>
            </p:spPr>
            <p:txBody>
              <a:bodyPr wrap="square" lIns="85954" tIns="42977" rIns="85954" bIns="42977">
                <a:spAutoFit/>
              </a:bodyPr>
              <a:lstStyle/>
              <a:p>
                <a:pPr>
                  <a:lnSpc>
                    <a:spcPct val="130000"/>
                  </a:lnSpc>
                </a:pPr>
                <a:r>
                  <a:rPr lang="zh-CN" altLang="en-US" sz="1400" dirty="0">
                    <a:solidFill>
                      <a:schemeClr val="tx1">
                        <a:lumMod val="85000"/>
                        <a:lumOff val="15000"/>
                      </a:schemeClr>
                    </a:solidFill>
                    <a:latin typeface="+mj-ea"/>
                    <a:ea typeface="+mj-ea"/>
                    <a:cs typeface="Open Sans" panose="020B0606030504020204" pitchFamily="34" charset="0"/>
                  </a:rPr>
                  <a:t>请输入内容请输入内容请输入内容请输入内容</a:t>
                </a:r>
              </a:p>
            </p:txBody>
          </p:sp>
          <p:sp>
            <p:nvSpPr>
              <p:cNvPr id="47" name="Rectangle 22">
                <a:extLst>
                  <a:ext uri="{FF2B5EF4-FFF2-40B4-BE49-F238E27FC236}">
                    <a16:creationId xmlns:a16="http://schemas.microsoft.com/office/drawing/2014/main" id="{9A2ABA01-EF26-5A7C-7B33-8A6022C489FA}"/>
                  </a:ext>
                </a:extLst>
              </p:cNvPr>
              <p:cNvSpPr/>
              <p:nvPr/>
            </p:nvSpPr>
            <p:spPr>
              <a:xfrm>
                <a:off x="3595595" y="4118576"/>
                <a:ext cx="4222363" cy="307367"/>
              </a:xfrm>
              <a:prstGeom prst="rect">
                <a:avLst/>
              </a:prstGeom>
              <a:effectLst/>
            </p:spPr>
            <p:txBody>
              <a:bodyPr wrap="square" lIns="85954" tIns="42977" rIns="85954" bIns="42977">
                <a:spAutoFit/>
              </a:bodyPr>
              <a:lstStyle/>
              <a:p>
                <a:pPr>
                  <a:lnSpc>
                    <a:spcPct val="130000"/>
                  </a:lnSpc>
                </a:pPr>
                <a:r>
                  <a:rPr lang="zh-CN" altLang="en-US" sz="1200" dirty="0">
                    <a:solidFill>
                      <a:schemeClr val="tx1">
                        <a:lumMod val="50000"/>
                        <a:lumOff val="50000"/>
                      </a:schemeClr>
                    </a:solidFill>
                    <a:latin typeface="+mn-ea"/>
                    <a:cs typeface="Open Sans" panose="020B0606030504020204" pitchFamily="34" charset="0"/>
                  </a:rPr>
                  <a:t>请输入内容请输入内容请输入内容请输入内容</a:t>
                </a:r>
                <a:endParaRPr lang="en-US" altLang="zh-CN" sz="1200" dirty="0">
                  <a:solidFill>
                    <a:schemeClr val="tx1">
                      <a:lumMod val="50000"/>
                      <a:lumOff val="50000"/>
                    </a:schemeClr>
                  </a:solidFill>
                  <a:latin typeface="+mn-ea"/>
                  <a:cs typeface="Open Sans" panose="020B0606030504020204" pitchFamily="34" charset="0"/>
                </a:endParaRPr>
              </a:p>
            </p:txBody>
          </p:sp>
        </p:grpSp>
      </p:grpSp>
      <p:pic>
        <p:nvPicPr>
          <p:cNvPr id="48" name="图片占位符 19">
            <a:extLst>
              <a:ext uri="{FF2B5EF4-FFF2-40B4-BE49-F238E27FC236}">
                <a16:creationId xmlns:a16="http://schemas.microsoft.com/office/drawing/2014/main" id="{4BAE67A9-50F6-063D-1FA1-491B162AB59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692432" y="1934045"/>
            <a:ext cx="2406336" cy="3779694"/>
          </a:xfrm>
          <a:custGeom>
            <a:avLst/>
            <a:gdLst>
              <a:gd name="connsiteX0" fmla="*/ 215913 w 3124200"/>
              <a:gd name="connsiteY0" fmla="*/ 0 h 4907263"/>
              <a:gd name="connsiteX1" fmla="*/ 2908287 w 3124200"/>
              <a:gd name="connsiteY1" fmla="*/ 0 h 4907263"/>
              <a:gd name="connsiteX2" fmla="*/ 3124200 w 3124200"/>
              <a:gd name="connsiteY2" fmla="*/ 215913 h 4907263"/>
              <a:gd name="connsiteX3" fmla="*/ 3124200 w 3124200"/>
              <a:gd name="connsiteY3" fmla="*/ 4691350 h 4907263"/>
              <a:gd name="connsiteX4" fmla="*/ 2908287 w 3124200"/>
              <a:gd name="connsiteY4" fmla="*/ 4907263 h 4907263"/>
              <a:gd name="connsiteX5" fmla="*/ 215913 w 3124200"/>
              <a:gd name="connsiteY5" fmla="*/ 4907263 h 4907263"/>
              <a:gd name="connsiteX6" fmla="*/ 0 w 3124200"/>
              <a:gd name="connsiteY6" fmla="*/ 4691350 h 4907263"/>
              <a:gd name="connsiteX7" fmla="*/ 0 w 3124200"/>
              <a:gd name="connsiteY7" fmla="*/ 215913 h 4907263"/>
              <a:gd name="connsiteX8" fmla="*/ 215913 w 3124200"/>
              <a:gd name="connsiteY8" fmla="*/ 0 h 490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4200" h="4907263">
                <a:moveTo>
                  <a:pt x="215913" y="0"/>
                </a:moveTo>
                <a:lnTo>
                  <a:pt x="2908287" y="0"/>
                </a:lnTo>
                <a:cubicBezTo>
                  <a:pt x="3027532" y="0"/>
                  <a:pt x="3124200" y="96668"/>
                  <a:pt x="3124200" y="215913"/>
                </a:cubicBezTo>
                <a:lnTo>
                  <a:pt x="3124200" y="4691350"/>
                </a:lnTo>
                <a:cubicBezTo>
                  <a:pt x="3124200" y="4810595"/>
                  <a:pt x="3027532" y="4907263"/>
                  <a:pt x="2908287" y="4907263"/>
                </a:cubicBezTo>
                <a:lnTo>
                  <a:pt x="215913" y="4907263"/>
                </a:lnTo>
                <a:cubicBezTo>
                  <a:pt x="96668" y="4907263"/>
                  <a:pt x="0" y="4810595"/>
                  <a:pt x="0" y="4691350"/>
                </a:cubicBezTo>
                <a:lnTo>
                  <a:pt x="0" y="215913"/>
                </a:lnTo>
                <a:cubicBezTo>
                  <a:pt x="0" y="96668"/>
                  <a:pt x="96668" y="0"/>
                  <a:pt x="215913" y="0"/>
                </a:cubicBezTo>
                <a:close/>
              </a:path>
            </a:pathLst>
          </a:custGeom>
          <a:solidFill>
            <a:schemeClr val="bg1">
              <a:lumMod val="95000"/>
              <a:alpha val="40000"/>
            </a:schemeClr>
          </a:solidFill>
        </p:spPr>
      </p:pic>
      <p:sp>
        <p:nvSpPr>
          <p:cNvPr id="50" name="Rounded Rectangle 6">
            <a:extLst>
              <a:ext uri="{FF2B5EF4-FFF2-40B4-BE49-F238E27FC236}">
                <a16:creationId xmlns:a16="http://schemas.microsoft.com/office/drawing/2014/main" id="{2D0D08FD-5DD0-3E65-15FD-D5D01C746C78}"/>
              </a:ext>
            </a:extLst>
          </p:cNvPr>
          <p:cNvSpPr/>
          <p:nvPr>
            <p:custDataLst>
              <p:tags r:id="rId2"/>
            </p:custDataLst>
          </p:nvPr>
        </p:nvSpPr>
        <p:spPr>
          <a:xfrm>
            <a:off x="4009136" y="2849159"/>
            <a:ext cx="1126961" cy="1126960"/>
          </a:xfrm>
          <a:prstGeom prst="roundRect">
            <a:avLst>
              <a:gd name="adj" fmla="val 16667"/>
            </a:avLst>
          </a:prstGeom>
          <a:gradFill flip="none" rotWithShape="1">
            <a:gsLst>
              <a:gs pos="0">
                <a:schemeClr val="accent2"/>
              </a:gs>
              <a:gs pos="100000">
                <a:schemeClr val="accent1"/>
              </a:gs>
            </a:gsLst>
            <a:lin ang="2700000" scaled="1"/>
            <a:tileRect/>
          </a:gradFill>
          <a:ln>
            <a:noFill/>
          </a:ln>
          <a:effectLst>
            <a:outerShdw blurRad="322326" dist="59690" dir="8099987" algn="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lstStyle/>
          <a:p>
            <a:pPr algn="ctr"/>
            <a:endParaRPr lang="en-US" sz="1692"/>
          </a:p>
        </p:txBody>
      </p:sp>
      <p:grpSp>
        <p:nvGrpSpPr>
          <p:cNvPr id="51" name="Group 24">
            <a:extLst>
              <a:ext uri="{FF2B5EF4-FFF2-40B4-BE49-F238E27FC236}">
                <a16:creationId xmlns:a16="http://schemas.microsoft.com/office/drawing/2014/main" id="{3F71EAD4-0256-962D-F8A9-4D7D409CEA98}"/>
              </a:ext>
            </a:extLst>
          </p:cNvPr>
          <p:cNvGrpSpPr/>
          <p:nvPr/>
        </p:nvGrpSpPr>
        <p:grpSpPr>
          <a:xfrm>
            <a:off x="4342730" y="3182973"/>
            <a:ext cx="459770" cy="459332"/>
            <a:chOff x="5026485" y="3178240"/>
            <a:chExt cx="459770" cy="459332"/>
          </a:xfrm>
          <a:solidFill>
            <a:schemeClr val="bg1"/>
          </a:solidFill>
        </p:grpSpPr>
        <p:sp>
          <p:nvSpPr>
            <p:cNvPr id="52" name="Freeform: Shape 25">
              <a:extLst>
                <a:ext uri="{FF2B5EF4-FFF2-40B4-BE49-F238E27FC236}">
                  <a16:creationId xmlns:a16="http://schemas.microsoft.com/office/drawing/2014/main" id="{E7684ED2-AB3B-35AC-177F-ED37931730F2}"/>
                </a:ext>
              </a:extLst>
            </p:cNvPr>
            <p:cNvSpPr/>
            <p:nvPr/>
          </p:nvSpPr>
          <p:spPr>
            <a:xfrm>
              <a:off x="5290466" y="3441794"/>
              <a:ext cx="194273" cy="194273"/>
            </a:xfrm>
            <a:custGeom>
              <a:avLst/>
              <a:gdLst>
                <a:gd name="connsiteX0" fmla="*/ 21745 w 206672"/>
                <a:gd name="connsiteY0" fmla="*/ 18897 h 206672"/>
                <a:gd name="connsiteX1" fmla="*/ 59539 w 206672"/>
                <a:gd name="connsiteY1" fmla="*/ 18897 h 206672"/>
                <a:gd name="connsiteX2" fmla="*/ 191544 w 206672"/>
                <a:gd name="connsiteY2" fmla="*/ 150902 h 206672"/>
                <a:gd name="connsiteX3" fmla="*/ 191544 w 206672"/>
                <a:gd name="connsiteY3" fmla="*/ 188697 h 206672"/>
                <a:gd name="connsiteX4" fmla="*/ 188697 w 206672"/>
                <a:gd name="connsiteY4" fmla="*/ 191544 h 206672"/>
                <a:gd name="connsiteX5" fmla="*/ 150902 w 206672"/>
                <a:gd name="connsiteY5" fmla="*/ 191544 h 206672"/>
                <a:gd name="connsiteX6" fmla="*/ 18897 w 206672"/>
                <a:gd name="connsiteY6" fmla="*/ 59539 h 206672"/>
                <a:gd name="connsiteX7" fmla="*/ 18897 w 206672"/>
                <a:gd name="connsiteY7" fmla="*/ 21745 h 20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672" h="206672">
                  <a:moveTo>
                    <a:pt x="21745" y="18897"/>
                  </a:moveTo>
                  <a:cubicBezTo>
                    <a:pt x="32181" y="8461"/>
                    <a:pt x="49103" y="8461"/>
                    <a:pt x="59539" y="18897"/>
                  </a:cubicBezTo>
                  <a:lnTo>
                    <a:pt x="191544" y="150902"/>
                  </a:lnTo>
                  <a:cubicBezTo>
                    <a:pt x="201981" y="161339"/>
                    <a:pt x="201981" y="178260"/>
                    <a:pt x="191544" y="188697"/>
                  </a:cubicBezTo>
                  <a:lnTo>
                    <a:pt x="188697" y="191544"/>
                  </a:lnTo>
                  <a:cubicBezTo>
                    <a:pt x="178260" y="201981"/>
                    <a:pt x="161339" y="201981"/>
                    <a:pt x="150902" y="191544"/>
                  </a:cubicBezTo>
                  <a:lnTo>
                    <a:pt x="18897" y="59539"/>
                  </a:lnTo>
                  <a:cubicBezTo>
                    <a:pt x="8461" y="49103"/>
                    <a:pt x="8461" y="32181"/>
                    <a:pt x="18897" y="21745"/>
                  </a:cubicBezTo>
                  <a:close/>
                </a:path>
              </a:pathLst>
            </a:custGeom>
            <a:grpFill/>
            <a:ln w="7069" cap="flat">
              <a:noFill/>
              <a:prstDash val="solid"/>
              <a:miter/>
            </a:ln>
            <a:effectLst/>
          </p:spPr>
          <p:txBody>
            <a:bodyPr lIns="85954" tIns="42977" rIns="85954" bIns="42977" rtlCol="0" anchor="ctr"/>
            <a:lstStyle/>
            <a:p>
              <a:endParaRPr lang="en-GB" sz="1692"/>
            </a:p>
          </p:txBody>
        </p:sp>
        <p:sp>
          <p:nvSpPr>
            <p:cNvPr id="53" name="Freeform: Shape 26">
              <a:extLst>
                <a:ext uri="{FF2B5EF4-FFF2-40B4-BE49-F238E27FC236}">
                  <a16:creationId xmlns:a16="http://schemas.microsoft.com/office/drawing/2014/main" id="{63A981C4-0961-4E23-C5E1-41D7C0C09921}"/>
                </a:ext>
              </a:extLst>
            </p:cNvPr>
            <p:cNvSpPr/>
            <p:nvPr/>
          </p:nvSpPr>
          <p:spPr>
            <a:xfrm>
              <a:off x="5026485" y="3178240"/>
              <a:ext cx="459770" cy="459332"/>
            </a:xfrm>
            <a:custGeom>
              <a:avLst/>
              <a:gdLst>
                <a:gd name="connsiteX0" fmla="*/ 321479 w 489117"/>
                <a:gd name="connsiteY0" fmla="*/ 300344 h 488650"/>
                <a:gd name="connsiteX1" fmla="*/ 308881 w 489117"/>
                <a:gd name="connsiteY1" fmla="*/ 305564 h 488650"/>
                <a:gd name="connsiteX2" fmla="*/ 307455 w 489117"/>
                <a:gd name="connsiteY2" fmla="*/ 306989 h 488650"/>
                <a:gd name="connsiteX3" fmla="*/ 306030 w 489117"/>
                <a:gd name="connsiteY3" fmla="*/ 308414 h 488650"/>
                <a:gd name="connsiteX4" fmla="*/ 306027 w 489117"/>
                <a:gd name="connsiteY4" fmla="*/ 308418 h 488650"/>
                <a:gd name="connsiteX5" fmla="*/ 306030 w 489117"/>
                <a:gd name="connsiteY5" fmla="*/ 333614 h 488650"/>
                <a:gd name="connsiteX6" fmla="*/ 438051 w 489117"/>
                <a:gd name="connsiteY6" fmla="*/ 465642 h 488650"/>
                <a:gd name="connsiteX7" fmla="*/ 438055 w 489117"/>
                <a:gd name="connsiteY7" fmla="*/ 465646 h 488650"/>
                <a:gd name="connsiteX8" fmla="*/ 463251 w 489117"/>
                <a:gd name="connsiteY8" fmla="*/ 465642 h 488650"/>
                <a:gd name="connsiteX9" fmla="*/ 466102 w 489117"/>
                <a:gd name="connsiteY9" fmla="*/ 462792 h 488650"/>
                <a:gd name="connsiteX10" fmla="*/ 466126 w 489117"/>
                <a:gd name="connsiteY10" fmla="*/ 462767 h 488650"/>
                <a:gd name="connsiteX11" fmla="*/ 466102 w 489117"/>
                <a:gd name="connsiteY11" fmla="*/ 437571 h 488650"/>
                <a:gd name="connsiteX12" fmla="*/ 334081 w 489117"/>
                <a:gd name="connsiteY12" fmla="*/ 305564 h 488650"/>
                <a:gd name="connsiteX13" fmla="*/ 334077 w 489117"/>
                <a:gd name="connsiteY13" fmla="*/ 305560 h 488650"/>
                <a:gd name="connsiteX14" fmla="*/ 321479 w 489117"/>
                <a:gd name="connsiteY14" fmla="*/ 300344 h 488650"/>
                <a:gd name="connsiteX15" fmla="*/ 168398 w 489117"/>
                <a:gd name="connsiteY15" fmla="*/ 35680 h 488650"/>
                <a:gd name="connsiteX16" fmla="*/ 261888 w 489117"/>
                <a:gd name="connsiteY16" fmla="*/ 74419 h 488650"/>
                <a:gd name="connsiteX17" fmla="*/ 264498 w 489117"/>
                <a:gd name="connsiteY17" fmla="*/ 80720 h 488650"/>
                <a:gd name="connsiteX18" fmla="*/ 255588 w 489117"/>
                <a:gd name="connsiteY18" fmla="*/ 89627 h 488650"/>
                <a:gd name="connsiteX19" fmla="*/ 249295 w 489117"/>
                <a:gd name="connsiteY19" fmla="*/ 87019 h 488650"/>
                <a:gd name="connsiteX20" fmla="*/ 249279 w 489117"/>
                <a:gd name="connsiteY20" fmla="*/ 87003 h 488650"/>
                <a:gd name="connsiteX21" fmla="*/ 87476 w 489117"/>
                <a:gd name="connsiteY21" fmla="*/ 87019 h 488650"/>
                <a:gd name="connsiteX22" fmla="*/ 74877 w 489117"/>
                <a:gd name="connsiteY22" fmla="*/ 87019 h 488650"/>
                <a:gd name="connsiteX23" fmla="*/ 74877 w 489117"/>
                <a:gd name="connsiteY23" fmla="*/ 74419 h 488650"/>
                <a:gd name="connsiteX24" fmla="*/ 74899 w 489117"/>
                <a:gd name="connsiteY24" fmla="*/ 74397 h 488650"/>
                <a:gd name="connsiteX25" fmla="*/ 168398 w 489117"/>
                <a:gd name="connsiteY25" fmla="*/ 35680 h 488650"/>
                <a:gd name="connsiteX26" fmla="*/ 159013 w 489117"/>
                <a:gd name="connsiteY26" fmla="*/ 255 h 488650"/>
                <a:gd name="connsiteX27" fmla="*/ 280506 w 489117"/>
                <a:gd name="connsiteY27" fmla="*/ 42929 h 488650"/>
                <a:gd name="connsiteX28" fmla="*/ 293566 w 489117"/>
                <a:gd name="connsiteY28" fmla="*/ 280506 h 488650"/>
                <a:gd name="connsiteX29" fmla="*/ 301647 w 489117"/>
                <a:gd name="connsiteY29" fmla="*/ 288588 h 488650"/>
                <a:gd name="connsiteX30" fmla="*/ 346673 w 489117"/>
                <a:gd name="connsiteY30" fmla="*/ 292971 h 488650"/>
                <a:gd name="connsiteX31" fmla="*/ 478673 w 489117"/>
                <a:gd name="connsiteY31" fmla="*/ 424978 h 488650"/>
                <a:gd name="connsiteX32" fmla="*/ 478680 w 489117"/>
                <a:gd name="connsiteY32" fmla="*/ 424971 h 488650"/>
                <a:gd name="connsiteX33" fmla="*/ 478680 w 489117"/>
                <a:gd name="connsiteY33" fmla="*/ 475363 h 488650"/>
                <a:gd name="connsiteX34" fmla="*/ 475830 w 489117"/>
                <a:gd name="connsiteY34" fmla="*/ 478214 h 488650"/>
                <a:gd name="connsiteX35" fmla="*/ 425437 w 489117"/>
                <a:gd name="connsiteY35" fmla="*/ 478214 h 488650"/>
                <a:gd name="connsiteX36" fmla="*/ 293430 w 489117"/>
                <a:gd name="connsiteY36" fmla="*/ 346207 h 488650"/>
                <a:gd name="connsiteX37" fmla="*/ 289047 w 489117"/>
                <a:gd name="connsiteY37" fmla="*/ 301181 h 488650"/>
                <a:gd name="connsiteX38" fmla="*/ 280994 w 489117"/>
                <a:gd name="connsiteY38" fmla="*/ 293128 h 488650"/>
                <a:gd name="connsiteX39" fmla="*/ 236666 w 489117"/>
                <a:gd name="connsiteY39" fmla="*/ 322083 h 488650"/>
                <a:gd name="connsiteX40" fmla="*/ 236223 w 489117"/>
                <a:gd name="connsiteY40" fmla="*/ 322280 h 488650"/>
                <a:gd name="connsiteX41" fmla="*/ 224598 w 489117"/>
                <a:gd name="connsiteY41" fmla="*/ 317424 h 488650"/>
                <a:gd name="connsiteX42" fmla="*/ 229454 w 489117"/>
                <a:gd name="connsiteY42" fmla="*/ 305799 h 488650"/>
                <a:gd name="connsiteX43" fmla="*/ 318833 w 489117"/>
                <a:gd name="connsiteY43" fmla="*/ 168651 h 488650"/>
                <a:gd name="connsiteX44" fmla="*/ 168807 w 489117"/>
                <a:gd name="connsiteY44" fmla="*/ 18203 h 488650"/>
                <a:gd name="connsiteX45" fmla="*/ 18360 w 489117"/>
                <a:gd name="connsiteY45" fmla="*/ 168229 h 488650"/>
                <a:gd name="connsiteX46" fmla="*/ 168386 w 489117"/>
                <a:gd name="connsiteY46" fmla="*/ 318677 h 488650"/>
                <a:gd name="connsiteX47" fmla="*/ 177294 w 489117"/>
                <a:gd name="connsiteY47" fmla="*/ 327585 h 488650"/>
                <a:gd name="connsiteX48" fmla="*/ 168386 w 489117"/>
                <a:gd name="connsiteY48" fmla="*/ 336493 h 488650"/>
                <a:gd name="connsiteX49" fmla="*/ 55989 w 489117"/>
                <a:gd name="connsiteY49" fmla="*/ 293566 h 488650"/>
                <a:gd name="connsiteX50" fmla="*/ 42929 w 489117"/>
                <a:gd name="connsiteY50" fmla="*/ 55989 h 488650"/>
                <a:gd name="connsiteX51" fmla="*/ 159013 w 489117"/>
                <a:gd name="connsiteY51" fmla="*/ 255 h 48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89117" h="488650">
                  <a:moveTo>
                    <a:pt x="321479" y="300344"/>
                  </a:moveTo>
                  <a:cubicBezTo>
                    <a:pt x="316919" y="300344"/>
                    <a:pt x="312360" y="302085"/>
                    <a:pt x="308881" y="305564"/>
                  </a:cubicBezTo>
                  <a:lnTo>
                    <a:pt x="307455" y="306989"/>
                  </a:lnTo>
                  <a:lnTo>
                    <a:pt x="306030" y="308414"/>
                  </a:lnTo>
                  <a:cubicBezTo>
                    <a:pt x="306029" y="308415"/>
                    <a:pt x="306028" y="308417"/>
                    <a:pt x="306027" y="308418"/>
                  </a:cubicBezTo>
                  <a:cubicBezTo>
                    <a:pt x="299070" y="315376"/>
                    <a:pt x="299071" y="326657"/>
                    <a:pt x="306030" y="333614"/>
                  </a:cubicBezTo>
                  <a:lnTo>
                    <a:pt x="438051" y="465642"/>
                  </a:lnTo>
                  <a:cubicBezTo>
                    <a:pt x="438052" y="465644"/>
                    <a:pt x="438054" y="465645"/>
                    <a:pt x="438055" y="465646"/>
                  </a:cubicBezTo>
                  <a:cubicBezTo>
                    <a:pt x="445013" y="472603"/>
                    <a:pt x="456294" y="472601"/>
                    <a:pt x="463251" y="465642"/>
                  </a:cubicBezTo>
                  <a:lnTo>
                    <a:pt x="466102" y="462792"/>
                  </a:lnTo>
                  <a:cubicBezTo>
                    <a:pt x="466110" y="462784"/>
                    <a:pt x="466118" y="462775"/>
                    <a:pt x="466126" y="462767"/>
                  </a:cubicBezTo>
                  <a:cubicBezTo>
                    <a:pt x="473077" y="455803"/>
                    <a:pt x="473066" y="444522"/>
                    <a:pt x="466102" y="437571"/>
                  </a:cubicBezTo>
                  <a:lnTo>
                    <a:pt x="334081" y="305564"/>
                  </a:lnTo>
                  <a:cubicBezTo>
                    <a:pt x="334079" y="305563"/>
                    <a:pt x="334078" y="305561"/>
                    <a:pt x="334077" y="305560"/>
                  </a:cubicBezTo>
                  <a:cubicBezTo>
                    <a:pt x="330598" y="302082"/>
                    <a:pt x="326038" y="300343"/>
                    <a:pt x="321479" y="300344"/>
                  </a:cubicBezTo>
                  <a:close/>
                  <a:moveTo>
                    <a:pt x="168398" y="35680"/>
                  </a:moveTo>
                  <a:cubicBezTo>
                    <a:pt x="202237" y="35684"/>
                    <a:pt x="236074" y="48597"/>
                    <a:pt x="261888" y="74419"/>
                  </a:cubicBezTo>
                  <a:cubicBezTo>
                    <a:pt x="263559" y="76090"/>
                    <a:pt x="264498" y="78357"/>
                    <a:pt x="264498" y="80720"/>
                  </a:cubicBezTo>
                  <a:cubicBezTo>
                    <a:pt x="264497" y="85640"/>
                    <a:pt x="260508" y="89628"/>
                    <a:pt x="255588" y="89627"/>
                  </a:cubicBezTo>
                  <a:cubicBezTo>
                    <a:pt x="253227" y="89629"/>
                    <a:pt x="250962" y="88691"/>
                    <a:pt x="249295" y="87019"/>
                  </a:cubicBezTo>
                  <a:cubicBezTo>
                    <a:pt x="249290" y="87013"/>
                    <a:pt x="249285" y="87008"/>
                    <a:pt x="249279" y="87003"/>
                  </a:cubicBezTo>
                  <a:cubicBezTo>
                    <a:pt x="204595" y="42326"/>
                    <a:pt x="132153" y="42333"/>
                    <a:pt x="87476" y="87019"/>
                  </a:cubicBezTo>
                  <a:cubicBezTo>
                    <a:pt x="83997" y="90498"/>
                    <a:pt x="78356" y="90498"/>
                    <a:pt x="74877" y="87019"/>
                  </a:cubicBezTo>
                  <a:cubicBezTo>
                    <a:pt x="71397" y="83539"/>
                    <a:pt x="71397" y="77898"/>
                    <a:pt x="74877" y="74419"/>
                  </a:cubicBezTo>
                  <a:cubicBezTo>
                    <a:pt x="74884" y="74411"/>
                    <a:pt x="74891" y="74404"/>
                    <a:pt x="74899" y="74397"/>
                  </a:cubicBezTo>
                  <a:cubicBezTo>
                    <a:pt x="100720" y="48581"/>
                    <a:pt x="134560" y="35676"/>
                    <a:pt x="168398" y="35680"/>
                  </a:cubicBezTo>
                  <a:close/>
                  <a:moveTo>
                    <a:pt x="159013" y="255"/>
                  </a:moveTo>
                  <a:cubicBezTo>
                    <a:pt x="202006" y="-2108"/>
                    <a:pt x="245901" y="11930"/>
                    <a:pt x="280506" y="42929"/>
                  </a:cubicBezTo>
                  <a:cubicBezTo>
                    <a:pt x="349718" y="104928"/>
                    <a:pt x="355564" y="211295"/>
                    <a:pt x="293566" y="280506"/>
                  </a:cubicBezTo>
                  <a:lnTo>
                    <a:pt x="301647" y="288588"/>
                  </a:lnTo>
                  <a:cubicBezTo>
                    <a:pt x="315782" y="279130"/>
                    <a:pt x="334628" y="280964"/>
                    <a:pt x="346673" y="292971"/>
                  </a:cubicBezTo>
                  <a:lnTo>
                    <a:pt x="478673" y="424978"/>
                  </a:lnTo>
                  <a:lnTo>
                    <a:pt x="478680" y="424971"/>
                  </a:lnTo>
                  <a:cubicBezTo>
                    <a:pt x="492596" y="438886"/>
                    <a:pt x="492596" y="461448"/>
                    <a:pt x="478680" y="475363"/>
                  </a:cubicBezTo>
                  <a:lnTo>
                    <a:pt x="475830" y="478214"/>
                  </a:lnTo>
                  <a:cubicBezTo>
                    <a:pt x="461914" y="492129"/>
                    <a:pt x="439353" y="492129"/>
                    <a:pt x="425437" y="478214"/>
                  </a:cubicBezTo>
                  <a:lnTo>
                    <a:pt x="293430" y="346207"/>
                  </a:lnTo>
                  <a:cubicBezTo>
                    <a:pt x="281426" y="334160"/>
                    <a:pt x="279592" y="315316"/>
                    <a:pt x="289047" y="301181"/>
                  </a:cubicBezTo>
                  <a:lnTo>
                    <a:pt x="280994" y="293128"/>
                  </a:lnTo>
                  <a:cubicBezTo>
                    <a:pt x="267847" y="305069"/>
                    <a:pt x="252884" y="314843"/>
                    <a:pt x="236666" y="322083"/>
                  </a:cubicBezTo>
                  <a:cubicBezTo>
                    <a:pt x="236520" y="322153"/>
                    <a:pt x="236373" y="322218"/>
                    <a:pt x="236223" y="322280"/>
                  </a:cubicBezTo>
                  <a:cubicBezTo>
                    <a:pt x="231672" y="324149"/>
                    <a:pt x="226467" y="321975"/>
                    <a:pt x="224598" y="317424"/>
                  </a:cubicBezTo>
                  <a:cubicBezTo>
                    <a:pt x="222729" y="312873"/>
                    <a:pt x="224903" y="307668"/>
                    <a:pt x="229454" y="305799"/>
                  </a:cubicBezTo>
                  <a:cubicBezTo>
                    <a:pt x="283725" y="281754"/>
                    <a:pt x="318750" y="228009"/>
                    <a:pt x="318833" y="168651"/>
                  </a:cubicBezTo>
                  <a:cubicBezTo>
                    <a:pt x="318950" y="85677"/>
                    <a:pt x="251781" y="18320"/>
                    <a:pt x="168807" y="18203"/>
                  </a:cubicBezTo>
                  <a:cubicBezTo>
                    <a:pt x="85834" y="18087"/>
                    <a:pt x="18476" y="85256"/>
                    <a:pt x="18360" y="168229"/>
                  </a:cubicBezTo>
                  <a:cubicBezTo>
                    <a:pt x="18244" y="251203"/>
                    <a:pt x="85413" y="318560"/>
                    <a:pt x="168386" y="318677"/>
                  </a:cubicBezTo>
                  <a:cubicBezTo>
                    <a:pt x="173306" y="318677"/>
                    <a:pt x="177294" y="322665"/>
                    <a:pt x="177294" y="327585"/>
                  </a:cubicBezTo>
                  <a:cubicBezTo>
                    <a:pt x="177294" y="332505"/>
                    <a:pt x="173306" y="336493"/>
                    <a:pt x="168386" y="336493"/>
                  </a:cubicBezTo>
                  <a:cubicBezTo>
                    <a:pt x="126910" y="336527"/>
                    <a:pt x="86882" y="321240"/>
                    <a:pt x="55989" y="293566"/>
                  </a:cubicBezTo>
                  <a:cubicBezTo>
                    <a:pt x="-13223" y="231567"/>
                    <a:pt x="-19069" y="125200"/>
                    <a:pt x="42929" y="55989"/>
                  </a:cubicBezTo>
                  <a:cubicBezTo>
                    <a:pt x="73929" y="21383"/>
                    <a:pt x="116020" y="2619"/>
                    <a:pt x="159013" y="255"/>
                  </a:cubicBezTo>
                  <a:close/>
                </a:path>
              </a:pathLst>
            </a:custGeom>
            <a:grpFill/>
            <a:ln w="7069" cap="flat">
              <a:noFill/>
              <a:prstDash val="solid"/>
              <a:miter/>
            </a:ln>
            <a:effectLst/>
          </p:spPr>
          <p:txBody>
            <a:bodyPr lIns="85954" tIns="42977" rIns="85954" bIns="42977" rtlCol="0" anchor="ctr"/>
            <a:lstStyle/>
            <a:p>
              <a:endParaRPr lang="en-GB" sz="1692"/>
            </a:p>
          </p:txBody>
        </p:sp>
      </p:grpSp>
      <p:sp>
        <p:nvSpPr>
          <p:cNvPr id="64" name="TextBox 27">
            <a:extLst>
              <a:ext uri="{FF2B5EF4-FFF2-40B4-BE49-F238E27FC236}">
                <a16:creationId xmlns:a16="http://schemas.microsoft.com/office/drawing/2014/main" id="{637BB496-46E4-8FAA-5380-781E31798168}"/>
              </a:ext>
            </a:extLst>
          </p:cNvPr>
          <p:cNvSpPr txBox="1"/>
          <p:nvPr/>
        </p:nvSpPr>
        <p:spPr>
          <a:xfrm>
            <a:off x="5015880" y="5020629"/>
            <a:ext cx="2379862" cy="742254"/>
          </a:xfrm>
          <a:prstGeom prst="rect">
            <a:avLst/>
          </a:prstGeom>
          <a:noFill/>
        </p:spPr>
        <p:txBody>
          <a:bodyPr wrap="square" rtlCol="0">
            <a:spAutoFit/>
          </a:bodyPr>
          <a:lstStyle/>
          <a:p>
            <a:pPr>
              <a:lnSpc>
                <a:spcPct val="120000"/>
              </a:lnSpc>
            </a:pPr>
            <a:r>
              <a:rPr lang="zh-CN" altLang="en-US" sz="1200" dirty="0">
                <a:latin typeface="+mn-ea"/>
              </a:rPr>
              <a:t>请输入内容请输入内容请输入内容请输入内容请输入内容请输入内容请输入内容请输入内容</a:t>
            </a:r>
            <a:endParaRPr lang="en-GB" sz="1200" dirty="0">
              <a:latin typeface="+mn-ea"/>
            </a:endParaRPr>
          </a:p>
        </p:txBody>
      </p:sp>
      <p:sp>
        <p:nvSpPr>
          <p:cNvPr id="65" name="TextBox 27">
            <a:extLst>
              <a:ext uri="{FF2B5EF4-FFF2-40B4-BE49-F238E27FC236}">
                <a16:creationId xmlns:a16="http://schemas.microsoft.com/office/drawing/2014/main" id="{4B910C18-35A6-9A44-EEAF-689C875105FA}"/>
              </a:ext>
            </a:extLst>
          </p:cNvPr>
          <p:cNvSpPr txBox="1"/>
          <p:nvPr/>
        </p:nvSpPr>
        <p:spPr>
          <a:xfrm>
            <a:off x="8297980" y="5020629"/>
            <a:ext cx="2379862" cy="742254"/>
          </a:xfrm>
          <a:prstGeom prst="rect">
            <a:avLst/>
          </a:prstGeom>
          <a:noFill/>
        </p:spPr>
        <p:txBody>
          <a:bodyPr wrap="square" rtlCol="0">
            <a:spAutoFit/>
          </a:bodyPr>
          <a:lstStyle/>
          <a:p>
            <a:pPr>
              <a:lnSpc>
                <a:spcPct val="120000"/>
              </a:lnSpc>
            </a:pPr>
            <a:r>
              <a:rPr lang="zh-CN" altLang="en-US" sz="1200" dirty="0">
                <a:solidFill>
                  <a:schemeClr val="tx1">
                    <a:lumMod val="75000"/>
                    <a:lumOff val="25000"/>
                  </a:schemeClr>
                </a:solidFill>
                <a:latin typeface="+mn-ea"/>
              </a:rPr>
              <a:t>请输入内容请输入内容请输入内容请输入内容请输入内容请输入内容请输入内容请输入内容</a:t>
            </a:r>
            <a:endParaRPr lang="en-GB" sz="1200" dirty="0">
              <a:solidFill>
                <a:schemeClr val="tx1">
                  <a:lumMod val="75000"/>
                  <a:lumOff val="25000"/>
                </a:schemeClr>
              </a:solidFill>
              <a:latin typeface="+mn-ea"/>
            </a:endParaRPr>
          </a:p>
        </p:txBody>
      </p:sp>
      <p:sp>
        <p:nvSpPr>
          <p:cNvPr id="2" name="文本框 1">
            <a:extLst>
              <a:ext uri="{FF2B5EF4-FFF2-40B4-BE49-F238E27FC236}">
                <a16:creationId xmlns:a16="http://schemas.microsoft.com/office/drawing/2014/main" id="{97A5A4D6-1F28-FF3C-E339-46537C7C8637}"/>
              </a:ext>
            </a:extLst>
          </p:cNvPr>
          <p:cNvSpPr txBox="1"/>
          <p:nvPr/>
        </p:nvSpPr>
        <p:spPr>
          <a:xfrm>
            <a:off x="2912127" y="1178244"/>
            <a:ext cx="234878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ea typeface="阿里巴巴普惠体 R"/>
                <a:cs typeface="+mn-cs"/>
              </a:rPr>
              <a:t>Please enter the page title</a:t>
            </a:r>
          </a:p>
        </p:txBody>
      </p:sp>
    </p:spTree>
    <p:extLst>
      <p:ext uri="{BB962C8B-B14F-4D97-AF65-F5344CB8AC3E}">
        <p14:creationId xmlns:p14="http://schemas.microsoft.com/office/powerpoint/2010/main" val="145152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73063FF-27A9-C692-13C1-81A75E7FC49E}"/>
              </a:ext>
            </a:extLst>
          </p:cNvPr>
          <p:cNvPicPr>
            <a:picLocks noChangeAspect="1"/>
          </p:cNvPicPr>
          <p:nvPr/>
        </p:nvPicPr>
        <p:blipFill>
          <a:blip r:embed="rId2"/>
          <a:stretch>
            <a:fillRect/>
          </a:stretch>
        </p:blipFill>
        <p:spPr>
          <a:xfrm flipH="1">
            <a:off x="1041826" y="377687"/>
            <a:ext cx="4663844" cy="6102625"/>
          </a:xfrm>
          <a:prstGeom prst="rect">
            <a:avLst/>
          </a:prstGeom>
        </p:spPr>
      </p:pic>
      <p:sp>
        <p:nvSpPr>
          <p:cNvPr id="3" name="文本框 2">
            <a:extLst>
              <a:ext uri="{FF2B5EF4-FFF2-40B4-BE49-F238E27FC236}">
                <a16:creationId xmlns:a16="http://schemas.microsoft.com/office/drawing/2014/main" id="{321E9083-3690-37DF-8CD4-F7D69D05D9CA}"/>
              </a:ext>
            </a:extLst>
          </p:cNvPr>
          <p:cNvSpPr txBox="1"/>
          <p:nvPr/>
        </p:nvSpPr>
        <p:spPr>
          <a:xfrm>
            <a:off x="9622557" y="4692953"/>
            <a:ext cx="1000595" cy="436145"/>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0" normalizeH="0" baseline="0" noProof="0" dirty="0">
                <a:ln>
                  <a:noFill/>
                </a:ln>
                <a:gradFill flip="none" rotWithShape="1">
                  <a:gsLst>
                    <a:gs pos="0">
                      <a:schemeClr val="accent1"/>
                    </a:gs>
                    <a:gs pos="100000">
                      <a:schemeClr val="accent2"/>
                    </a:gs>
                  </a:gsLst>
                  <a:lin ang="13500000" scaled="1"/>
                  <a:tileRect/>
                </a:gradFill>
                <a:effectLst>
                  <a:outerShdw blurRad="50800" dist="38100" dir="2700000" algn="tl" rotWithShape="0">
                    <a:srgbClr val="002FB4">
                      <a:alpha val="12000"/>
                    </a:srgbClr>
                  </a:outerShdw>
                </a:effectLst>
                <a:uLnTx/>
                <a:uFillTx/>
                <a:latin typeface="+mj-ea"/>
                <a:ea typeface="+mj-ea"/>
                <a:cs typeface="+mn-cs"/>
              </a:rPr>
              <a:t>Cc</a:t>
            </a:r>
            <a:r>
              <a:rPr kumimoji="0" lang="zh-CN" altLang="en-US" sz="2000" b="0" i="0" u="none" strike="noStrike" kern="1200" cap="none" spc="0" normalizeH="0" baseline="0" noProof="0" dirty="0">
                <a:ln>
                  <a:noFill/>
                </a:ln>
                <a:gradFill flip="none" rotWithShape="1">
                  <a:gsLst>
                    <a:gs pos="0">
                      <a:schemeClr val="accent1"/>
                    </a:gs>
                    <a:gs pos="100000">
                      <a:schemeClr val="accent2"/>
                    </a:gs>
                  </a:gsLst>
                  <a:lin ang="13500000" scaled="1"/>
                  <a:tileRect/>
                </a:gradFill>
                <a:effectLst>
                  <a:outerShdw blurRad="50800" dist="38100" dir="2700000" algn="tl" rotWithShape="0">
                    <a:srgbClr val="002FB4">
                      <a:alpha val="12000"/>
                    </a:srgbClr>
                  </a:outerShdw>
                </a:effectLst>
                <a:uLnTx/>
                <a:uFillTx/>
                <a:latin typeface="+mj-ea"/>
                <a:ea typeface="+mj-ea"/>
                <a:cs typeface="+mn-cs"/>
              </a:rPr>
              <a:t>先生</a:t>
            </a:r>
          </a:p>
        </p:txBody>
      </p:sp>
      <p:sp>
        <p:nvSpPr>
          <p:cNvPr id="4" name="文本框 3">
            <a:extLst>
              <a:ext uri="{FF2B5EF4-FFF2-40B4-BE49-F238E27FC236}">
                <a16:creationId xmlns:a16="http://schemas.microsoft.com/office/drawing/2014/main" id="{FA993EA7-7CA5-0618-25E4-46621501D48C}"/>
              </a:ext>
            </a:extLst>
          </p:cNvPr>
          <p:cNvSpPr txBox="1"/>
          <p:nvPr/>
        </p:nvSpPr>
        <p:spPr>
          <a:xfrm>
            <a:off x="8992256" y="5135260"/>
            <a:ext cx="1614545" cy="436145"/>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tx1">
                    <a:lumMod val="50000"/>
                    <a:lumOff val="50000"/>
                  </a:schemeClr>
                </a:solidFill>
                <a:effectLst/>
                <a:uLnTx/>
                <a:uFillTx/>
                <a:latin typeface="+mj-ea"/>
                <a:ea typeface="+mj-ea"/>
                <a:cs typeface="+mn-cs"/>
              </a:rPr>
              <a:t>20XX.XX.XX</a:t>
            </a:r>
            <a:endParaRPr kumimoji="0" lang="zh-CN" altLang="en-US" sz="2000" b="0" i="0" u="none" strike="noStrike" kern="1200" cap="none" spc="0" normalizeH="0" baseline="0" noProof="0" dirty="0">
              <a:ln>
                <a:noFill/>
              </a:ln>
              <a:solidFill>
                <a:schemeClr val="tx1">
                  <a:lumMod val="50000"/>
                  <a:lumOff val="50000"/>
                </a:schemeClr>
              </a:solidFill>
              <a:effectLst/>
              <a:uLnTx/>
              <a:uFillTx/>
              <a:latin typeface="+mj-ea"/>
              <a:ea typeface="+mj-ea"/>
              <a:cs typeface="+mn-cs"/>
            </a:endParaRPr>
          </a:p>
        </p:txBody>
      </p:sp>
      <p:sp>
        <p:nvSpPr>
          <p:cNvPr id="5" name="任意多边形: 形状 4">
            <a:extLst>
              <a:ext uri="{FF2B5EF4-FFF2-40B4-BE49-F238E27FC236}">
                <a16:creationId xmlns:a16="http://schemas.microsoft.com/office/drawing/2014/main" id="{292D4313-7B89-B207-7667-FFBEA3CA4859}"/>
              </a:ext>
            </a:extLst>
          </p:cNvPr>
          <p:cNvSpPr/>
          <p:nvPr/>
        </p:nvSpPr>
        <p:spPr>
          <a:xfrm>
            <a:off x="6724049" y="3608761"/>
            <a:ext cx="3845708" cy="578434"/>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6" name="文本框 5">
            <a:extLst>
              <a:ext uri="{FF2B5EF4-FFF2-40B4-BE49-F238E27FC236}">
                <a16:creationId xmlns:a16="http://schemas.microsoft.com/office/drawing/2014/main" id="{27C190FE-3301-472B-F457-D3182C469EF1}"/>
              </a:ext>
            </a:extLst>
          </p:cNvPr>
          <p:cNvSpPr txBox="1"/>
          <p:nvPr/>
        </p:nvSpPr>
        <p:spPr>
          <a:xfrm>
            <a:off x="6861800" y="3645024"/>
            <a:ext cx="3591048" cy="505908"/>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mn-ea"/>
                <a:cs typeface="+mn-cs"/>
              </a:rPr>
              <a:t>岗位部门：社群运营部门</a:t>
            </a:r>
          </a:p>
        </p:txBody>
      </p:sp>
      <p:sp>
        <p:nvSpPr>
          <p:cNvPr id="7" name="文本框 6">
            <a:extLst>
              <a:ext uri="{FF2B5EF4-FFF2-40B4-BE49-F238E27FC236}">
                <a16:creationId xmlns:a16="http://schemas.microsoft.com/office/drawing/2014/main" id="{06B0841D-A852-57C3-7813-8C05C1D9E887}"/>
              </a:ext>
            </a:extLst>
          </p:cNvPr>
          <p:cNvSpPr txBox="1"/>
          <p:nvPr/>
        </p:nvSpPr>
        <p:spPr>
          <a:xfrm>
            <a:off x="6020820" y="1438387"/>
            <a:ext cx="4719241" cy="1740092"/>
          </a:xfrm>
          <a:prstGeom prst="rect">
            <a:avLst/>
          </a:prstGeom>
          <a:noFill/>
        </p:spPr>
        <p:txBody>
          <a:bodyPr wrap="none" lIns="0" tIns="0" rIns="0" bIns="0" rtlCol="0">
            <a:spAutoFit/>
          </a:bodyPr>
          <a:lstStyle/>
          <a:p>
            <a:pPr algn="ctr">
              <a:lnSpc>
                <a:spcPct val="120000"/>
              </a:lnSpc>
            </a:pPr>
            <a:r>
              <a:rPr lang="zh-CN" altLang="en-US" sz="10000" dirty="0">
                <a:latin typeface="优设标题黑" panose="00000500000000000000" pitchFamily="2" charset="-122"/>
                <a:ea typeface="优设标题黑" panose="00000500000000000000" pitchFamily="2" charset="-122"/>
              </a:rPr>
              <a:t>感谢观看</a:t>
            </a:r>
          </a:p>
        </p:txBody>
      </p:sp>
    </p:spTree>
    <p:extLst>
      <p:ext uri="{BB962C8B-B14F-4D97-AF65-F5344CB8AC3E}">
        <p14:creationId xmlns:p14="http://schemas.microsoft.com/office/powerpoint/2010/main" val="497159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形状&#10;&#10;描述已自动生成">
            <a:extLst>
              <a:ext uri="{FF2B5EF4-FFF2-40B4-BE49-F238E27FC236}">
                <a16:creationId xmlns:a16="http://schemas.microsoft.com/office/drawing/2014/main" id="{4FCD25CE-6C2E-F69E-C055-9D46A036D53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3" name="组合 2">
            <a:extLst>
              <a:ext uri="{FF2B5EF4-FFF2-40B4-BE49-F238E27FC236}">
                <a16:creationId xmlns:a16="http://schemas.microsoft.com/office/drawing/2014/main" id="{281CCFA5-E8C2-DB66-C004-31797CAAB8B8}"/>
              </a:ext>
            </a:extLst>
          </p:cNvPr>
          <p:cNvGrpSpPr/>
          <p:nvPr/>
        </p:nvGrpSpPr>
        <p:grpSpPr>
          <a:xfrm>
            <a:off x="-481495" y="3508800"/>
            <a:ext cx="11496376" cy="2535865"/>
            <a:chOff x="-481495" y="3508800"/>
            <a:chExt cx="11496376" cy="2535865"/>
          </a:xfrm>
        </p:grpSpPr>
        <p:sp>
          <p:nvSpPr>
            <p:cNvPr id="4" name="矩形 7">
              <a:extLst>
                <a:ext uri="{FF2B5EF4-FFF2-40B4-BE49-F238E27FC236}">
                  <a16:creationId xmlns:a16="http://schemas.microsoft.com/office/drawing/2014/main" id="{7C0B552D-BEB6-C21A-83EC-064CB2E71930}"/>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任意多边形: 形状 4">
              <a:extLst>
                <a:ext uri="{FF2B5EF4-FFF2-40B4-BE49-F238E27FC236}">
                  <a16:creationId xmlns:a16="http://schemas.microsoft.com/office/drawing/2014/main" id="{CE101F40-EBE1-2209-1FB8-399D47932BD2}"/>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6" name="组合 5">
              <a:extLst>
                <a:ext uri="{FF2B5EF4-FFF2-40B4-BE49-F238E27FC236}">
                  <a16:creationId xmlns:a16="http://schemas.microsoft.com/office/drawing/2014/main" id="{D99D20C0-5311-835D-3CB1-F739981E6D5A}"/>
                </a:ext>
              </a:extLst>
            </p:cNvPr>
            <p:cNvGrpSpPr/>
            <p:nvPr userDrawn="1"/>
          </p:nvGrpSpPr>
          <p:grpSpPr>
            <a:xfrm>
              <a:off x="-107358" y="5627230"/>
              <a:ext cx="5023430" cy="263942"/>
              <a:chOff x="-193197" y="5968476"/>
              <a:chExt cx="4166408" cy="218912"/>
            </a:xfrm>
          </p:grpSpPr>
          <p:sp>
            <p:nvSpPr>
              <p:cNvPr id="108" name="矩形 7">
                <a:extLst>
                  <a:ext uri="{FF2B5EF4-FFF2-40B4-BE49-F238E27FC236}">
                    <a16:creationId xmlns:a16="http://schemas.microsoft.com/office/drawing/2014/main" id="{170A6831-9E87-EED9-A01D-00C7621B1068}"/>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文本框 108">
                <a:extLst>
                  <a:ext uri="{FF2B5EF4-FFF2-40B4-BE49-F238E27FC236}">
                    <a16:creationId xmlns:a16="http://schemas.microsoft.com/office/drawing/2014/main" id="{8A0EF14F-04C3-3EA3-C5CA-258761BAAA4E}"/>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7" name="图片 6">
              <a:extLst>
                <a:ext uri="{FF2B5EF4-FFF2-40B4-BE49-F238E27FC236}">
                  <a16:creationId xmlns:a16="http://schemas.microsoft.com/office/drawing/2014/main" id="{41AFB617-1AD4-71DD-E8C3-09C2A113544C}"/>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8" name="组合 7">
              <a:extLst>
                <a:ext uri="{FF2B5EF4-FFF2-40B4-BE49-F238E27FC236}">
                  <a16:creationId xmlns:a16="http://schemas.microsoft.com/office/drawing/2014/main" id="{0D5023A1-1772-2909-BD4A-2E93693C2501}"/>
                </a:ext>
              </a:extLst>
            </p:cNvPr>
            <p:cNvGrpSpPr/>
            <p:nvPr userDrawn="1"/>
          </p:nvGrpSpPr>
          <p:grpSpPr>
            <a:xfrm>
              <a:off x="2906867" y="3508800"/>
              <a:ext cx="2009205" cy="1986058"/>
              <a:chOff x="2906867" y="3508800"/>
              <a:chExt cx="2009205" cy="1986058"/>
            </a:xfrm>
          </p:grpSpPr>
          <p:cxnSp>
            <p:nvCxnSpPr>
              <p:cNvPr id="97" name="直接连接符 96">
                <a:extLst>
                  <a:ext uri="{FF2B5EF4-FFF2-40B4-BE49-F238E27FC236}">
                    <a16:creationId xmlns:a16="http://schemas.microsoft.com/office/drawing/2014/main" id="{DA79BB8F-0A22-E252-4351-9202AD965C58}"/>
                  </a:ext>
                </a:extLst>
              </p:cNvPr>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33D4B086-4F7C-BA09-8401-832F8EFFAE84}"/>
                  </a:ext>
                </a:extLst>
              </p:cNvPr>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99" name="组合 98">
                <a:extLst>
                  <a:ext uri="{FF2B5EF4-FFF2-40B4-BE49-F238E27FC236}">
                    <a16:creationId xmlns:a16="http://schemas.microsoft.com/office/drawing/2014/main" id="{BE107BE7-24B9-8D96-8389-2D8F775371B5}"/>
                  </a:ext>
                </a:extLst>
              </p:cNvPr>
              <p:cNvGrpSpPr/>
              <p:nvPr/>
            </p:nvGrpSpPr>
            <p:grpSpPr>
              <a:xfrm flipH="1">
                <a:off x="4745571" y="3508800"/>
                <a:ext cx="170501" cy="170501"/>
                <a:chOff x="2968869" y="10878820"/>
                <a:chExt cx="276484" cy="276484"/>
              </a:xfrm>
            </p:grpSpPr>
            <p:cxnSp>
              <p:nvCxnSpPr>
                <p:cNvPr id="106" name="直接连接符 105">
                  <a:extLst>
                    <a:ext uri="{FF2B5EF4-FFF2-40B4-BE49-F238E27FC236}">
                      <a16:creationId xmlns:a16="http://schemas.microsoft.com/office/drawing/2014/main" id="{19D8E5F8-7C22-A023-9983-DE09B248328C}"/>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A948C435-D297-C68A-782B-B4D82430CE6D}"/>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0" name="组合 99">
                <a:extLst>
                  <a:ext uri="{FF2B5EF4-FFF2-40B4-BE49-F238E27FC236}">
                    <a16:creationId xmlns:a16="http://schemas.microsoft.com/office/drawing/2014/main" id="{F090763B-EDBE-1428-DAA1-C746C2821D74}"/>
                  </a:ext>
                </a:extLst>
              </p:cNvPr>
              <p:cNvGrpSpPr/>
              <p:nvPr/>
            </p:nvGrpSpPr>
            <p:grpSpPr>
              <a:xfrm flipH="1" flipV="1">
                <a:off x="4745571" y="5324357"/>
                <a:ext cx="170501" cy="170501"/>
                <a:chOff x="2968869" y="10878820"/>
                <a:chExt cx="276484" cy="276484"/>
              </a:xfrm>
            </p:grpSpPr>
            <p:cxnSp>
              <p:nvCxnSpPr>
                <p:cNvPr id="104" name="直接连接符 103">
                  <a:extLst>
                    <a:ext uri="{FF2B5EF4-FFF2-40B4-BE49-F238E27FC236}">
                      <a16:creationId xmlns:a16="http://schemas.microsoft.com/office/drawing/2014/main" id="{134A3122-65C9-0D26-EAF5-3D3A9FD30C5B}"/>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5EFA3FCB-3594-9192-F687-76CC22A80F4D}"/>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1" name="组合 100">
                <a:extLst>
                  <a:ext uri="{FF2B5EF4-FFF2-40B4-BE49-F238E27FC236}">
                    <a16:creationId xmlns:a16="http://schemas.microsoft.com/office/drawing/2014/main" id="{E8F63A89-4F6D-9D57-B0E5-654D91A22612}"/>
                  </a:ext>
                </a:extLst>
              </p:cNvPr>
              <p:cNvGrpSpPr/>
              <p:nvPr/>
            </p:nvGrpSpPr>
            <p:grpSpPr>
              <a:xfrm flipV="1">
                <a:off x="2906867" y="5324357"/>
                <a:ext cx="170501" cy="170501"/>
                <a:chOff x="2968869" y="10878820"/>
                <a:chExt cx="276484" cy="276484"/>
              </a:xfrm>
            </p:grpSpPr>
            <p:cxnSp>
              <p:nvCxnSpPr>
                <p:cNvPr id="102" name="直接连接符 101">
                  <a:extLst>
                    <a:ext uri="{FF2B5EF4-FFF2-40B4-BE49-F238E27FC236}">
                      <a16:creationId xmlns:a16="http://schemas.microsoft.com/office/drawing/2014/main" id="{D5535135-8CFC-DC5E-FE3C-2E2F1975DB5C}"/>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70DEAE5D-7BA3-F5A6-BB93-614CBC2F621F}"/>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9" name="组合 8">
              <a:extLst>
                <a:ext uri="{FF2B5EF4-FFF2-40B4-BE49-F238E27FC236}">
                  <a16:creationId xmlns:a16="http://schemas.microsoft.com/office/drawing/2014/main" id="{93EC5296-600E-D58E-AA78-8642B4CBBEA6}"/>
                </a:ext>
              </a:extLst>
            </p:cNvPr>
            <p:cNvGrpSpPr/>
            <p:nvPr userDrawn="1"/>
          </p:nvGrpSpPr>
          <p:grpSpPr>
            <a:xfrm>
              <a:off x="5687024" y="3513604"/>
              <a:ext cx="2986750" cy="533098"/>
              <a:chOff x="4966041" y="1707044"/>
              <a:chExt cx="3859333" cy="688843"/>
            </a:xfrm>
            <a:solidFill>
              <a:srgbClr val="00FFFF"/>
            </a:solidFill>
          </p:grpSpPr>
          <p:sp>
            <p:nvSpPr>
              <p:cNvPr id="16" name="文本框 15">
                <a:extLst>
                  <a:ext uri="{FF2B5EF4-FFF2-40B4-BE49-F238E27FC236}">
                    <a16:creationId xmlns:a16="http://schemas.microsoft.com/office/drawing/2014/main" id="{FE6378DB-8699-BFC4-3217-9E53BE4471EB}"/>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17" name="组合 16">
                <a:extLst>
                  <a:ext uri="{FF2B5EF4-FFF2-40B4-BE49-F238E27FC236}">
                    <a16:creationId xmlns:a16="http://schemas.microsoft.com/office/drawing/2014/main" id="{A1853434-0631-DE06-3A83-38C596A8AFFC}"/>
                  </a:ext>
                </a:extLst>
              </p:cNvPr>
              <p:cNvGrpSpPr/>
              <p:nvPr/>
            </p:nvGrpSpPr>
            <p:grpSpPr>
              <a:xfrm>
                <a:off x="4980705" y="2314286"/>
                <a:ext cx="3813754" cy="81601"/>
                <a:chOff x="3955432" y="5643520"/>
                <a:chExt cx="3026445" cy="86703"/>
              </a:xfrm>
              <a:grpFill/>
            </p:grpSpPr>
            <p:sp>
              <p:nvSpPr>
                <p:cNvPr id="19" name="Rectangle 151">
                  <a:extLst>
                    <a:ext uri="{FF2B5EF4-FFF2-40B4-BE49-F238E27FC236}">
                      <a16:creationId xmlns:a16="http://schemas.microsoft.com/office/drawing/2014/main" id="{B37175AD-4599-7B94-BD51-6816DDB8686B}"/>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 name="Rectangle 152">
                  <a:extLst>
                    <a:ext uri="{FF2B5EF4-FFF2-40B4-BE49-F238E27FC236}">
                      <a16:creationId xmlns:a16="http://schemas.microsoft.com/office/drawing/2014/main" id="{D05A15C2-B95C-8667-4265-3C34AEB150EC}"/>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 name="Rectangle 153">
                  <a:extLst>
                    <a:ext uri="{FF2B5EF4-FFF2-40B4-BE49-F238E27FC236}">
                      <a16:creationId xmlns:a16="http://schemas.microsoft.com/office/drawing/2014/main" id="{566CDC0A-1ACB-3FF2-0FA3-C3BFAC0806F5}"/>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 name="Rectangle 154">
                  <a:extLst>
                    <a:ext uri="{FF2B5EF4-FFF2-40B4-BE49-F238E27FC236}">
                      <a16:creationId xmlns:a16="http://schemas.microsoft.com/office/drawing/2014/main" id="{7D13D352-6342-8198-B048-99D211821F46}"/>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 name="Rectangle 155">
                  <a:extLst>
                    <a:ext uri="{FF2B5EF4-FFF2-40B4-BE49-F238E27FC236}">
                      <a16:creationId xmlns:a16="http://schemas.microsoft.com/office/drawing/2014/main" id="{5118CD0D-4883-4E2E-7404-DD296460B367}"/>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 name="Rectangle 156">
                  <a:extLst>
                    <a:ext uri="{FF2B5EF4-FFF2-40B4-BE49-F238E27FC236}">
                      <a16:creationId xmlns:a16="http://schemas.microsoft.com/office/drawing/2014/main" id="{2C36D975-C64C-499A-C137-B0DEB082553F}"/>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5" name="Rectangle 157">
                  <a:extLst>
                    <a:ext uri="{FF2B5EF4-FFF2-40B4-BE49-F238E27FC236}">
                      <a16:creationId xmlns:a16="http://schemas.microsoft.com/office/drawing/2014/main" id="{502B717F-3C54-B785-3354-CC95310CC2EA}"/>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6" name="Rectangle 158">
                  <a:extLst>
                    <a:ext uri="{FF2B5EF4-FFF2-40B4-BE49-F238E27FC236}">
                      <a16:creationId xmlns:a16="http://schemas.microsoft.com/office/drawing/2014/main" id="{2FCAA1B4-8479-3504-5519-14903F9CA9B0}"/>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9">
                  <a:extLst>
                    <a:ext uri="{FF2B5EF4-FFF2-40B4-BE49-F238E27FC236}">
                      <a16:creationId xmlns:a16="http://schemas.microsoft.com/office/drawing/2014/main" id="{C56A8856-8CD0-0D12-6350-55870A83DEE1}"/>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60">
                  <a:extLst>
                    <a:ext uri="{FF2B5EF4-FFF2-40B4-BE49-F238E27FC236}">
                      <a16:creationId xmlns:a16="http://schemas.microsoft.com/office/drawing/2014/main" id="{1B712ABD-8788-F430-4684-98FC9D347515}"/>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61">
                  <a:extLst>
                    <a:ext uri="{FF2B5EF4-FFF2-40B4-BE49-F238E27FC236}">
                      <a16:creationId xmlns:a16="http://schemas.microsoft.com/office/drawing/2014/main" id="{7BF06018-234E-8ED3-98B2-F5D69B0BA75F}"/>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62">
                  <a:extLst>
                    <a:ext uri="{FF2B5EF4-FFF2-40B4-BE49-F238E27FC236}">
                      <a16:creationId xmlns:a16="http://schemas.microsoft.com/office/drawing/2014/main" id="{C8F01A0C-859F-3FFB-8950-9AD3309E4F70}"/>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63">
                  <a:extLst>
                    <a:ext uri="{FF2B5EF4-FFF2-40B4-BE49-F238E27FC236}">
                      <a16:creationId xmlns:a16="http://schemas.microsoft.com/office/drawing/2014/main" id="{593CAE0F-E486-7AFC-7216-FB5767313153}"/>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64">
                  <a:extLst>
                    <a:ext uri="{FF2B5EF4-FFF2-40B4-BE49-F238E27FC236}">
                      <a16:creationId xmlns:a16="http://schemas.microsoft.com/office/drawing/2014/main" id="{6402B209-03D9-F499-5E13-CCFE7B81230D}"/>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65">
                  <a:extLst>
                    <a:ext uri="{FF2B5EF4-FFF2-40B4-BE49-F238E27FC236}">
                      <a16:creationId xmlns:a16="http://schemas.microsoft.com/office/drawing/2014/main" id="{9FBE2150-2CFD-5101-EC5A-54FD98297090}"/>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66">
                  <a:extLst>
                    <a:ext uri="{FF2B5EF4-FFF2-40B4-BE49-F238E27FC236}">
                      <a16:creationId xmlns:a16="http://schemas.microsoft.com/office/drawing/2014/main" id="{EE6D33EE-AAF5-D9AE-A1A1-63F7A45AD7BB}"/>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7">
                  <a:extLst>
                    <a:ext uri="{FF2B5EF4-FFF2-40B4-BE49-F238E27FC236}">
                      <a16:creationId xmlns:a16="http://schemas.microsoft.com/office/drawing/2014/main" id="{AEDB36BF-82B3-0B68-F24E-A599A6C0F493}"/>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8">
                  <a:extLst>
                    <a:ext uri="{FF2B5EF4-FFF2-40B4-BE49-F238E27FC236}">
                      <a16:creationId xmlns:a16="http://schemas.microsoft.com/office/drawing/2014/main" id="{D2AE31DE-3F99-A019-484D-1B717815B65A}"/>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9">
                  <a:extLst>
                    <a:ext uri="{FF2B5EF4-FFF2-40B4-BE49-F238E27FC236}">
                      <a16:creationId xmlns:a16="http://schemas.microsoft.com/office/drawing/2014/main" id="{D80C0798-E4FB-55EA-D0E1-25657051A05A}"/>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70">
                  <a:extLst>
                    <a:ext uri="{FF2B5EF4-FFF2-40B4-BE49-F238E27FC236}">
                      <a16:creationId xmlns:a16="http://schemas.microsoft.com/office/drawing/2014/main" id="{178ACD8F-8CCE-4ED6-6135-7B9F32D2E2DD}"/>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71">
                  <a:extLst>
                    <a:ext uri="{FF2B5EF4-FFF2-40B4-BE49-F238E27FC236}">
                      <a16:creationId xmlns:a16="http://schemas.microsoft.com/office/drawing/2014/main" id="{EF98004A-AAD9-D761-5CB5-86ADD8CCC343}"/>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72">
                  <a:extLst>
                    <a:ext uri="{FF2B5EF4-FFF2-40B4-BE49-F238E27FC236}">
                      <a16:creationId xmlns:a16="http://schemas.microsoft.com/office/drawing/2014/main" id="{43100A06-9009-2C46-F233-FD32B7F1C692}"/>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73">
                  <a:extLst>
                    <a:ext uri="{FF2B5EF4-FFF2-40B4-BE49-F238E27FC236}">
                      <a16:creationId xmlns:a16="http://schemas.microsoft.com/office/drawing/2014/main" id="{A4E4494D-5BC4-CA19-DDE7-B104B9412FFD}"/>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74">
                  <a:extLst>
                    <a:ext uri="{FF2B5EF4-FFF2-40B4-BE49-F238E27FC236}">
                      <a16:creationId xmlns:a16="http://schemas.microsoft.com/office/drawing/2014/main" id="{F976F64A-4165-B59B-D669-B01DF6E1FCC6}"/>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75">
                  <a:extLst>
                    <a:ext uri="{FF2B5EF4-FFF2-40B4-BE49-F238E27FC236}">
                      <a16:creationId xmlns:a16="http://schemas.microsoft.com/office/drawing/2014/main" id="{CB3F50D7-AAC9-8B36-AF8A-DC9BD0A292E2}"/>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76">
                  <a:extLst>
                    <a:ext uri="{FF2B5EF4-FFF2-40B4-BE49-F238E27FC236}">
                      <a16:creationId xmlns:a16="http://schemas.microsoft.com/office/drawing/2014/main" id="{89CBFCE1-8AED-14A4-624E-884FB1729C33}"/>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7">
                  <a:extLst>
                    <a:ext uri="{FF2B5EF4-FFF2-40B4-BE49-F238E27FC236}">
                      <a16:creationId xmlns:a16="http://schemas.microsoft.com/office/drawing/2014/main" id="{172AAB0E-C790-9C25-7533-A87F18E4A06F}"/>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8">
                  <a:extLst>
                    <a:ext uri="{FF2B5EF4-FFF2-40B4-BE49-F238E27FC236}">
                      <a16:creationId xmlns:a16="http://schemas.microsoft.com/office/drawing/2014/main" id="{93770E34-693F-6AC5-6F66-F5F211F025FB}"/>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9">
                  <a:extLst>
                    <a:ext uri="{FF2B5EF4-FFF2-40B4-BE49-F238E27FC236}">
                      <a16:creationId xmlns:a16="http://schemas.microsoft.com/office/drawing/2014/main" id="{75FF8055-326F-616F-6B37-8984B3A564BE}"/>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80">
                  <a:extLst>
                    <a:ext uri="{FF2B5EF4-FFF2-40B4-BE49-F238E27FC236}">
                      <a16:creationId xmlns:a16="http://schemas.microsoft.com/office/drawing/2014/main" id="{0D3A4778-B0F8-896E-20E7-D305276FE3C6}"/>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81">
                  <a:extLst>
                    <a:ext uri="{FF2B5EF4-FFF2-40B4-BE49-F238E27FC236}">
                      <a16:creationId xmlns:a16="http://schemas.microsoft.com/office/drawing/2014/main" id="{D3FE3240-CCB9-7C8D-6851-6E6396854110}"/>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82">
                  <a:extLst>
                    <a:ext uri="{FF2B5EF4-FFF2-40B4-BE49-F238E27FC236}">
                      <a16:creationId xmlns:a16="http://schemas.microsoft.com/office/drawing/2014/main" id="{3F04433F-9B3D-2CBB-E579-A04F58E6B09F}"/>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83">
                  <a:extLst>
                    <a:ext uri="{FF2B5EF4-FFF2-40B4-BE49-F238E27FC236}">
                      <a16:creationId xmlns:a16="http://schemas.microsoft.com/office/drawing/2014/main" id="{3534EDC9-4CCA-85C0-DFE9-A9E53F95E4F5}"/>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84">
                  <a:extLst>
                    <a:ext uri="{FF2B5EF4-FFF2-40B4-BE49-F238E27FC236}">
                      <a16:creationId xmlns:a16="http://schemas.microsoft.com/office/drawing/2014/main" id="{30EB9794-9531-DC9D-780B-6EF38E8862B5}"/>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85">
                  <a:extLst>
                    <a:ext uri="{FF2B5EF4-FFF2-40B4-BE49-F238E27FC236}">
                      <a16:creationId xmlns:a16="http://schemas.microsoft.com/office/drawing/2014/main" id="{50F61212-ABAD-4FF5-B1FF-1F2E90643598}"/>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86">
                  <a:extLst>
                    <a:ext uri="{FF2B5EF4-FFF2-40B4-BE49-F238E27FC236}">
                      <a16:creationId xmlns:a16="http://schemas.microsoft.com/office/drawing/2014/main" id="{660A454A-0A27-8377-5179-2E217546A6FE}"/>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7">
                  <a:extLst>
                    <a:ext uri="{FF2B5EF4-FFF2-40B4-BE49-F238E27FC236}">
                      <a16:creationId xmlns:a16="http://schemas.microsoft.com/office/drawing/2014/main" id="{2ADBF88E-5ABB-3FDF-6059-76E44447707F}"/>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8">
                  <a:extLst>
                    <a:ext uri="{FF2B5EF4-FFF2-40B4-BE49-F238E27FC236}">
                      <a16:creationId xmlns:a16="http://schemas.microsoft.com/office/drawing/2014/main" id="{3FE130E1-D4C9-769D-9179-EC1F911FB313}"/>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9">
                  <a:extLst>
                    <a:ext uri="{FF2B5EF4-FFF2-40B4-BE49-F238E27FC236}">
                      <a16:creationId xmlns:a16="http://schemas.microsoft.com/office/drawing/2014/main" id="{09967046-37A3-B9BC-8609-66068C9C87EF}"/>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90">
                  <a:extLst>
                    <a:ext uri="{FF2B5EF4-FFF2-40B4-BE49-F238E27FC236}">
                      <a16:creationId xmlns:a16="http://schemas.microsoft.com/office/drawing/2014/main" id="{CE9F3D6D-5830-1AA1-3294-E684CBCD7E70}"/>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91">
                  <a:extLst>
                    <a:ext uri="{FF2B5EF4-FFF2-40B4-BE49-F238E27FC236}">
                      <a16:creationId xmlns:a16="http://schemas.microsoft.com/office/drawing/2014/main" id="{E322B18B-423F-B2E7-6E4E-25DB22F9B3F7}"/>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92">
                  <a:extLst>
                    <a:ext uri="{FF2B5EF4-FFF2-40B4-BE49-F238E27FC236}">
                      <a16:creationId xmlns:a16="http://schemas.microsoft.com/office/drawing/2014/main" id="{FE3A79EE-030F-0131-5F18-061C7948B68F}"/>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93">
                  <a:extLst>
                    <a:ext uri="{FF2B5EF4-FFF2-40B4-BE49-F238E27FC236}">
                      <a16:creationId xmlns:a16="http://schemas.microsoft.com/office/drawing/2014/main" id="{A2D6DAF3-51F5-43CD-9ED4-397C47F124B4}"/>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94">
                  <a:extLst>
                    <a:ext uri="{FF2B5EF4-FFF2-40B4-BE49-F238E27FC236}">
                      <a16:creationId xmlns:a16="http://schemas.microsoft.com/office/drawing/2014/main" id="{F7F78215-A882-6C91-EDFD-FDA5E58978BA}"/>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95">
                  <a:extLst>
                    <a:ext uri="{FF2B5EF4-FFF2-40B4-BE49-F238E27FC236}">
                      <a16:creationId xmlns:a16="http://schemas.microsoft.com/office/drawing/2014/main" id="{3FD45636-5141-9149-18C9-59C088669FD4}"/>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96">
                  <a:extLst>
                    <a:ext uri="{FF2B5EF4-FFF2-40B4-BE49-F238E27FC236}">
                      <a16:creationId xmlns:a16="http://schemas.microsoft.com/office/drawing/2014/main" id="{176A09F1-0500-59CA-3947-79B1420B4591}"/>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7">
                  <a:extLst>
                    <a:ext uri="{FF2B5EF4-FFF2-40B4-BE49-F238E27FC236}">
                      <a16:creationId xmlns:a16="http://schemas.microsoft.com/office/drawing/2014/main" id="{09AEBC08-9A70-8451-44A5-50A0D4048BF5}"/>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8">
                  <a:extLst>
                    <a:ext uri="{FF2B5EF4-FFF2-40B4-BE49-F238E27FC236}">
                      <a16:creationId xmlns:a16="http://schemas.microsoft.com/office/drawing/2014/main" id="{F675470A-4109-F2B6-CF65-04F9B15A75FC}"/>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9">
                  <a:extLst>
                    <a:ext uri="{FF2B5EF4-FFF2-40B4-BE49-F238E27FC236}">
                      <a16:creationId xmlns:a16="http://schemas.microsoft.com/office/drawing/2014/main" id="{6A61D21C-607A-B611-EE78-F153EE5256A6}"/>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200">
                  <a:extLst>
                    <a:ext uri="{FF2B5EF4-FFF2-40B4-BE49-F238E27FC236}">
                      <a16:creationId xmlns:a16="http://schemas.microsoft.com/office/drawing/2014/main" id="{84872943-EC52-3AC8-E220-913C0D2AA7FA}"/>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201">
                  <a:extLst>
                    <a:ext uri="{FF2B5EF4-FFF2-40B4-BE49-F238E27FC236}">
                      <a16:creationId xmlns:a16="http://schemas.microsoft.com/office/drawing/2014/main" id="{958B29D7-79C5-A8AC-9790-ACB0DDC76617}"/>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202">
                  <a:extLst>
                    <a:ext uri="{FF2B5EF4-FFF2-40B4-BE49-F238E27FC236}">
                      <a16:creationId xmlns:a16="http://schemas.microsoft.com/office/drawing/2014/main" id="{E43C5D66-A27A-5A53-DD39-EC8A2E8F09C0}"/>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203">
                  <a:extLst>
                    <a:ext uri="{FF2B5EF4-FFF2-40B4-BE49-F238E27FC236}">
                      <a16:creationId xmlns:a16="http://schemas.microsoft.com/office/drawing/2014/main" id="{98FEB9DC-7132-33EC-EE3D-9B2739032EFA}"/>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204">
                  <a:extLst>
                    <a:ext uri="{FF2B5EF4-FFF2-40B4-BE49-F238E27FC236}">
                      <a16:creationId xmlns:a16="http://schemas.microsoft.com/office/drawing/2014/main" id="{40D1A9BE-32CA-85B7-C98B-D8AB9C735DBE}"/>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205">
                  <a:extLst>
                    <a:ext uri="{FF2B5EF4-FFF2-40B4-BE49-F238E27FC236}">
                      <a16:creationId xmlns:a16="http://schemas.microsoft.com/office/drawing/2014/main" id="{956A8F97-B7C8-CA1E-8DFA-6B5812129307}"/>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206">
                  <a:extLst>
                    <a:ext uri="{FF2B5EF4-FFF2-40B4-BE49-F238E27FC236}">
                      <a16:creationId xmlns:a16="http://schemas.microsoft.com/office/drawing/2014/main" id="{5E849250-C5C2-D9F9-DC7D-E42EF02BBED4}"/>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7">
                  <a:extLst>
                    <a:ext uri="{FF2B5EF4-FFF2-40B4-BE49-F238E27FC236}">
                      <a16:creationId xmlns:a16="http://schemas.microsoft.com/office/drawing/2014/main" id="{FBBBE05C-AE71-DD04-2C95-890FE57207BF}"/>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8">
                  <a:extLst>
                    <a:ext uri="{FF2B5EF4-FFF2-40B4-BE49-F238E27FC236}">
                      <a16:creationId xmlns:a16="http://schemas.microsoft.com/office/drawing/2014/main" id="{0D292440-825E-5E4D-C3AF-9313A6447D6A}"/>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9">
                  <a:extLst>
                    <a:ext uri="{FF2B5EF4-FFF2-40B4-BE49-F238E27FC236}">
                      <a16:creationId xmlns:a16="http://schemas.microsoft.com/office/drawing/2014/main" id="{3100F647-74D0-1F1D-7AB0-F830AD125457}"/>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10">
                  <a:extLst>
                    <a:ext uri="{FF2B5EF4-FFF2-40B4-BE49-F238E27FC236}">
                      <a16:creationId xmlns:a16="http://schemas.microsoft.com/office/drawing/2014/main" id="{09C8CA9F-3919-1CEE-75ED-0FE74557385D}"/>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11">
                  <a:extLst>
                    <a:ext uri="{FF2B5EF4-FFF2-40B4-BE49-F238E27FC236}">
                      <a16:creationId xmlns:a16="http://schemas.microsoft.com/office/drawing/2014/main" id="{382CFD6E-67FA-09BA-4CDD-83FDCD145B5E}"/>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12">
                  <a:extLst>
                    <a:ext uri="{FF2B5EF4-FFF2-40B4-BE49-F238E27FC236}">
                      <a16:creationId xmlns:a16="http://schemas.microsoft.com/office/drawing/2014/main" id="{B387C10D-F7C0-4AE5-02E3-5A74C4B1BCD4}"/>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13">
                  <a:extLst>
                    <a:ext uri="{FF2B5EF4-FFF2-40B4-BE49-F238E27FC236}">
                      <a16:creationId xmlns:a16="http://schemas.microsoft.com/office/drawing/2014/main" id="{C5395083-05E3-8E10-6B43-D216E4E3118F}"/>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14">
                  <a:extLst>
                    <a:ext uri="{FF2B5EF4-FFF2-40B4-BE49-F238E27FC236}">
                      <a16:creationId xmlns:a16="http://schemas.microsoft.com/office/drawing/2014/main" id="{72B94CDD-F75C-BB24-4DE1-88E14589E226}"/>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15">
                  <a:extLst>
                    <a:ext uri="{FF2B5EF4-FFF2-40B4-BE49-F238E27FC236}">
                      <a16:creationId xmlns:a16="http://schemas.microsoft.com/office/drawing/2014/main" id="{50BEB2B0-C737-E702-4152-8761631D4583}"/>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16">
                  <a:extLst>
                    <a:ext uri="{FF2B5EF4-FFF2-40B4-BE49-F238E27FC236}">
                      <a16:creationId xmlns:a16="http://schemas.microsoft.com/office/drawing/2014/main" id="{568055D2-B559-41EB-8E6C-32E537939B46}"/>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7">
                  <a:extLst>
                    <a:ext uri="{FF2B5EF4-FFF2-40B4-BE49-F238E27FC236}">
                      <a16:creationId xmlns:a16="http://schemas.microsoft.com/office/drawing/2014/main" id="{0A4FAF2B-1522-D78A-AC50-554281D5295B}"/>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8">
                  <a:extLst>
                    <a:ext uri="{FF2B5EF4-FFF2-40B4-BE49-F238E27FC236}">
                      <a16:creationId xmlns:a16="http://schemas.microsoft.com/office/drawing/2014/main" id="{526E90B9-9636-8155-353A-67A350373A11}"/>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9">
                  <a:extLst>
                    <a:ext uri="{FF2B5EF4-FFF2-40B4-BE49-F238E27FC236}">
                      <a16:creationId xmlns:a16="http://schemas.microsoft.com/office/drawing/2014/main" id="{5347E7A5-9FA6-A317-AE85-61D19D0EF470}"/>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20">
                  <a:extLst>
                    <a:ext uri="{FF2B5EF4-FFF2-40B4-BE49-F238E27FC236}">
                      <a16:creationId xmlns:a16="http://schemas.microsoft.com/office/drawing/2014/main" id="{9852DC63-6F46-C70B-2672-9C90FA574517}"/>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21">
                  <a:extLst>
                    <a:ext uri="{FF2B5EF4-FFF2-40B4-BE49-F238E27FC236}">
                      <a16:creationId xmlns:a16="http://schemas.microsoft.com/office/drawing/2014/main" id="{481CE144-0661-384F-F9F6-9C9CC142AFAF}"/>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22">
                  <a:extLst>
                    <a:ext uri="{FF2B5EF4-FFF2-40B4-BE49-F238E27FC236}">
                      <a16:creationId xmlns:a16="http://schemas.microsoft.com/office/drawing/2014/main" id="{1553779D-55CA-0456-7ACF-F0CCB3F833E2}"/>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23">
                  <a:extLst>
                    <a:ext uri="{FF2B5EF4-FFF2-40B4-BE49-F238E27FC236}">
                      <a16:creationId xmlns:a16="http://schemas.microsoft.com/office/drawing/2014/main" id="{B1D39222-2AC0-99B7-CEBD-B141F25070C1}"/>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24">
                  <a:extLst>
                    <a:ext uri="{FF2B5EF4-FFF2-40B4-BE49-F238E27FC236}">
                      <a16:creationId xmlns:a16="http://schemas.microsoft.com/office/drawing/2014/main" id="{41D251BC-5B39-959A-C82B-541987944A39}"/>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25">
                  <a:extLst>
                    <a:ext uri="{FF2B5EF4-FFF2-40B4-BE49-F238E27FC236}">
                      <a16:creationId xmlns:a16="http://schemas.microsoft.com/office/drawing/2014/main" id="{790BC084-44DD-A8E0-1F47-A21B7B3193DD}"/>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26">
                  <a:extLst>
                    <a:ext uri="{FF2B5EF4-FFF2-40B4-BE49-F238E27FC236}">
                      <a16:creationId xmlns:a16="http://schemas.microsoft.com/office/drawing/2014/main" id="{D93D38C0-3204-2BCB-F956-39D0AECF28E9}"/>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7">
                  <a:extLst>
                    <a:ext uri="{FF2B5EF4-FFF2-40B4-BE49-F238E27FC236}">
                      <a16:creationId xmlns:a16="http://schemas.microsoft.com/office/drawing/2014/main" id="{2925B261-41AE-DD28-98C1-AECF129A4439}"/>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8">
                  <a:extLst>
                    <a:ext uri="{FF2B5EF4-FFF2-40B4-BE49-F238E27FC236}">
                      <a16:creationId xmlns:a16="http://schemas.microsoft.com/office/drawing/2014/main" id="{1FF95B33-44DB-EFC3-D92E-DC9C08E2BDCD}"/>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18" name="直接连接符 17">
                <a:extLst>
                  <a:ext uri="{FF2B5EF4-FFF2-40B4-BE49-F238E27FC236}">
                    <a16:creationId xmlns:a16="http://schemas.microsoft.com/office/drawing/2014/main" id="{79AA2DA3-C5E7-C517-2DD5-CE81BB45E535}"/>
                  </a:ext>
                </a:extLst>
              </p:cNvPr>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 name="矩形 7">
              <a:extLst>
                <a:ext uri="{FF2B5EF4-FFF2-40B4-BE49-F238E27FC236}">
                  <a16:creationId xmlns:a16="http://schemas.microsoft.com/office/drawing/2014/main" id="{F2D6569C-BC72-7CDA-A20F-C83B445F09F0}"/>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任意多边形: 形状 10">
              <a:extLst>
                <a:ext uri="{FF2B5EF4-FFF2-40B4-BE49-F238E27FC236}">
                  <a16:creationId xmlns:a16="http://schemas.microsoft.com/office/drawing/2014/main" id="{28FA282C-D7A5-5314-7787-63562BD432C6}"/>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 name="矩形 7">
              <a:extLst>
                <a:ext uri="{FF2B5EF4-FFF2-40B4-BE49-F238E27FC236}">
                  <a16:creationId xmlns:a16="http://schemas.microsoft.com/office/drawing/2014/main" id="{2742059A-16AB-8248-42D2-875CCD1EE42C}"/>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任意多边形: 形状 12">
              <a:extLst>
                <a:ext uri="{FF2B5EF4-FFF2-40B4-BE49-F238E27FC236}">
                  <a16:creationId xmlns:a16="http://schemas.microsoft.com/office/drawing/2014/main" id="{0410B0B0-4773-753A-9A5C-0AB2E541413E}"/>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4" name="文本框 13">
              <a:extLst>
                <a:ext uri="{FF2B5EF4-FFF2-40B4-BE49-F238E27FC236}">
                  <a16:creationId xmlns:a16="http://schemas.microsoft.com/office/drawing/2014/main" id="{EE758D40-7D3E-E78B-7B33-5846ACE97576}"/>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5" name="矩形 7">
              <a:extLst>
                <a:ext uri="{FF2B5EF4-FFF2-40B4-BE49-F238E27FC236}">
                  <a16:creationId xmlns:a16="http://schemas.microsoft.com/office/drawing/2014/main" id="{42D7AC86-75C8-EC7E-D762-A0DB7698706E}"/>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5503EFB0-2DA3-49E0-316A-45DEAAE7B55F}"/>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140" name="图片 139" descr="人戴着帽子&#10;&#10;低可信度描述已自动生成">
            <a:extLst>
              <a:ext uri="{FF2B5EF4-FFF2-40B4-BE49-F238E27FC236}">
                <a16:creationId xmlns:a16="http://schemas.microsoft.com/office/drawing/2014/main" id="{B4B146E4-C1A4-EF82-3547-11F050983C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0515"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112" name="直接连接符 111">
            <a:extLst>
              <a:ext uri="{FF2B5EF4-FFF2-40B4-BE49-F238E27FC236}">
                <a16:creationId xmlns:a16="http://schemas.microsoft.com/office/drawing/2014/main" id="{096415CC-0F0E-6B8F-45DC-A1E422529D0C}"/>
              </a:ext>
            </a:extLst>
          </p:cNvPr>
          <p:cNvCxnSpPr>
            <a:cxnSpLocks/>
          </p:cNvCxnSpPr>
          <p:nvPr/>
        </p:nvCxnSpPr>
        <p:spPr>
          <a:xfrm flipH="1">
            <a:off x="6939727"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a:extLst>
              <a:ext uri="{FF2B5EF4-FFF2-40B4-BE49-F238E27FC236}">
                <a16:creationId xmlns:a16="http://schemas.microsoft.com/office/drawing/2014/main" id="{EE87C68F-3D95-668C-CD6E-D8586029E51D}"/>
              </a:ext>
            </a:extLst>
          </p:cNvPr>
          <p:cNvGrpSpPr/>
          <p:nvPr/>
        </p:nvGrpSpPr>
        <p:grpSpPr>
          <a:xfrm>
            <a:off x="5695413" y="1349003"/>
            <a:ext cx="138195" cy="138195"/>
            <a:chOff x="5695413" y="1320428"/>
            <a:chExt cx="138195" cy="138195"/>
          </a:xfrm>
        </p:grpSpPr>
        <p:sp>
          <p:nvSpPr>
            <p:cNvPr id="114" name="Teardrop 15">
              <a:extLst>
                <a:ext uri="{FF2B5EF4-FFF2-40B4-BE49-F238E27FC236}">
                  <a16:creationId xmlns:a16="http://schemas.microsoft.com/office/drawing/2014/main" id="{B2217020-19F6-5C11-CB71-169D8A741511}"/>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15" name="Oval 16">
              <a:extLst>
                <a:ext uri="{FF2B5EF4-FFF2-40B4-BE49-F238E27FC236}">
                  <a16:creationId xmlns:a16="http://schemas.microsoft.com/office/drawing/2014/main" id="{686B9991-AD08-11DA-671B-FB5895D862CA}"/>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6" name="组合 115">
            <a:extLst>
              <a:ext uri="{FF2B5EF4-FFF2-40B4-BE49-F238E27FC236}">
                <a16:creationId xmlns:a16="http://schemas.microsoft.com/office/drawing/2014/main" id="{0B1A593F-C906-0307-6B8D-80A45E0FB048}"/>
              </a:ext>
            </a:extLst>
          </p:cNvPr>
          <p:cNvGrpSpPr/>
          <p:nvPr/>
        </p:nvGrpSpPr>
        <p:grpSpPr>
          <a:xfrm>
            <a:off x="5695413" y="2123191"/>
            <a:ext cx="138195" cy="138195"/>
            <a:chOff x="5695413" y="2081916"/>
            <a:chExt cx="138195" cy="138195"/>
          </a:xfrm>
        </p:grpSpPr>
        <p:sp>
          <p:nvSpPr>
            <p:cNvPr id="117" name="Teardrop 15">
              <a:extLst>
                <a:ext uri="{FF2B5EF4-FFF2-40B4-BE49-F238E27FC236}">
                  <a16:creationId xmlns:a16="http://schemas.microsoft.com/office/drawing/2014/main" id="{F432450C-6586-CF52-E6EC-F9A359664ECE}"/>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18" name="Oval 16">
              <a:extLst>
                <a:ext uri="{FF2B5EF4-FFF2-40B4-BE49-F238E27FC236}">
                  <a16:creationId xmlns:a16="http://schemas.microsoft.com/office/drawing/2014/main" id="{B237EC91-2FB1-245F-21E7-5AD58087DA10}"/>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19" name="矩形 7">
            <a:extLst>
              <a:ext uri="{FF2B5EF4-FFF2-40B4-BE49-F238E27FC236}">
                <a16:creationId xmlns:a16="http://schemas.microsoft.com/office/drawing/2014/main" id="{D08AEE85-DA75-0D73-B9BA-34DD0628A8C6}"/>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矩形 7">
            <a:extLst>
              <a:ext uri="{FF2B5EF4-FFF2-40B4-BE49-F238E27FC236}">
                <a16:creationId xmlns:a16="http://schemas.microsoft.com/office/drawing/2014/main" id="{85AD6461-9D4F-DDD4-4B6E-A45D45F4B6B1}"/>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文本框 120">
            <a:extLst>
              <a:ext uri="{FF2B5EF4-FFF2-40B4-BE49-F238E27FC236}">
                <a16:creationId xmlns:a16="http://schemas.microsoft.com/office/drawing/2014/main" id="{55951B31-85C1-F1AF-BFA1-1F9869A4261C}"/>
              </a:ext>
            </a:extLst>
          </p:cNvPr>
          <p:cNvSpPr txBox="1"/>
          <p:nvPr/>
        </p:nvSpPr>
        <p:spPr>
          <a:xfrm>
            <a:off x="5587308" y="653700"/>
            <a:ext cx="1506584" cy="523220"/>
          </a:xfrm>
          <a:prstGeom prst="rect">
            <a:avLst/>
          </a:prstGeom>
          <a:noFill/>
        </p:spPr>
        <p:txBody>
          <a:bodyPr wrap="square" rtlCol="0">
            <a:spAutoFit/>
          </a:bodyPr>
          <a:lstStyle/>
          <a:p>
            <a:r>
              <a:rPr lang="en-US" altLang="zh-CN" sz="2800" dirty="0">
                <a:gradFill>
                  <a:gsLst>
                    <a:gs pos="0">
                      <a:schemeClr val="bg1"/>
                    </a:gs>
                    <a:gs pos="100000">
                      <a:srgbClr val="00FFFF"/>
                    </a:gs>
                  </a:gsLst>
                  <a:lin ang="2700000" scaled="1"/>
                </a:gradFill>
                <a:latin typeface="+mj-ea"/>
                <a:ea typeface="+mj-ea"/>
              </a:rPr>
              <a:t>Cc</a:t>
            </a:r>
            <a:r>
              <a:rPr lang="zh-CN" altLang="en-US" sz="2800" dirty="0">
                <a:gradFill>
                  <a:gsLst>
                    <a:gs pos="0">
                      <a:schemeClr val="bg1"/>
                    </a:gs>
                    <a:gs pos="100000">
                      <a:srgbClr val="00FFFF"/>
                    </a:gs>
                  </a:gsLst>
                  <a:lin ang="2700000" scaled="1"/>
                </a:gradFill>
                <a:latin typeface="+mj-ea"/>
                <a:ea typeface="+mj-ea"/>
              </a:rPr>
              <a:t>先生</a:t>
            </a:r>
          </a:p>
        </p:txBody>
      </p:sp>
      <p:sp>
        <p:nvSpPr>
          <p:cNvPr id="122" name="文本框 121">
            <a:extLst>
              <a:ext uri="{FF2B5EF4-FFF2-40B4-BE49-F238E27FC236}">
                <a16:creationId xmlns:a16="http://schemas.microsoft.com/office/drawing/2014/main" id="{C6BB9471-BDBB-423C-D3D1-E5932254F066}"/>
              </a:ext>
            </a:extLst>
          </p:cNvPr>
          <p:cNvSpPr txBox="1"/>
          <p:nvPr/>
        </p:nvSpPr>
        <p:spPr>
          <a:xfrm>
            <a:off x="7023336" y="853748"/>
            <a:ext cx="1866500" cy="261610"/>
          </a:xfrm>
          <a:prstGeom prst="rect">
            <a:avLst/>
          </a:prstGeom>
          <a:noFill/>
        </p:spPr>
        <p:txBody>
          <a:bodyPr wrap="square" rtlCol="0">
            <a:spAutoFit/>
          </a:bodyPr>
          <a:lstStyle/>
          <a:p>
            <a:r>
              <a:rPr lang="en-US" altLang="zh-CN" sz="1100" spc="600" dirty="0">
                <a:solidFill>
                  <a:srgbClr val="FFFED8">
                    <a:alpha val="22000"/>
                  </a:srgbClr>
                </a:solidFill>
              </a:rPr>
              <a:t>CC</a:t>
            </a:r>
            <a:endParaRPr lang="zh-CN" altLang="en-US" sz="1100" spc="600" dirty="0">
              <a:solidFill>
                <a:srgbClr val="FFFED8">
                  <a:alpha val="22000"/>
                </a:srgbClr>
              </a:solidFill>
            </a:endParaRPr>
          </a:p>
        </p:txBody>
      </p:sp>
      <p:sp>
        <p:nvSpPr>
          <p:cNvPr id="123" name="文本框 122">
            <a:extLst>
              <a:ext uri="{FF2B5EF4-FFF2-40B4-BE49-F238E27FC236}">
                <a16:creationId xmlns:a16="http://schemas.microsoft.com/office/drawing/2014/main" id="{3E685886-CA5C-92D4-3E5D-450E3CD17FFD}"/>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mj-ea"/>
                <a:ea typeface="+mj-ea"/>
              </a:rPr>
              <a:t>秋叶</a:t>
            </a:r>
            <a:r>
              <a:rPr lang="en-US" altLang="zh-CN" spc="100" dirty="0">
                <a:gradFill>
                  <a:gsLst>
                    <a:gs pos="0">
                      <a:schemeClr val="bg1"/>
                    </a:gs>
                    <a:gs pos="100000">
                      <a:srgbClr val="00FFFF"/>
                    </a:gs>
                  </a:gsLst>
                  <a:lin ang="2700000" scaled="1"/>
                </a:gradFill>
                <a:latin typeface="+mj-ea"/>
                <a:ea typeface="+mj-ea"/>
              </a:rPr>
              <a:t>PPT</a:t>
            </a:r>
            <a:r>
              <a:rPr lang="zh-CN" altLang="en-US" spc="100" dirty="0">
                <a:gradFill>
                  <a:gsLst>
                    <a:gs pos="0">
                      <a:schemeClr val="bg1"/>
                    </a:gs>
                    <a:gs pos="100000">
                      <a:srgbClr val="00FFFF"/>
                    </a:gs>
                  </a:gsLst>
                  <a:lin ang="2700000" scaled="1"/>
                </a:gradFill>
                <a:latin typeface="+mj-ea"/>
                <a:ea typeface="+mj-ea"/>
              </a:rPr>
              <a:t>认证设计师</a:t>
            </a:r>
          </a:p>
        </p:txBody>
      </p:sp>
      <p:sp>
        <p:nvSpPr>
          <p:cNvPr id="124" name="文本框 123">
            <a:extLst>
              <a:ext uri="{FF2B5EF4-FFF2-40B4-BE49-F238E27FC236}">
                <a16:creationId xmlns:a16="http://schemas.microsoft.com/office/drawing/2014/main" id="{2B6485AE-BEB9-8A5F-957B-D535CC7EBBFD}"/>
              </a:ext>
            </a:extLst>
          </p:cNvPr>
          <p:cNvSpPr txBox="1"/>
          <p:nvPr/>
        </p:nvSpPr>
        <p:spPr>
          <a:xfrm>
            <a:off x="5918614" y="1995051"/>
            <a:ext cx="44064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mj-ea"/>
                <a:ea typeface="+mj-ea"/>
              </a:rPr>
              <a:t>做</a:t>
            </a:r>
            <a:r>
              <a:rPr lang="en-US" altLang="zh-CN" spc="100" dirty="0">
                <a:gradFill>
                  <a:gsLst>
                    <a:gs pos="0">
                      <a:schemeClr val="bg1"/>
                    </a:gs>
                    <a:gs pos="100000">
                      <a:srgbClr val="00FFFF"/>
                    </a:gs>
                  </a:gsLst>
                  <a:lin ang="2700000" scaled="1"/>
                </a:gradFill>
                <a:latin typeface="+mj-ea"/>
                <a:ea typeface="+mj-ea"/>
              </a:rPr>
              <a:t>P"C</a:t>
            </a:r>
            <a:r>
              <a:rPr lang="zh-CN" altLang="en-US" spc="100" dirty="0">
                <a:gradFill>
                  <a:gsLst>
                    <a:gs pos="0">
                      <a:schemeClr val="bg1"/>
                    </a:gs>
                    <a:gs pos="100000">
                      <a:srgbClr val="00FFFF"/>
                    </a:gs>
                  </a:gsLst>
                  <a:lin ang="2700000" scaled="1"/>
                </a:gradFill>
                <a:latin typeface="+mj-ea"/>
                <a:ea typeface="+mj-ea"/>
              </a:rPr>
              <a:t>位选手</a:t>
            </a:r>
            <a:r>
              <a:rPr lang="en-US" altLang="zh-CN" spc="100" dirty="0">
                <a:gradFill>
                  <a:gsLst>
                    <a:gs pos="0">
                      <a:schemeClr val="bg1"/>
                    </a:gs>
                    <a:gs pos="100000">
                      <a:srgbClr val="00FFFF"/>
                    </a:gs>
                  </a:gsLst>
                  <a:lin ang="2700000" scaled="1"/>
                </a:gradFill>
                <a:latin typeface="+mj-ea"/>
                <a:ea typeface="+mj-ea"/>
              </a:rPr>
              <a:t>"</a:t>
            </a:r>
            <a:r>
              <a:rPr lang="zh-CN" altLang="en-US" spc="100" dirty="0">
                <a:gradFill>
                  <a:gsLst>
                    <a:gs pos="0">
                      <a:schemeClr val="bg1"/>
                    </a:gs>
                    <a:gs pos="100000">
                      <a:srgbClr val="00FFFF"/>
                    </a:gs>
                  </a:gsLst>
                  <a:lin ang="2700000" scaled="1"/>
                </a:gradFill>
                <a:latin typeface="+mj-ea"/>
                <a:ea typeface="+mj-ea"/>
              </a:rPr>
              <a:t>，帮你做</a:t>
            </a:r>
            <a:r>
              <a:rPr lang="en-US" altLang="zh-CN" spc="100" dirty="0">
                <a:gradFill>
                  <a:gsLst>
                    <a:gs pos="0">
                      <a:schemeClr val="bg1"/>
                    </a:gs>
                    <a:gs pos="100000">
                      <a:srgbClr val="00FFFF"/>
                    </a:gs>
                  </a:gsLst>
                  <a:lin ang="2700000" scaled="1"/>
                </a:gradFill>
                <a:latin typeface="+mj-ea"/>
                <a:ea typeface="+mj-ea"/>
              </a:rPr>
              <a:t>P</a:t>
            </a:r>
            <a:r>
              <a:rPr lang="zh-CN" altLang="en-US" spc="100" dirty="0">
                <a:gradFill>
                  <a:gsLst>
                    <a:gs pos="0">
                      <a:schemeClr val="bg1"/>
                    </a:gs>
                    <a:gs pos="100000">
                      <a:srgbClr val="00FFFF"/>
                    </a:gs>
                  </a:gsLst>
                  <a:lin ang="2700000" scaled="1"/>
                </a:gradFill>
                <a:latin typeface="+mj-ea"/>
                <a:ea typeface="+mj-ea"/>
              </a:rPr>
              <a:t>，扫码交流</a:t>
            </a:r>
          </a:p>
        </p:txBody>
      </p:sp>
      <p:sp>
        <p:nvSpPr>
          <p:cNvPr id="125" name="文本框 124">
            <a:extLst>
              <a:ext uri="{FF2B5EF4-FFF2-40B4-BE49-F238E27FC236}">
                <a16:creationId xmlns:a16="http://schemas.microsoft.com/office/drawing/2014/main" id="{53AFDFFC-8DE5-EED0-88D9-0065728D03DE}"/>
              </a:ext>
            </a:extLst>
          </p:cNvPr>
          <p:cNvSpPr txBox="1"/>
          <p:nvPr/>
        </p:nvSpPr>
        <p:spPr>
          <a:xfrm>
            <a:off x="2854089" y="2670287"/>
            <a:ext cx="2114751" cy="307777"/>
          </a:xfrm>
          <a:prstGeom prst="rect">
            <a:avLst/>
          </a:prstGeom>
          <a:noFill/>
        </p:spPr>
        <p:txBody>
          <a:bodyPr wrap="square" rtlCol="0">
            <a:spAutoFit/>
          </a:bodyPr>
          <a:lstStyle/>
          <a:p>
            <a:pPr algn="ctr"/>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cbuc_2</a:t>
            </a:r>
            <a:endParaRPr lang="zh-CN" altLang="en-US" sz="1400" spc="100" dirty="0">
              <a:solidFill>
                <a:srgbClr val="00FFFF"/>
              </a:solidFill>
              <a:latin typeface="+mj-ea"/>
              <a:ea typeface="+mj-ea"/>
            </a:endParaRPr>
          </a:p>
        </p:txBody>
      </p:sp>
      <p:grpSp>
        <p:nvGrpSpPr>
          <p:cNvPr id="126" name="组合 125">
            <a:extLst>
              <a:ext uri="{FF2B5EF4-FFF2-40B4-BE49-F238E27FC236}">
                <a16:creationId xmlns:a16="http://schemas.microsoft.com/office/drawing/2014/main" id="{BDFC4A74-C3EB-E317-33D0-9B85F2951F81}"/>
              </a:ext>
            </a:extLst>
          </p:cNvPr>
          <p:cNvGrpSpPr/>
          <p:nvPr/>
        </p:nvGrpSpPr>
        <p:grpSpPr>
          <a:xfrm>
            <a:off x="2906867" y="619427"/>
            <a:ext cx="2009205" cy="1986058"/>
            <a:chOff x="2906867" y="3508800"/>
            <a:chExt cx="2009205" cy="1986058"/>
          </a:xfrm>
        </p:grpSpPr>
        <p:cxnSp>
          <p:nvCxnSpPr>
            <p:cNvPr id="127" name="直接连接符 126">
              <a:extLst>
                <a:ext uri="{FF2B5EF4-FFF2-40B4-BE49-F238E27FC236}">
                  <a16:creationId xmlns:a16="http://schemas.microsoft.com/office/drawing/2014/main" id="{E7CD295A-E04D-57FB-02B9-E2FE77E0C8BF}"/>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09B1F81A-0A96-C09B-6C26-FB88DFCF8E62}"/>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9" name="组合 128">
              <a:extLst>
                <a:ext uri="{FF2B5EF4-FFF2-40B4-BE49-F238E27FC236}">
                  <a16:creationId xmlns:a16="http://schemas.microsoft.com/office/drawing/2014/main" id="{75659939-4F43-929A-4380-1D88FA661ACF}"/>
                </a:ext>
              </a:extLst>
            </p:cNvPr>
            <p:cNvGrpSpPr/>
            <p:nvPr/>
          </p:nvGrpSpPr>
          <p:grpSpPr>
            <a:xfrm flipH="1">
              <a:off x="4745571" y="3508800"/>
              <a:ext cx="170501" cy="170501"/>
              <a:chOff x="2968869" y="10878820"/>
              <a:chExt cx="276484" cy="276484"/>
            </a:xfrm>
          </p:grpSpPr>
          <p:cxnSp>
            <p:nvCxnSpPr>
              <p:cNvPr id="136" name="直接连接符 135">
                <a:extLst>
                  <a:ext uri="{FF2B5EF4-FFF2-40B4-BE49-F238E27FC236}">
                    <a16:creationId xmlns:a16="http://schemas.microsoft.com/office/drawing/2014/main" id="{C0EBA2BE-1E6F-E668-55B2-75F6BFB2032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4437B927-B390-3DC9-5FA1-DC62CB7B8E75}"/>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0" name="组合 129">
              <a:extLst>
                <a:ext uri="{FF2B5EF4-FFF2-40B4-BE49-F238E27FC236}">
                  <a16:creationId xmlns:a16="http://schemas.microsoft.com/office/drawing/2014/main" id="{FDF00959-3BA5-89E2-D5BE-754369EF3F4C}"/>
                </a:ext>
              </a:extLst>
            </p:cNvPr>
            <p:cNvGrpSpPr/>
            <p:nvPr/>
          </p:nvGrpSpPr>
          <p:grpSpPr>
            <a:xfrm flipH="1" flipV="1">
              <a:off x="4745571" y="5324357"/>
              <a:ext cx="170501" cy="170501"/>
              <a:chOff x="2968869" y="10878820"/>
              <a:chExt cx="276484" cy="276484"/>
            </a:xfrm>
          </p:grpSpPr>
          <p:cxnSp>
            <p:nvCxnSpPr>
              <p:cNvPr id="134" name="直接连接符 133">
                <a:extLst>
                  <a:ext uri="{FF2B5EF4-FFF2-40B4-BE49-F238E27FC236}">
                    <a16:creationId xmlns:a16="http://schemas.microsoft.com/office/drawing/2014/main" id="{CE418960-0DED-00B1-A7A4-FC705F4D82F9}"/>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38DA571D-510C-FC83-4A56-2DBA1C260C60}"/>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1" name="组合 130">
              <a:extLst>
                <a:ext uri="{FF2B5EF4-FFF2-40B4-BE49-F238E27FC236}">
                  <a16:creationId xmlns:a16="http://schemas.microsoft.com/office/drawing/2014/main" id="{A6E292A5-B1C2-5F1B-DC14-BE98C1D9082A}"/>
                </a:ext>
              </a:extLst>
            </p:cNvPr>
            <p:cNvGrpSpPr/>
            <p:nvPr/>
          </p:nvGrpSpPr>
          <p:grpSpPr>
            <a:xfrm flipV="1">
              <a:off x="2906867" y="5324357"/>
              <a:ext cx="170501" cy="170501"/>
              <a:chOff x="2968869" y="10878820"/>
              <a:chExt cx="276484" cy="276484"/>
            </a:xfrm>
          </p:grpSpPr>
          <p:cxnSp>
            <p:nvCxnSpPr>
              <p:cNvPr id="132" name="直接连接符 131">
                <a:extLst>
                  <a:ext uri="{FF2B5EF4-FFF2-40B4-BE49-F238E27FC236}">
                    <a16:creationId xmlns:a16="http://schemas.microsoft.com/office/drawing/2014/main" id="{A42ACEA2-A366-D9AF-87E0-A5EB85F72B12}"/>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FF609390-1263-A37E-DE81-08A6E46AA78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38" name="文本框 137">
            <a:extLst>
              <a:ext uri="{FF2B5EF4-FFF2-40B4-BE49-F238E27FC236}">
                <a16:creationId xmlns:a16="http://schemas.microsoft.com/office/drawing/2014/main" id="{674A58DE-E2DA-C25E-3E17-DEECB65DE67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6482362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871143" y="2185628"/>
            <a:ext cx="2449710"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Cc</a:t>
            </a:r>
            <a:r>
              <a:rPr lang="zh-CN" altLang="en-US" sz="3200" dirty="0">
                <a:solidFill>
                  <a:schemeClr val="tx1">
                    <a:lumMod val="95000"/>
                    <a:lumOff val="5000"/>
                  </a:schemeClr>
                </a:solidFill>
                <a:latin typeface="OPPOSans H"/>
                <a:ea typeface="OPPOSans H"/>
              </a:rPr>
              <a:t>先生</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hidden="1">
            <a:extLst>
              <a:ext uri="{FF2B5EF4-FFF2-40B4-BE49-F238E27FC236}">
                <a16:creationId xmlns:a16="http://schemas.microsoft.com/office/drawing/2014/main" id="{CF664697-CD03-0ECA-2454-F4A707EB9E33}"/>
              </a:ext>
            </a:extLst>
          </p:cNvPr>
          <p:cNvSpPr/>
          <p:nvPr/>
        </p:nvSpPr>
        <p:spPr>
          <a:xfrm>
            <a:off x="4223792" y="2849307"/>
            <a:ext cx="317816" cy="504057"/>
          </a:xfrm>
          <a:custGeom>
            <a:avLst/>
            <a:gdLst>
              <a:gd name="connsiteX0" fmla="*/ 158908 w 317816"/>
              <a:gd name="connsiteY0" fmla="*/ 0 h 504057"/>
              <a:gd name="connsiteX1" fmla="*/ 317816 w 317816"/>
              <a:gd name="connsiteY1" fmla="*/ 158908 h 504057"/>
              <a:gd name="connsiteX2" fmla="*/ 305328 w 317816"/>
              <a:gd name="connsiteY2" fmla="*/ 220762 h 504057"/>
              <a:gd name="connsiteX3" fmla="*/ 284248 w 317816"/>
              <a:gd name="connsiteY3" fmla="*/ 252029 h 504057"/>
              <a:gd name="connsiteX4" fmla="*/ 305328 w 317816"/>
              <a:gd name="connsiteY4" fmla="*/ 283295 h 504057"/>
              <a:gd name="connsiteX5" fmla="*/ 317816 w 317816"/>
              <a:gd name="connsiteY5" fmla="*/ 345149 h 504057"/>
              <a:gd name="connsiteX6" fmla="*/ 158908 w 317816"/>
              <a:gd name="connsiteY6" fmla="*/ 504057 h 504057"/>
              <a:gd name="connsiteX7" fmla="*/ 0 w 317816"/>
              <a:gd name="connsiteY7" fmla="*/ 345149 h 504057"/>
              <a:gd name="connsiteX8" fmla="*/ 12488 w 317816"/>
              <a:gd name="connsiteY8" fmla="*/ 283295 h 504057"/>
              <a:gd name="connsiteX9" fmla="*/ 33569 w 317816"/>
              <a:gd name="connsiteY9" fmla="*/ 252029 h 504057"/>
              <a:gd name="connsiteX10" fmla="*/ 12488 w 317816"/>
              <a:gd name="connsiteY10" fmla="*/ 220762 h 504057"/>
              <a:gd name="connsiteX11" fmla="*/ 0 w 317816"/>
              <a:gd name="connsiteY11" fmla="*/ 158908 h 504057"/>
              <a:gd name="connsiteX12" fmla="*/ 158908 w 317816"/>
              <a:gd name="connsiteY12" fmla="*/ 0 h 504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7816" h="504057">
                <a:moveTo>
                  <a:pt x="158908" y="0"/>
                </a:moveTo>
                <a:cubicBezTo>
                  <a:pt x="246670" y="0"/>
                  <a:pt x="317816" y="71146"/>
                  <a:pt x="317816" y="158908"/>
                </a:cubicBezTo>
                <a:cubicBezTo>
                  <a:pt x="317816" y="180848"/>
                  <a:pt x="313370" y="201751"/>
                  <a:pt x="305328" y="220762"/>
                </a:cubicBezTo>
                <a:lnTo>
                  <a:pt x="284248" y="252029"/>
                </a:lnTo>
                <a:lnTo>
                  <a:pt x="305328" y="283295"/>
                </a:lnTo>
                <a:cubicBezTo>
                  <a:pt x="313370" y="302307"/>
                  <a:pt x="317816" y="323209"/>
                  <a:pt x="317816" y="345149"/>
                </a:cubicBezTo>
                <a:cubicBezTo>
                  <a:pt x="317816" y="432911"/>
                  <a:pt x="246670" y="504057"/>
                  <a:pt x="158908" y="504057"/>
                </a:cubicBezTo>
                <a:cubicBezTo>
                  <a:pt x="71146" y="504057"/>
                  <a:pt x="0" y="432911"/>
                  <a:pt x="0" y="345149"/>
                </a:cubicBezTo>
                <a:cubicBezTo>
                  <a:pt x="0" y="323209"/>
                  <a:pt x="4447" y="302307"/>
                  <a:pt x="12488" y="283295"/>
                </a:cubicBezTo>
                <a:lnTo>
                  <a:pt x="33569" y="252029"/>
                </a:lnTo>
                <a:lnTo>
                  <a:pt x="12488" y="220762"/>
                </a:lnTo>
                <a:cubicBezTo>
                  <a:pt x="4447" y="201751"/>
                  <a:pt x="0" y="180848"/>
                  <a:pt x="0" y="158908"/>
                </a:cubicBezTo>
                <a:cubicBezTo>
                  <a:pt x="0" y="71146"/>
                  <a:pt x="71146" y="0"/>
                  <a:pt x="158908"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圆角 1">
            <a:extLst>
              <a:ext uri="{FF2B5EF4-FFF2-40B4-BE49-F238E27FC236}">
                <a16:creationId xmlns:a16="http://schemas.microsoft.com/office/drawing/2014/main" id="{6F3F198D-0E6B-3FA6-404C-8BBA9E9AD247}"/>
              </a:ext>
            </a:extLst>
          </p:cNvPr>
          <p:cNvSpPr/>
          <p:nvPr/>
        </p:nvSpPr>
        <p:spPr>
          <a:xfrm>
            <a:off x="1665446" y="2420888"/>
            <a:ext cx="1872208" cy="2778366"/>
          </a:xfrm>
          <a:prstGeom prst="roundRect">
            <a:avLst>
              <a:gd name="adj" fmla="val 7847"/>
            </a:avLst>
          </a:prstGeom>
          <a:solidFill>
            <a:schemeClr val="bg1">
              <a:alpha val="45000"/>
            </a:schemeClr>
          </a:solidFill>
          <a:ln>
            <a:gradFill flip="none" rotWithShape="1">
              <a:gsLst>
                <a:gs pos="0">
                  <a:schemeClr val="accent2"/>
                </a:gs>
                <a:gs pos="100000">
                  <a:schemeClr val="accent1">
                    <a:alpha val="0"/>
                  </a:schemeClr>
                </a:gs>
              </a:gsLst>
              <a:lin ang="2700000" scaled="1"/>
              <a:tileRect/>
            </a:gradFill>
          </a:ln>
          <a:effectLst>
            <a:outerShdw blurRad="330200" dist="1905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6D775E53-85AE-65D4-3606-37D8285862AD}"/>
              </a:ext>
            </a:extLst>
          </p:cNvPr>
          <p:cNvSpPr/>
          <p:nvPr/>
        </p:nvSpPr>
        <p:spPr>
          <a:xfrm>
            <a:off x="1538594" y="3085393"/>
            <a:ext cx="126853" cy="136063"/>
          </a:xfrm>
          <a:custGeom>
            <a:avLst/>
            <a:gdLst>
              <a:gd name="connsiteX0" fmla="*/ 126853 w 126853"/>
              <a:gd name="connsiteY0" fmla="*/ 0 h 136063"/>
              <a:gd name="connsiteX1" fmla="*/ 126853 w 126853"/>
              <a:gd name="connsiteY1" fmla="*/ 136063 h 136063"/>
              <a:gd name="connsiteX2" fmla="*/ 14488 w 126853"/>
              <a:gd name="connsiteY2" fmla="*/ 89520 h 136063"/>
              <a:gd name="connsiteX3" fmla="*/ 0 w 126853"/>
              <a:gd name="connsiteY3" fmla="*/ 68032 h 136063"/>
              <a:gd name="connsiteX4" fmla="*/ 14488 w 126853"/>
              <a:gd name="connsiteY4" fmla="*/ 46543 h 136063"/>
              <a:gd name="connsiteX5" fmla="*/ 126853 w 126853"/>
              <a:gd name="connsiteY5" fmla="*/ 0 h 136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853" h="136063">
                <a:moveTo>
                  <a:pt x="126853" y="0"/>
                </a:moveTo>
                <a:lnTo>
                  <a:pt x="126853" y="136063"/>
                </a:lnTo>
                <a:cubicBezTo>
                  <a:pt x="82972" y="136063"/>
                  <a:pt x="43245" y="118277"/>
                  <a:pt x="14488" y="89520"/>
                </a:cubicBezTo>
                <a:lnTo>
                  <a:pt x="0" y="68032"/>
                </a:lnTo>
                <a:lnTo>
                  <a:pt x="14488" y="46543"/>
                </a:lnTo>
                <a:cubicBezTo>
                  <a:pt x="43245" y="17787"/>
                  <a:pt x="82972" y="0"/>
                  <a:pt x="126853"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5" name="组合 44">
            <a:extLst>
              <a:ext uri="{FF2B5EF4-FFF2-40B4-BE49-F238E27FC236}">
                <a16:creationId xmlns:a16="http://schemas.microsoft.com/office/drawing/2014/main" id="{BCCE5705-4832-D67E-5090-44AB71BE5907}"/>
              </a:ext>
            </a:extLst>
          </p:cNvPr>
          <p:cNvGrpSpPr/>
          <p:nvPr/>
        </p:nvGrpSpPr>
        <p:grpSpPr>
          <a:xfrm>
            <a:off x="1514158" y="2727558"/>
            <a:ext cx="1574959" cy="436026"/>
            <a:chOff x="4223792" y="2163168"/>
            <a:chExt cx="1574959" cy="436026"/>
          </a:xfrm>
          <a:gradFill flip="none" rotWithShape="1">
            <a:gsLst>
              <a:gs pos="0">
                <a:schemeClr val="accent2"/>
              </a:gs>
              <a:gs pos="100000">
                <a:schemeClr val="accent1"/>
              </a:gs>
            </a:gsLst>
            <a:lin ang="10800000" scaled="1"/>
            <a:tileRect/>
          </a:gradFill>
        </p:grpSpPr>
        <p:sp>
          <p:nvSpPr>
            <p:cNvPr id="43" name="任意多边形: 形状 42">
              <a:extLst>
                <a:ext uri="{FF2B5EF4-FFF2-40B4-BE49-F238E27FC236}">
                  <a16:creationId xmlns:a16="http://schemas.microsoft.com/office/drawing/2014/main" id="{F8A013E0-0DC7-CF3E-8B42-DEDA7F83D146}"/>
                </a:ext>
              </a:extLst>
            </p:cNvPr>
            <p:cNvSpPr/>
            <p:nvPr/>
          </p:nvSpPr>
          <p:spPr>
            <a:xfrm>
              <a:off x="4382700" y="2163168"/>
              <a:ext cx="1416051" cy="371790"/>
            </a:xfrm>
            <a:custGeom>
              <a:avLst/>
              <a:gdLst>
                <a:gd name="connsiteX0" fmla="*/ 0 w 1416051"/>
                <a:gd name="connsiteY0" fmla="*/ 0 h 371790"/>
                <a:gd name="connsiteX1" fmla="*/ 1230156 w 1416051"/>
                <a:gd name="connsiteY1" fmla="*/ 0 h 371790"/>
                <a:gd name="connsiteX2" fmla="*/ 1416051 w 1416051"/>
                <a:gd name="connsiteY2" fmla="*/ 185895 h 371790"/>
                <a:gd name="connsiteX3" fmla="*/ 1416050 w 1416051"/>
                <a:gd name="connsiteY3" fmla="*/ 185895 h 371790"/>
                <a:gd name="connsiteX4" fmla="*/ 1230155 w 1416051"/>
                <a:gd name="connsiteY4" fmla="*/ 371790 h 371790"/>
                <a:gd name="connsiteX5" fmla="*/ 0 w 1416051"/>
                <a:gd name="connsiteY5" fmla="*/ 371789 h 371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051" h="371790">
                  <a:moveTo>
                    <a:pt x="0" y="0"/>
                  </a:moveTo>
                  <a:lnTo>
                    <a:pt x="1230156" y="0"/>
                  </a:lnTo>
                  <a:cubicBezTo>
                    <a:pt x="1332823" y="0"/>
                    <a:pt x="1416051" y="83228"/>
                    <a:pt x="1416051" y="185895"/>
                  </a:cubicBezTo>
                  <a:lnTo>
                    <a:pt x="1416050" y="185895"/>
                  </a:lnTo>
                  <a:cubicBezTo>
                    <a:pt x="1416050" y="288562"/>
                    <a:pt x="1332822" y="371790"/>
                    <a:pt x="1230155" y="371790"/>
                  </a:cubicBezTo>
                  <a:lnTo>
                    <a:pt x="0" y="371789"/>
                  </a:lnTo>
                  <a:close/>
                </a:path>
              </a:pathLst>
            </a:custGeom>
            <a:grpFill/>
            <a:ln>
              <a:noFill/>
            </a:ln>
            <a:effectLst>
              <a:outerShdw blurRad="304800" dist="114300" dir="5400000" algn="t" rotWithShape="0">
                <a:schemeClr val="accent1">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任意多边形: 形状 43">
              <a:extLst>
                <a:ext uri="{FF2B5EF4-FFF2-40B4-BE49-F238E27FC236}">
                  <a16:creationId xmlns:a16="http://schemas.microsoft.com/office/drawing/2014/main" id="{8255AA8F-DF22-6E28-D5D6-CC2491FC25C2}"/>
                </a:ext>
              </a:extLst>
            </p:cNvPr>
            <p:cNvSpPr/>
            <p:nvPr/>
          </p:nvSpPr>
          <p:spPr>
            <a:xfrm>
              <a:off x="4223792" y="2163168"/>
              <a:ext cx="158908" cy="436026"/>
            </a:xfrm>
            <a:custGeom>
              <a:avLst/>
              <a:gdLst>
                <a:gd name="connsiteX0" fmla="*/ 158908 w 158908"/>
                <a:gd name="connsiteY0" fmla="*/ 0 h 436026"/>
                <a:gd name="connsiteX1" fmla="*/ 158908 w 158908"/>
                <a:gd name="connsiteY1" fmla="*/ 367994 h 436026"/>
                <a:gd name="connsiteX2" fmla="*/ 46543 w 158908"/>
                <a:gd name="connsiteY2" fmla="*/ 414537 h 436026"/>
                <a:gd name="connsiteX3" fmla="*/ 32055 w 158908"/>
                <a:gd name="connsiteY3" fmla="*/ 436026 h 436026"/>
                <a:gd name="connsiteX4" fmla="*/ 12488 w 158908"/>
                <a:gd name="connsiteY4" fmla="*/ 407003 h 436026"/>
                <a:gd name="connsiteX5" fmla="*/ 0 w 158908"/>
                <a:gd name="connsiteY5" fmla="*/ 345149 h 436026"/>
                <a:gd name="connsiteX6" fmla="*/ 959 w 158908"/>
                <a:gd name="connsiteY6" fmla="*/ 340399 h 436026"/>
                <a:gd name="connsiteX7" fmla="*/ 959 w 158908"/>
                <a:gd name="connsiteY7" fmla="*/ 163658 h 436026"/>
                <a:gd name="connsiteX8" fmla="*/ 0 w 158908"/>
                <a:gd name="connsiteY8" fmla="*/ 158908 h 436026"/>
                <a:gd name="connsiteX9" fmla="*/ 158908 w 158908"/>
                <a:gd name="connsiteY9" fmla="*/ 0 h 436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908" h="436026">
                  <a:moveTo>
                    <a:pt x="158908" y="0"/>
                  </a:moveTo>
                  <a:lnTo>
                    <a:pt x="158908" y="367994"/>
                  </a:lnTo>
                  <a:cubicBezTo>
                    <a:pt x="115027" y="367994"/>
                    <a:pt x="75300" y="385781"/>
                    <a:pt x="46543" y="414537"/>
                  </a:cubicBezTo>
                  <a:lnTo>
                    <a:pt x="32055" y="436026"/>
                  </a:lnTo>
                  <a:lnTo>
                    <a:pt x="12488" y="407003"/>
                  </a:lnTo>
                  <a:cubicBezTo>
                    <a:pt x="4447" y="387992"/>
                    <a:pt x="0" y="367089"/>
                    <a:pt x="0" y="345149"/>
                  </a:cubicBezTo>
                  <a:lnTo>
                    <a:pt x="959" y="340399"/>
                  </a:lnTo>
                  <a:lnTo>
                    <a:pt x="959" y="163658"/>
                  </a:lnTo>
                  <a:lnTo>
                    <a:pt x="0" y="158908"/>
                  </a:lnTo>
                  <a:cubicBezTo>
                    <a:pt x="0" y="71146"/>
                    <a:pt x="71146" y="0"/>
                    <a:pt x="1589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3" name="矩形: 圆角 52">
            <a:extLst>
              <a:ext uri="{FF2B5EF4-FFF2-40B4-BE49-F238E27FC236}">
                <a16:creationId xmlns:a16="http://schemas.microsoft.com/office/drawing/2014/main" id="{58208A81-9322-0587-D291-9B601A79D02D}"/>
              </a:ext>
            </a:extLst>
          </p:cNvPr>
          <p:cNvSpPr/>
          <p:nvPr/>
        </p:nvSpPr>
        <p:spPr>
          <a:xfrm>
            <a:off x="4041710" y="2420888"/>
            <a:ext cx="1872208" cy="2778366"/>
          </a:xfrm>
          <a:prstGeom prst="roundRect">
            <a:avLst>
              <a:gd name="adj" fmla="val 7847"/>
            </a:avLst>
          </a:prstGeom>
          <a:solidFill>
            <a:schemeClr val="bg1">
              <a:alpha val="45000"/>
            </a:schemeClr>
          </a:solidFill>
          <a:ln>
            <a:gradFill flip="none" rotWithShape="1">
              <a:gsLst>
                <a:gs pos="0">
                  <a:schemeClr val="accent2"/>
                </a:gs>
                <a:gs pos="100000">
                  <a:schemeClr val="accent1">
                    <a:alpha val="0"/>
                  </a:schemeClr>
                </a:gs>
              </a:gsLst>
              <a:lin ang="2700000" scaled="1"/>
              <a:tileRect/>
            </a:gradFill>
          </a:ln>
          <a:effectLst>
            <a:outerShdw blurRad="330200" dist="1905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B14F5014-0BA4-0601-8DFF-1120B2FACDF3}"/>
              </a:ext>
            </a:extLst>
          </p:cNvPr>
          <p:cNvSpPr/>
          <p:nvPr/>
        </p:nvSpPr>
        <p:spPr>
          <a:xfrm>
            <a:off x="3914858" y="3085393"/>
            <a:ext cx="126853" cy="136063"/>
          </a:xfrm>
          <a:custGeom>
            <a:avLst/>
            <a:gdLst>
              <a:gd name="connsiteX0" fmla="*/ 126853 w 126853"/>
              <a:gd name="connsiteY0" fmla="*/ 0 h 136063"/>
              <a:gd name="connsiteX1" fmla="*/ 126853 w 126853"/>
              <a:gd name="connsiteY1" fmla="*/ 136063 h 136063"/>
              <a:gd name="connsiteX2" fmla="*/ 14488 w 126853"/>
              <a:gd name="connsiteY2" fmla="*/ 89520 h 136063"/>
              <a:gd name="connsiteX3" fmla="*/ 0 w 126853"/>
              <a:gd name="connsiteY3" fmla="*/ 68032 h 136063"/>
              <a:gd name="connsiteX4" fmla="*/ 14488 w 126853"/>
              <a:gd name="connsiteY4" fmla="*/ 46543 h 136063"/>
              <a:gd name="connsiteX5" fmla="*/ 126853 w 126853"/>
              <a:gd name="connsiteY5" fmla="*/ 0 h 136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853" h="136063">
                <a:moveTo>
                  <a:pt x="126853" y="0"/>
                </a:moveTo>
                <a:lnTo>
                  <a:pt x="126853" y="136063"/>
                </a:lnTo>
                <a:cubicBezTo>
                  <a:pt x="82972" y="136063"/>
                  <a:pt x="43245" y="118277"/>
                  <a:pt x="14488" y="89520"/>
                </a:cubicBezTo>
                <a:lnTo>
                  <a:pt x="0" y="68032"/>
                </a:lnTo>
                <a:lnTo>
                  <a:pt x="14488" y="46543"/>
                </a:lnTo>
                <a:cubicBezTo>
                  <a:pt x="43245" y="17787"/>
                  <a:pt x="82972" y="0"/>
                  <a:pt x="126853"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5" name="组合 54">
            <a:extLst>
              <a:ext uri="{FF2B5EF4-FFF2-40B4-BE49-F238E27FC236}">
                <a16:creationId xmlns:a16="http://schemas.microsoft.com/office/drawing/2014/main" id="{B40618D1-AE8C-C232-86DC-E75548EB1D8E}"/>
              </a:ext>
            </a:extLst>
          </p:cNvPr>
          <p:cNvGrpSpPr/>
          <p:nvPr/>
        </p:nvGrpSpPr>
        <p:grpSpPr>
          <a:xfrm>
            <a:off x="3890422" y="2727558"/>
            <a:ext cx="1574959" cy="436026"/>
            <a:chOff x="4223792" y="2163168"/>
            <a:chExt cx="1574959" cy="436026"/>
          </a:xfrm>
          <a:gradFill flip="none" rotWithShape="1">
            <a:gsLst>
              <a:gs pos="0">
                <a:schemeClr val="accent2"/>
              </a:gs>
              <a:gs pos="100000">
                <a:schemeClr val="accent1"/>
              </a:gs>
            </a:gsLst>
            <a:lin ang="10800000" scaled="1"/>
            <a:tileRect/>
          </a:gradFill>
        </p:grpSpPr>
        <p:sp>
          <p:nvSpPr>
            <p:cNvPr id="59" name="任意多边形: 形状 58">
              <a:extLst>
                <a:ext uri="{FF2B5EF4-FFF2-40B4-BE49-F238E27FC236}">
                  <a16:creationId xmlns:a16="http://schemas.microsoft.com/office/drawing/2014/main" id="{F5F76754-658B-BC63-7CA7-5B20F558A4C1}"/>
                </a:ext>
              </a:extLst>
            </p:cNvPr>
            <p:cNvSpPr/>
            <p:nvPr/>
          </p:nvSpPr>
          <p:spPr>
            <a:xfrm>
              <a:off x="4382700" y="2163168"/>
              <a:ext cx="1416051" cy="371790"/>
            </a:xfrm>
            <a:custGeom>
              <a:avLst/>
              <a:gdLst>
                <a:gd name="connsiteX0" fmla="*/ 0 w 1416051"/>
                <a:gd name="connsiteY0" fmla="*/ 0 h 371790"/>
                <a:gd name="connsiteX1" fmla="*/ 1230156 w 1416051"/>
                <a:gd name="connsiteY1" fmla="*/ 0 h 371790"/>
                <a:gd name="connsiteX2" fmla="*/ 1416051 w 1416051"/>
                <a:gd name="connsiteY2" fmla="*/ 185895 h 371790"/>
                <a:gd name="connsiteX3" fmla="*/ 1416050 w 1416051"/>
                <a:gd name="connsiteY3" fmla="*/ 185895 h 371790"/>
                <a:gd name="connsiteX4" fmla="*/ 1230155 w 1416051"/>
                <a:gd name="connsiteY4" fmla="*/ 371790 h 371790"/>
                <a:gd name="connsiteX5" fmla="*/ 0 w 1416051"/>
                <a:gd name="connsiteY5" fmla="*/ 371789 h 371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051" h="371790">
                  <a:moveTo>
                    <a:pt x="0" y="0"/>
                  </a:moveTo>
                  <a:lnTo>
                    <a:pt x="1230156" y="0"/>
                  </a:lnTo>
                  <a:cubicBezTo>
                    <a:pt x="1332823" y="0"/>
                    <a:pt x="1416051" y="83228"/>
                    <a:pt x="1416051" y="185895"/>
                  </a:cubicBezTo>
                  <a:lnTo>
                    <a:pt x="1416050" y="185895"/>
                  </a:lnTo>
                  <a:cubicBezTo>
                    <a:pt x="1416050" y="288562"/>
                    <a:pt x="1332822" y="371790"/>
                    <a:pt x="1230155" y="371790"/>
                  </a:cubicBezTo>
                  <a:lnTo>
                    <a:pt x="0" y="371789"/>
                  </a:lnTo>
                  <a:close/>
                </a:path>
              </a:pathLst>
            </a:custGeom>
            <a:grpFill/>
            <a:ln>
              <a:noFill/>
            </a:ln>
            <a:effectLst>
              <a:outerShdw blurRad="304800" dist="114300" dir="5400000" algn="t" rotWithShape="0">
                <a:schemeClr val="accent1">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任意多边形: 形状 59">
              <a:extLst>
                <a:ext uri="{FF2B5EF4-FFF2-40B4-BE49-F238E27FC236}">
                  <a16:creationId xmlns:a16="http://schemas.microsoft.com/office/drawing/2014/main" id="{955EF648-D24E-2B42-36E6-569D934AB898}"/>
                </a:ext>
              </a:extLst>
            </p:cNvPr>
            <p:cNvSpPr/>
            <p:nvPr/>
          </p:nvSpPr>
          <p:spPr>
            <a:xfrm>
              <a:off x="4223792" y="2163168"/>
              <a:ext cx="158908" cy="436026"/>
            </a:xfrm>
            <a:custGeom>
              <a:avLst/>
              <a:gdLst>
                <a:gd name="connsiteX0" fmla="*/ 158908 w 158908"/>
                <a:gd name="connsiteY0" fmla="*/ 0 h 436026"/>
                <a:gd name="connsiteX1" fmla="*/ 158908 w 158908"/>
                <a:gd name="connsiteY1" fmla="*/ 367994 h 436026"/>
                <a:gd name="connsiteX2" fmla="*/ 46543 w 158908"/>
                <a:gd name="connsiteY2" fmla="*/ 414537 h 436026"/>
                <a:gd name="connsiteX3" fmla="*/ 32055 w 158908"/>
                <a:gd name="connsiteY3" fmla="*/ 436026 h 436026"/>
                <a:gd name="connsiteX4" fmla="*/ 12488 w 158908"/>
                <a:gd name="connsiteY4" fmla="*/ 407003 h 436026"/>
                <a:gd name="connsiteX5" fmla="*/ 0 w 158908"/>
                <a:gd name="connsiteY5" fmla="*/ 345149 h 436026"/>
                <a:gd name="connsiteX6" fmla="*/ 959 w 158908"/>
                <a:gd name="connsiteY6" fmla="*/ 340399 h 436026"/>
                <a:gd name="connsiteX7" fmla="*/ 959 w 158908"/>
                <a:gd name="connsiteY7" fmla="*/ 163658 h 436026"/>
                <a:gd name="connsiteX8" fmla="*/ 0 w 158908"/>
                <a:gd name="connsiteY8" fmla="*/ 158908 h 436026"/>
                <a:gd name="connsiteX9" fmla="*/ 158908 w 158908"/>
                <a:gd name="connsiteY9" fmla="*/ 0 h 436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908" h="436026">
                  <a:moveTo>
                    <a:pt x="158908" y="0"/>
                  </a:moveTo>
                  <a:lnTo>
                    <a:pt x="158908" y="367994"/>
                  </a:lnTo>
                  <a:cubicBezTo>
                    <a:pt x="115027" y="367994"/>
                    <a:pt x="75300" y="385781"/>
                    <a:pt x="46543" y="414537"/>
                  </a:cubicBezTo>
                  <a:lnTo>
                    <a:pt x="32055" y="436026"/>
                  </a:lnTo>
                  <a:lnTo>
                    <a:pt x="12488" y="407003"/>
                  </a:lnTo>
                  <a:cubicBezTo>
                    <a:pt x="4447" y="387992"/>
                    <a:pt x="0" y="367089"/>
                    <a:pt x="0" y="345149"/>
                  </a:cubicBezTo>
                  <a:lnTo>
                    <a:pt x="959" y="340399"/>
                  </a:lnTo>
                  <a:lnTo>
                    <a:pt x="959" y="163658"/>
                  </a:lnTo>
                  <a:lnTo>
                    <a:pt x="0" y="158908"/>
                  </a:lnTo>
                  <a:cubicBezTo>
                    <a:pt x="0" y="71146"/>
                    <a:pt x="71146" y="0"/>
                    <a:pt x="158908" y="0"/>
                  </a:cubicBezTo>
                  <a:close/>
                </a:path>
              </a:pathLst>
            </a:custGeom>
            <a:grpFill/>
            <a:ln>
              <a:noFill/>
            </a:ln>
            <a:effectLst>
              <a:outerShdw blurRad="304800" dist="114300" dir="5400000" algn="t" rotWithShape="0">
                <a:schemeClr val="accent1">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8" name="Right Triangle 45+">
            <a:extLst>
              <a:ext uri="{FF2B5EF4-FFF2-40B4-BE49-F238E27FC236}">
                <a16:creationId xmlns:a16="http://schemas.microsoft.com/office/drawing/2014/main" id="{1E16D80D-25F9-85FC-6FF2-1AAF38840056}"/>
              </a:ext>
            </a:extLst>
          </p:cNvPr>
          <p:cNvSpPr/>
          <p:nvPr/>
        </p:nvSpPr>
        <p:spPr>
          <a:xfrm flipH="1">
            <a:off x="5401320" y="4690085"/>
            <a:ext cx="516258" cy="516258"/>
          </a:xfrm>
          <a:prstGeom prst="r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sp>
        <p:nvSpPr>
          <p:cNvPr id="62" name="矩形: 圆角 61">
            <a:extLst>
              <a:ext uri="{FF2B5EF4-FFF2-40B4-BE49-F238E27FC236}">
                <a16:creationId xmlns:a16="http://schemas.microsoft.com/office/drawing/2014/main" id="{7BD26252-74CD-0598-0C8A-866DF92EC64F}"/>
              </a:ext>
            </a:extLst>
          </p:cNvPr>
          <p:cNvSpPr/>
          <p:nvPr/>
        </p:nvSpPr>
        <p:spPr>
          <a:xfrm>
            <a:off x="6417974" y="2420888"/>
            <a:ext cx="1872208" cy="2778366"/>
          </a:xfrm>
          <a:prstGeom prst="roundRect">
            <a:avLst>
              <a:gd name="adj" fmla="val 7847"/>
            </a:avLst>
          </a:prstGeom>
          <a:solidFill>
            <a:schemeClr val="bg1">
              <a:alpha val="45000"/>
            </a:schemeClr>
          </a:solidFill>
          <a:ln>
            <a:gradFill flip="none" rotWithShape="1">
              <a:gsLst>
                <a:gs pos="0">
                  <a:schemeClr val="accent2"/>
                </a:gs>
                <a:gs pos="100000">
                  <a:schemeClr val="accent1">
                    <a:alpha val="0"/>
                  </a:schemeClr>
                </a:gs>
              </a:gsLst>
              <a:lin ang="2700000" scaled="1"/>
              <a:tileRect/>
            </a:gradFill>
          </a:ln>
          <a:effectLst>
            <a:outerShdw blurRad="330200" dist="1905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BFB40F1B-BC9A-07FD-E670-0F6571E133DC}"/>
              </a:ext>
            </a:extLst>
          </p:cNvPr>
          <p:cNvSpPr/>
          <p:nvPr/>
        </p:nvSpPr>
        <p:spPr>
          <a:xfrm>
            <a:off x="6291122" y="3085393"/>
            <a:ext cx="126853" cy="136063"/>
          </a:xfrm>
          <a:custGeom>
            <a:avLst/>
            <a:gdLst>
              <a:gd name="connsiteX0" fmla="*/ 126853 w 126853"/>
              <a:gd name="connsiteY0" fmla="*/ 0 h 136063"/>
              <a:gd name="connsiteX1" fmla="*/ 126853 w 126853"/>
              <a:gd name="connsiteY1" fmla="*/ 136063 h 136063"/>
              <a:gd name="connsiteX2" fmla="*/ 14488 w 126853"/>
              <a:gd name="connsiteY2" fmla="*/ 89520 h 136063"/>
              <a:gd name="connsiteX3" fmla="*/ 0 w 126853"/>
              <a:gd name="connsiteY3" fmla="*/ 68032 h 136063"/>
              <a:gd name="connsiteX4" fmla="*/ 14488 w 126853"/>
              <a:gd name="connsiteY4" fmla="*/ 46543 h 136063"/>
              <a:gd name="connsiteX5" fmla="*/ 126853 w 126853"/>
              <a:gd name="connsiteY5" fmla="*/ 0 h 136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853" h="136063">
                <a:moveTo>
                  <a:pt x="126853" y="0"/>
                </a:moveTo>
                <a:lnTo>
                  <a:pt x="126853" y="136063"/>
                </a:lnTo>
                <a:cubicBezTo>
                  <a:pt x="82972" y="136063"/>
                  <a:pt x="43245" y="118277"/>
                  <a:pt x="14488" y="89520"/>
                </a:cubicBezTo>
                <a:lnTo>
                  <a:pt x="0" y="68032"/>
                </a:lnTo>
                <a:lnTo>
                  <a:pt x="14488" y="46543"/>
                </a:lnTo>
                <a:cubicBezTo>
                  <a:pt x="43245" y="17787"/>
                  <a:pt x="82972" y="0"/>
                  <a:pt x="126853"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4" name="组合 63">
            <a:extLst>
              <a:ext uri="{FF2B5EF4-FFF2-40B4-BE49-F238E27FC236}">
                <a16:creationId xmlns:a16="http://schemas.microsoft.com/office/drawing/2014/main" id="{CAE2B0F2-B495-614B-4E62-27528CB917CC}"/>
              </a:ext>
            </a:extLst>
          </p:cNvPr>
          <p:cNvGrpSpPr/>
          <p:nvPr/>
        </p:nvGrpSpPr>
        <p:grpSpPr>
          <a:xfrm>
            <a:off x="6266686" y="2727558"/>
            <a:ext cx="1574959" cy="436026"/>
            <a:chOff x="4223792" y="2163168"/>
            <a:chExt cx="1574959" cy="436026"/>
          </a:xfrm>
          <a:gradFill flip="none" rotWithShape="1">
            <a:gsLst>
              <a:gs pos="0">
                <a:schemeClr val="accent2"/>
              </a:gs>
              <a:gs pos="100000">
                <a:schemeClr val="accent1"/>
              </a:gs>
            </a:gsLst>
            <a:lin ang="10800000" scaled="1"/>
            <a:tileRect/>
          </a:gradFill>
        </p:grpSpPr>
        <p:sp>
          <p:nvSpPr>
            <p:cNvPr id="68" name="任意多边形: 形状 67">
              <a:extLst>
                <a:ext uri="{FF2B5EF4-FFF2-40B4-BE49-F238E27FC236}">
                  <a16:creationId xmlns:a16="http://schemas.microsoft.com/office/drawing/2014/main" id="{C3E1B0E5-673D-14C2-40E8-8FC0DB3607ED}"/>
                </a:ext>
              </a:extLst>
            </p:cNvPr>
            <p:cNvSpPr/>
            <p:nvPr/>
          </p:nvSpPr>
          <p:spPr>
            <a:xfrm>
              <a:off x="4382700" y="2163168"/>
              <a:ext cx="1416051" cy="371790"/>
            </a:xfrm>
            <a:custGeom>
              <a:avLst/>
              <a:gdLst>
                <a:gd name="connsiteX0" fmla="*/ 0 w 1416051"/>
                <a:gd name="connsiteY0" fmla="*/ 0 h 371790"/>
                <a:gd name="connsiteX1" fmla="*/ 1230156 w 1416051"/>
                <a:gd name="connsiteY1" fmla="*/ 0 h 371790"/>
                <a:gd name="connsiteX2" fmla="*/ 1416051 w 1416051"/>
                <a:gd name="connsiteY2" fmla="*/ 185895 h 371790"/>
                <a:gd name="connsiteX3" fmla="*/ 1416050 w 1416051"/>
                <a:gd name="connsiteY3" fmla="*/ 185895 h 371790"/>
                <a:gd name="connsiteX4" fmla="*/ 1230155 w 1416051"/>
                <a:gd name="connsiteY4" fmla="*/ 371790 h 371790"/>
                <a:gd name="connsiteX5" fmla="*/ 0 w 1416051"/>
                <a:gd name="connsiteY5" fmla="*/ 371789 h 371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051" h="371790">
                  <a:moveTo>
                    <a:pt x="0" y="0"/>
                  </a:moveTo>
                  <a:lnTo>
                    <a:pt x="1230156" y="0"/>
                  </a:lnTo>
                  <a:cubicBezTo>
                    <a:pt x="1332823" y="0"/>
                    <a:pt x="1416051" y="83228"/>
                    <a:pt x="1416051" y="185895"/>
                  </a:cubicBezTo>
                  <a:lnTo>
                    <a:pt x="1416050" y="185895"/>
                  </a:lnTo>
                  <a:cubicBezTo>
                    <a:pt x="1416050" y="288562"/>
                    <a:pt x="1332822" y="371790"/>
                    <a:pt x="1230155" y="371790"/>
                  </a:cubicBezTo>
                  <a:lnTo>
                    <a:pt x="0" y="371789"/>
                  </a:lnTo>
                  <a:close/>
                </a:path>
              </a:pathLst>
            </a:custGeom>
            <a:grpFill/>
            <a:ln>
              <a:noFill/>
            </a:ln>
            <a:effectLst>
              <a:outerShdw blurRad="304800" dist="114300" dir="5400000" algn="t" rotWithShape="0">
                <a:schemeClr val="accent1">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9" name="任意多边形: 形状 68">
              <a:extLst>
                <a:ext uri="{FF2B5EF4-FFF2-40B4-BE49-F238E27FC236}">
                  <a16:creationId xmlns:a16="http://schemas.microsoft.com/office/drawing/2014/main" id="{3C4C4148-5F53-9D2E-DEBA-6C1CB74A3BD6}"/>
                </a:ext>
              </a:extLst>
            </p:cNvPr>
            <p:cNvSpPr/>
            <p:nvPr/>
          </p:nvSpPr>
          <p:spPr>
            <a:xfrm>
              <a:off x="4223792" y="2163168"/>
              <a:ext cx="158908" cy="436026"/>
            </a:xfrm>
            <a:custGeom>
              <a:avLst/>
              <a:gdLst>
                <a:gd name="connsiteX0" fmla="*/ 158908 w 158908"/>
                <a:gd name="connsiteY0" fmla="*/ 0 h 436026"/>
                <a:gd name="connsiteX1" fmla="*/ 158908 w 158908"/>
                <a:gd name="connsiteY1" fmla="*/ 367994 h 436026"/>
                <a:gd name="connsiteX2" fmla="*/ 46543 w 158908"/>
                <a:gd name="connsiteY2" fmla="*/ 414537 h 436026"/>
                <a:gd name="connsiteX3" fmla="*/ 32055 w 158908"/>
                <a:gd name="connsiteY3" fmla="*/ 436026 h 436026"/>
                <a:gd name="connsiteX4" fmla="*/ 12488 w 158908"/>
                <a:gd name="connsiteY4" fmla="*/ 407003 h 436026"/>
                <a:gd name="connsiteX5" fmla="*/ 0 w 158908"/>
                <a:gd name="connsiteY5" fmla="*/ 345149 h 436026"/>
                <a:gd name="connsiteX6" fmla="*/ 959 w 158908"/>
                <a:gd name="connsiteY6" fmla="*/ 340399 h 436026"/>
                <a:gd name="connsiteX7" fmla="*/ 959 w 158908"/>
                <a:gd name="connsiteY7" fmla="*/ 163658 h 436026"/>
                <a:gd name="connsiteX8" fmla="*/ 0 w 158908"/>
                <a:gd name="connsiteY8" fmla="*/ 158908 h 436026"/>
                <a:gd name="connsiteX9" fmla="*/ 158908 w 158908"/>
                <a:gd name="connsiteY9" fmla="*/ 0 h 436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908" h="436026">
                  <a:moveTo>
                    <a:pt x="158908" y="0"/>
                  </a:moveTo>
                  <a:lnTo>
                    <a:pt x="158908" y="367994"/>
                  </a:lnTo>
                  <a:cubicBezTo>
                    <a:pt x="115027" y="367994"/>
                    <a:pt x="75300" y="385781"/>
                    <a:pt x="46543" y="414537"/>
                  </a:cubicBezTo>
                  <a:lnTo>
                    <a:pt x="32055" y="436026"/>
                  </a:lnTo>
                  <a:lnTo>
                    <a:pt x="12488" y="407003"/>
                  </a:lnTo>
                  <a:cubicBezTo>
                    <a:pt x="4447" y="387992"/>
                    <a:pt x="0" y="367089"/>
                    <a:pt x="0" y="345149"/>
                  </a:cubicBezTo>
                  <a:lnTo>
                    <a:pt x="959" y="340399"/>
                  </a:lnTo>
                  <a:lnTo>
                    <a:pt x="959" y="163658"/>
                  </a:lnTo>
                  <a:lnTo>
                    <a:pt x="0" y="158908"/>
                  </a:lnTo>
                  <a:cubicBezTo>
                    <a:pt x="0" y="71146"/>
                    <a:pt x="71146" y="0"/>
                    <a:pt x="158908" y="0"/>
                  </a:cubicBezTo>
                  <a:close/>
                </a:path>
              </a:pathLst>
            </a:custGeom>
            <a:grpFill/>
            <a:ln>
              <a:noFill/>
            </a:ln>
            <a:effectLst>
              <a:outerShdw blurRad="304800" dist="114300" dir="5400000" algn="t" rotWithShape="0">
                <a:schemeClr val="accent1">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7" name="Right Triangle 45+">
            <a:extLst>
              <a:ext uri="{FF2B5EF4-FFF2-40B4-BE49-F238E27FC236}">
                <a16:creationId xmlns:a16="http://schemas.microsoft.com/office/drawing/2014/main" id="{159A33E1-2187-4E85-6BE3-071092CE3AA1}"/>
              </a:ext>
            </a:extLst>
          </p:cNvPr>
          <p:cNvSpPr/>
          <p:nvPr/>
        </p:nvSpPr>
        <p:spPr>
          <a:xfrm flipH="1">
            <a:off x="7777584" y="4690085"/>
            <a:ext cx="516258" cy="516258"/>
          </a:xfrm>
          <a:prstGeom prst="r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sp>
        <p:nvSpPr>
          <p:cNvPr id="71" name="矩形: 圆角 70">
            <a:extLst>
              <a:ext uri="{FF2B5EF4-FFF2-40B4-BE49-F238E27FC236}">
                <a16:creationId xmlns:a16="http://schemas.microsoft.com/office/drawing/2014/main" id="{D7CDA872-DD37-EE82-8209-15568DCFB5B6}"/>
              </a:ext>
            </a:extLst>
          </p:cNvPr>
          <p:cNvSpPr/>
          <p:nvPr/>
        </p:nvSpPr>
        <p:spPr>
          <a:xfrm>
            <a:off x="8794238" y="2420888"/>
            <a:ext cx="1872208" cy="2778366"/>
          </a:xfrm>
          <a:prstGeom prst="roundRect">
            <a:avLst>
              <a:gd name="adj" fmla="val 7847"/>
            </a:avLst>
          </a:prstGeom>
          <a:solidFill>
            <a:schemeClr val="bg1">
              <a:alpha val="45000"/>
            </a:schemeClr>
          </a:solidFill>
          <a:ln>
            <a:gradFill flip="none" rotWithShape="1">
              <a:gsLst>
                <a:gs pos="0">
                  <a:schemeClr val="accent2"/>
                </a:gs>
                <a:gs pos="100000">
                  <a:schemeClr val="accent1">
                    <a:alpha val="0"/>
                  </a:schemeClr>
                </a:gs>
              </a:gsLst>
              <a:lin ang="2700000" scaled="1"/>
              <a:tileRect/>
            </a:gradFill>
          </a:ln>
          <a:effectLst>
            <a:outerShdw blurRad="330200" dist="1905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id="{159DF962-A0FA-D23C-093B-446F73544D4F}"/>
              </a:ext>
            </a:extLst>
          </p:cNvPr>
          <p:cNvSpPr/>
          <p:nvPr/>
        </p:nvSpPr>
        <p:spPr>
          <a:xfrm>
            <a:off x="8667386" y="3085393"/>
            <a:ext cx="126853" cy="136063"/>
          </a:xfrm>
          <a:custGeom>
            <a:avLst/>
            <a:gdLst>
              <a:gd name="connsiteX0" fmla="*/ 126853 w 126853"/>
              <a:gd name="connsiteY0" fmla="*/ 0 h 136063"/>
              <a:gd name="connsiteX1" fmla="*/ 126853 w 126853"/>
              <a:gd name="connsiteY1" fmla="*/ 136063 h 136063"/>
              <a:gd name="connsiteX2" fmla="*/ 14488 w 126853"/>
              <a:gd name="connsiteY2" fmla="*/ 89520 h 136063"/>
              <a:gd name="connsiteX3" fmla="*/ 0 w 126853"/>
              <a:gd name="connsiteY3" fmla="*/ 68032 h 136063"/>
              <a:gd name="connsiteX4" fmla="*/ 14488 w 126853"/>
              <a:gd name="connsiteY4" fmla="*/ 46543 h 136063"/>
              <a:gd name="connsiteX5" fmla="*/ 126853 w 126853"/>
              <a:gd name="connsiteY5" fmla="*/ 0 h 136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853" h="136063">
                <a:moveTo>
                  <a:pt x="126853" y="0"/>
                </a:moveTo>
                <a:lnTo>
                  <a:pt x="126853" y="136063"/>
                </a:lnTo>
                <a:cubicBezTo>
                  <a:pt x="82972" y="136063"/>
                  <a:pt x="43245" y="118277"/>
                  <a:pt x="14488" y="89520"/>
                </a:cubicBezTo>
                <a:lnTo>
                  <a:pt x="0" y="68032"/>
                </a:lnTo>
                <a:lnTo>
                  <a:pt x="14488" y="46543"/>
                </a:lnTo>
                <a:cubicBezTo>
                  <a:pt x="43245" y="17787"/>
                  <a:pt x="82972" y="0"/>
                  <a:pt x="126853"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3" name="组合 72">
            <a:extLst>
              <a:ext uri="{FF2B5EF4-FFF2-40B4-BE49-F238E27FC236}">
                <a16:creationId xmlns:a16="http://schemas.microsoft.com/office/drawing/2014/main" id="{E1B95CC3-244F-FADC-BCCF-E6F028A3ADAA}"/>
              </a:ext>
            </a:extLst>
          </p:cNvPr>
          <p:cNvGrpSpPr/>
          <p:nvPr/>
        </p:nvGrpSpPr>
        <p:grpSpPr>
          <a:xfrm>
            <a:off x="8642950" y="2727558"/>
            <a:ext cx="1574959" cy="436026"/>
            <a:chOff x="4223792" y="2163168"/>
            <a:chExt cx="1574959" cy="436026"/>
          </a:xfrm>
          <a:gradFill flip="none" rotWithShape="1">
            <a:gsLst>
              <a:gs pos="0">
                <a:schemeClr val="accent2"/>
              </a:gs>
              <a:gs pos="100000">
                <a:schemeClr val="accent1"/>
              </a:gs>
            </a:gsLst>
            <a:lin ang="10800000" scaled="1"/>
            <a:tileRect/>
          </a:gradFill>
        </p:grpSpPr>
        <p:sp>
          <p:nvSpPr>
            <p:cNvPr id="77" name="任意多边形: 形状 76">
              <a:extLst>
                <a:ext uri="{FF2B5EF4-FFF2-40B4-BE49-F238E27FC236}">
                  <a16:creationId xmlns:a16="http://schemas.microsoft.com/office/drawing/2014/main" id="{16635914-7F7E-91E5-5D6B-3721364700AF}"/>
                </a:ext>
              </a:extLst>
            </p:cNvPr>
            <p:cNvSpPr/>
            <p:nvPr/>
          </p:nvSpPr>
          <p:spPr>
            <a:xfrm>
              <a:off x="4382700" y="2163168"/>
              <a:ext cx="1416051" cy="371790"/>
            </a:xfrm>
            <a:custGeom>
              <a:avLst/>
              <a:gdLst>
                <a:gd name="connsiteX0" fmla="*/ 0 w 1416051"/>
                <a:gd name="connsiteY0" fmla="*/ 0 h 371790"/>
                <a:gd name="connsiteX1" fmla="*/ 1230156 w 1416051"/>
                <a:gd name="connsiteY1" fmla="*/ 0 h 371790"/>
                <a:gd name="connsiteX2" fmla="*/ 1416051 w 1416051"/>
                <a:gd name="connsiteY2" fmla="*/ 185895 h 371790"/>
                <a:gd name="connsiteX3" fmla="*/ 1416050 w 1416051"/>
                <a:gd name="connsiteY3" fmla="*/ 185895 h 371790"/>
                <a:gd name="connsiteX4" fmla="*/ 1230155 w 1416051"/>
                <a:gd name="connsiteY4" fmla="*/ 371790 h 371790"/>
                <a:gd name="connsiteX5" fmla="*/ 0 w 1416051"/>
                <a:gd name="connsiteY5" fmla="*/ 371789 h 371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051" h="371790">
                  <a:moveTo>
                    <a:pt x="0" y="0"/>
                  </a:moveTo>
                  <a:lnTo>
                    <a:pt x="1230156" y="0"/>
                  </a:lnTo>
                  <a:cubicBezTo>
                    <a:pt x="1332823" y="0"/>
                    <a:pt x="1416051" y="83228"/>
                    <a:pt x="1416051" y="185895"/>
                  </a:cubicBezTo>
                  <a:lnTo>
                    <a:pt x="1416050" y="185895"/>
                  </a:lnTo>
                  <a:cubicBezTo>
                    <a:pt x="1416050" y="288562"/>
                    <a:pt x="1332822" y="371790"/>
                    <a:pt x="1230155" y="371790"/>
                  </a:cubicBezTo>
                  <a:lnTo>
                    <a:pt x="0" y="371789"/>
                  </a:lnTo>
                  <a:close/>
                </a:path>
              </a:pathLst>
            </a:custGeom>
            <a:grpFill/>
            <a:ln>
              <a:noFill/>
            </a:ln>
            <a:effectLst>
              <a:outerShdw blurRad="304800" dist="114300" dir="5400000" algn="t" rotWithShape="0">
                <a:schemeClr val="accent1">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8" name="任意多边形: 形状 77">
              <a:extLst>
                <a:ext uri="{FF2B5EF4-FFF2-40B4-BE49-F238E27FC236}">
                  <a16:creationId xmlns:a16="http://schemas.microsoft.com/office/drawing/2014/main" id="{874407EB-AF44-75A2-CC97-77E0F32CC773}"/>
                </a:ext>
              </a:extLst>
            </p:cNvPr>
            <p:cNvSpPr/>
            <p:nvPr/>
          </p:nvSpPr>
          <p:spPr>
            <a:xfrm>
              <a:off x="4223792" y="2163168"/>
              <a:ext cx="158908" cy="436026"/>
            </a:xfrm>
            <a:custGeom>
              <a:avLst/>
              <a:gdLst>
                <a:gd name="connsiteX0" fmla="*/ 158908 w 158908"/>
                <a:gd name="connsiteY0" fmla="*/ 0 h 436026"/>
                <a:gd name="connsiteX1" fmla="*/ 158908 w 158908"/>
                <a:gd name="connsiteY1" fmla="*/ 367994 h 436026"/>
                <a:gd name="connsiteX2" fmla="*/ 46543 w 158908"/>
                <a:gd name="connsiteY2" fmla="*/ 414537 h 436026"/>
                <a:gd name="connsiteX3" fmla="*/ 32055 w 158908"/>
                <a:gd name="connsiteY3" fmla="*/ 436026 h 436026"/>
                <a:gd name="connsiteX4" fmla="*/ 12488 w 158908"/>
                <a:gd name="connsiteY4" fmla="*/ 407003 h 436026"/>
                <a:gd name="connsiteX5" fmla="*/ 0 w 158908"/>
                <a:gd name="connsiteY5" fmla="*/ 345149 h 436026"/>
                <a:gd name="connsiteX6" fmla="*/ 959 w 158908"/>
                <a:gd name="connsiteY6" fmla="*/ 340399 h 436026"/>
                <a:gd name="connsiteX7" fmla="*/ 959 w 158908"/>
                <a:gd name="connsiteY7" fmla="*/ 163658 h 436026"/>
                <a:gd name="connsiteX8" fmla="*/ 0 w 158908"/>
                <a:gd name="connsiteY8" fmla="*/ 158908 h 436026"/>
                <a:gd name="connsiteX9" fmla="*/ 158908 w 158908"/>
                <a:gd name="connsiteY9" fmla="*/ 0 h 436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908" h="436026">
                  <a:moveTo>
                    <a:pt x="158908" y="0"/>
                  </a:moveTo>
                  <a:lnTo>
                    <a:pt x="158908" y="367994"/>
                  </a:lnTo>
                  <a:cubicBezTo>
                    <a:pt x="115027" y="367994"/>
                    <a:pt x="75300" y="385781"/>
                    <a:pt x="46543" y="414537"/>
                  </a:cubicBezTo>
                  <a:lnTo>
                    <a:pt x="32055" y="436026"/>
                  </a:lnTo>
                  <a:lnTo>
                    <a:pt x="12488" y="407003"/>
                  </a:lnTo>
                  <a:cubicBezTo>
                    <a:pt x="4447" y="387992"/>
                    <a:pt x="0" y="367089"/>
                    <a:pt x="0" y="345149"/>
                  </a:cubicBezTo>
                  <a:lnTo>
                    <a:pt x="959" y="340399"/>
                  </a:lnTo>
                  <a:lnTo>
                    <a:pt x="959" y="163658"/>
                  </a:lnTo>
                  <a:lnTo>
                    <a:pt x="0" y="158908"/>
                  </a:lnTo>
                  <a:cubicBezTo>
                    <a:pt x="0" y="71146"/>
                    <a:pt x="71146" y="0"/>
                    <a:pt x="158908" y="0"/>
                  </a:cubicBezTo>
                  <a:close/>
                </a:path>
              </a:pathLst>
            </a:custGeom>
            <a:grpFill/>
            <a:ln>
              <a:noFill/>
            </a:ln>
            <a:effectLst>
              <a:outerShdw blurRad="304800" dist="114300" dir="5400000" algn="t" rotWithShape="0">
                <a:schemeClr val="accent1">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6" name="Right Triangle 45+">
            <a:extLst>
              <a:ext uri="{FF2B5EF4-FFF2-40B4-BE49-F238E27FC236}">
                <a16:creationId xmlns:a16="http://schemas.microsoft.com/office/drawing/2014/main" id="{EAA86A61-73B0-697F-54B9-2A3195B78243}"/>
              </a:ext>
            </a:extLst>
          </p:cNvPr>
          <p:cNvSpPr/>
          <p:nvPr/>
        </p:nvSpPr>
        <p:spPr>
          <a:xfrm flipH="1">
            <a:off x="10153848" y="4690085"/>
            <a:ext cx="516258" cy="516258"/>
          </a:xfrm>
          <a:prstGeom prst="r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sp>
        <p:nvSpPr>
          <p:cNvPr id="48" name="Right Triangle 45+">
            <a:extLst>
              <a:ext uri="{FF2B5EF4-FFF2-40B4-BE49-F238E27FC236}">
                <a16:creationId xmlns:a16="http://schemas.microsoft.com/office/drawing/2014/main" id="{1DDA0959-493A-853F-DEB0-998BACF8E54B}"/>
              </a:ext>
            </a:extLst>
          </p:cNvPr>
          <p:cNvSpPr/>
          <p:nvPr/>
        </p:nvSpPr>
        <p:spPr>
          <a:xfrm flipH="1">
            <a:off x="3025056" y="4690085"/>
            <a:ext cx="516258" cy="516258"/>
          </a:xfrm>
          <a:prstGeom prst="r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sp>
        <p:nvSpPr>
          <p:cNvPr id="80" name="文本框 79">
            <a:extLst>
              <a:ext uri="{FF2B5EF4-FFF2-40B4-BE49-F238E27FC236}">
                <a16:creationId xmlns:a16="http://schemas.microsoft.com/office/drawing/2014/main" id="{2B893403-35C3-A386-FD32-ED9C7F1CD2CD}"/>
              </a:ext>
            </a:extLst>
          </p:cNvPr>
          <p:cNvSpPr txBox="1"/>
          <p:nvPr/>
        </p:nvSpPr>
        <p:spPr>
          <a:xfrm>
            <a:off x="2713082" y="2727558"/>
            <a:ext cx="285656" cy="325410"/>
          </a:xfrm>
          <a:prstGeom prst="rect">
            <a:avLst/>
          </a:prstGeom>
          <a:noFill/>
        </p:spPr>
        <p:txBody>
          <a:bodyPr wrap="none" lIns="0" tIns="0" rIns="0" bIns="0" rtlCol="0">
            <a:spAutoFit/>
          </a:bodyPr>
          <a:lstStyle/>
          <a:p>
            <a:pPr algn="ctr">
              <a:lnSpc>
                <a:spcPct val="120000"/>
              </a:lnSpc>
            </a:pPr>
            <a:r>
              <a:rPr lang="en-US" altLang="zh-CN" sz="2000" dirty="0">
                <a:solidFill>
                  <a:schemeClr val="bg1"/>
                </a:solidFill>
                <a:latin typeface="+mj-lt"/>
              </a:rPr>
              <a:t>01</a:t>
            </a:r>
            <a:endParaRPr lang="zh-CN" altLang="en-US" sz="2000" dirty="0">
              <a:solidFill>
                <a:schemeClr val="bg1"/>
              </a:solidFill>
              <a:latin typeface="+mj-lt"/>
            </a:endParaRPr>
          </a:p>
        </p:txBody>
      </p:sp>
      <p:sp>
        <p:nvSpPr>
          <p:cNvPr id="81" name="文本框 80">
            <a:extLst>
              <a:ext uri="{FF2B5EF4-FFF2-40B4-BE49-F238E27FC236}">
                <a16:creationId xmlns:a16="http://schemas.microsoft.com/office/drawing/2014/main" id="{59DD61E7-0C77-F2EA-56D3-037270210186}"/>
              </a:ext>
            </a:extLst>
          </p:cNvPr>
          <p:cNvSpPr txBox="1"/>
          <p:nvPr/>
        </p:nvSpPr>
        <p:spPr>
          <a:xfrm>
            <a:off x="1796642" y="2737718"/>
            <a:ext cx="498534" cy="329834"/>
          </a:xfrm>
          <a:prstGeom prst="rect">
            <a:avLst/>
          </a:prstGeom>
          <a:noFill/>
        </p:spPr>
        <p:txBody>
          <a:bodyPr wrap="none" lIns="0" tIns="0" rIns="0" bIns="0" rtlCol="0">
            <a:spAutoFit/>
          </a:bodyPr>
          <a:lstStyle/>
          <a:p>
            <a:pPr algn="ctr">
              <a:lnSpc>
                <a:spcPct val="120000"/>
              </a:lnSpc>
            </a:pPr>
            <a:r>
              <a:rPr lang="en-US" altLang="zh-CN" sz="2000" dirty="0">
                <a:solidFill>
                  <a:schemeClr val="bg1">
                    <a:alpha val="62000"/>
                  </a:schemeClr>
                </a:solidFill>
              </a:rPr>
              <a:t>ONE</a:t>
            </a:r>
            <a:endParaRPr lang="zh-CN" altLang="en-US" sz="2000" dirty="0">
              <a:solidFill>
                <a:schemeClr val="bg1">
                  <a:alpha val="62000"/>
                </a:schemeClr>
              </a:solidFill>
            </a:endParaRPr>
          </a:p>
        </p:txBody>
      </p:sp>
      <p:sp>
        <p:nvSpPr>
          <p:cNvPr id="82" name="文本框 81">
            <a:extLst>
              <a:ext uri="{FF2B5EF4-FFF2-40B4-BE49-F238E27FC236}">
                <a16:creationId xmlns:a16="http://schemas.microsoft.com/office/drawing/2014/main" id="{ED10CF56-BC65-4122-7A70-41E1BFDF31CA}"/>
              </a:ext>
            </a:extLst>
          </p:cNvPr>
          <p:cNvSpPr txBox="1"/>
          <p:nvPr/>
        </p:nvSpPr>
        <p:spPr>
          <a:xfrm>
            <a:off x="4989052" y="2727558"/>
            <a:ext cx="340478" cy="325410"/>
          </a:xfrm>
          <a:prstGeom prst="rect">
            <a:avLst/>
          </a:prstGeom>
          <a:noFill/>
        </p:spPr>
        <p:txBody>
          <a:bodyPr wrap="none" lIns="0" tIns="0" rIns="0" bIns="0" rtlCol="0">
            <a:spAutoFit/>
          </a:bodyPr>
          <a:lstStyle/>
          <a:p>
            <a:pPr algn="ctr">
              <a:lnSpc>
                <a:spcPct val="120000"/>
              </a:lnSpc>
            </a:pPr>
            <a:r>
              <a:rPr lang="en-US" altLang="zh-CN" sz="2000" dirty="0">
                <a:solidFill>
                  <a:schemeClr val="bg1"/>
                </a:solidFill>
                <a:latin typeface="+mj-lt"/>
              </a:rPr>
              <a:t>02</a:t>
            </a:r>
            <a:endParaRPr lang="zh-CN" altLang="en-US" sz="2000" dirty="0">
              <a:solidFill>
                <a:schemeClr val="bg1"/>
              </a:solidFill>
              <a:latin typeface="+mj-lt"/>
            </a:endParaRPr>
          </a:p>
        </p:txBody>
      </p:sp>
      <p:sp>
        <p:nvSpPr>
          <p:cNvPr id="83" name="文本框 82">
            <a:extLst>
              <a:ext uri="{FF2B5EF4-FFF2-40B4-BE49-F238E27FC236}">
                <a16:creationId xmlns:a16="http://schemas.microsoft.com/office/drawing/2014/main" id="{33A4C1AB-1157-1039-2565-EB7D16551276}"/>
              </a:ext>
            </a:extLst>
          </p:cNvPr>
          <p:cNvSpPr txBox="1"/>
          <p:nvPr/>
        </p:nvSpPr>
        <p:spPr>
          <a:xfrm>
            <a:off x="4198204" y="2737718"/>
            <a:ext cx="504946" cy="329834"/>
          </a:xfrm>
          <a:prstGeom prst="rect">
            <a:avLst/>
          </a:prstGeom>
          <a:noFill/>
        </p:spPr>
        <p:txBody>
          <a:bodyPr wrap="none" lIns="0" tIns="0" rIns="0" bIns="0" rtlCol="0">
            <a:spAutoFit/>
          </a:bodyPr>
          <a:lstStyle/>
          <a:p>
            <a:pPr algn="ctr">
              <a:lnSpc>
                <a:spcPct val="120000"/>
              </a:lnSpc>
            </a:pPr>
            <a:r>
              <a:rPr lang="en-US" altLang="zh-CN" sz="2000" dirty="0">
                <a:solidFill>
                  <a:schemeClr val="bg1">
                    <a:alpha val="62000"/>
                  </a:schemeClr>
                </a:solidFill>
              </a:rPr>
              <a:t>TWO</a:t>
            </a:r>
            <a:endParaRPr lang="zh-CN" altLang="en-US" sz="2000" dirty="0">
              <a:solidFill>
                <a:schemeClr val="bg1">
                  <a:alpha val="62000"/>
                </a:schemeClr>
              </a:solidFill>
            </a:endParaRPr>
          </a:p>
        </p:txBody>
      </p:sp>
      <p:sp>
        <p:nvSpPr>
          <p:cNvPr id="88" name="文本框 87">
            <a:extLst>
              <a:ext uri="{FF2B5EF4-FFF2-40B4-BE49-F238E27FC236}">
                <a16:creationId xmlns:a16="http://schemas.microsoft.com/office/drawing/2014/main" id="{3DE7EB7C-CD25-5793-C3AD-F48C58F7386E}"/>
              </a:ext>
            </a:extLst>
          </p:cNvPr>
          <p:cNvSpPr txBox="1"/>
          <p:nvPr/>
        </p:nvSpPr>
        <p:spPr>
          <a:xfrm>
            <a:off x="7380669" y="2727558"/>
            <a:ext cx="342081" cy="325410"/>
          </a:xfrm>
          <a:prstGeom prst="rect">
            <a:avLst/>
          </a:prstGeom>
          <a:noFill/>
        </p:spPr>
        <p:txBody>
          <a:bodyPr wrap="none" lIns="0" tIns="0" rIns="0" bIns="0" rtlCol="0">
            <a:spAutoFit/>
          </a:bodyPr>
          <a:lstStyle/>
          <a:p>
            <a:pPr algn="ctr">
              <a:lnSpc>
                <a:spcPct val="120000"/>
              </a:lnSpc>
            </a:pPr>
            <a:r>
              <a:rPr lang="en-US" altLang="zh-CN" sz="2000" dirty="0">
                <a:solidFill>
                  <a:schemeClr val="bg1"/>
                </a:solidFill>
                <a:latin typeface="+mj-lt"/>
              </a:rPr>
              <a:t>03</a:t>
            </a:r>
            <a:endParaRPr lang="zh-CN" altLang="en-US" sz="2000" dirty="0">
              <a:solidFill>
                <a:schemeClr val="bg1"/>
              </a:solidFill>
              <a:latin typeface="+mj-lt"/>
            </a:endParaRPr>
          </a:p>
        </p:txBody>
      </p:sp>
      <p:sp>
        <p:nvSpPr>
          <p:cNvPr id="89" name="文本框 88">
            <a:extLst>
              <a:ext uri="{FF2B5EF4-FFF2-40B4-BE49-F238E27FC236}">
                <a16:creationId xmlns:a16="http://schemas.microsoft.com/office/drawing/2014/main" id="{F0FDD481-79DD-A704-1576-EAC6B9F2953A}"/>
              </a:ext>
            </a:extLst>
          </p:cNvPr>
          <p:cNvSpPr txBox="1"/>
          <p:nvPr/>
        </p:nvSpPr>
        <p:spPr>
          <a:xfrm>
            <a:off x="6510338" y="2737718"/>
            <a:ext cx="772647" cy="329834"/>
          </a:xfrm>
          <a:prstGeom prst="rect">
            <a:avLst/>
          </a:prstGeom>
          <a:noFill/>
        </p:spPr>
        <p:txBody>
          <a:bodyPr wrap="none" lIns="0" tIns="0" rIns="0" bIns="0" rtlCol="0">
            <a:spAutoFit/>
          </a:bodyPr>
          <a:lstStyle/>
          <a:p>
            <a:pPr algn="ctr">
              <a:lnSpc>
                <a:spcPct val="120000"/>
              </a:lnSpc>
            </a:pPr>
            <a:r>
              <a:rPr lang="en-US" altLang="zh-CN" sz="2000" dirty="0">
                <a:solidFill>
                  <a:schemeClr val="bg1">
                    <a:alpha val="62000"/>
                  </a:schemeClr>
                </a:solidFill>
              </a:rPr>
              <a:t>THREE</a:t>
            </a:r>
            <a:endParaRPr lang="zh-CN" altLang="en-US" sz="2000" dirty="0">
              <a:solidFill>
                <a:schemeClr val="bg1">
                  <a:alpha val="62000"/>
                </a:schemeClr>
              </a:solidFill>
            </a:endParaRPr>
          </a:p>
        </p:txBody>
      </p:sp>
      <p:sp>
        <p:nvSpPr>
          <p:cNvPr id="90" name="文本框 89">
            <a:extLst>
              <a:ext uri="{FF2B5EF4-FFF2-40B4-BE49-F238E27FC236}">
                <a16:creationId xmlns:a16="http://schemas.microsoft.com/office/drawing/2014/main" id="{D8D34177-E7A9-8E21-698B-3F5EEEE4EA33}"/>
              </a:ext>
            </a:extLst>
          </p:cNvPr>
          <p:cNvSpPr txBox="1"/>
          <p:nvPr/>
        </p:nvSpPr>
        <p:spPr>
          <a:xfrm>
            <a:off x="9729113" y="2727558"/>
            <a:ext cx="360676" cy="325410"/>
          </a:xfrm>
          <a:prstGeom prst="rect">
            <a:avLst/>
          </a:prstGeom>
          <a:noFill/>
        </p:spPr>
        <p:txBody>
          <a:bodyPr wrap="none" lIns="0" tIns="0" rIns="0" bIns="0" rtlCol="0">
            <a:spAutoFit/>
          </a:bodyPr>
          <a:lstStyle/>
          <a:p>
            <a:pPr algn="ctr">
              <a:lnSpc>
                <a:spcPct val="120000"/>
              </a:lnSpc>
            </a:pPr>
            <a:r>
              <a:rPr lang="en-US" altLang="zh-CN" sz="2000" dirty="0">
                <a:solidFill>
                  <a:schemeClr val="bg1"/>
                </a:solidFill>
                <a:latin typeface="+mj-lt"/>
              </a:rPr>
              <a:t>04</a:t>
            </a:r>
            <a:endParaRPr lang="zh-CN" altLang="en-US" sz="2000" dirty="0">
              <a:solidFill>
                <a:schemeClr val="bg1"/>
              </a:solidFill>
              <a:latin typeface="+mj-lt"/>
            </a:endParaRPr>
          </a:p>
        </p:txBody>
      </p:sp>
      <p:sp>
        <p:nvSpPr>
          <p:cNvPr id="91" name="文本框 90">
            <a:extLst>
              <a:ext uri="{FF2B5EF4-FFF2-40B4-BE49-F238E27FC236}">
                <a16:creationId xmlns:a16="http://schemas.microsoft.com/office/drawing/2014/main" id="{6DE34A26-FE8B-9FAB-5C21-1014DC9F00C1}"/>
              </a:ext>
            </a:extLst>
          </p:cNvPr>
          <p:cNvSpPr txBox="1"/>
          <p:nvPr/>
        </p:nvSpPr>
        <p:spPr>
          <a:xfrm>
            <a:off x="8902028" y="2737718"/>
            <a:ext cx="642805" cy="329834"/>
          </a:xfrm>
          <a:prstGeom prst="rect">
            <a:avLst/>
          </a:prstGeom>
          <a:noFill/>
        </p:spPr>
        <p:txBody>
          <a:bodyPr wrap="none" lIns="0" tIns="0" rIns="0" bIns="0" rtlCol="0">
            <a:spAutoFit/>
          </a:bodyPr>
          <a:lstStyle/>
          <a:p>
            <a:pPr algn="ctr">
              <a:lnSpc>
                <a:spcPct val="120000"/>
              </a:lnSpc>
            </a:pPr>
            <a:r>
              <a:rPr lang="en-US" altLang="zh-CN" sz="2000" dirty="0">
                <a:solidFill>
                  <a:schemeClr val="bg1">
                    <a:alpha val="62000"/>
                  </a:schemeClr>
                </a:solidFill>
              </a:rPr>
              <a:t>FOUR</a:t>
            </a:r>
            <a:endParaRPr lang="zh-CN" altLang="en-US" sz="2000" dirty="0">
              <a:solidFill>
                <a:schemeClr val="bg1">
                  <a:alpha val="62000"/>
                </a:schemeClr>
              </a:solidFill>
            </a:endParaRPr>
          </a:p>
        </p:txBody>
      </p:sp>
      <p:sp>
        <p:nvSpPr>
          <p:cNvPr id="92" name="文本框 91">
            <a:extLst>
              <a:ext uri="{FF2B5EF4-FFF2-40B4-BE49-F238E27FC236}">
                <a16:creationId xmlns:a16="http://schemas.microsoft.com/office/drawing/2014/main" id="{EF5BD498-9E08-2B93-90CE-E32DF72CA72D}"/>
              </a:ext>
            </a:extLst>
          </p:cNvPr>
          <p:cNvSpPr txBox="1"/>
          <p:nvPr/>
        </p:nvSpPr>
        <p:spPr>
          <a:xfrm>
            <a:off x="1985997" y="4390576"/>
            <a:ext cx="1231106" cy="275588"/>
          </a:xfrm>
          <a:prstGeom prst="rect">
            <a:avLst/>
          </a:prstGeom>
          <a:noFill/>
        </p:spPr>
        <p:txBody>
          <a:bodyPr wrap="none" lIns="0" tIns="0" rIns="0" bIns="0" rtlCol="0">
            <a:spAutoFit/>
          </a:bodyPr>
          <a:lstStyle/>
          <a:p>
            <a:pPr algn="ctr">
              <a:lnSpc>
                <a:spcPct val="120000"/>
              </a:lnSpc>
            </a:pPr>
            <a:r>
              <a:rPr lang="zh-CN" altLang="en-US" sz="1600" dirty="0">
                <a:latin typeface="+mj-ea"/>
                <a:ea typeface="+mj-ea"/>
              </a:rPr>
              <a:t>请输入节标题</a:t>
            </a:r>
          </a:p>
        </p:txBody>
      </p:sp>
      <p:sp>
        <p:nvSpPr>
          <p:cNvPr id="95" name="弧形 94">
            <a:extLst>
              <a:ext uri="{FF2B5EF4-FFF2-40B4-BE49-F238E27FC236}">
                <a16:creationId xmlns:a16="http://schemas.microsoft.com/office/drawing/2014/main" id="{BCC6FF34-2B3D-E41A-AFF0-6ADF358D148B}"/>
              </a:ext>
            </a:extLst>
          </p:cNvPr>
          <p:cNvSpPr/>
          <p:nvPr/>
        </p:nvSpPr>
        <p:spPr>
          <a:xfrm>
            <a:off x="2164630" y="3376189"/>
            <a:ext cx="867763" cy="867763"/>
          </a:xfrm>
          <a:prstGeom prst="arc">
            <a:avLst>
              <a:gd name="adj1" fmla="val 19231719"/>
              <a:gd name="adj2" fmla="val 3041452"/>
            </a:avLst>
          </a:prstGeom>
          <a:noFill/>
          <a:ln w="12700">
            <a:gradFill>
              <a:gsLst>
                <a:gs pos="0">
                  <a:schemeClr val="accent2">
                    <a:alpha val="0"/>
                  </a:schemeClr>
                </a:gs>
                <a:gs pos="100000">
                  <a:schemeClr val="accent2"/>
                </a:gs>
              </a:gsLst>
              <a:lin ang="5400000" scaled="1"/>
            </a:gra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4" name="图片 93" descr="图表, 图标&#10;&#10;描述已自动生成">
            <a:extLst>
              <a:ext uri="{FF2B5EF4-FFF2-40B4-BE49-F238E27FC236}">
                <a16:creationId xmlns:a16="http://schemas.microsoft.com/office/drawing/2014/main" id="{32DD4944-A837-13EE-22B6-BCDBAA284CE4}"/>
              </a:ext>
            </a:extLst>
          </p:cNvPr>
          <p:cNvPicPr>
            <a:picLocks/>
          </p:cNvPicPr>
          <p:nvPr/>
        </p:nvPicPr>
        <p:blipFill>
          <a:blip r:embed="rId2" cstate="screen">
            <a:extLst>
              <a:ext uri="{28A0092B-C50C-407E-A947-70E740481C1C}">
                <a14:useLocalDpi xmlns:a14="http://schemas.microsoft.com/office/drawing/2010/main"/>
              </a:ext>
            </a:extLst>
          </a:blip>
          <a:stretch>
            <a:fillRect/>
          </a:stretch>
        </p:blipFill>
        <p:spPr>
          <a:xfrm>
            <a:off x="2131978" y="3365694"/>
            <a:ext cx="933066" cy="933064"/>
          </a:xfrm>
          <a:prstGeom prst="rect">
            <a:avLst/>
          </a:prstGeom>
        </p:spPr>
      </p:pic>
      <p:sp>
        <p:nvSpPr>
          <p:cNvPr id="96" name="Arc 94+">
            <a:extLst>
              <a:ext uri="{FF2B5EF4-FFF2-40B4-BE49-F238E27FC236}">
                <a16:creationId xmlns:a16="http://schemas.microsoft.com/office/drawing/2014/main" id="{D2C788AE-69C1-BF53-3A5E-733B7E3DBA16}"/>
              </a:ext>
            </a:extLst>
          </p:cNvPr>
          <p:cNvSpPr/>
          <p:nvPr/>
        </p:nvSpPr>
        <p:spPr>
          <a:xfrm flipH="1" flipV="1">
            <a:off x="2164630" y="3376189"/>
            <a:ext cx="867763" cy="867763"/>
          </a:xfrm>
          <a:prstGeom prst="arc">
            <a:avLst>
              <a:gd name="adj1" fmla="val 19231719"/>
              <a:gd name="adj2" fmla="val 3041452"/>
            </a:avLst>
          </a:prstGeom>
          <a:noFill/>
          <a:ln w="12700">
            <a:gradFill>
              <a:gsLst>
                <a:gs pos="0">
                  <a:schemeClr val="accent2">
                    <a:alpha val="0"/>
                  </a:schemeClr>
                </a:gs>
                <a:gs pos="100000">
                  <a:schemeClr val="accent2"/>
                </a:gs>
              </a:gsLst>
              <a:lin ang="5400000" scaled="1"/>
            </a:gra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弧形 96">
            <a:extLst>
              <a:ext uri="{FF2B5EF4-FFF2-40B4-BE49-F238E27FC236}">
                <a16:creationId xmlns:a16="http://schemas.microsoft.com/office/drawing/2014/main" id="{0FAEE671-5755-2157-A066-81FA34D69920}"/>
              </a:ext>
            </a:extLst>
          </p:cNvPr>
          <p:cNvSpPr/>
          <p:nvPr/>
        </p:nvSpPr>
        <p:spPr>
          <a:xfrm>
            <a:off x="4546972" y="3376189"/>
            <a:ext cx="867763" cy="867763"/>
          </a:xfrm>
          <a:prstGeom prst="arc">
            <a:avLst>
              <a:gd name="adj1" fmla="val 19231719"/>
              <a:gd name="adj2" fmla="val 3041452"/>
            </a:avLst>
          </a:prstGeom>
          <a:noFill/>
          <a:ln w="12700">
            <a:gradFill>
              <a:gsLst>
                <a:gs pos="0">
                  <a:schemeClr val="accent2">
                    <a:alpha val="0"/>
                  </a:schemeClr>
                </a:gs>
                <a:gs pos="100000">
                  <a:schemeClr val="accent2"/>
                </a:gs>
              </a:gsLst>
              <a:lin ang="5400000" scaled="1"/>
            </a:gra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1" name="图片 110">
            <a:extLst>
              <a:ext uri="{FF2B5EF4-FFF2-40B4-BE49-F238E27FC236}">
                <a16:creationId xmlns:a16="http://schemas.microsoft.com/office/drawing/2014/main" id="{2AA59361-934B-BE36-CA39-045FA75258B2}"/>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4554414" y="3368846"/>
            <a:ext cx="852876" cy="852873"/>
          </a:xfrm>
          <a:prstGeom prst="rect">
            <a:avLst/>
          </a:prstGeom>
          <a:effectLst/>
        </p:spPr>
      </p:pic>
      <p:sp>
        <p:nvSpPr>
          <p:cNvPr id="99" name="Arc 94+">
            <a:extLst>
              <a:ext uri="{FF2B5EF4-FFF2-40B4-BE49-F238E27FC236}">
                <a16:creationId xmlns:a16="http://schemas.microsoft.com/office/drawing/2014/main" id="{B14646CD-2734-3E62-931C-858B542B2911}"/>
              </a:ext>
            </a:extLst>
          </p:cNvPr>
          <p:cNvSpPr/>
          <p:nvPr/>
        </p:nvSpPr>
        <p:spPr>
          <a:xfrm flipH="1" flipV="1">
            <a:off x="4546972" y="3376189"/>
            <a:ext cx="867763" cy="867763"/>
          </a:xfrm>
          <a:prstGeom prst="arc">
            <a:avLst>
              <a:gd name="adj1" fmla="val 19231719"/>
              <a:gd name="adj2" fmla="val 3041452"/>
            </a:avLst>
          </a:prstGeom>
          <a:noFill/>
          <a:ln w="12700">
            <a:gradFill>
              <a:gsLst>
                <a:gs pos="0">
                  <a:schemeClr val="accent2">
                    <a:alpha val="0"/>
                  </a:schemeClr>
                </a:gs>
                <a:gs pos="100000">
                  <a:schemeClr val="accent2"/>
                </a:gs>
              </a:gsLst>
              <a:lin ang="5400000" scaled="1"/>
            </a:gra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弧形 99">
            <a:extLst>
              <a:ext uri="{FF2B5EF4-FFF2-40B4-BE49-F238E27FC236}">
                <a16:creationId xmlns:a16="http://schemas.microsoft.com/office/drawing/2014/main" id="{BD2FD2BB-3FE8-64A5-C127-9792986E572D}"/>
              </a:ext>
            </a:extLst>
          </p:cNvPr>
          <p:cNvSpPr/>
          <p:nvPr/>
        </p:nvSpPr>
        <p:spPr>
          <a:xfrm>
            <a:off x="6929314" y="3376189"/>
            <a:ext cx="867763" cy="867763"/>
          </a:xfrm>
          <a:prstGeom prst="arc">
            <a:avLst>
              <a:gd name="adj1" fmla="val 19231719"/>
              <a:gd name="adj2" fmla="val 3041452"/>
            </a:avLst>
          </a:prstGeom>
          <a:noFill/>
          <a:ln w="12700">
            <a:gradFill>
              <a:gsLst>
                <a:gs pos="0">
                  <a:schemeClr val="accent2">
                    <a:alpha val="0"/>
                  </a:schemeClr>
                </a:gs>
                <a:gs pos="100000">
                  <a:schemeClr val="accent2"/>
                </a:gs>
              </a:gsLst>
              <a:lin ang="5400000" scaled="1"/>
            </a:gra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descr="图标&#10;&#10;描述已自动生成">
            <a:extLst>
              <a:ext uri="{FF2B5EF4-FFF2-40B4-BE49-F238E27FC236}">
                <a16:creationId xmlns:a16="http://schemas.microsoft.com/office/drawing/2014/main" id="{8F618E18-0F0D-27B9-951C-B77008D8263B}"/>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6896662" y="3365694"/>
            <a:ext cx="933066" cy="933064"/>
          </a:xfrm>
          <a:prstGeom prst="rect">
            <a:avLst/>
          </a:prstGeom>
        </p:spPr>
      </p:pic>
      <p:sp>
        <p:nvSpPr>
          <p:cNvPr id="102" name="Arc 94+">
            <a:extLst>
              <a:ext uri="{FF2B5EF4-FFF2-40B4-BE49-F238E27FC236}">
                <a16:creationId xmlns:a16="http://schemas.microsoft.com/office/drawing/2014/main" id="{2167B44C-EBCD-FEB8-2113-EF79B32BE1FE}"/>
              </a:ext>
            </a:extLst>
          </p:cNvPr>
          <p:cNvSpPr/>
          <p:nvPr/>
        </p:nvSpPr>
        <p:spPr>
          <a:xfrm flipH="1" flipV="1">
            <a:off x="6929314" y="3376189"/>
            <a:ext cx="867763" cy="867763"/>
          </a:xfrm>
          <a:prstGeom prst="arc">
            <a:avLst>
              <a:gd name="adj1" fmla="val 19231719"/>
              <a:gd name="adj2" fmla="val 3041452"/>
            </a:avLst>
          </a:prstGeom>
          <a:noFill/>
          <a:ln w="12700">
            <a:gradFill>
              <a:gsLst>
                <a:gs pos="0">
                  <a:schemeClr val="accent2">
                    <a:alpha val="0"/>
                  </a:schemeClr>
                </a:gs>
                <a:gs pos="100000">
                  <a:schemeClr val="accent2"/>
                </a:gs>
              </a:gsLst>
              <a:lin ang="5400000" scaled="1"/>
            </a:gra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弧形 102">
            <a:extLst>
              <a:ext uri="{FF2B5EF4-FFF2-40B4-BE49-F238E27FC236}">
                <a16:creationId xmlns:a16="http://schemas.microsoft.com/office/drawing/2014/main" id="{CA7850AB-C215-11C4-D8AE-E1A8AB56CD97}"/>
              </a:ext>
            </a:extLst>
          </p:cNvPr>
          <p:cNvSpPr/>
          <p:nvPr/>
        </p:nvSpPr>
        <p:spPr>
          <a:xfrm>
            <a:off x="9311656" y="3376189"/>
            <a:ext cx="867763" cy="867763"/>
          </a:xfrm>
          <a:prstGeom prst="arc">
            <a:avLst>
              <a:gd name="adj1" fmla="val 19231719"/>
              <a:gd name="adj2" fmla="val 3041452"/>
            </a:avLst>
          </a:prstGeom>
          <a:noFill/>
          <a:ln w="12700">
            <a:gradFill>
              <a:gsLst>
                <a:gs pos="0">
                  <a:schemeClr val="accent2">
                    <a:alpha val="0"/>
                  </a:schemeClr>
                </a:gs>
                <a:gs pos="100000">
                  <a:schemeClr val="accent2"/>
                </a:gs>
              </a:gsLst>
              <a:lin ang="5400000" scaled="1"/>
            </a:gra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5" name="图片 114" descr="图标&#10;&#10;描述已自动生成">
            <a:extLst>
              <a:ext uri="{FF2B5EF4-FFF2-40B4-BE49-F238E27FC236}">
                <a16:creationId xmlns:a16="http://schemas.microsoft.com/office/drawing/2014/main" id="{9AD55074-2068-4E88-C41E-C93747085D2E}"/>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9337226" y="3423916"/>
            <a:ext cx="816622" cy="816620"/>
          </a:xfrm>
          <a:prstGeom prst="rect">
            <a:avLst/>
          </a:prstGeom>
        </p:spPr>
      </p:pic>
      <p:sp>
        <p:nvSpPr>
          <p:cNvPr id="105" name="Arc 94+">
            <a:extLst>
              <a:ext uri="{FF2B5EF4-FFF2-40B4-BE49-F238E27FC236}">
                <a16:creationId xmlns:a16="http://schemas.microsoft.com/office/drawing/2014/main" id="{EB53118F-B93C-3012-BFB7-E7C6E4BBF623}"/>
              </a:ext>
            </a:extLst>
          </p:cNvPr>
          <p:cNvSpPr/>
          <p:nvPr/>
        </p:nvSpPr>
        <p:spPr>
          <a:xfrm flipH="1" flipV="1">
            <a:off x="9311656" y="3376189"/>
            <a:ext cx="867763" cy="867763"/>
          </a:xfrm>
          <a:prstGeom prst="arc">
            <a:avLst>
              <a:gd name="adj1" fmla="val 19231719"/>
              <a:gd name="adj2" fmla="val 3041452"/>
            </a:avLst>
          </a:prstGeom>
          <a:noFill/>
          <a:ln w="12700">
            <a:gradFill>
              <a:gsLst>
                <a:gs pos="0">
                  <a:schemeClr val="accent2">
                    <a:alpha val="0"/>
                  </a:schemeClr>
                </a:gs>
                <a:gs pos="100000">
                  <a:schemeClr val="accent2"/>
                </a:gs>
              </a:gsLst>
              <a:lin ang="5400000" scaled="1"/>
            </a:gra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06">
            <a:extLst>
              <a:ext uri="{FF2B5EF4-FFF2-40B4-BE49-F238E27FC236}">
                <a16:creationId xmlns:a16="http://schemas.microsoft.com/office/drawing/2014/main" id="{A5FE980D-6118-77A2-3A23-01FAD2F8D028}"/>
              </a:ext>
            </a:extLst>
          </p:cNvPr>
          <p:cNvSpPr txBox="1"/>
          <p:nvPr/>
        </p:nvSpPr>
        <p:spPr>
          <a:xfrm>
            <a:off x="4362261" y="4390576"/>
            <a:ext cx="1231106" cy="275588"/>
          </a:xfrm>
          <a:prstGeom prst="rect">
            <a:avLst/>
          </a:prstGeom>
          <a:noFill/>
        </p:spPr>
        <p:txBody>
          <a:bodyPr wrap="none" lIns="0" tIns="0" rIns="0" bIns="0" rtlCol="0">
            <a:spAutoFit/>
          </a:bodyPr>
          <a:lstStyle/>
          <a:p>
            <a:pPr algn="ctr">
              <a:lnSpc>
                <a:spcPct val="120000"/>
              </a:lnSpc>
            </a:pPr>
            <a:r>
              <a:rPr lang="zh-CN" altLang="en-US" sz="1600" dirty="0">
                <a:latin typeface="+mj-ea"/>
                <a:ea typeface="+mj-ea"/>
              </a:rPr>
              <a:t>请输入节标题</a:t>
            </a:r>
          </a:p>
        </p:txBody>
      </p:sp>
      <p:sp>
        <p:nvSpPr>
          <p:cNvPr id="108" name="文本框 107">
            <a:extLst>
              <a:ext uri="{FF2B5EF4-FFF2-40B4-BE49-F238E27FC236}">
                <a16:creationId xmlns:a16="http://schemas.microsoft.com/office/drawing/2014/main" id="{E51E2538-0015-9CE4-CF07-B07BFA962536}"/>
              </a:ext>
            </a:extLst>
          </p:cNvPr>
          <p:cNvSpPr txBox="1"/>
          <p:nvPr/>
        </p:nvSpPr>
        <p:spPr>
          <a:xfrm>
            <a:off x="6738525" y="4390576"/>
            <a:ext cx="1231106" cy="275588"/>
          </a:xfrm>
          <a:prstGeom prst="rect">
            <a:avLst/>
          </a:prstGeom>
          <a:noFill/>
        </p:spPr>
        <p:txBody>
          <a:bodyPr wrap="none" lIns="0" tIns="0" rIns="0" bIns="0" rtlCol="0">
            <a:spAutoFit/>
          </a:bodyPr>
          <a:lstStyle/>
          <a:p>
            <a:pPr algn="ctr">
              <a:lnSpc>
                <a:spcPct val="120000"/>
              </a:lnSpc>
            </a:pPr>
            <a:r>
              <a:rPr lang="zh-CN" altLang="en-US" sz="1600" dirty="0">
                <a:latin typeface="+mj-ea"/>
                <a:ea typeface="+mj-ea"/>
              </a:rPr>
              <a:t>请输入节标题</a:t>
            </a:r>
          </a:p>
        </p:txBody>
      </p:sp>
      <p:sp>
        <p:nvSpPr>
          <p:cNvPr id="109" name="文本框 108">
            <a:extLst>
              <a:ext uri="{FF2B5EF4-FFF2-40B4-BE49-F238E27FC236}">
                <a16:creationId xmlns:a16="http://schemas.microsoft.com/office/drawing/2014/main" id="{F08ABD1E-6646-5CF5-BBDC-7CA09D36EF14}"/>
              </a:ext>
            </a:extLst>
          </p:cNvPr>
          <p:cNvSpPr txBox="1"/>
          <p:nvPr/>
        </p:nvSpPr>
        <p:spPr>
          <a:xfrm>
            <a:off x="9114789" y="4390576"/>
            <a:ext cx="1231106" cy="275588"/>
          </a:xfrm>
          <a:prstGeom prst="rect">
            <a:avLst/>
          </a:prstGeom>
          <a:noFill/>
        </p:spPr>
        <p:txBody>
          <a:bodyPr wrap="none" lIns="0" tIns="0" rIns="0" bIns="0" rtlCol="0">
            <a:spAutoFit/>
          </a:bodyPr>
          <a:lstStyle/>
          <a:p>
            <a:pPr algn="ctr">
              <a:lnSpc>
                <a:spcPct val="120000"/>
              </a:lnSpc>
            </a:pPr>
            <a:r>
              <a:rPr lang="zh-CN" altLang="en-US" sz="1600" dirty="0">
                <a:latin typeface="+mj-ea"/>
                <a:ea typeface="+mj-ea"/>
              </a:rPr>
              <a:t>请输入节标题</a:t>
            </a:r>
          </a:p>
        </p:txBody>
      </p:sp>
    </p:spTree>
    <p:extLst>
      <p:ext uri="{BB962C8B-B14F-4D97-AF65-F5344CB8AC3E}">
        <p14:creationId xmlns:p14="http://schemas.microsoft.com/office/powerpoint/2010/main" val="31684224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917A552-19FB-5336-BD06-786F922C17D6}"/>
              </a:ext>
            </a:extLst>
          </p:cNvPr>
          <p:cNvSpPr txBox="1"/>
          <p:nvPr/>
        </p:nvSpPr>
        <p:spPr>
          <a:xfrm>
            <a:off x="7066226" y="-963488"/>
            <a:ext cx="3746218" cy="8527078"/>
          </a:xfrm>
          <a:prstGeom prst="rect">
            <a:avLst/>
          </a:prstGeom>
          <a:noFill/>
          <a:effectLst/>
          <a:scene3d>
            <a:camera prst="isometricLeftDown">
              <a:rot lat="273973" lon="2179397" rev="21255913"/>
            </a:camera>
            <a:lightRig rig="balanced" dir="t"/>
          </a:scene3d>
          <a:sp3d>
            <a:extrusionClr>
              <a:schemeClr val="bg1"/>
            </a:extrusionClr>
          </a:sp3d>
        </p:spPr>
        <p:txBody>
          <a:bodyPr wrap="none" lIns="0" tIns="0" rIns="0" bIns="0" rtlCol="0">
            <a:spAutoFit/>
            <a:sp3d extrusionH="450850">
              <a:extrusionClr>
                <a:schemeClr val="accent2">
                  <a:lumMod val="60000"/>
                  <a:lumOff val="40000"/>
                </a:schemeClr>
              </a:extrusionClr>
            </a:sp3d>
          </a:bodyPr>
          <a:lstStyle/>
          <a:p>
            <a:pPr algn="ctr">
              <a:lnSpc>
                <a:spcPct val="120000"/>
              </a:lnSpc>
            </a:pPr>
            <a:r>
              <a:rPr lang="en-US" altLang="zh-CN" sz="49600" dirty="0">
                <a:ln w="28575">
                  <a:solidFill>
                    <a:schemeClr val="accent2">
                      <a:lumMod val="60000"/>
                      <a:lumOff val="40000"/>
                    </a:schemeClr>
                  </a:solidFill>
                </a:ln>
                <a:gradFill>
                  <a:gsLst>
                    <a:gs pos="0">
                      <a:schemeClr val="accent2"/>
                    </a:gs>
                    <a:gs pos="100000">
                      <a:schemeClr val="accent1"/>
                    </a:gs>
                  </a:gsLst>
                  <a:lin ang="10800000" scaled="1"/>
                </a:gradFill>
                <a:latin typeface="+mj-lt"/>
              </a:rPr>
              <a:t>1</a:t>
            </a:r>
            <a:endParaRPr lang="zh-CN" altLang="en-US" sz="49600" dirty="0">
              <a:ln w="28575">
                <a:solidFill>
                  <a:schemeClr val="accent2">
                    <a:lumMod val="60000"/>
                    <a:lumOff val="40000"/>
                  </a:schemeClr>
                </a:solidFill>
              </a:ln>
              <a:gradFill>
                <a:gsLst>
                  <a:gs pos="0">
                    <a:schemeClr val="accent2"/>
                  </a:gs>
                  <a:gs pos="100000">
                    <a:schemeClr val="accent1"/>
                  </a:gs>
                </a:gsLst>
                <a:lin ang="10800000" scaled="1"/>
              </a:gradFill>
              <a:latin typeface="+mj-lt"/>
            </a:endParaRPr>
          </a:p>
        </p:txBody>
      </p:sp>
      <p:sp>
        <p:nvSpPr>
          <p:cNvPr id="3" name="文本框 2">
            <a:extLst>
              <a:ext uri="{FF2B5EF4-FFF2-40B4-BE49-F238E27FC236}">
                <a16:creationId xmlns:a16="http://schemas.microsoft.com/office/drawing/2014/main" id="{478367AB-F142-971A-C316-5B39A3C90587}"/>
              </a:ext>
            </a:extLst>
          </p:cNvPr>
          <p:cNvSpPr txBox="1"/>
          <p:nvPr/>
        </p:nvSpPr>
        <p:spPr>
          <a:xfrm>
            <a:off x="911424" y="3608049"/>
            <a:ext cx="5867055" cy="2700676"/>
          </a:xfrm>
          <a:prstGeom prst="rect">
            <a:avLst/>
          </a:prstGeom>
          <a:noFill/>
        </p:spPr>
        <p:txBody>
          <a:bodyPr wrap="none" lIns="0" tIns="0" rIns="0" bIns="0" rtlCol="0">
            <a:spAutoFit/>
          </a:bodyPr>
          <a:lstStyle/>
          <a:p>
            <a:pPr algn="ctr">
              <a:lnSpc>
                <a:spcPct val="120000"/>
              </a:lnSpc>
            </a:pPr>
            <a:r>
              <a:rPr lang="en-US" altLang="zh-CN" sz="16600" dirty="0">
                <a:ln>
                  <a:solidFill>
                    <a:schemeClr val="accent2"/>
                  </a:solidFill>
                </a:ln>
                <a:noFill/>
                <a:latin typeface="+mj-lt"/>
              </a:rPr>
              <a:t>PART</a:t>
            </a:r>
            <a:endParaRPr lang="zh-CN" altLang="en-US" sz="16600" dirty="0">
              <a:ln>
                <a:solidFill>
                  <a:schemeClr val="accent2"/>
                </a:solidFill>
              </a:ln>
              <a:noFill/>
              <a:latin typeface="+mj-lt"/>
            </a:endParaRPr>
          </a:p>
        </p:txBody>
      </p:sp>
      <p:sp>
        <p:nvSpPr>
          <p:cNvPr id="8" name="任意多边形: 形状 7">
            <a:extLst>
              <a:ext uri="{FF2B5EF4-FFF2-40B4-BE49-F238E27FC236}">
                <a16:creationId xmlns:a16="http://schemas.microsoft.com/office/drawing/2014/main" id="{DC7FF21E-386E-DA5C-0651-9F8DC9EFD827}"/>
              </a:ext>
            </a:extLst>
          </p:cNvPr>
          <p:cNvSpPr/>
          <p:nvPr/>
        </p:nvSpPr>
        <p:spPr>
          <a:xfrm>
            <a:off x="510222" y="2564904"/>
            <a:ext cx="4793689" cy="1572030"/>
          </a:xfrm>
          <a:custGeom>
            <a:avLst/>
            <a:gdLst>
              <a:gd name="connsiteX0" fmla="*/ 0 w 1416051"/>
              <a:gd name="connsiteY0" fmla="*/ 0 h 371790"/>
              <a:gd name="connsiteX1" fmla="*/ 1230156 w 1416051"/>
              <a:gd name="connsiteY1" fmla="*/ 0 h 371790"/>
              <a:gd name="connsiteX2" fmla="*/ 1416051 w 1416051"/>
              <a:gd name="connsiteY2" fmla="*/ 185895 h 371790"/>
              <a:gd name="connsiteX3" fmla="*/ 1416050 w 1416051"/>
              <a:gd name="connsiteY3" fmla="*/ 185895 h 371790"/>
              <a:gd name="connsiteX4" fmla="*/ 1230155 w 1416051"/>
              <a:gd name="connsiteY4" fmla="*/ 371790 h 371790"/>
              <a:gd name="connsiteX5" fmla="*/ 0 w 1416051"/>
              <a:gd name="connsiteY5" fmla="*/ 371789 h 371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051" h="371790">
                <a:moveTo>
                  <a:pt x="0" y="0"/>
                </a:moveTo>
                <a:lnTo>
                  <a:pt x="1230156" y="0"/>
                </a:lnTo>
                <a:cubicBezTo>
                  <a:pt x="1332823" y="0"/>
                  <a:pt x="1416051" y="83228"/>
                  <a:pt x="1416051" y="185895"/>
                </a:cubicBezTo>
                <a:lnTo>
                  <a:pt x="1416050" y="185895"/>
                </a:lnTo>
                <a:cubicBezTo>
                  <a:pt x="1416050" y="288562"/>
                  <a:pt x="1332822" y="371790"/>
                  <a:pt x="1230155" y="371790"/>
                </a:cubicBezTo>
                <a:lnTo>
                  <a:pt x="0" y="371789"/>
                </a:lnTo>
                <a:close/>
              </a:path>
            </a:pathLst>
          </a:custGeom>
          <a:gradFill flip="none" rotWithShape="1">
            <a:gsLst>
              <a:gs pos="0">
                <a:schemeClr val="accent2"/>
              </a:gs>
              <a:gs pos="100000">
                <a:schemeClr val="accent1"/>
              </a:gs>
            </a:gsLst>
            <a:lin ang="10800000" scaled="1"/>
            <a:tileRect/>
          </a:gradFill>
          <a:ln>
            <a:noFill/>
          </a:ln>
          <a:effectLst>
            <a:outerShdw blurRad="165100" dist="762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id="{8BA8CA17-21B2-6C9E-56AC-C8666D536FBB}"/>
              </a:ext>
            </a:extLst>
          </p:cNvPr>
          <p:cNvSpPr txBox="1"/>
          <p:nvPr/>
        </p:nvSpPr>
        <p:spPr>
          <a:xfrm>
            <a:off x="1060406" y="2938338"/>
            <a:ext cx="3693319" cy="825162"/>
          </a:xfrm>
          <a:prstGeom prst="rect">
            <a:avLst/>
          </a:prstGeom>
          <a:noFill/>
        </p:spPr>
        <p:txBody>
          <a:bodyPr wrap="none" lIns="0" tIns="0" rIns="0" bIns="0" rtlCol="0">
            <a:spAutoFit/>
          </a:bodyPr>
          <a:lstStyle/>
          <a:p>
            <a:pPr algn="ctr">
              <a:lnSpc>
                <a:spcPct val="120000"/>
              </a:lnSpc>
            </a:pPr>
            <a:r>
              <a:rPr lang="zh-CN" altLang="en-US" sz="4800" dirty="0">
                <a:solidFill>
                  <a:schemeClr val="bg1"/>
                </a:solidFill>
                <a:latin typeface="+mj-ea"/>
                <a:ea typeface="+mj-ea"/>
              </a:rPr>
              <a:t>请输入节标题</a:t>
            </a:r>
          </a:p>
        </p:txBody>
      </p:sp>
      <p:pic>
        <p:nvPicPr>
          <p:cNvPr id="10" name="图片 9" descr="徽标, 图标&#10;&#10;描述已自动生成">
            <a:extLst>
              <a:ext uri="{FF2B5EF4-FFF2-40B4-BE49-F238E27FC236}">
                <a16:creationId xmlns:a16="http://schemas.microsoft.com/office/drawing/2014/main" id="{9A285C0D-13CE-1CCE-6A63-C5AECC6B4F0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711517">
            <a:off x="1857446" y="586647"/>
            <a:ext cx="2606479" cy="2606479"/>
          </a:xfrm>
          <a:prstGeom prst="rect">
            <a:avLst/>
          </a:prstGeom>
        </p:spPr>
      </p:pic>
    </p:spTree>
    <p:extLst>
      <p:ext uri="{BB962C8B-B14F-4D97-AF65-F5344CB8AC3E}">
        <p14:creationId xmlns:p14="http://schemas.microsoft.com/office/powerpoint/2010/main" val="2719115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任意多边形: 形状 72">
            <a:extLst>
              <a:ext uri="{FF2B5EF4-FFF2-40B4-BE49-F238E27FC236}">
                <a16:creationId xmlns:a16="http://schemas.microsoft.com/office/drawing/2014/main" id="{5EB0F443-F6EF-F65E-D858-09CD22DB59F2}"/>
              </a:ext>
            </a:extLst>
          </p:cNvPr>
          <p:cNvSpPr/>
          <p:nvPr/>
        </p:nvSpPr>
        <p:spPr>
          <a:xfrm>
            <a:off x="4871865" y="1527116"/>
            <a:ext cx="2448272" cy="1609721"/>
          </a:xfrm>
          <a:custGeom>
            <a:avLst/>
            <a:gdLst>
              <a:gd name="connsiteX0" fmla="*/ 232976 w 2448272"/>
              <a:gd name="connsiteY0" fmla="*/ 0 h 1609721"/>
              <a:gd name="connsiteX1" fmla="*/ 2215296 w 2448272"/>
              <a:gd name="connsiteY1" fmla="*/ 0 h 1609721"/>
              <a:gd name="connsiteX2" fmla="*/ 2448272 w 2448272"/>
              <a:gd name="connsiteY2" fmla="*/ 232976 h 1609721"/>
              <a:gd name="connsiteX3" fmla="*/ 2448272 w 2448272"/>
              <a:gd name="connsiteY3" fmla="*/ 1164852 h 1609721"/>
              <a:gd name="connsiteX4" fmla="*/ 2215296 w 2448272"/>
              <a:gd name="connsiteY4" fmla="*/ 1397828 h 1609721"/>
              <a:gd name="connsiteX5" fmla="*/ 1365397 w 2448272"/>
              <a:gd name="connsiteY5" fmla="*/ 1397828 h 1609721"/>
              <a:gd name="connsiteX6" fmla="*/ 1224135 w 2448272"/>
              <a:gd name="connsiteY6" fmla="*/ 1609721 h 1609721"/>
              <a:gd name="connsiteX7" fmla="*/ 1082873 w 2448272"/>
              <a:gd name="connsiteY7" fmla="*/ 1397828 h 1609721"/>
              <a:gd name="connsiteX8" fmla="*/ 232976 w 2448272"/>
              <a:gd name="connsiteY8" fmla="*/ 1397828 h 1609721"/>
              <a:gd name="connsiteX9" fmla="*/ 0 w 2448272"/>
              <a:gd name="connsiteY9" fmla="*/ 1164852 h 1609721"/>
              <a:gd name="connsiteX10" fmla="*/ 0 w 2448272"/>
              <a:gd name="connsiteY10" fmla="*/ 232976 h 1609721"/>
              <a:gd name="connsiteX11" fmla="*/ 232976 w 2448272"/>
              <a:gd name="connsiteY11" fmla="*/ 0 h 160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8272" h="1609721">
                <a:moveTo>
                  <a:pt x="232976" y="0"/>
                </a:moveTo>
                <a:lnTo>
                  <a:pt x="2215296" y="0"/>
                </a:lnTo>
                <a:cubicBezTo>
                  <a:pt x="2343965" y="0"/>
                  <a:pt x="2448272" y="104307"/>
                  <a:pt x="2448272" y="232976"/>
                </a:cubicBezTo>
                <a:lnTo>
                  <a:pt x="2448272" y="1164852"/>
                </a:lnTo>
                <a:cubicBezTo>
                  <a:pt x="2448272" y="1293521"/>
                  <a:pt x="2343965" y="1397828"/>
                  <a:pt x="2215296" y="1397828"/>
                </a:cubicBezTo>
                <a:lnTo>
                  <a:pt x="1365397" y="1397828"/>
                </a:lnTo>
                <a:lnTo>
                  <a:pt x="1224135" y="1609721"/>
                </a:lnTo>
                <a:lnTo>
                  <a:pt x="1082873" y="1397828"/>
                </a:lnTo>
                <a:lnTo>
                  <a:pt x="232976" y="1397828"/>
                </a:lnTo>
                <a:cubicBezTo>
                  <a:pt x="104307" y="1397828"/>
                  <a:pt x="0" y="1293521"/>
                  <a:pt x="0" y="1164852"/>
                </a:cubicBezTo>
                <a:lnTo>
                  <a:pt x="0" y="232976"/>
                </a:lnTo>
                <a:cubicBezTo>
                  <a:pt x="0" y="104307"/>
                  <a:pt x="104307" y="0"/>
                  <a:pt x="232976" y="0"/>
                </a:cubicBezTo>
                <a:close/>
              </a:path>
            </a:pathLst>
          </a:custGeom>
          <a:noFill/>
          <a:ln w="12700">
            <a:gradFill flip="none" rotWithShape="1">
              <a:gsLst>
                <a:gs pos="0">
                  <a:schemeClr val="accent1">
                    <a:alpha val="24000"/>
                  </a:schemeClr>
                </a:gs>
                <a:gs pos="83000">
                  <a:schemeClr val="accent2">
                    <a:alpha val="64000"/>
                  </a:schemeClr>
                </a:gs>
              </a:gsLst>
              <a:lin ang="8100000" scaled="1"/>
              <a:tileRect/>
            </a:gradFill>
          </a:ln>
          <a:effectLst>
            <a:outerShdw blurRad="12700" dist="152400" dir="2700000" sx="85000" sy="85000" algn="tl" rotWithShape="0">
              <a:srgbClr val="1A56DC">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Montserrat"/>
              <a:ea typeface="思源黑体 CN Regular"/>
            </a:endParaRPr>
          </a:p>
        </p:txBody>
      </p:sp>
      <p:sp>
        <p:nvSpPr>
          <p:cNvPr id="65" name="任意多边形: 形状 64">
            <a:extLst>
              <a:ext uri="{FF2B5EF4-FFF2-40B4-BE49-F238E27FC236}">
                <a16:creationId xmlns:a16="http://schemas.microsoft.com/office/drawing/2014/main" id="{B7BD7CFE-9421-2AF8-C539-7B9A54A54CA7}"/>
              </a:ext>
            </a:extLst>
          </p:cNvPr>
          <p:cNvSpPr/>
          <p:nvPr/>
        </p:nvSpPr>
        <p:spPr>
          <a:xfrm flipH="1">
            <a:off x="1444259" y="2043724"/>
            <a:ext cx="2523015" cy="1584176"/>
          </a:xfrm>
          <a:custGeom>
            <a:avLst/>
            <a:gdLst>
              <a:gd name="connsiteX0" fmla="*/ 2597507 w 2701721"/>
              <a:gd name="connsiteY0" fmla="*/ 0 h 1602338"/>
              <a:gd name="connsiteX1" fmla="*/ 104214 w 2701721"/>
              <a:gd name="connsiteY1" fmla="*/ 0 h 1602338"/>
              <a:gd name="connsiteX2" fmla="*/ 0 w 2701721"/>
              <a:gd name="connsiteY2" fmla="*/ 104214 h 1602338"/>
              <a:gd name="connsiteX3" fmla="*/ 0 w 2701721"/>
              <a:gd name="connsiteY3" fmla="*/ 1334410 h 1602338"/>
              <a:gd name="connsiteX4" fmla="*/ 104214 w 2701721"/>
              <a:gd name="connsiteY4" fmla="*/ 1438624 h 1602338"/>
              <a:gd name="connsiteX5" fmla="*/ 217120 w 2701721"/>
              <a:gd name="connsiteY5" fmla="*/ 1438624 h 1602338"/>
              <a:gd name="connsiteX6" fmla="*/ 217120 w 2701721"/>
              <a:gd name="connsiteY6" fmla="*/ 1602338 h 1602338"/>
              <a:gd name="connsiteX7" fmla="*/ 482141 w 2701721"/>
              <a:gd name="connsiteY7" fmla="*/ 1438624 h 1602338"/>
              <a:gd name="connsiteX8" fmla="*/ 2597507 w 2701721"/>
              <a:gd name="connsiteY8" fmla="*/ 1438624 h 1602338"/>
              <a:gd name="connsiteX9" fmla="*/ 2701721 w 2701721"/>
              <a:gd name="connsiteY9" fmla="*/ 1334410 h 1602338"/>
              <a:gd name="connsiteX10" fmla="*/ 2701721 w 2701721"/>
              <a:gd name="connsiteY10" fmla="*/ 104214 h 1602338"/>
              <a:gd name="connsiteX11" fmla="*/ 2597507 w 2701721"/>
              <a:gd name="connsiteY11" fmla="*/ 0 h 16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01721" h="1602338">
                <a:moveTo>
                  <a:pt x="2597507" y="0"/>
                </a:moveTo>
                <a:lnTo>
                  <a:pt x="104214" y="0"/>
                </a:lnTo>
                <a:cubicBezTo>
                  <a:pt x="46658" y="0"/>
                  <a:pt x="0" y="46658"/>
                  <a:pt x="0" y="104214"/>
                </a:cubicBezTo>
                <a:lnTo>
                  <a:pt x="0" y="1334410"/>
                </a:lnTo>
                <a:cubicBezTo>
                  <a:pt x="0" y="1391966"/>
                  <a:pt x="46658" y="1438624"/>
                  <a:pt x="104214" y="1438624"/>
                </a:cubicBezTo>
                <a:lnTo>
                  <a:pt x="217120" y="1438624"/>
                </a:lnTo>
                <a:lnTo>
                  <a:pt x="217120" y="1602338"/>
                </a:lnTo>
                <a:lnTo>
                  <a:pt x="482141" y="1438624"/>
                </a:lnTo>
                <a:lnTo>
                  <a:pt x="2597507" y="1438624"/>
                </a:lnTo>
                <a:cubicBezTo>
                  <a:pt x="2655063" y="1438624"/>
                  <a:pt x="2701721" y="1391966"/>
                  <a:pt x="2701721" y="1334410"/>
                </a:cubicBezTo>
                <a:lnTo>
                  <a:pt x="2701721" y="104214"/>
                </a:lnTo>
                <a:cubicBezTo>
                  <a:pt x="2701721" y="46658"/>
                  <a:pt x="2655063" y="0"/>
                  <a:pt x="2597507" y="0"/>
                </a:cubicBezTo>
                <a:close/>
              </a:path>
            </a:pathLst>
          </a:custGeom>
          <a:noFill/>
          <a:ln w="12700">
            <a:gradFill flip="none" rotWithShape="1">
              <a:gsLst>
                <a:gs pos="0">
                  <a:schemeClr val="accent1">
                    <a:alpha val="24000"/>
                  </a:schemeClr>
                </a:gs>
                <a:gs pos="83000">
                  <a:schemeClr val="accent2">
                    <a:alpha val="64000"/>
                  </a:schemeClr>
                </a:gs>
              </a:gsLst>
              <a:lin ang="8100000" scaled="1"/>
              <a:tileRect/>
            </a:gradFill>
          </a:ln>
          <a:effectLst>
            <a:outerShdw blurRad="12700" dist="152400" dir="2700000" sx="85000" sy="85000" algn="tl" rotWithShape="0">
              <a:srgbClr val="1A56DC">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ontserrat"/>
              <a:ea typeface="思源黑体 CN Regular"/>
              <a:cs typeface="+mn-cs"/>
            </a:endParaRPr>
          </a:p>
        </p:txBody>
      </p:sp>
      <p:sp>
        <p:nvSpPr>
          <p:cNvPr id="66" name="任意多边形: 形状 65">
            <a:extLst>
              <a:ext uri="{FF2B5EF4-FFF2-40B4-BE49-F238E27FC236}">
                <a16:creationId xmlns:a16="http://schemas.microsoft.com/office/drawing/2014/main" id="{A1C491CE-DC52-28DA-DBEE-25E61B6EAF53}"/>
              </a:ext>
            </a:extLst>
          </p:cNvPr>
          <p:cNvSpPr/>
          <p:nvPr/>
        </p:nvSpPr>
        <p:spPr>
          <a:xfrm>
            <a:off x="8273874" y="2057842"/>
            <a:ext cx="2473868" cy="1584176"/>
          </a:xfrm>
          <a:custGeom>
            <a:avLst/>
            <a:gdLst>
              <a:gd name="connsiteX0" fmla="*/ 2597507 w 2701721"/>
              <a:gd name="connsiteY0" fmla="*/ 0 h 1602338"/>
              <a:gd name="connsiteX1" fmla="*/ 104214 w 2701721"/>
              <a:gd name="connsiteY1" fmla="*/ 0 h 1602338"/>
              <a:gd name="connsiteX2" fmla="*/ 0 w 2701721"/>
              <a:gd name="connsiteY2" fmla="*/ 104214 h 1602338"/>
              <a:gd name="connsiteX3" fmla="*/ 0 w 2701721"/>
              <a:gd name="connsiteY3" fmla="*/ 1334410 h 1602338"/>
              <a:gd name="connsiteX4" fmla="*/ 104214 w 2701721"/>
              <a:gd name="connsiteY4" fmla="*/ 1438624 h 1602338"/>
              <a:gd name="connsiteX5" fmla="*/ 217120 w 2701721"/>
              <a:gd name="connsiteY5" fmla="*/ 1438624 h 1602338"/>
              <a:gd name="connsiteX6" fmla="*/ 217120 w 2701721"/>
              <a:gd name="connsiteY6" fmla="*/ 1602338 h 1602338"/>
              <a:gd name="connsiteX7" fmla="*/ 482141 w 2701721"/>
              <a:gd name="connsiteY7" fmla="*/ 1438624 h 1602338"/>
              <a:gd name="connsiteX8" fmla="*/ 2597507 w 2701721"/>
              <a:gd name="connsiteY8" fmla="*/ 1438624 h 1602338"/>
              <a:gd name="connsiteX9" fmla="*/ 2701721 w 2701721"/>
              <a:gd name="connsiteY9" fmla="*/ 1334410 h 1602338"/>
              <a:gd name="connsiteX10" fmla="*/ 2701721 w 2701721"/>
              <a:gd name="connsiteY10" fmla="*/ 104214 h 1602338"/>
              <a:gd name="connsiteX11" fmla="*/ 2597507 w 2701721"/>
              <a:gd name="connsiteY11" fmla="*/ 0 h 16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01721" h="1602338">
                <a:moveTo>
                  <a:pt x="2597507" y="0"/>
                </a:moveTo>
                <a:lnTo>
                  <a:pt x="104214" y="0"/>
                </a:lnTo>
                <a:cubicBezTo>
                  <a:pt x="46658" y="0"/>
                  <a:pt x="0" y="46658"/>
                  <a:pt x="0" y="104214"/>
                </a:cubicBezTo>
                <a:lnTo>
                  <a:pt x="0" y="1334410"/>
                </a:lnTo>
                <a:cubicBezTo>
                  <a:pt x="0" y="1391966"/>
                  <a:pt x="46658" y="1438624"/>
                  <a:pt x="104214" y="1438624"/>
                </a:cubicBezTo>
                <a:lnTo>
                  <a:pt x="217120" y="1438624"/>
                </a:lnTo>
                <a:lnTo>
                  <a:pt x="217120" y="1602338"/>
                </a:lnTo>
                <a:lnTo>
                  <a:pt x="482141" y="1438624"/>
                </a:lnTo>
                <a:lnTo>
                  <a:pt x="2597507" y="1438624"/>
                </a:lnTo>
                <a:cubicBezTo>
                  <a:pt x="2655063" y="1438624"/>
                  <a:pt x="2701721" y="1391966"/>
                  <a:pt x="2701721" y="1334410"/>
                </a:cubicBezTo>
                <a:lnTo>
                  <a:pt x="2701721" y="104214"/>
                </a:lnTo>
                <a:cubicBezTo>
                  <a:pt x="2701721" y="46658"/>
                  <a:pt x="2655063" y="0"/>
                  <a:pt x="2597507" y="0"/>
                </a:cubicBezTo>
                <a:close/>
              </a:path>
            </a:pathLst>
          </a:custGeom>
          <a:noFill/>
          <a:ln w="12700">
            <a:gradFill flip="none" rotWithShape="1">
              <a:gsLst>
                <a:gs pos="0">
                  <a:schemeClr val="accent1">
                    <a:alpha val="24000"/>
                  </a:schemeClr>
                </a:gs>
                <a:gs pos="83000">
                  <a:schemeClr val="accent2">
                    <a:alpha val="64000"/>
                  </a:schemeClr>
                </a:gs>
              </a:gsLst>
              <a:lin ang="8100000" scaled="1"/>
              <a:tileRect/>
            </a:gradFill>
          </a:ln>
          <a:effectLst>
            <a:outerShdw blurRad="12700" dist="152400" dir="2700000" sx="85000" sy="85000" algn="tl" rotWithShape="0">
              <a:srgbClr val="1A56DC">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Montserrat"/>
              <a:ea typeface="思源黑体 CN Regular"/>
            </a:endParaRPr>
          </a:p>
        </p:txBody>
      </p:sp>
      <p:sp>
        <p:nvSpPr>
          <p:cNvPr id="68" name="任意多边形: 形状 67">
            <a:extLst>
              <a:ext uri="{FF2B5EF4-FFF2-40B4-BE49-F238E27FC236}">
                <a16:creationId xmlns:a16="http://schemas.microsoft.com/office/drawing/2014/main" id="{2C3CDC32-87E6-ADCF-C39B-D19B2DBC36F5}"/>
              </a:ext>
            </a:extLst>
          </p:cNvPr>
          <p:cNvSpPr/>
          <p:nvPr/>
        </p:nvSpPr>
        <p:spPr>
          <a:xfrm>
            <a:off x="8763599" y="3991798"/>
            <a:ext cx="2430122" cy="1584176"/>
          </a:xfrm>
          <a:custGeom>
            <a:avLst/>
            <a:gdLst>
              <a:gd name="connsiteX0" fmla="*/ 2597507 w 2701721"/>
              <a:gd name="connsiteY0" fmla="*/ 0 h 1602338"/>
              <a:gd name="connsiteX1" fmla="*/ 104214 w 2701721"/>
              <a:gd name="connsiteY1" fmla="*/ 0 h 1602338"/>
              <a:gd name="connsiteX2" fmla="*/ 0 w 2701721"/>
              <a:gd name="connsiteY2" fmla="*/ 104214 h 1602338"/>
              <a:gd name="connsiteX3" fmla="*/ 0 w 2701721"/>
              <a:gd name="connsiteY3" fmla="*/ 1334410 h 1602338"/>
              <a:gd name="connsiteX4" fmla="*/ 104214 w 2701721"/>
              <a:gd name="connsiteY4" fmla="*/ 1438624 h 1602338"/>
              <a:gd name="connsiteX5" fmla="*/ 217120 w 2701721"/>
              <a:gd name="connsiteY5" fmla="*/ 1438624 h 1602338"/>
              <a:gd name="connsiteX6" fmla="*/ 217120 w 2701721"/>
              <a:gd name="connsiteY6" fmla="*/ 1602338 h 1602338"/>
              <a:gd name="connsiteX7" fmla="*/ 482141 w 2701721"/>
              <a:gd name="connsiteY7" fmla="*/ 1438624 h 1602338"/>
              <a:gd name="connsiteX8" fmla="*/ 2597507 w 2701721"/>
              <a:gd name="connsiteY8" fmla="*/ 1438624 h 1602338"/>
              <a:gd name="connsiteX9" fmla="*/ 2701721 w 2701721"/>
              <a:gd name="connsiteY9" fmla="*/ 1334410 h 1602338"/>
              <a:gd name="connsiteX10" fmla="*/ 2701721 w 2701721"/>
              <a:gd name="connsiteY10" fmla="*/ 104214 h 1602338"/>
              <a:gd name="connsiteX11" fmla="*/ 2597507 w 2701721"/>
              <a:gd name="connsiteY11" fmla="*/ 0 h 16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01721" h="1602338">
                <a:moveTo>
                  <a:pt x="2597507" y="0"/>
                </a:moveTo>
                <a:lnTo>
                  <a:pt x="104214" y="0"/>
                </a:lnTo>
                <a:cubicBezTo>
                  <a:pt x="46658" y="0"/>
                  <a:pt x="0" y="46658"/>
                  <a:pt x="0" y="104214"/>
                </a:cubicBezTo>
                <a:lnTo>
                  <a:pt x="0" y="1334410"/>
                </a:lnTo>
                <a:cubicBezTo>
                  <a:pt x="0" y="1391966"/>
                  <a:pt x="46658" y="1438624"/>
                  <a:pt x="104214" y="1438624"/>
                </a:cubicBezTo>
                <a:lnTo>
                  <a:pt x="217120" y="1438624"/>
                </a:lnTo>
                <a:lnTo>
                  <a:pt x="217120" y="1602338"/>
                </a:lnTo>
                <a:lnTo>
                  <a:pt x="482141" y="1438624"/>
                </a:lnTo>
                <a:lnTo>
                  <a:pt x="2597507" y="1438624"/>
                </a:lnTo>
                <a:cubicBezTo>
                  <a:pt x="2655063" y="1438624"/>
                  <a:pt x="2701721" y="1391966"/>
                  <a:pt x="2701721" y="1334410"/>
                </a:cubicBezTo>
                <a:lnTo>
                  <a:pt x="2701721" y="104214"/>
                </a:lnTo>
                <a:cubicBezTo>
                  <a:pt x="2701721" y="46658"/>
                  <a:pt x="2655063" y="0"/>
                  <a:pt x="2597507" y="0"/>
                </a:cubicBezTo>
                <a:close/>
              </a:path>
            </a:pathLst>
          </a:custGeom>
          <a:noFill/>
          <a:ln w="12700">
            <a:gradFill flip="none" rotWithShape="1">
              <a:gsLst>
                <a:gs pos="0">
                  <a:schemeClr val="accent1">
                    <a:alpha val="24000"/>
                  </a:schemeClr>
                </a:gs>
                <a:gs pos="83000">
                  <a:schemeClr val="accent2">
                    <a:alpha val="64000"/>
                  </a:schemeClr>
                </a:gs>
              </a:gsLst>
              <a:lin ang="8100000" scaled="1"/>
              <a:tileRect/>
            </a:gradFill>
          </a:ln>
          <a:effectLst>
            <a:outerShdw blurRad="12700" dist="152400" dir="2700000" sx="85000" sy="85000" algn="tl" rotWithShape="0">
              <a:srgbClr val="1A56DC">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Montserrat"/>
              <a:ea typeface="思源黑体 CN Regular"/>
            </a:endParaRPr>
          </a:p>
        </p:txBody>
      </p:sp>
      <p:sp>
        <p:nvSpPr>
          <p:cNvPr id="64" name="任意多边形: 形状 63">
            <a:extLst>
              <a:ext uri="{FF2B5EF4-FFF2-40B4-BE49-F238E27FC236}">
                <a16:creationId xmlns:a16="http://schemas.microsoft.com/office/drawing/2014/main" id="{5B516649-9E82-90E9-7789-ABE487F9EDCB}"/>
              </a:ext>
            </a:extLst>
          </p:cNvPr>
          <p:cNvSpPr/>
          <p:nvPr/>
        </p:nvSpPr>
        <p:spPr>
          <a:xfrm flipH="1">
            <a:off x="960338" y="3991798"/>
            <a:ext cx="2464680" cy="1584176"/>
          </a:xfrm>
          <a:custGeom>
            <a:avLst/>
            <a:gdLst>
              <a:gd name="connsiteX0" fmla="*/ 2597507 w 2701721"/>
              <a:gd name="connsiteY0" fmla="*/ 0 h 1602338"/>
              <a:gd name="connsiteX1" fmla="*/ 104214 w 2701721"/>
              <a:gd name="connsiteY1" fmla="*/ 0 h 1602338"/>
              <a:gd name="connsiteX2" fmla="*/ 0 w 2701721"/>
              <a:gd name="connsiteY2" fmla="*/ 104214 h 1602338"/>
              <a:gd name="connsiteX3" fmla="*/ 0 w 2701721"/>
              <a:gd name="connsiteY3" fmla="*/ 1334410 h 1602338"/>
              <a:gd name="connsiteX4" fmla="*/ 104214 w 2701721"/>
              <a:gd name="connsiteY4" fmla="*/ 1438624 h 1602338"/>
              <a:gd name="connsiteX5" fmla="*/ 217120 w 2701721"/>
              <a:gd name="connsiteY5" fmla="*/ 1438624 h 1602338"/>
              <a:gd name="connsiteX6" fmla="*/ 217120 w 2701721"/>
              <a:gd name="connsiteY6" fmla="*/ 1602338 h 1602338"/>
              <a:gd name="connsiteX7" fmla="*/ 482141 w 2701721"/>
              <a:gd name="connsiteY7" fmla="*/ 1438624 h 1602338"/>
              <a:gd name="connsiteX8" fmla="*/ 2597507 w 2701721"/>
              <a:gd name="connsiteY8" fmla="*/ 1438624 h 1602338"/>
              <a:gd name="connsiteX9" fmla="*/ 2701721 w 2701721"/>
              <a:gd name="connsiteY9" fmla="*/ 1334410 h 1602338"/>
              <a:gd name="connsiteX10" fmla="*/ 2701721 w 2701721"/>
              <a:gd name="connsiteY10" fmla="*/ 104214 h 1602338"/>
              <a:gd name="connsiteX11" fmla="*/ 2597507 w 2701721"/>
              <a:gd name="connsiteY11" fmla="*/ 0 h 16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01721" h="1602338">
                <a:moveTo>
                  <a:pt x="2597507" y="0"/>
                </a:moveTo>
                <a:lnTo>
                  <a:pt x="104214" y="0"/>
                </a:lnTo>
                <a:cubicBezTo>
                  <a:pt x="46658" y="0"/>
                  <a:pt x="0" y="46658"/>
                  <a:pt x="0" y="104214"/>
                </a:cubicBezTo>
                <a:lnTo>
                  <a:pt x="0" y="1334410"/>
                </a:lnTo>
                <a:cubicBezTo>
                  <a:pt x="0" y="1391966"/>
                  <a:pt x="46658" y="1438624"/>
                  <a:pt x="104214" y="1438624"/>
                </a:cubicBezTo>
                <a:lnTo>
                  <a:pt x="217120" y="1438624"/>
                </a:lnTo>
                <a:lnTo>
                  <a:pt x="217120" y="1602338"/>
                </a:lnTo>
                <a:lnTo>
                  <a:pt x="482141" y="1438624"/>
                </a:lnTo>
                <a:lnTo>
                  <a:pt x="2597507" y="1438624"/>
                </a:lnTo>
                <a:cubicBezTo>
                  <a:pt x="2655063" y="1438624"/>
                  <a:pt x="2701721" y="1391966"/>
                  <a:pt x="2701721" y="1334410"/>
                </a:cubicBezTo>
                <a:lnTo>
                  <a:pt x="2701721" y="104214"/>
                </a:lnTo>
                <a:cubicBezTo>
                  <a:pt x="2701721" y="46658"/>
                  <a:pt x="2655063" y="0"/>
                  <a:pt x="2597507" y="0"/>
                </a:cubicBezTo>
                <a:close/>
              </a:path>
            </a:pathLst>
          </a:custGeom>
          <a:noFill/>
          <a:ln w="12700">
            <a:gradFill flip="none" rotWithShape="1">
              <a:gsLst>
                <a:gs pos="0">
                  <a:schemeClr val="accent1">
                    <a:alpha val="24000"/>
                  </a:schemeClr>
                </a:gs>
                <a:gs pos="83000">
                  <a:schemeClr val="accent2">
                    <a:alpha val="64000"/>
                  </a:schemeClr>
                </a:gs>
              </a:gsLst>
              <a:lin ang="8100000" scaled="1"/>
              <a:tileRect/>
            </a:gradFill>
          </a:ln>
          <a:effectLst>
            <a:outerShdw blurRad="12700" dist="152400" dir="2700000" sx="85000" sy="85000" algn="tl" rotWithShape="0">
              <a:srgbClr val="1A56DC">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Montserrat"/>
              <a:ea typeface="思源黑体 CN Regular"/>
            </a:endParaRPr>
          </a:p>
        </p:txBody>
      </p:sp>
      <p:sp>
        <p:nvSpPr>
          <p:cNvPr id="30" name="任意多边形: 形状 29">
            <a:extLst>
              <a:ext uri="{FF2B5EF4-FFF2-40B4-BE49-F238E27FC236}">
                <a16:creationId xmlns:a16="http://schemas.microsoft.com/office/drawing/2014/main" id="{C4C6D60B-145D-C3F8-8D5A-4E8102FAAC8E}"/>
              </a:ext>
            </a:extLst>
          </p:cNvPr>
          <p:cNvSpPr/>
          <p:nvPr/>
        </p:nvSpPr>
        <p:spPr>
          <a:xfrm>
            <a:off x="3654455" y="3226874"/>
            <a:ext cx="4930988" cy="3248529"/>
          </a:xfrm>
          <a:custGeom>
            <a:avLst/>
            <a:gdLst>
              <a:gd name="connsiteX0" fmla="*/ 2465494 w 4930988"/>
              <a:gd name="connsiteY0" fmla="*/ 0 h 3248529"/>
              <a:gd name="connsiteX1" fmla="*/ 4930988 w 4930988"/>
              <a:gd name="connsiteY1" fmla="*/ 2465494 h 3248529"/>
              <a:gd name="connsiteX2" fmla="*/ 4820144 w 4930988"/>
              <a:gd name="connsiteY2" fmla="*/ 3198657 h 3248529"/>
              <a:gd name="connsiteX3" fmla="*/ 4801891 w 4930988"/>
              <a:gd name="connsiteY3" fmla="*/ 3248529 h 3248529"/>
              <a:gd name="connsiteX4" fmla="*/ 129098 w 4930988"/>
              <a:gd name="connsiteY4" fmla="*/ 3248529 h 3248529"/>
              <a:gd name="connsiteX5" fmla="*/ 110844 w 4930988"/>
              <a:gd name="connsiteY5" fmla="*/ 3198657 h 3248529"/>
              <a:gd name="connsiteX6" fmla="*/ 0 w 4930988"/>
              <a:gd name="connsiteY6" fmla="*/ 2465494 h 3248529"/>
              <a:gd name="connsiteX7" fmla="*/ 2465494 w 4930988"/>
              <a:gd name="connsiteY7" fmla="*/ 0 h 324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30988" h="3248529">
                <a:moveTo>
                  <a:pt x="2465494" y="0"/>
                </a:moveTo>
                <a:cubicBezTo>
                  <a:pt x="3827149" y="0"/>
                  <a:pt x="4930988" y="1103839"/>
                  <a:pt x="4930988" y="2465494"/>
                </a:cubicBezTo>
                <a:cubicBezTo>
                  <a:pt x="4930988" y="2720805"/>
                  <a:pt x="4892181" y="2967051"/>
                  <a:pt x="4820144" y="3198657"/>
                </a:cubicBezTo>
                <a:lnTo>
                  <a:pt x="4801891" y="3248529"/>
                </a:lnTo>
                <a:lnTo>
                  <a:pt x="129098" y="3248529"/>
                </a:lnTo>
                <a:lnTo>
                  <a:pt x="110844" y="3198657"/>
                </a:lnTo>
                <a:cubicBezTo>
                  <a:pt x="38807" y="2967051"/>
                  <a:pt x="0" y="2720805"/>
                  <a:pt x="0" y="2465494"/>
                </a:cubicBezTo>
                <a:cubicBezTo>
                  <a:pt x="0" y="1103839"/>
                  <a:pt x="1103839" y="0"/>
                  <a:pt x="2465494" y="0"/>
                </a:cubicBezTo>
                <a:close/>
              </a:path>
            </a:pathLst>
          </a:custGeom>
          <a:solidFill>
            <a:schemeClr val="accent2">
              <a:alpha val="28000"/>
            </a:schemeClr>
          </a:solidFill>
          <a:ln>
            <a:noFill/>
          </a:ln>
          <a:effectLst>
            <a:outerShdw blurRad="127000" dist="76200" dir="2700000" algn="tl" rotWithShape="0">
              <a:srgbClr val="1A56DC">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ontserrat"/>
              <a:ea typeface="阿里巴巴普惠体 R"/>
              <a:cs typeface="+mn-cs"/>
            </a:endParaRPr>
          </a:p>
        </p:txBody>
      </p:sp>
      <p:sp>
        <p:nvSpPr>
          <p:cNvPr id="32" name="任意多边形: 形状 31">
            <a:extLst>
              <a:ext uri="{FF2B5EF4-FFF2-40B4-BE49-F238E27FC236}">
                <a16:creationId xmlns:a16="http://schemas.microsoft.com/office/drawing/2014/main" id="{CA488939-FB99-3BA4-178E-B2DA7E63A6BD}"/>
              </a:ext>
            </a:extLst>
          </p:cNvPr>
          <p:cNvSpPr/>
          <p:nvPr/>
        </p:nvSpPr>
        <p:spPr>
          <a:xfrm>
            <a:off x="3992230" y="3564649"/>
            <a:ext cx="4255438" cy="2910754"/>
          </a:xfrm>
          <a:custGeom>
            <a:avLst/>
            <a:gdLst>
              <a:gd name="connsiteX0" fmla="*/ 2127719 w 4255438"/>
              <a:gd name="connsiteY0" fmla="*/ 0 h 2910754"/>
              <a:gd name="connsiteX1" fmla="*/ 4255438 w 4255438"/>
              <a:gd name="connsiteY1" fmla="*/ 2127719 h 2910754"/>
              <a:gd name="connsiteX2" fmla="*/ 4159780 w 4255438"/>
              <a:gd name="connsiteY2" fmla="*/ 2760438 h 2910754"/>
              <a:gd name="connsiteX3" fmla="*/ 4104764 w 4255438"/>
              <a:gd name="connsiteY3" fmla="*/ 2910754 h 2910754"/>
              <a:gd name="connsiteX4" fmla="*/ 150675 w 4255438"/>
              <a:gd name="connsiteY4" fmla="*/ 2910754 h 2910754"/>
              <a:gd name="connsiteX5" fmla="*/ 95658 w 4255438"/>
              <a:gd name="connsiteY5" fmla="*/ 2760438 h 2910754"/>
              <a:gd name="connsiteX6" fmla="*/ 0 w 4255438"/>
              <a:gd name="connsiteY6" fmla="*/ 2127719 h 2910754"/>
              <a:gd name="connsiteX7" fmla="*/ 2127719 w 4255438"/>
              <a:gd name="connsiteY7" fmla="*/ 0 h 2910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5438" h="2910754">
                <a:moveTo>
                  <a:pt x="2127719" y="0"/>
                </a:moveTo>
                <a:cubicBezTo>
                  <a:pt x="3302826" y="0"/>
                  <a:pt x="4255438" y="952612"/>
                  <a:pt x="4255438" y="2127719"/>
                </a:cubicBezTo>
                <a:cubicBezTo>
                  <a:pt x="4255438" y="2348052"/>
                  <a:pt x="4221948" y="2560562"/>
                  <a:pt x="4159780" y="2760438"/>
                </a:cubicBezTo>
                <a:lnTo>
                  <a:pt x="4104764" y="2910754"/>
                </a:lnTo>
                <a:lnTo>
                  <a:pt x="150675" y="2910754"/>
                </a:lnTo>
                <a:lnTo>
                  <a:pt x="95658" y="2760438"/>
                </a:lnTo>
                <a:cubicBezTo>
                  <a:pt x="33491" y="2560562"/>
                  <a:pt x="0" y="2348052"/>
                  <a:pt x="0" y="2127719"/>
                </a:cubicBezTo>
                <a:cubicBezTo>
                  <a:pt x="0" y="952612"/>
                  <a:pt x="952612" y="0"/>
                  <a:pt x="2127719" y="0"/>
                </a:cubicBezTo>
                <a:close/>
              </a:path>
            </a:pathLst>
          </a:custGeom>
          <a:solidFill>
            <a:schemeClr val="bg1"/>
          </a:solidFill>
          <a:ln>
            <a:noFill/>
          </a:ln>
          <a:effectLst>
            <a:outerShdw blurRad="127000" dist="76200" dir="2700000" algn="tl" rotWithShape="0">
              <a:srgbClr val="1A56DC">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ontserrat"/>
              <a:ea typeface="阿里巴巴普惠体 R"/>
              <a:cs typeface="+mn-cs"/>
            </a:endParaRPr>
          </a:p>
        </p:txBody>
      </p:sp>
      <p:pic>
        <p:nvPicPr>
          <p:cNvPr id="33" name="图片 32" descr="穿着蓝色衣服的人在跳舞&#10;&#10;描述已自动生成">
            <a:extLst>
              <a:ext uri="{FF2B5EF4-FFF2-40B4-BE49-F238E27FC236}">
                <a16:creationId xmlns:a16="http://schemas.microsoft.com/office/drawing/2014/main" id="{8C6E09D4-78C1-ECA2-B816-454747AE057D}"/>
              </a:ext>
            </a:extLst>
          </p:cNvPr>
          <p:cNvPicPr>
            <a:picLocks noChangeAspect="1"/>
          </p:cNvPicPr>
          <p:nvPr/>
        </p:nvPicPr>
        <p:blipFill rotWithShape="1">
          <a:blip r:embed="rId7"/>
          <a:srcRect l="53195" t="55793" r="44666" b="44153"/>
          <a:stretch/>
        </p:blipFill>
        <p:spPr>
          <a:xfrm>
            <a:off x="6139161" y="6471700"/>
            <a:ext cx="146659" cy="3703"/>
          </a:xfrm>
          <a:custGeom>
            <a:avLst/>
            <a:gdLst>
              <a:gd name="connsiteX0" fmla="*/ 0 w 146659"/>
              <a:gd name="connsiteY0" fmla="*/ 0 h 3703"/>
              <a:gd name="connsiteX1" fmla="*/ 146659 w 146659"/>
              <a:gd name="connsiteY1" fmla="*/ 0 h 3703"/>
              <a:gd name="connsiteX2" fmla="*/ 73329 w 146659"/>
              <a:gd name="connsiteY2" fmla="*/ 3703 h 3703"/>
              <a:gd name="connsiteX3" fmla="*/ 0 w 146659"/>
              <a:gd name="connsiteY3" fmla="*/ 0 h 3703"/>
            </a:gdLst>
            <a:ahLst/>
            <a:cxnLst>
              <a:cxn ang="0">
                <a:pos x="connsiteX0" y="connsiteY0"/>
              </a:cxn>
              <a:cxn ang="0">
                <a:pos x="connsiteX1" y="connsiteY1"/>
              </a:cxn>
              <a:cxn ang="0">
                <a:pos x="connsiteX2" y="connsiteY2"/>
              </a:cxn>
              <a:cxn ang="0">
                <a:pos x="connsiteX3" y="connsiteY3"/>
              </a:cxn>
            </a:cxnLst>
            <a:rect l="l" t="t" r="r" b="b"/>
            <a:pathLst>
              <a:path w="146659" h="3703">
                <a:moveTo>
                  <a:pt x="0" y="0"/>
                </a:moveTo>
                <a:lnTo>
                  <a:pt x="146659" y="0"/>
                </a:lnTo>
                <a:lnTo>
                  <a:pt x="73329" y="3703"/>
                </a:lnTo>
                <a:lnTo>
                  <a:pt x="0" y="0"/>
                </a:lnTo>
                <a:close/>
              </a:path>
            </a:pathLst>
          </a:custGeom>
        </p:spPr>
      </p:pic>
      <p:sp>
        <p:nvSpPr>
          <p:cNvPr id="79" name="任意多边形: 形状 78">
            <a:extLst>
              <a:ext uri="{FF2B5EF4-FFF2-40B4-BE49-F238E27FC236}">
                <a16:creationId xmlns:a16="http://schemas.microsoft.com/office/drawing/2014/main" id="{194FAE13-7A2B-9A8E-4FD2-48180F3F01EF}"/>
              </a:ext>
            </a:extLst>
          </p:cNvPr>
          <p:cNvSpPr/>
          <p:nvPr/>
        </p:nvSpPr>
        <p:spPr>
          <a:xfrm>
            <a:off x="4320239" y="3876705"/>
            <a:ext cx="3550960" cy="2598698"/>
          </a:xfrm>
          <a:custGeom>
            <a:avLst/>
            <a:gdLst>
              <a:gd name="connsiteX0" fmla="*/ 1775480 w 3550960"/>
              <a:gd name="connsiteY0" fmla="*/ 0 h 2598698"/>
              <a:gd name="connsiteX1" fmla="*/ 3550960 w 3550960"/>
              <a:gd name="connsiteY1" fmla="*/ 1775479 h 2598698"/>
              <a:gd name="connsiteX2" fmla="*/ 3411434 w 3550960"/>
              <a:gd name="connsiteY2" fmla="*/ 2466576 h 2598698"/>
              <a:gd name="connsiteX3" fmla="*/ 3347787 w 3550960"/>
              <a:gd name="connsiteY3" fmla="*/ 2598698 h 2598698"/>
              <a:gd name="connsiteX4" fmla="*/ 2416504 w 3550960"/>
              <a:gd name="connsiteY4" fmla="*/ 2598698 h 2598698"/>
              <a:gd name="connsiteX5" fmla="*/ 2439753 w 3550960"/>
              <a:gd name="connsiteY5" fmla="*/ 2581313 h 2598698"/>
              <a:gd name="connsiteX6" fmla="*/ 2819782 w 3550960"/>
              <a:gd name="connsiteY6" fmla="*/ 1775479 h 2598698"/>
              <a:gd name="connsiteX7" fmla="*/ 1775480 w 3550960"/>
              <a:gd name="connsiteY7" fmla="*/ 731178 h 2598698"/>
              <a:gd name="connsiteX8" fmla="*/ 731178 w 3550960"/>
              <a:gd name="connsiteY8" fmla="*/ 1775479 h 2598698"/>
              <a:gd name="connsiteX9" fmla="*/ 1111208 w 3550960"/>
              <a:gd name="connsiteY9" fmla="*/ 2581313 h 2598698"/>
              <a:gd name="connsiteX10" fmla="*/ 1134457 w 3550960"/>
              <a:gd name="connsiteY10" fmla="*/ 2598698 h 2598698"/>
              <a:gd name="connsiteX11" fmla="*/ 203173 w 3550960"/>
              <a:gd name="connsiteY11" fmla="*/ 2598698 h 2598698"/>
              <a:gd name="connsiteX12" fmla="*/ 139526 w 3550960"/>
              <a:gd name="connsiteY12" fmla="*/ 2466576 h 2598698"/>
              <a:gd name="connsiteX13" fmla="*/ 0 w 3550960"/>
              <a:gd name="connsiteY13" fmla="*/ 1775479 h 2598698"/>
              <a:gd name="connsiteX14" fmla="*/ 1775480 w 3550960"/>
              <a:gd name="connsiteY14" fmla="*/ 0 h 25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50960" h="2598698">
                <a:moveTo>
                  <a:pt x="1775480" y="0"/>
                </a:moveTo>
                <a:cubicBezTo>
                  <a:pt x="2756051" y="0"/>
                  <a:pt x="3550960" y="794909"/>
                  <a:pt x="3550960" y="1775479"/>
                </a:cubicBezTo>
                <a:cubicBezTo>
                  <a:pt x="3550960" y="2020622"/>
                  <a:pt x="3501278" y="2254160"/>
                  <a:pt x="3411434" y="2466576"/>
                </a:cubicBezTo>
                <a:lnTo>
                  <a:pt x="3347787" y="2598698"/>
                </a:lnTo>
                <a:lnTo>
                  <a:pt x="2416504" y="2598698"/>
                </a:lnTo>
                <a:lnTo>
                  <a:pt x="2439753" y="2581313"/>
                </a:lnTo>
                <a:cubicBezTo>
                  <a:pt x="2671846" y="2389773"/>
                  <a:pt x="2819782" y="2099902"/>
                  <a:pt x="2819782" y="1775479"/>
                </a:cubicBezTo>
                <a:cubicBezTo>
                  <a:pt x="2819782" y="1198727"/>
                  <a:pt x="2352232" y="731178"/>
                  <a:pt x="1775480" y="731178"/>
                </a:cubicBezTo>
                <a:cubicBezTo>
                  <a:pt x="1198729" y="731178"/>
                  <a:pt x="731178" y="1198727"/>
                  <a:pt x="731178" y="1775479"/>
                </a:cubicBezTo>
                <a:cubicBezTo>
                  <a:pt x="731178" y="2099902"/>
                  <a:pt x="879114" y="2389773"/>
                  <a:pt x="1111208" y="2581313"/>
                </a:cubicBezTo>
                <a:lnTo>
                  <a:pt x="1134457" y="2598698"/>
                </a:lnTo>
                <a:lnTo>
                  <a:pt x="203173" y="2598698"/>
                </a:lnTo>
                <a:lnTo>
                  <a:pt x="139526" y="2466576"/>
                </a:lnTo>
                <a:cubicBezTo>
                  <a:pt x="49682" y="2254160"/>
                  <a:pt x="0" y="2020622"/>
                  <a:pt x="0" y="1775479"/>
                </a:cubicBezTo>
                <a:cubicBezTo>
                  <a:pt x="0" y="794909"/>
                  <a:pt x="794909" y="0"/>
                  <a:pt x="1775480" y="0"/>
                </a:cubicBezTo>
                <a:close/>
              </a:path>
            </a:pathLst>
          </a:custGeom>
          <a:gradFill flip="none" rotWithShape="1">
            <a:gsLst>
              <a:gs pos="0">
                <a:schemeClr val="accent1"/>
              </a:gs>
              <a:gs pos="100000">
                <a:schemeClr val="accent2"/>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Bahnschrift Light"/>
              <a:ea typeface="思源黑体 CN Regular"/>
              <a:cs typeface="+mn-cs"/>
            </a:endParaRPr>
          </a:p>
        </p:txBody>
      </p:sp>
      <p:sp>
        <p:nvSpPr>
          <p:cNvPr id="74" name="任意多边形: 形状 73">
            <a:extLst>
              <a:ext uri="{FF2B5EF4-FFF2-40B4-BE49-F238E27FC236}">
                <a16:creationId xmlns:a16="http://schemas.microsoft.com/office/drawing/2014/main" id="{E81AF372-DB91-9A0B-C0D9-B8F8ACAB2B4F}"/>
              </a:ext>
            </a:extLst>
          </p:cNvPr>
          <p:cNvSpPr/>
          <p:nvPr/>
        </p:nvSpPr>
        <p:spPr>
          <a:xfrm>
            <a:off x="1306185" y="1861221"/>
            <a:ext cx="1455300" cy="366029"/>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Bahnschrift Light"/>
              <a:ea typeface="思源黑体 CN Regular"/>
              <a:cs typeface="+mn-cs"/>
            </a:endParaRPr>
          </a:p>
        </p:txBody>
      </p:sp>
      <p:sp>
        <p:nvSpPr>
          <p:cNvPr id="76" name="文本框 75">
            <a:extLst>
              <a:ext uri="{FF2B5EF4-FFF2-40B4-BE49-F238E27FC236}">
                <a16:creationId xmlns:a16="http://schemas.microsoft.com/office/drawing/2014/main" id="{0CDC5AC3-9ADC-CCB3-6C92-2178439DB9FE}"/>
              </a:ext>
            </a:extLst>
          </p:cNvPr>
          <p:cNvSpPr txBox="1"/>
          <p:nvPr/>
        </p:nvSpPr>
        <p:spPr>
          <a:xfrm>
            <a:off x="1364421" y="1843347"/>
            <a:ext cx="877163" cy="401777"/>
          </a:xfrm>
          <a:prstGeom prst="rect">
            <a:avLst/>
          </a:prstGeom>
          <a:noFill/>
        </p:spPr>
        <p:txBody>
          <a:bodyPr wrap="none">
            <a:spAutoFit/>
          </a:bodyPr>
          <a:lstStyle/>
          <a:p>
            <a:pPr>
              <a:lnSpc>
                <a:spcPct val="120000"/>
              </a:lnSpc>
              <a:defRPr/>
            </a:pPr>
            <a:r>
              <a:rPr lang="zh-CN" altLang="en-US" dirty="0">
                <a:solidFill>
                  <a:schemeClr val="bg1"/>
                </a:solidFill>
                <a:latin typeface="+mj-ea"/>
                <a:ea typeface="+mj-ea"/>
              </a:rPr>
              <a:t>小标题</a:t>
            </a:r>
            <a:endParaRPr lang="en-US" altLang="zh-CN" dirty="0">
              <a:solidFill>
                <a:schemeClr val="bg1"/>
              </a:solidFill>
              <a:latin typeface="+mj-ea"/>
              <a:ea typeface="+mj-ea"/>
            </a:endParaRPr>
          </a:p>
        </p:txBody>
      </p:sp>
      <p:sp>
        <p:nvSpPr>
          <p:cNvPr id="87" name="任意多边形: 形状 86">
            <a:extLst>
              <a:ext uri="{FF2B5EF4-FFF2-40B4-BE49-F238E27FC236}">
                <a16:creationId xmlns:a16="http://schemas.microsoft.com/office/drawing/2014/main" id="{99C9405C-CD87-F876-6245-5051AFF102EA}"/>
              </a:ext>
            </a:extLst>
          </p:cNvPr>
          <p:cNvSpPr/>
          <p:nvPr/>
        </p:nvSpPr>
        <p:spPr>
          <a:xfrm>
            <a:off x="889829" y="3830467"/>
            <a:ext cx="1351756" cy="366029"/>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Bahnschrift Light"/>
              <a:ea typeface="思源黑体 CN Regular"/>
            </a:endParaRPr>
          </a:p>
        </p:txBody>
      </p:sp>
      <p:sp>
        <p:nvSpPr>
          <p:cNvPr id="88" name="文本框 87">
            <a:extLst>
              <a:ext uri="{FF2B5EF4-FFF2-40B4-BE49-F238E27FC236}">
                <a16:creationId xmlns:a16="http://schemas.microsoft.com/office/drawing/2014/main" id="{13992840-47F2-C047-5250-489EF923DB0D}"/>
              </a:ext>
            </a:extLst>
          </p:cNvPr>
          <p:cNvSpPr txBox="1"/>
          <p:nvPr/>
        </p:nvSpPr>
        <p:spPr>
          <a:xfrm>
            <a:off x="938104" y="3812593"/>
            <a:ext cx="877163" cy="401777"/>
          </a:xfrm>
          <a:prstGeom prst="rect">
            <a:avLst/>
          </a:prstGeom>
          <a:noFill/>
        </p:spPr>
        <p:txBody>
          <a:bodyPr wrap="none">
            <a:spAutoFit/>
          </a:bodyPr>
          <a:lstStyle/>
          <a:p>
            <a:pPr>
              <a:lnSpc>
                <a:spcPct val="120000"/>
              </a:lnSpc>
              <a:defRPr/>
            </a:pPr>
            <a:r>
              <a:rPr lang="zh-CN" altLang="en-US" dirty="0">
                <a:solidFill>
                  <a:schemeClr val="bg1"/>
                </a:solidFill>
                <a:latin typeface="+mj-ea"/>
                <a:ea typeface="+mj-ea"/>
              </a:rPr>
              <a:t>小标题</a:t>
            </a:r>
          </a:p>
        </p:txBody>
      </p:sp>
      <p:sp>
        <p:nvSpPr>
          <p:cNvPr id="91" name="任意多边形: 形状 90">
            <a:extLst>
              <a:ext uri="{FF2B5EF4-FFF2-40B4-BE49-F238E27FC236}">
                <a16:creationId xmlns:a16="http://schemas.microsoft.com/office/drawing/2014/main" id="{3D591CBD-74B0-B490-DC3E-977E7BF7A440}"/>
              </a:ext>
            </a:extLst>
          </p:cNvPr>
          <p:cNvSpPr/>
          <p:nvPr/>
        </p:nvSpPr>
        <p:spPr>
          <a:xfrm>
            <a:off x="5368350" y="1290450"/>
            <a:ext cx="1455300" cy="366029"/>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Bahnschrift Light"/>
              <a:ea typeface="思源黑体 CN Regular"/>
            </a:endParaRPr>
          </a:p>
        </p:txBody>
      </p:sp>
      <p:sp>
        <p:nvSpPr>
          <p:cNvPr id="92" name="文本框 91">
            <a:extLst>
              <a:ext uri="{FF2B5EF4-FFF2-40B4-BE49-F238E27FC236}">
                <a16:creationId xmlns:a16="http://schemas.microsoft.com/office/drawing/2014/main" id="{2475A678-E4D6-8A88-9501-CCC2A7493783}"/>
              </a:ext>
            </a:extLst>
          </p:cNvPr>
          <p:cNvSpPr txBox="1"/>
          <p:nvPr/>
        </p:nvSpPr>
        <p:spPr>
          <a:xfrm>
            <a:off x="5657419" y="1272576"/>
            <a:ext cx="843501" cy="387798"/>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dirty="0">
                <a:solidFill>
                  <a:prstClr val="white"/>
                </a:solidFill>
                <a:latin typeface="+mj-ea"/>
                <a:ea typeface="+mj-ea"/>
              </a:rPr>
              <a:t>小标题</a:t>
            </a:r>
          </a:p>
        </p:txBody>
      </p:sp>
      <p:sp>
        <p:nvSpPr>
          <p:cNvPr id="94" name="任意多边形: 形状 93">
            <a:extLst>
              <a:ext uri="{FF2B5EF4-FFF2-40B4-BE49-F238E27FC236}">
                <a16:creationId xmlns:a16="http://schemas.microsoft.com/office/drawing/2014/main" id="{A012A483-117C-3908-8439-8F91CCFE386F}"/>
              </a:ext>
            </a:extLst>
          </p:cNvPr>
          <p:cNvSpPr/>
          <p:nvPr/>
        </p:nvSpPr>
        <p:spPr>
          <a:xfrm>
            <a:off x="9630363" y="1856237"/>
            <a:ext cx="1455300" cy="366029"/>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Bahnschrift Light"/>
              <a:ea typeface="思源黑体 CN Regular"/>
            </a:endParaRPr>
          </a:p>
        </p:txBody>
      </p:sp>
      <p:sp>
        <p:nvSpPr>
          <p:cNvPr id="95" name="文本框 94">
            <a:extLst>
              <a:ext uri="{FF2B5EF4-FFF2-40B4-BE49-F238E27FC236}">
                <a16:creationId xmlns:a16="http://schemas.microsoft.com/office/drawing/2014/main" id="{B41A95F3-3485-4B70-6036-3183973ED866}"/>
              </a:ext>
            </a:extLst>
          </p:cNvPr>
          <p:cNvSpPr txBox="1"/>
          <p:nvPr/>
        </p:nvSpPr>
        <p:spPr>
          <a:xfrm>
            <a:off x="9688599" y="1838363"/>
            <a:ext cx="877163" cy="401777"/>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dirty="0">
                <a:solidFill>
                  <a:schemeClr val="bg1"/>
                </a:solidFill>
                <a:latin typeface="+mj-ea"/>
                <a:ea typeface="+mj-ea"/>
              </a:rPr>
              <a:t>小标题</a:t>
            </a:r>
          </a:p>
        </p:txBody>
      </p:sp>
      <p:sp>
        <p:nvSpPr>
          <p:cNvPr id="97" name="任意多边形: 形状 96">
            <a:extLst>
              <a:ext uri="{FF2B5EF4-FFF2-40B4-BE49-F238E27FC236}">
                <a16:creationId xmlns:a16="http://schemas.microsoft.com/office/drawing/2014/main" id="{C8D8328F-8604-18FF-D771-E32861E23BA6}"/>
              </a:ext>
            </a:extLst>
          </p:cNvPr>
          <p:cNvSpPr/>
          <p:nvPr/>
        </p:nvSpPr>
        <p:spPr>
          <a:xfrm>
            <a:off x="9892350" y="3847508"/>
            <a:ext cx="1455300" cy="366029"/>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Bahnschrift Light"/>
              <a:ea typeface="思源黑体 CN Regular"/>
            </a:endParaRPr>
          </a:p>
        </p:txBody>
      </p:sp>
      <p:sp>
        <p:nvSpPr>
          <p:cNvPr id="98" name="文本框 97">
            <a:extLst>
              <a:ext uri="{FF2B5EF4-FFF2-40B4-BE49-F238E27FC236}">
                <a16:creationId xmlns:a16="http://schemas.microsoft.com/office/drawing/2014/main" id="{F946B848-3243-D738-9110-F7D2FB8ECF26}"/>
              </a:ext>
            </a:extLst>
          </p:cNvPr>
          <p:cNvSpPr txBox="1"/>
          <p:nvPr/>
        </p:nvSpPr>
        <p:spPr>
          <a:xfrm>
            <a:off x="9950586" y="3829634"/>
            <a:ext cx="877163" cy="401777"/>
          </a:xfrm>
          <a:prstGeom prst="rect">
            <a:avLst/>
          </a:prstGeom>
          <a:noFill/>
        </p:spPr>
        <p:txBody>
          <a:bodyPr wrap="none">
            <a:spAutoFit/>
          </a:bodyPr>
          <a:lstStyle/>
          <a:p>
            <a:pPr>
              <a:lnSpc>
                <a:spcPct val="120000"/>
              </a:lnSpc>
              <a:defRPr/>
            </a:pPr>
            <a:r>
              <a:rPr lang="zh-CN" altLang="en-US" dirty="0">
                <a:solidFill>
                  <a:schemeClr val="bg1"/>
                </a:solidFill>
                <a:latin typeface="+mj-ea"/>
                <a:ea typeface="+mj-ea"/>
              </a:rPr>
              <a:t>小标题</a:t>
            </a:r>
          </a:p>
        </p:txBody>
      </p:sp>
      <p:sp>
        <p:nvSpPr>
          <p:cNvPr id="111" name="文本框 110">
            <a:extLst>
              <a:ext uri="{FF2B5EF4-FFF2-40B4-BE49-F238E27FC236}">
                <a16:creationId xmlns:a16="http://schemas.microsoft.com/office/drawing/2014/main" id="{8845EA3E-9855-D3F9-59FA-870F8946046B}"/>
              </a:ext>
            </a:extLst>
          </p:cNvPr>
          <p:cNvSpPr txBox="1"/>
          <p:nvPr/>
        </p:nvSpPr>
        <p:spPr>
          <a:xfrm>
            <a:off x="5285131" y="1814776"/>
            <a:ext cx="1787669" cy="83099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i="0" u="none" strike="noStrike" kern="1200" cap="none" spc="120" normalizeH="0" baseline="0" noProof="0" dirty="0">
                <a:ln>
                  <a:noFill/>
                </a:ln>
                <a:gradFill>
                  <a:gsLst>
                    <a:gs pos="0">
                      <a:schemeClr val="accent1"/>
                    </a:gs>
                    <a:gs pos="100000">
                      <a:schemeClr val="accent2"/>
                    </a:gs>
                  </a:gsLst>
                  <a:lin ang="13500000" scaled="0"/>
                </a:gradFill>
                <a:effectLst/>
                <a:uLnTx/>
                <a:uFillTx/>
                <a:latin typeface="+mj-lt"/>
                <a:ea typeface="PingFang SC Light" panose="020B0300000000000000" pitchFamily="34" charset="-122"/>
                <a:cs typeface="+mn-cs"/>
              </a:rPr>
              <a:t>4.5/5</a:t>
            </a:r>
            <a:endParaRPr kumimoji="0" lang="zh-CN" altLang="en-US" sz="1400" i="0" u="none" strike="noStrike" kern="1200" cap="none" spc="120" normalizeH="0" baseline="0" noProof="0" dirty="0">
              <a:ln>
                <a:noFill/>
              </a:ln>
              <a:gradFill>
                <a:gsLst>
                  <a:gs pos="0">
                    <a:schemeClr val="accent1"/>
                  </a:gs>
                  <a:gs pos="100000">
                    <a:schemeClr val="accent2"/>
                  </a:gs>
                </a:gsLst>
                <a:lin ang="13500000" scaled="0"/>
              </a:gradFill>
              <a:effectLst/>
              <a:uLnTx/>
              <a:uFillTx/>
              <a:latin typeface="+mj-lt"/>
              <a:ea typeface="PingFang SC Light" panose="020B0300000000000000" pitchFamily="34" charset="-122"/>
              <a:cs typeface="+mn-cs"/>
            </a:endParaRPr>
          </a:p>
        </p:txBody>
      </p:sp>
      <p:sp>
        <p:nvSpPr>
          <p:cNvPr id="112" name="文本框 111">
            <a:extLst>
              <a:ext uri="{FF2B5EF4-FFF2-40B4-BE49-F238E27FC236}">
                <a16:creationId xmlns:a16="http://schemas.microsoft.com/office/drawing/2014/main" id="{548C85F1-63D3-0241-88D3-10DF0CB23FB6}"/>
              </a:ext>
            </a:extLst>
          </p:cNvPr>
          <p:cNvSpPr txBox="1"/>
          <p:nvPr/>
        </p:nvSpPr>
        <p:spPr>
          <a:xfrm>
            <a:off x="1553737" y="2632115"/>
            <a:ext cx="1329851"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000" spc="120" dirty="0">
                <a:ln>
                  <a:solidFill>
                    <a:schemeClr val="accent1"/>
                  </a:solidFill>
                </a:ln>
                <a:noFill/>
                <a:latin typeface="+mj-lt"/>
                <a:ea typeface="PingFang SC Light" panose="020B0300000000000000" pitchFamily="34" charset="-122"/>
              </a:rPr>
              <a:t>150</a:t>
            </a:r>
            <a:r>
              <a:rPr kumimoji="0" lang="zh-CN" altLang="en-US" sz="1400" b="0" i="0" u="none" strike="noStrike" kern="1200" cap="none" spc="120" normalizeH="0" baseline="0" noProof="0" dirty="0">
                <a:ln>
                  <a:noFill/>
                </a:ln>
                <a:effectLst/>
                <a:uLnTx/>
                <a:uFillTx/>
                <a:latin typeface="思源黑体 CN Regular"/>
                <a:ea typeface="思源黑体 CN Regular"/>
                <a:cs typeface="+mn-cs"/>
              </a:rPr>
              <a:t>人</a:t>
            </a:r>
            <a:endParaRPr kumimoji="0" lang="zh-CN" altLang="en-US" sz="1100" b="0" i="0" u="none" strike="noStrike" kern="1200" cap="none" spc="120" normalizeH="0" baseline="0" noProof="0" dirty="0">
              <a:ln>
                <a:noFill/>
              </a:ln>
              <a:effectLst/>
              <a:uLnTx/>
              <a:uFillTx/>
              <a:latin typeface="思源黑体 CN Regular"/>
              <a:ea typeface="思源黑体 CN Regular"/>
              <a:cs typeface="+mn-cs"/>
            </a:endParaRPr>
          </a:p>
        </p:txBody>
      </p:sp>
      <p:sp>
        <p:nvSpPr>
          <p:cNvPr id="114" name="矩形 113">
            <a:extLst>
              <a:ext uri="{FF2B5EF4-FFF2-40B4-BE49-F238E27FC236}">
                <a16:creationId xmlns:a16="http://schemas.microsoft.com/office/drawing/2014/main" id="{3DA09630-DB35-D6D2-DD06-4786339E11C1}"/>
              </a:ext>
            </a:extLst>
          </p:cNvPr>
          <p:cNvSpPr/>
          <p:nvPr/>
        </p:nvSpPr>
        <p:spPr>
          <a:xfrm>
            <a:off x="2814212" y="3150441"/>
            <a:ext cx="962237" cy="217905"/>
          </a:xfrm>
          <a:prstGeom prst="rect">
            <a:avLst/>
          </a:prstGeom>
          <a:effectLst/>
        </p:spPr>
        <p:txBody>
          <a:bodyPr wrap="none" lIns="78638" tIns="39319" rIns="78638" bIns="39319">
            <a:spAutoFit/>
          </a:bodyPr>
          <a:lstStyle/>
          <a:p>
            <a:pPr marR="0" lvl="0" indent="0" fontAlgn="auto">
              <a:lnSpc>
                <a:spcPct val="100000"/>
              </a:lnSpc>
              <a:spcBef>
                <a:spcPts val="0"/>
              </a:spcBef>
              <a:spcAft>
                <a:spcPts val="0"/>
              </a:spcAft>
              <a:buClrTx/>
              <a:buSzTx/>
              <a:buFontTx/>
              <a:buNone/>
              <a:tabLst/>
              <a:defRPr/>
            </a:pPr>
            <a:r>
              <a:rPr lang="zh-CN" altLang="en-US" sz="900" spc="120" dirty="0">
                <a:ln w="8191">
                  <a:noFill/>
                </a:ln>
                <a:latin typeface="+mn-ea"/>
              </a:rPr>
              <a:t>同比增长</a:t>
            </a:r>
            <a:r>
              <a:rPr lang="en-US" altLang="zh-CN" sz="900" spc="120" dirty="0">
                <a:ln w="8191">
                  <a:noFill/>
                </a:ln>
                <a:latin typeface="+mn-ea"/>
              </a:rPr>
              <a:t>50%</a:t>
            </a:r>
            <a:endParaRPr lang="zh-CN" altLang="en-US" sz="900" spc="120" dirty="0">
              <a:ln w="8191">
                <a:noFill/>
              </a:ln>
              <a:latin typeface="+mn-ea"/>
            </a:endParaRPr>
          </a:p>
        </p:txBody>
      </p:sp>
      <p:grpSp>
        <p:nvGrpSpPr>
          <p:cNvPr id="17" name="Group 7+++">
            <a:extLst>
              <a:ext uri="{FF2B5EF4-FFF2-40B4-BE49-F238E27FC236}">
                <a16:creationId xmlns:a16="http://schemas.microsoft.com/office/drawing/2014/main" id="{91F3BA7A-C32E-06E9-F1C4-7A7701568567}"/>
              </a:ext>
            </a:extLst>
          </p:cNvPr>
          <p:cNvGrpSpPr/>
          <p:nvPr/>
        </p:nvGrpSpPr>
        <p:grpSpPr>
          <a:xfrm>
            <a:off x="2892543" y="2268862"/>
            <a:ext cx="761625" cy="761625"/>
            <a:chOff x="9698291" y="2341039"/>
            <a:chExt cx="761625" cy="761625"/>
          </a:xfrm>
        </p:grpSpPr>
        <p:sp>
          <p:nvSpPr>
            <p:cNvPr id="18" name="同心圆 7">
              <a:extLst>
                <a:ext uri="{FF2B5EF4-FFF2-40B4-BE49-F238E27FC236}">
                  <a16:creationId xmlns:a16="http://schemas.microsoft.com/office/drawing/2014/main" id="{2823B47D-F923-6CAA-B1B6-7120128A2156}"/>
                </a:ext>
              </a:extLst>
            </p:cNvPr>
            <p:cNvSpPr/>
            <p:nvPr>
              <p:custDataLst>
                <p:tags r:id="rId4"/>
              </p:custDataLst>
            </p:nvPr>
          </p:nvSpPr>
          <p:spPr>
            <a:xfrm>
              <a:off x="9698291" y="2341039"/>
              <a:ext cx="761625" cy="761625"/>
            </a:xfrm>
            <a:prstGeom prst="donut">
              <a:avLst>
                <a:gd name="adj" fmla="val 11491"/>
              </a:avLst>
            </a:prstGeom>
            <a:solidFill>
              <a:schemeClr val="accent2">
                <a:lumMod val="20000"/>
                <a:lumOff val="80000"/>
              </a:schemeClr>
            </a:solidFill>
            <a:ln>
              <a:noFill/>
            </a:ln>
            <a:effectLst>
              <a:outerShdw blurRad="109220" dist="109220" dir="5400000" algn="t" rotWithShape="0">
                <a:schemeClr val="accent2">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548"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
          <p:nvSpPr>
            <p:cNvPr id="19" name="弧 58">
              <a:extLst>
                <a:ext uri="{FF2B5EF4-FFF2-40B4-BE49-F238E27FC236}">
                  <a16:creationId xmlns:a16="http://schemas.microsoft.com/office/drawing/2014/main" id="{23968530-C0D0-A64A-BD10-4B279424AD9C}"/>
                </a:ext>
              </a:extLst>
            </p:cNvPr>
            <p:cNvSpPr/>
            <p:nvPr/>
          </p:nvSpPr>
          <p:spPr>
            <a:xfrm>
              <a:off x="9738543" y="2379119"/>
              <a:ext cx="681120" cy="681120"/>
            </a:xfrm>
            <a:prstGeom prst="arc">
              <a:avLst>
                <a:gd name="adj1" fmla="val 16200000"/>
                <a:gd name="adj2" fmla="val 19923167"/>
              </a:avLst>
            </a:prstGeom>
            <a:noFill/>
            <a:ln w="109220" cap="rnd">
              <a:gradFill flip="none" rotWithShape="1">
                <a:gsLst>
                  <a:gs pos="100000">
                    <a:schemeClr val="accent2"/>
                  </a:gs>
                  <a:gs pos="0">
                    <a:schemeClr val="accent1"/>
                  </a:gs>
                </a:gsLst>
                <a:lin ang="189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548"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grpSp>
      <p:sp>
        <p:nvSpPr>
          <p:cNvPr id="125" name="文本框 124">
            <a:extLst>
              <a:ext uri="{FF2B5EF4-FFF2-40B4-BE49-F238E27FC236}">
                <a16:creationId xmlns:a16="http://schemas.microsoft.com/office/drawing/2014/main" id="{B24FE7E8-F707-E05C-A910-21B10383CA04}"/>
              </a:ext>
            </a:extLst>
          </p:cNvPr>
          <p:cNvSpPr txBox="1"/>
          <p:nvPr/>
        </p:nvSpPr>
        <p:spPr>
          <a:xfrm>
            <a:off x="1045284" y="4613073"/>
            <a:ext cx="1646605"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000" spc="120" dirty="0">
                <a:ln>
                  <a:solidFill>
                    <a:schemeClr val="accent1"/>
                  </a:solidFill>
                </a:ln>
                <a:noFill/>
                <a:latin typeface="+mj-lt"/>
                <a:ea typeface="PingFang SC Light" panose="020B0300000000000000" pitchFamily="34" charset="-122"/>
              </a:rPr>
              <a:t>7500</a:t>
            </a:r>
            <a:r>
              <a:rPr lang="zh-CN" altLang="en-US" sz="1400" spc="120" dirty="0">
                <a:latin typeface="思源黑体 CN Regular"/>
                <a:ea typeface="思源黑体 CN Regular"/>
              </a:rPr>
              <a:t>人</a:t>
            </a:r>
          </a:p>
        </p:txBody>
      </p:sp>
      <p:sp>
        <p:nvSpPr>
          <p:cNvPr id="127" name="矩形 126">
            <a:extLst>
              <a:ext uri="{FF2B5EF4-FFF2-40B4-BE49-F238E27FC236}">
                <a16:creationId xmlns:a16="http://schemas.microsoft.com/office/drawing/2014/main" id="{9C6A47B1-6302-C0EC-CFFA-922D5F148957}"/>
              </a:ext>
            </a:extLst>
          </p:cNvPr>
          <p:cNvSpPr/>
          <p:nvPr/>
        </p:nvSpPr>
        <p:spPr>
          <a:xfrm>
            <a:off x="2375420" y="5131399"/>
            <a:ext cx="962237" cy="217905"/>
          </a:xfrm>
          <a:prstGeom prst="rect">
            <a:avLst/>
          </a:prstGeom>
          <a:effectLst/>
        </p:spPr>
        <p:txBody>
          <a:bodyPr wrap="none" lIns="78638" tIns="39319" rIns="78638" bIns="39319">
            <a:spAutoFit/>
          </a:bodyPr>
          <a:lstStyle/>
          <a:p>
            <a:pPr>
              <a:defRPr/>
            </a:pPr>
            <a:r>
              <a:rPr lang="zh-CN" altLang="en-US" sz="900" spc="120" dirty="0">
                <a:ln w="8191">
                  <a:noFill/>
                </a:ln>
                <a:latin typeface="+mn-ea"/>
              </a:rPr>
              <a:t>同比增长</a:t>
            </a:r>
            <a:r>
              <a:rPr lang="en-US" altLang="zh-CN" sz="900" spc="120" dirty="0">
                <a:ln w="8191">
                  <a:noFill/>
                </a:ln>
                <a:latin typeface="+mn-ea"/>
              </a:rPr>
              <a:t>50%</a:t>
            </a:r>
            <a:endParaRPr lang="zh-CN" altLang="en-US" sz="900" spc="120" dirty="0">
              <a:ln w="8191">
                <a:noFill/>
              </a:ln>
              <a:latin typeface="+mn-ea"/>
            </a:endParaRPr>
          </a:p>
        </p:txBody>
      </p:sp>
      <p:grpSp>
        <p:nvGrpSpPr>
          <p:cNvPr id="8" name="组合 7">
            <a:extLst>
              <a:ext uri="{FF2B5EF4-FFF2-40B4-BE49-F238E27FC236}">
                <a16:creationId xmlns:a16="http://schemas.microsoft.com/office/drawing/2014/main" id="{5C0F09E7-5D6E-AFFF-2F76-54B1B8908E83}"/>
              </a:ext>
            </a:extLst>
          </p:cNvPr>
          <p:cNvGrpSpPr/>
          <p:nvPr/>
        </p:nvGrpSpPr>
        <p:grpSpPr>
          <a:xfrm>
            <a:off x="2465885" y="4249820"/>
            <a:ext cx="761625" cy="761625"/>
            <a:chOff x="9698291" y="2341039"/>
            <a:chExt cx="761625" cy="761625"/>
          </a:xfrm>
        </p:grpSpPr>
        <p:sp>
          <p:nvSpPr>
            <p:cNvPr id="9" name="同心圆 7">
              <a:extLst>
                <a:ext uri="{FF2B5EF4-FFF2-40B4-BE49-F238E27FC236}">
                  <a16:creationId xmlns:a16="http://schemas.microsoft.com/office/drawing/2014/main" id="{E55CC1E5-9B6E-94A1-EBBC-22C06EDF1BCA}"/>
                </a:ext>
              </a:extLst>
            </p:cNvPr>
            <p:cNvSpPr/>
            <p:nvPr>
              <p:custDataLst>
                <p:tags r:id="rId3"/>
              </p:custDataLst>
            </p:nvPr>
          </p:nvSpPr>
          <p:spPr>
            <a:xfrm>
              <a:off x="9698291" y="2341039"/>
              <a:ext cx="761625" cy="761625"/>
            </a:xfrm>
            <a:prstGeom prst="donut">
              <a:avLst>
                <a:gd name="adj" fmla="val 11491"/>
              </a:avLst>
            </a:prstGeom>
            <a:solidFill>
              <a:schemeClr val="accent2">
                <a:lumMod val="20000"/>
                <a:lumOff val="80000"/>
              </a:schemeClr>
            </a:solidFill>
            <a:ln>
              <a:noFill/>
            </a:ln>
            <a:effectLst>
              <a:outerShdw blurRad="109220" dist="109220" dir="5400000" algn="t" rotWithShape="0">
                <a:schemeClr val="accent2">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548"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
          <p:nvSpPr>
            <p:cNvPr id="10" name="弧 58">
              <a:extLst>
                <a:ext uri="{FF2B5EF4-FFF2-40B4-BE49-F238E27FC236}">
                  <a16:creationId xmlns:a16="http://schemas.microsoft.com/office/drawing/2014/main" id="{42919AD4-D03B-ABD6-F0FE-D7449709387C}"/>
                </a:ext>
              </a:extLst>
            </p:cNvPr>
            <p:cNvSpPr/>
            <p:nvPr/>
          </p:nvSpPr>
          <p:spPr>
            <a:xfrm>
              <a:off x="9738543" y="2379119"/>
              <a:ext cx="681120" cy="681120"/>
            </a:xfrm>
            <a:prstGeom prst="arc">
              <a:avLst>
                <a:gd name="adj1" fmla="val 16200000"/>
                <a:gd name="adj2" fmla="val 19923167"/>
              </a:avLst>
            </a:prstGeom>
            <a:noFill/>
            <a:ln w="109220" cap="rnd">
              <a:gradFill flip="none" rotWithShape="1">
                <a:gsLst>
                  <a:gs pos="100000">
                    <a:schemeClr val="accent2"/>
                  </a:gs>
                  <a:gs pos="0">
                    <a:schemeClr val="accent1"/>
                  </a:gs>
                </a:gsLst>
                <a:lin ang="189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548"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grpSp>
      <p:sp>
        <p:nvSpPr>
          <p:cNvPr id="131" name="文本框 130">
            <a:extLst>
              <a:ext uri="{FF2B5EF4-FFF2-40B4-BE49-F238E27FC236}">
                <a16:creationId xmlns:a16="http://schemas.microsoft.com/office/drawing/2014/main" id="{67252256-00F4-E31A-F904-6978355D58DF}"/>
              </a:ext>
            </a:extLst>
          </p:cNvPr>
          <p:cNvSpPr txBox="1"/>
          <p:nvPr/>
        </p:nvSpPr>
        <p:spPr>
          <a:xfrm>
            <a:off x="8445377" y="2481869"/>
            <a:ext cx="998671" cy="707886"/>
          </a:xfrm>
          <a:prstGeom prst="rect">
            <a:avLst/>
          </a:prstGeom>
          <a:noFill/>
        </p:spPr>
        <p:txBody>
          <a:bodyPr wrap="none">
            <a:spAutoFit/>
          </a:bodyPr>
          <a:lstStyle/>
          <a:p>
            <a:pPr>
              <a:defRPr/>
            </a:pPr>
            <a:r>
              <a:rPr lang="en-US" altLang="zh-CN" sz="4000" spc="120" dirty="0">
                <a:ln>
                  <a:solidFill>
                    <a:schemeClr val="accent1"/>
                  </a:solidFill>
                </a:ln>
                <a:noFill/>
                <a:latin typeface="+mj-lt"/>
                <a:ea typeface="PingFang SC Light" panose="020B0300000000000000" pitchFamily="34" charset="-122"/>
              </a:rPr>
              <a:t>85</a:t>
            </a:r>
            <a:r>
              <a:rPr lang="en-US" altLang="zh-CN" sz="1400" spc="120" dirty="0">
                <a:latin typeface="思源黑体 CN Regular"/>
                <a:ea typeface="思源黑体 CN Regular"/>
              </a:rPr>
              <a:t>%</a:t>
            </a:r>
            <a:endParaRPr lang="zh-CN" altLang="en-US" sz="1400" spc="120" dirty="0">
              <a:latin typeface="思源黑体 CN Regular"/>
              <a:ea typeface="思源黑体 CN Regular"/>
            </a:endParaRPr>
          </a:p>
        </p:txBody>
      </p:sp>
      <p:sp>
        <p:nvSpPr>
          <p:cNvPr id="133" name="矩形 132">
            <a:extLst>
              <a:ext uri="{FF2B5EF4-FFF2-40B4-BE49-F238E27FC236}">
                <a16:creationId xmlns:a16="http://schemas.microsoft.com/office/drawing/2014/main" id="{F7385D13-8456-3725-1C41-BCA29E485DCD}"/>
              </a:ext>
            </a:extLst>
          </p:cNvPr>
          <p:cNvSpPr/>
          <p:nvPr/>
        </p:nvSpPr>
        <p:spPr>
          <a:xfrm>
            <a:off x="9619960" y="3171777"/>
            <a:ext cx="962237" cy="217905"/>
          </a:xfrm>
          <a:prstGeom prst="rect">
            <a:avLst/>
          </a:prstGeom>
          <a:effectLst/>
        </p:spPr>
        <p:txBody>
          <a:bodyPr wrap="none" lIns="78638" tIns="39319" rIns="78638" bIns="39319">
            <a:spAutoFit/>
          </a:bodyPr>
          <a:lstStyle/>
          <a:p>
            <a:pPr>
              <a:defRPr/>
            </a:pPr>
            <a:r>
              <a:rPr lang="zh-CN" altLang="en-US" sz="900" spc="120" dirty="0">
                <a:ln w="8191">
                  <a:noFill/>
                </a:ln>
                <a:latin typeface="+mn-ea"/>
              </a:rPr>
              <a:t>同比增长</a:t>
            </a:r>
            <a:r>
              <a:rPr lang="en-US" altLang="zh-CN" sz="900" spc="120" dirty="0">
                <a:ln w="8191">
                  <a:noFill/>
                </a:ln>
                <a:latin typeface="+mn-ea"/>
              </a:rPr>
              <a:t>21%</a:t>
            </a:r>
            <a:endParaRPr lang="zh-CN" altLang="en-US" sz="900" spc="120" dirty="0">
              <a:ln w="8191">
                <a:noFill/>
              </a:ln>
              <a:latin typeface="+mn-ea"/>
            </a:endParaRPr>
          </a:p>
        </p:txBody>
      </p:sp>
      <p:grpSp>
        <p:nvGrpSpPr>
          <p:cNvPr id="6" name="组合 5">
            <a:extLst>
              <a:ext uri="{FF2B5EF4-FFF2-40B4-BE49-F238E27FC236}">
                <a16:creationId xmlns:a16="http://schemas.microsoft.com/office/drawing/2014/main" id="{F7F0822F-DDAA-4630-8889-DB1004552677}"/>
              </a:ext>
            </a:extLst>
          </p:cNvPr>
          <p:cNvGrpSpPr/>
          <p:nvPr/>
        </p:nvGrpSpPr>
        <p:grpSpPr>
          <a:xfrm>
            <a:off x="9698291" y="2341039"/>
            <a:ext cx="761625" cy="761625"/>
            <a:chOff x="9698291" y="2341039"/>
            <a:chExt cx="761625" cy="761625"/>
          </a:xfrm>
        </p:grpSpPr>
        <p:sp>
          <p:nvSpPr>
            <p:cNvPr id="134" name="同心圆 7">
              <a:extLst>
                <a:ext uri="{FF2B5EF4-FFF2-40B4-BE49-F238E27FC236}">
                  <a16:creationId xmlns:a16="http://schemas.microsoft.com/office/drawing/2014/main" id="{A5B5ADE5-0539-384F-661D-9B743E496924}"/>
                </a:ext>
              </a:extLst>
            </p:cNvPr>
            <p:cNvSpPr/>
            <p:nvPr>
              <p:custDataLst>
                <p:tags r:id="rId2"/>
              </p:custDataLst>
            </p:nvPr>
          </p:nvSpPr>
          <p:spPr>
            <a:xfrm>
              <a:off x="9698291" y="2341039"/>
              <a:ext cx="761625" cy="761625"/>
            </a:xfrm>
            <a:prstGeom prst="donut">
              <a:avLst>
                <a:gd name="adj" fmla="val 11491"/>
              </a:avLst>
            </a:prstGeom>
            <a:solidFill>
              <a:schemeClr val="accent2">
                <a:lumMod val="20000"/>
                <a:lumOff val="80000"/>
              </a:schemeClr>
            </a:solidFill>
            <a:ln>
              <a:noFill/>
            </a:ln>
            <a:effectLst>
              <a:outerShdw blurRad="109220" dist="109220" dir="5400000" algn="t" rotWithShape="0">
                <a:schemeClr val="accent2">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548"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
          <p:nvSpPr>
            <p:cNvPr id="135" name="弧 58">
              <a:extLst>
                <a:ext uri="{FF2B5EF4-FFF2-40B4-BE49-F238E27FC236}">
                  <a16:creationId xmlns:a16="http://schemas.microsoft.com/office/drawing/2014/main" id="{E7BAA541-259C-4BFF-9BBB-E6FEC98460D4}"/>
                </a:ext>
              </a:extLst>
            </p:cNvPr>
            <p:cNvSpPr/>
            <p:nvPr/>
          </p:nvSpPr>
          <p:spPr>
            <a:xfrm>
              <a:off x="9738543" y="2379119"/>
              <a:ext cx="681120" cy="681120"/>
            </a:xfrm>
            <a:prstGeom prst="arc">
              <a:avLst>
                <a:gd name="adj1" fmla="val 16200000"/>
                <a:gd name="adj2" fmla="val 19923167"/>
              </a:avLst>
            </a:prstGeom>
            <a:noFill/>
            <a:ln w="109220" cap="rnd">
              <a:gradFill flip="none" rotWithShape="1">
                <a:gsLst>
                  <a:gs pos="100000">
                    <a:schemeClr val="accent2"/>
                  </a:gs>
                  <a:gs pos="0">
                    <a:schemeClr val="accent1"/>
                  </a:gs>
                </a:gsLst>
                <a:lin ang="189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548"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grpSp>
      <p:sp>
        <p:nvSpPr>
          <p:cNvPr id="137" name="文本框 136">
            <a:extLst>
              <a:ext uri="{FF2B5EF4-FFF2-40B4-BE49-F238E27FC236}">
                <a16:creationId xmlns:a16="http://schemas.microsoft.com/office/drawing/2014/main" id="{81254DA0-4ECB-6676-356F-6043E4F94849}"/>
              </a:ext>
            </a:extLst>
          </p:cNvPr>
          <p:cNvSpPr txBox="1"/>
          <p:nvPr/>
        </p:nvSpPr>
        <p:spPr>
          <a:xfrm>
            <a:off x="8886810" y="4516531"/>
            <a:ext cx="1124667"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4000" spc="120" dirty="0">
                <a:ln>
                  <a:solidFill>
                    <a:schemeClr val="accent1"/>
                  </a:solidFill>
                </a:ln>
                <a:noFill/>
                <a:latin typeface="+mj-lt"/>
                <a:ea typeface="PingFang SC Light" panose="020B0300000000000000" pitchFamily="34" charset="-122"/>
              </a:rPr>
              <a:t>4.5</a:t>
            </a:r>
            <a:r>
              <a:rPr lang="en-US" altLang="zh-CN" sz="1400" spc="120" dirty="0">
                <a:latin typeface="思源黑体 CN Regular"/>
                <a:ea typeface="思源黑体 CN Regular"/>
              </a:rPr>
              <a:t>h</a:t>
            </a:r>
            <a:endParaRPr lang="zh-CN" altLang="en-US" sz="1400" spc="120" dirty="0">
              <a:latin typeface="思源黑体 CN Regular"/>
              <a:ea typeface="思源黑体 CN Regular"/>
            </a:endParaRPr>
          </a:p>
        </p:txBody>
      </p:sp>
      <p:sp>
        <p:nvSpPr>
          <p:cNvPr id="138" name="矩形 137">
            <a:extLst>
              <a:ext uri="{FF2B5EF4-FFF2-40B4-BE49-F238E27FC236}">
                <a16:creationId xmlns:a16="http://schemas.microsoft.com/office/drawing/2014/main" id="{2014E81C-D479-DAEC-A3C1-B4795D7EF4B4}"/>
              </a:ext>
            </a:extLst>
          </p:cNvPr>
          <p:cNvSpPr/>
          <p:nvPr/>
        </p:nvSpPr>
        <p:spPr>
          <a:xfrm>
            <a:off x="10061393" y="5156497"/>
            <a:ext cx="962237" cy="217905"/>
          </a:xfrm>
          <a:prstGeom prst="rect">
            <a:avLst/>
          </a:prstGeom>
          <a:effectLst/>
        </p:spPr>
        <p:txBody>
          <a:bodyPr wrap="none" lIns="78638" tIns="39319" rIns="78638" bIns="39319">
            <a:spAutoFit/>
          </a:bodyPr>
          <a:lstStyle/>
          <a:p>
            <a:pPr>
              <a:defRPr/>
            </a:pPr>
            <a:r>
              <a:rPr lang="zh-CN" altLang="en-US" sz="900" spc="120" dirty="0">
                <a:ln w="8191">
                  <a:noFill/>
                </a:ln>
                <a:latin typeface="+mn-ea"/>
              </a:rPr>
              <a:t>同比增长</a:t>
            </a:r>
            <a:r>
              <a:rPr lang="en-US" altLang="zh-CN" sz="900" spc="120" dirty="0">
                <a:ln w="8191">
                  <a:noFill/>
                </a:ln>
                <a:latin typeface="+mn-ea"/>
              </a:rPr>
              <a:t>50%</a:t>
            </a:r>
            <a:endParaRPr lang="zh-CN" altLang="en-US" sz="900" spc="120" dirty="0">
              <a:ln w="8191">
                <a:noFill/>
              </a:ln>
              <a:latin typeface="+mn-ea"/>
            </a:endParaRPr>
          </a:p>
        </p:txBody>
      </p:sp>
      <p:grpSp>
        <p:nvGrpSpPr>
          <p:cNvPr id="14" name="Group 7++">
            <a:extLst>
              <a:ext uri="{FF2B5EF4-FFF2-40B4-BE49-F238E27FC236}">
                <a16:creationId xmlns:a16="http://schemas.microsoft.com/office/drawing/2014/main" id="{08D00B5A-E838-4E75-BC58-5002C4D319D2}"/>
              </a:ext>
            </a:extLst>
          </p:cNvPr>
          <p:cNvGrpSpPr/>
          <p:nvPr/>
        </p:nvGrpSpPr>
        <p:grpSpPr>
          <a:xfrm>
            <a:off x="10310003" y="4373090"/>
            <a:ext cx="761625" cy="761625"/>
            <a:chOff x="9698291" y="2341039"/>
            <a:chExt cx="761625" cy="761625"/>
          </a:xfrm>
        </p:grpSpPr>
        <p:sp>
          <p:nvSpPr>
            <p:cNvPr id="15" name="同心圆 7">
              <a:extLst>
                <a:ext uri="{FF2B5EF4-FFF2-40B4-BE49-F238E27FC236}">
                  <a16:creationId xmlns:a16="http://schemas.microsoft.com/office/drawing/2014/main" id="{A0771F77-76C8-AB56-7011-6D01DDAE69F0}"/>
                </a:ext>
              </a:extLst>
            </p:cNvPr>
            <p:cNvSpPr/>
            <p:nvPr>
              <p:custDataLst>
                <p:tags r:id="rId1"/>
              </p:custDataLst>
            </p:nvPr>
          </p:nvSpPr>
          <p:spPr>
            <a:xfrm>
              <a:off x="9698291" y="2341039"/>
              <a:ext cx="761625" cy="761625"/>
            </a:xfrm>
            <a:prstGeom prst="donut">
              <a:avLst>
                <a:gd name="adj" fmla="val 11491"/>
              </a:avLst>
            </a:prstGeom>
            <a:solidFill>
              <a:schemeClr val="accent2">
                <a:lumMod val="20000"/>
                <a:lumOff val="80000"/>
              </a:schemeClr>
            </a:solidFill>
            <a:ln>
              <a:noFill/>
            </a:ln>
            <a:effectLst>
              <a:outerShdw blurRad="109220" dist="109220" dir="5400000" algn="t" rotWithShape="0">
                <a:schemeClr val="accent2">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548"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
          <p:nvSpPr>
            <p:cNvPr id="16" name="弧 58">
              <a:extLst>
                <a:ext uri="{FF2B5EF4-FFF2-40B4-BE49-F238E27FC236}">
                  <a16:creationId xmlns:a16="http://schemas.microsoft.com/office/drawing/2014/main" id="{14283F91-BDD7-B584-4364-6026FD2C052E}"/>
                </a:ext>
              </a:extLst>
            </p:cNvPr>
            <p:cNvSpPr/>
            <p:nvPr/>
          </p:nvSpPr>
          <p:spPr>
            <a:xfrm>
              <a:off x="9738543" y="2379119"/>
              <a:ext cx="681120" cy="681120"/>
            </a:xfrm>
            <a:prstGeom prst="arc">
              <a:avLst>
                <a:gd name="adj1" fmla="val 16200000"/>
                <a:gd name="adj2" fmla="val 19923167"/>
              </a:avLst>
            </a:prstGeom>
            <a:noFill/>
            <a:ln w="109220" cap="rnd">
              <a:gradFill flip="none" rotWithShape="1">
                <a:gsLst>
                  <a:gs pos="100000">
                    <a:schemeClr val="accent2"/>
                  </a:gs>
                  <a:gs pos="0">
                    <a:schemeClr val="accent1"/>
                  </a:gs>
                </a:gsLst>
                <a:lin ang="189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548"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grpSp>
      <p:sp>
        <p:nvSpPr>
          <p:cNvPr id="2" name="文本框 1">
            <a:extLst>
              <a:ext uri="{FF2B5EF4-FFF2-40B4-BE49-F238E27FC236}">
                <a16:creationId xmlns:a16="http://schemas.microsoft.com/office/drawing/2014/main" id="{656EB1B5-64C3-33D9-CE9E-9F0DA3692C5A}"/>
              </a:ext>
            </a:extLst>
          </p:cNvPr>
          <p:cNvSpPr txBox="1"/>
          <p:nvPr/>
        </p:nvSpPr>
        <p:spPr>
          <a:xfrm>
            <a:off x="2912127" y="1178244"/>
            <a:ext cx="135966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cs typeface="+mn-cs"/>
              </a:rPr>
              <a:t>Please enter the page title</a:t>
            </a:r>
          </a:p>
        </p:txBody>
      </p:sp>
      <p:sp>
        <p:nvSpPr>
          <p:cNvPr id="3" name="文本框 2">
            <a:extLst>
              <a:ext uri="{FF2B5EF4-FFF2-40B4-BE49-F238E27FC236}">
                <a16:creationId xmlns:a16="http://schemas.microsoft.com/office/drawing/2014/main" id="{6EB367FD-B9DA-CB94-D513-5266C16A27D5}"/>
              </a:ext>
            </a:extLst>
          </p:cNvPr>
          <p:cNvSpPr txBox="1"/>
          <p:nvPr/>
        </p:nvSpPr>
        <p:spPr>
          <a:xfrm>
            <a:off x="1306113" y="745105"/>
            <a:ext cx="3158237" cy="71878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优设标题黑" panose="00000500000000000000" pitchFamily="2" charset="-122"/>
                <a:ea typeface="优设标题黑" panose="00000500000000000000" pitchFamily="2" charset="-122"/>
                <a:cs typeface="+mn-cs"/>
              </a:rPr>
              <a:t>请输入页面标题</a:t>
            </a:r>
          </a:p>
        </p:txBody>
      </p:sp>
      <p:pic>
        <p:nvPicPr>
          <p:cNvPr id="7" name="Picture 3">
            <a:extLst>
              <a:ext uri="{FF2B5EF4-FFF2-40B4-BE49-F238E27FC236}">
                <a16:creationId xmlns:a16="http://schemas.microsoft.com/office/drawing/2014/main" id="{DC877641-CB18-2F56-FC88-BA9C11BDD04F}"/>
              </a:ext>
            </a:extLst>
          </p:cNvPr>
          <p:cNvPicPr>
            <a:picLocks/>
          </p:cNvPicPr>
          <p:nvPr/>
        </p:nvPicPr>
        <p:blipFill rotWithShape="1">
          <a:blip r:embed="rId8" cstate="screen">
            <a:extLst>
              <a:ext uri="{28A0092B-C50C-407E-A947-70E740481C1C}">
                <a14:useLocalDpi xmlns:a14="http://schemas.microsoft.com/office/drawing/2010/main"/>
              </a:ext>
            </a:extLst>
          </a:blip>
          <a:srcRect/>
          <a:stretch/>
        </p:blipFill>
        <p:spPr>
          <a:xfrm>
            <a:off x="3577112" y="2732022"/>
            <a:ext cx="5145015" cy="3757170"/>
          </a:xfrm>
          <a:prstGeom prst="rect">
            <a:avLst/>
          </a:prstGeom>
        </p:spPr>
      </p:pic>
      <p:sp>
        <p:nvSpPr>
          <p:cNvPr id="4" name="任意多边形: 形状 3">
            <a:extLst>
              <a:ext uri="{FF2B5EF4-FFF2-40B4-BE49-F238E27FC236}">
                <a16:creationId xmlns:a16="http://schemas.microsoft.com/office/drawing/2014/main" id="{D2DB5C64-8970-67E0-50A4-BD32ACB67174}"/>
              </a:ext>
            </a:extLst>
          </p:cNvPr>
          <p:cNvSpPr/>
          <p:nvPr/>
        </p:nvSpPr>
        <p:spPr>
          <a:xfrm>
            <a:off x="4109870" y="-1420043"/>
            <a:ext cx="3845708" cy="578434"/>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Tree>
    <p:extLst>
      <p:ext uri="{BB962C8B-B14F-4D97-AF65-F5344CB8AC3E}">
        <p14:creationId xmlns:p14="http://schemas.microsoft.com/office/powerpoint/2010/main" val="1552887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形状 20">
            <a:extLst>
              <a:ext uri="{FF2B5EF4-FFF2-40B4-BE49-F238E27FC236}">
                <a16:creationId xmlns:a16="http://schemas.microsoft.com/office/drawing/2014/main" id="{5DCFAD5D-52B8-62D6-F7B1-C19CA6F81EFE}"/>
              </a:ext>
            </a:extLst>
          </p:cNvPr>
          <p:cNvSpPr/>
          <p:nvPr/>
        </p:nvSpPr>
        <p:spPr>
          <a:xfrm>
            <a:off x="1585975" y="1993388"/>
            <a:ext cx="4053052" cy="1713218"/>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noFill/>
          <a:ln>
            <a:solidFill>
              <a:schemeClr val="accent2"/>
            </a:solid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22" name="任意多边形: 形状 21">
            <a:extLst>
              <a:ext uri="{FF2B5EF4-FFF2-40B4-BE49-F238E27FC236}">
                <a16:creationId xmlns:a16="http://schemas.microsoft.com/office/drawing/2014/main" id="{DA8EC898-9152-B5C7-B84B-91AD8E26602B}"/>
              </a:ext>
            </a:extLst>
          </p:cNvPr>
          <p:cNvSpPr/>
          <p:nvPr/>
        </p:nvSpPr>
        <p:spPr>
          <a:xfrm flipV="1">
            <a:off x="1612275" y="4135551"/>
            <a:ext cx="4053052" cy="1713220"/>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noFill/>
          <a:ln>
            <a:solidFill>
              <a:schemeClr val="accent2"/>
            </a:solid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13" name="文本框 12">
            <a:extLst>
              <a:ext uri="{FF2B5EF4-FFF2-40B4-BE49-F238E27FC236}">
                <a16:creationId xmlns:a16="http://schemas.microsoft.com/office/drawing/2014/main" id="{3EB335DE-AD91-FDF2-829C-CE4F2C5CD1FF}"/>
              </a:ext>
            </a:extLst>
          </p:cNvPr>
          <p:cNvSpPr txBox="1"/>
          <p:nvPr/>
        </p:nvSpPr>
        <p:spPr>
          <a:xfrm>
            <a:off x="1773726" y="2241852"/>
            <a:ext cx="3790309" cy="1254318"/>
          </a:xfrm>
          <a:prstGeom prst="rect">
            <a:avLst/>
          </a:prstGeom>
          <a:noFill/>
        </p:spPr>
        <p:txBody>
          <a:bodyPr wrap="square">
            <a:spAutoFit/>
          </a:bodyPr>
          <a:lstStyle/>
          <a:p>
            <a:pPr marL="171450" indent="-171450">
              <a:lnSpc>
                <a:spcPct val="120000"/>
              </a:lnSpc>
              <a:buClr>
                <a:schemeClr val="accent1"/>
              </a:buClr>
              <a:buFont typeface="Wingdings" panose="05000000000000000000" pitchFamily="2" charset="2"/>
              <a:buChar char="l"/>
              <a:defRPr/>
            </a:pPr>
            <a:r>
              <a:rPr lang="zh-CN" altLang="en-US" sz="1600" dirty="0">
                <a:latin typeface="+mn-ea"/>
              </a:rPr>
              <a:t>请输入内容请输入内容请输入内容</a:t>
            </a:r>
            <a:endParaRPr lang="en-US" altLang="zh-CN" sz="1600" dirty="0">
              <a:latin typeface="+mn-ea"/>
            </a:endParaRPr>
          </a:p>
          <a:p>
            <a:pPr marL="171450" indent="-171450">
              <a:lnSpc>
                <a:spcPct val="120000"/>
              </a:lnSpc>
              <a:buClr>
                <a:schemeClr val="accent1"/>
              </a:buClr>
              <a:buFont typeface="Wingdings" panose="05000000000000000000" pitchFamily="2" charset="2"/>
              <a:buChar char="l"/>
              <a:defRPr/>
            </a:pPr>
            <a:r>
              <a:rPr lang="zh-CN" altLang="en-US" sz="1600" dirty="0">
                <a:latin typeface="+mn-ea"/>
              </a:rPr>
              <a:t>请输入内容请输入内容请输入内容</a:t>
            </a:r>
            <a:endParaRPr lang="en-US" altLang="zh-CN" sz="1600" dirty="0">
              <a:latin typeface="+mn-ea"/>
            </a:endParaRPr>
          </a:p>
          <a:p>
            <a:pPr marL="171450" indent="-171450">
              <a:lnSpc>
                <a:spcPct val="120000"/>
              </a:lnSpc>
              <a:buClr>
                <a:schemeClr val="accent1"/>
              </a:buClr>
              <a:buFont typeface="Wingdings" panose="05000000000000000000" pitchFamily="2" charset="2"/>
              <a:buChar char="l"/>
              <a:defRPr/>
            </a:pPr>
            <a:r>
              <a:rPr lang="zh-CN" altLang="en-US" sz="1600" dirty="0">
                <a:latin typeface="+mn-ea"/>
              </a:rPr>
              <a:t>请输入内容请输入内容请输入内容</a:t>
            </a:r>
            <a:endParaRPr lang="en-US" altLang="zh-CN" sz="1600" dirty="0">
              <a:latin typeface="+mn-ea"/>
            </a:endParaRPr>
          </a:p>
          <a:p>
            <a:pPr marL="171450" indent="-171450">
              <a:lnSpc>
                <a:spcPct val="120000"/>
              </a:lnSpc>
              <a:buClr>
                <a:schemeClr val="accent1"/>
              </a:buClr>
              <a:buFont typeface="Wingdings" panose="05000000000000000000" pitchFamily="2" charset="2"/>
              <a:buChar char="l"/>
              <a:defRPr/>
            </a:pPr>
            <a:r>
              <a:rPr lang="zh-CN" altLang="en-US" sz="1600" dirty="0">
                <a:latin typeface="+mn-ea"/>
              </a:rPr>
              <a:t>请输入内容请输入内容请输入内容</a:t>
            </a:r>
            <a:endParaRPr lang="en-US" altLang="zh-CN" sz="1600" dirty="0">
              <a:latin typeface="+mn-ea"/>
            </a:endParaRPr>
          </a:p>
        </p:txBody>
      </p:sp>
      <p:grpSp>
        <p:nvGrpSpPr>
          <p:cNvPr id="27" name="组合 26">
            <a:extLst>
              <a:ext uri="{FF2B5EF4-FFF2-40B4-BE49-F238E27FC236}">
                <a16:creationId xmlns:a16="http://schemas.microsoft.com/office/drawing/2014/main" id="{491E91C6-EDB3-A011-C351-9BEAFFD72765}"/>
              </a:ext>
            </a:extLst>
          </p:cNvPr>
          <p:cNvGrpSpPr/>
          <p:nvPr/>
        </p:nvGrpSpPr>
        <p:grpSpPr>
          <a:xfrm>
            <a:off x="1485492" y="1716589"/>
            <a:ext cx="990339" cy="429682"/>
            <a:chOff x="1705664" y="1693144"/>
            <a:chExt cx="990339" cy="429682"/>
          </a:xfrm>
        </p:grpSpPr>
        <p:sp>
          <p:nvSpPr>
            <p:cNvPr id="26" name="任意多边形: 形状 25">
              <a:extLst>
                <a:ext uri="{FF2B5EF4-FFF2-40B4-BE49-F238E27FC236}">
                  <a16:creationId xmlns:a16="http://schemas.microsoft.com/office/drawing/2014/main" id="{5828BB61-C6F9-7114-40AA-DB4980BB14B2}"/>
                </a:ext>
              </a:extLst>
            </p:cNvPr>
            <p:cNvSpPr/>
            <p:nvPr/>
          </p:nvSpPr>
          <p:spPr>
            <a:xfrm>
              <a:off x="1705664" y="1693144"/>
              <a:ext cx="990339" cy="418615"/>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Bahnschrift Light"/>
                <a:ea typeface="思源黑体 CN Regular"/>
                <a:cs typeface="+mn-cs"/>
              </a:endParaRPr>
            </a:p>
          </p:txBody>
        </p:sp>
        <p:sp>
          <p:nvSpPr>
            <p:cNvPr id="7" name="文本框 6">
              <a:extLst>
                <a:ext uri="{FF2B5EF4-FFF2-40B4-BE49-F238E27FC236}">
                  <a16:creationId xmlns:a16="http://schemas.microsoft.com/office/drawing/2014/main" id="{F6037A7E-F776-1726-8076-83DD44D540E3}"/>
                </a:ext>
              </a:extLst>
            </p:cNvPr>
            <p:cNvSpPr txBox="1"/>
            <p:nvPr/>
          </p:nvSpPr>
          <p:spPr>
            <a:xfrm>
              <a:off x="1852019" y="1722716"/>
              <a:ext cx="697628"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j-ea"/>
                  <a:ea typeface="+mj-ea"/>
                  <a:cs typeface="+mn-cs"/>
                </a:rPr>
                <a:t>优势</a:t>
              </a:r>
            </a:p>
          </p:txBody>
        </p:sp>
      </p:grpSp>
      <p:grpSp>
        <p:nvGrpSpPr>
          <p:cNvPr id="28" name="组合 27">
            <a:extLst>
              <a:ext uri="{FF2B5EF4-FFF2-40B4-BE49-F238E27FC236}">
                <a16:creationId xmlns:a16="http://schemas.microsoft.com/office/drawing/2014/main" id="{BAFCD605-0B59-A102-F51D-5C9D5EDF1B0E}"/>
              </a:ext>
            </a:extLst>
          </p:cNvPr>
          <p:cNvGrpSpPr/>
          <p:nvPr/>
        </p:nvGrpSpPr>
        <p:grpSpPr>
          <a:xfrm>
            <a:off x="1417353" y="3870739"/>
            <a:ext cx="990339" cy="429682"/>
            <a:chOff x="1705664" y="1693144"/>
            <a:chExt cx="990339" cy="429682"/>
          </a:xfrm>
        </p:grpSpPr>
        <p:sp>
          <p:nvSpPr>
            <p:cNvPr id="29" name="任意多边形: 形状 28">
              <a:extLst>
                <a:ext uri="{FF2B5EF4-FFF2-40B4-BE49-F238E27FC236}">
                  <a16:creationId xmlns:a16="http://schemas.microsoft.com/office/drawing/2014/main" id="{45C5C2B9-2BD0-682E-B764-E8BED9AC888C}"/>
                </a:ext>
              </a:extLst>
            </p:cNvPr>
            <p:cNvSpPr/>
            <p:nvPr/>
          </p:nvSpPr>
          <p:spPr>
            <a:xfrm>
              <a:off x="1705664" y="1693144"/>
              <a:ext cx="990339" cy="418615"/>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Bahnschrift Light"/>
                <a:ea typeface="思源黑体 CN Regular"/>
                <a:cs typeface="+mn-cs"/>
              </a:endParaRPr>
            </a:p>
          </p:txBody>
        </p:sp>
        <p:sp>
          <p:nvSpPr>
            <p:cNvPr id="30" name="文本框 29">
              <a:extLst>
                <a:ext uri="{FF2B5EF4-FFF2-40B4-BE49-F238E27FC236}">
                  <a16:creationId xmlns:a16="http://schemas.microsoft.com/office/drawing/2014/main" id="{0A45AE52-77C1-B855-C57D-4DBCEBF07A47}"/>
                </a:ext>
              </a:extLst>
            </p:cNvPr>
            <p:cNvSpPr txBox="1"/>
            <p:nvPr/>
          </p:nvSpPr>
          <p:spPr>
            <a:xfrm>
              <a:off x="1852019" y="1722716"/>
              <a:ext cx="697628" cy="400110"/>
            </a:xfrm>
            <a:prstGeom prst="rect">
              <a:avLst/>
            </a:prstGeom>
            <a:noFill/>
          </p:spPr>
          <p:txBody>
            <a:bodyPr wrap="none" rtlCol="0">
              <a:spAutoFit/>
            </a:bodyPr>
            <a:lstStyle/>
            <a:p>
              <a:pPr algn="r">
                <a:defRPr/>
              </a:pPr>
              <a:r>
                <a:rPr lang="zh-CN" altLang="en-US" sz="2000" dirty="0">
                  <a:solidFill>
                    <a:prstClr val="white"/>
                  </a:solidFill>
                  <a:latin typeface="+mj-ea"/>
                  <a:ea typeface="+mj-ea"/>
                </a:rPr>
                <a:t>机会</a:t>
              </a:r>
            </a:p>
          </p:txBody>
        </p:sp>
      </p:grpSp>
      <p:sp>
        <p:nvSpPr>
          <p:cNvPr id="24" name="任意多边形: 形状 23">
            <a:extLst>
              <a:ext uri="{FF2B5EF4-FFF2-40B4-BE49-F238E27FC236}">
                <a16:creationId xmlns:a16="http://schemas.microsoft.com/office/drawing/2014/main" id="{CF431B52-7369-08C3-3143-0B3BDC19571E}"/>
              </a:ext>
            </a:extLst>
          </p:cNvPr>
          <p:cNvSpPr/>
          <p:nvPr/>
        </p:nvSpPr>
        <p:spPr>
          <a:xfrm flipH="1">
            <a:off x="6552975" y="1993388"/>
            <a:ext cx="4053052" cy="1713218"/>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noFill/>
          <a:ln>
            <a:solidFill>
              <a:schemeClr val="accent2"/>
            </a:solid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25" name="任意多边形: 形状 24">
            <a:extLst>
              <a:ext uri="{FF2B5EF4-FFF2-40B4-BE49-F238E27FC236}">
                <a16:creationId xmlns:a16="http://schemas.microsoft.com/office/drawing/2014/main" id="{2F06D670-68CE-5328-0D4C-52847EDD800C}"/>
              </a:ext>
            </a:extLst>
          </p:cNvPr>
          <p:cNvSpPr/>
          <p:nvPr/>
        </p:nvSpPr>
        <p:spPr>
          <a:xfrm flipH="1" flipV="1">
            <a:off x="6552975" y="4135551"/>
            <a:ext cx="4053052" cy="1713220"/>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noFill/>
          <a:ln>
            <a:solidFill>
              <a:schemeClr val="accent2"/>
            </a:solid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Bahnschrift Light"/>
              <a:ea typeface="思源黑体 CN Regular"/>
              <a:cs typeface="+mn-cs"/>
            </a:endParaRPr>
          </a:p>
        </p:txBody>
      </p:sp>
      <p:grpSp>
        <p:nvGrpSpPr>
          <p:cNvPr id="31" name="组合 30">
            <a:extLst>
              <a:ext uri="{FF2B5EF4-FFF2-40B4-BE49-F238E27FC236}">
                <a16:creationId xmlns:a16="http://schemas.microsoft.com/office/drawing/2014/main" id="{22C6D876-4CF5-C8DF-3B5C-9A182F98DECD}"/>
              </a:ext>
            </a:extLst>
          </p:cNvPr>
          <p:cNvGrpSpPr/>
          <p:nvPr/>
        </p:nvGrpSpPr>
        <p:grpSpPr>
          <a:xfrm flipH="1">
            <a:off x="9742469" y="1716589"/>
            <a:ext cx="990339" cy="429682"/>
            <a:chOff x="1705664" y="1693144"/>
            <a:chExt cx="990339" cy="429682"/>
          </a:xfrm>
        </p:grpSpPr>
        <p:sp>
          <p:nvSpPr>
            <p:cNvPr id="32" name="任意多边形: 形状 31">
              <a:extLst>
                <a:ext uri="{FF2B5EF4-FFF2-40B4-BE49-F238E27FC236}">
                  <a16:creationId xmlns:a16="http://schemas.microsoft.com/office/drawing/2014/main" id="{9DE7C4FE-DF2E-2CA3-AB5C-0030562359C9}"/>
                </a:ext>
              </a:extLst>
            </p:cNvPr>
            <p:cNvSpPr/>
            <p:nvPr/>
          </p:nvSpPr>
          <p:spPr>
            <a:xfrm>
              <a:off x="1705664" y="1693144"/>
              <a:ext cx="990339" cy="418615"/>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Bahnschrift Light"/>
                <a:ea typeface="思源黑体 CN Regular"/>
                <a:cs typeface="+mn-cs"/>
              </a:endParaRPr>
            </a:p>
          </p:txBody>
        </p:sp>
        <p:sp>
          <p:nvSpPr>
            <p:cNvPr id="33" name="文本框 32">
              <a:extLst>
                <a:ext uri="{FF2B5EF4-FFF2-40B4-BE49-F238E27FC236}">
                  <a16:creationId xmlns:a16="http://schemas.microsoft.com/office/drawing/2014/main" id="{DF8F4EE0-FD66-8169-8361-68EDC5EEF13B}"/>
                </a:ext>
              </a:extLst>
            </p:cNvPr>
            <p:cNvSpPr txBox="1"/>
            <p:nvPr/>
          </p:nvSpPr>
          <p:spPr>
            <a:xfrm>
              <a:off x="1852019" y="1722716"/>
              <a:ext cx="697628" cy="400110"/>
            </a:xfrm>
            <a:prstGeom prst="rect">
              <a:avLst/>
            </a:prstGeom>
            <a:noFill/>
          </p:spPr>
          <p:txBody>
            <a:bodyPr wrap="none" rtlCol="0">
              <a:spAutoFit/>
            </a:bodyPr>
            <a:lstStyle/>
            <a:p>
              <a:pPr algn="r">
                <a:defRPr/>
              </a:pPr>
              <a:r>
                <a:rPr lang="zh-CN" altLang="en-US" sz="2000" dirty="0">
                  <a:solidFill>
                    <a:prstClr val="white"/>
                  </a:solidFill>
                  <a:latin typeface="+mj-ea"/>
                  <a:ea typeface="+mj-ea"/>
                </a:rPr>
                <a:t>劣势</a:t>
              </a:r>
            </a:p>
          </p:txBody>
        </p:sp>
      </p:grpSp>
      <p:grpSp>
        <p:nvGrpSpPr>
          <p:cNvPr id="34" name="组合 33">
            <a:extLst>
              <a:ext uri="{FF2B5EF4-FFF2-40B4-BE49-F238E27FC236}">
                <a16:creationId xmlns:a16="http://schemas.microsoft.com/office/drawing/2014/main" id="{F210ED08-7BE6-8162-C348-E6942D96978F}"/>
              </a:ext>
            </a:extLst>
          </p:cNvPr>
          <p:cNvGrpSpPr/>
          <p:nvPr/>
        </p:nvGrpSpPr>
        <p:grpSpPr>
          <a:xfrm flipH="1">
            <a:off x="9801377" y="3870739"/>
            <a:ext cx="990339" cy="429682"/>
            <a:chOff x="1705664" y="1693144"/>
            <a:chExt cx="990339" cy="429682"/>
          </a:xfrm>
        </p:grpSpPr>
        <p:sp>
          <p:nvSpPr>
            <p:cNvPr id="35" name="任意多边形: 形状 34">
              <a:extLst>
                <a:ext uri="{FF2B5EF4-FFF2-40B4-BE49-F238E27FC236}">
                  <a16:creationId xmlns:a16="http://schemas.microsoft.com/office/drawing/2014/main" id="{6984672A-90FF-2956-1945-B922AC66F1A3}"/>
                </a:ext>
              </a:extLst>
            </p:cNvPr>
            <p:cNvSpPr/>
            <p:nvPr/>
          </p:nvSpPr>
          <p:spPr>
            <a:xfrm>
              <a:off x="1705664" y="1693144"/>
              <a:ext cx="990339" cy="418615"/>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114300" dist="76200" dir="2700000"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Bahnschrift Light"/>
                <a:ea typeface="思源黑体 CN Regular"/>
                <a:cs typeface="+mn-cs"/>
              </a:endParaRPr>
            </a:p>
          </p:txBody>
        </p:sp>
        <p:sp>
          <p:nvSpPr>
            <p:cNvPr id="36" name="文本框 35">
              <a:extLst>
                <a:ext uri="{FF2B5EF4-FFF2-40B4-BE49-F238E27FC236}">
                  <a16:creationId xmlns:a16="http://schemas.microsoft.com/office/drawing/2014/main" id="{AF958917-BB66-E3CA-27DC-5DCEC482BF09}"/>
                </a:ext>
              </a:extLst>
            </p:cNvPr>
            <p:cNvSpPr txBox="1"/>
            <p:nvPr/>
          </p:nvSpPr>
          <p:spPr>
            <a:xfrm>
              <a:off x="1852019" y="1722716"/>
              <a:ext cx="697627"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000" dirty="0">
                  <a:solidFill>
                    <a:prstClr val="white"/>
                  </a:solidFill>
                  <a:latin typeface="+mj-ea"/>
                  <a:ea typeface="+mj-ea"/>
                </a:rPr>
                <a:t>威胁</a:t>
              </a:r>
            </a:p>
          </p:txBody>
        </p:sp>
      </p:grpSp>
      <p:pic>
        <p:nvPicPr>
          <p:cNvPr id="43" name="图片 42" descr="手机屏幕的截图&#10;&#10;中度可信度描述已自动生成">
            <a:extLst>
              <a:ext uri="{FF2B5EF4-FFF2-40B4-BE49-F238E27FC236}">
                <a16:creationId xmlns:a16="http://schemas.microsoft.com/office/drawing/2014/main" id="{8406A482-FAE8-F881-57CB-4D42E804C74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89827" y="3148241"/>
            <a:ext cx="1751327" cy="1494535"/>
          </a:xfrm>
          <a:prstGeom prst="rect">
            <a:avLst/>
          </a:prstGeom>
        </p:spPr>
      </p:pic>
      <p:sp>
        <p:nvSpPr>
          <p:cNvPr id="2" name="文本框 1">
            <a:extLst>
              <a:ext uri="{FF2B5EF4-FFF2-40B4-BE49-F238E27FC236}">
                <a16:creationId xmlns:a16="http://schemas.microsoft.com/office/drawing/2014/main" id="{1A3F4ED2-F1DC-8A00-97ED-143E74F62D9D}"/>
              </a:ext>
            </a:extLst>
          </p:cNvPr>
          <p:cNvSpPr txBox="1"/>
          <p:nvPr/>
        </p:nvSpPr>
        <p:spPr>
          <a:xfrm>
            <a:off x="2912127" y="1178244"/>
            <a:ext cx="135966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cs typeface="+mn-cs"/>
              </a:rPr>
              <a:t>Please enter the page title</a:t>
            </a:r>
          </a:p>
        </p:txBody>
      </p:sp>
      <p:sp>
        <p:nvSpPr>
          <p:cNvPr id="3" name="文本框 2">
            <a:extLst>
              <a:ext uri="{FF2B5EF4-FFF2-40B4-BE49-F238E27FC236}">
                <a16:creationId xmlns:a16="http://schemas.microsoft.com/office/drawing/2014/main" id="{B9DD40A8-0C58-CFE3-2EE9-2A58D67EBC6C}"/>
              </a:ext>
            </a:extLst>
          </p:cNvPr>
          <p:cNvSpPr txBox="1"/>
          <p:nvPr/>
        </p:nvSpPr>
        <p:spPr>
          <a:xfrm>
            <a:off x="1306113" y="745105"/>
            <a:ext cx="3158237" cy="71878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优设标题黑" panose="00000500000000000000" pitchFamily="2" charset="-122"/>
                <a:ea typeface="优设标题黑" panose="00000500000000000000" pitchFamily="2" charset="-122"/>
                <a:cs typeface="+mn-cs"/>
              </a:rPr>
              <a:t>请输入页面标题</a:t>
            </a:r>
          </a:p>
        </p:txBody>
      </p:sp>
      <p:sp>
        <p:nvSpPr>
          <p:cNvPr id="4" name="文本框 3">
            <a:extLst>
              <a:ext uri="{FF2B5EF4-FFF2-40B4-BE49-F238E27FC236}">
                <a16:creationId xmlns:a16="http://schemas.microsoft.com/office/drawing/2014/main" id="{A0C69877-EE00-1173-74FA-8EC7658912F2}"/>
              </a:ext>
            </a:extLst>
          </p:cNvPr>
          <p:cNvSpPr txBox="1"/>
          <p:nvPr/>
        </p:nvSpPr>
        <p:spPr>
          <a:xfrm>
            <a:off x="6855052" y="2241852"/>
            <a:ext cx="3790309" cy="1254318"/>
          </a:xfrm>
          <a:prstGeom prst="rect">
            <a:avLst/>
          </a:prstGeom>
          <a:noFill/>
        </p:spPr>
        <p:txBody>
          <a:bodyPr wrap="square">
            <a:spAutoFit/>
          </a:bodyPr>
          <a:lstStyle/>
          <a:p>
            <a:pPr marL="171450" indent="-171450">
              <a:lnSpc>
                <a:spcPct val="120000"/>
              </a:lnSpc>
              <a:buClr>
                <a:schemeClr val="accent1"/>
              </a:buClr>
              <a:buFont typeface="Wingdings" panose="05000000000000000000" pitchFamily="2" charset="2"/>
              <a:buChar char="l"/>
              <a:defRPr/>
            </a:pPr>
            <a:r>
              <a:rPr kumimoji="0" lang="zh-CN" altLang="en-US" sz="1600" b="0" i="0" u="none" strike="noStrike" kern="1200" cap="none" spc="0" normalizeH="0" baseline="0" noProof="0" dirty="0">
                <a:ln>
                  <a:noFill/>
                </a:ln>
                <a:effectLst/>
                <a:uLnTx/>
                <a:uFillTx/>
                <a:latin typeface="+mn-ea"/>
                <a:cs typeface="+mn-cs"/>
              </a:rPr>
              <a:t>请输入内容请输入内容请输入内容</a:t>
            </a:r>
            <a:endParaRPr kumimoji="0" lang="en-US" altLang="zh-CN" sz="1600" b="0" i="0" u="none" strike="noStrike" kern="1200" cap="none" spc="0" normalizeH="0" baseline="0" noProof="0" dirty="0">
              <a:ln>
                <a:noFill/>
              </a:ln>
              <a:effectLst/>
              <a:uLnTx/>
              <a:uFillTx/>
              <a:latin typeface="+mn-ea"/>
              <a:cs typeface="+mn-cs"/>
            </a:endParaRPr>
          </a:p>
          <a:p>
            <a:pPr marL="171450" indent="-171450">
              <a:lnSpc>
                <a:spcPct val="120000"/>
              </a:lnSpc>
              <a:buClr>
                <a:schemeClr val="accent1"/>
              </a:buClr>
              <a:buFont typeface="Wingdings" panose="05000000000000000000" pitchFamily="2" charset="2"/>
              <a:buChar char="l"/>
              <a:defRPr/>
            </a:pPr>
            <a:r>
              <a:rPr kumimoji="0" lang="zh-CN" altLang="en-US" sz="1600" b="0" i="0" u="none" strike="noStrike" kern="1200" cap="none" spc="0" normalizeH="0" baseline="0" noProof="0" dirty="0">
                <a:ln>
                  <a:noFill/>
                </a:ln>
                <a:effectLst/>
                <a:uLnTx/>
                <a:uFillTx/>
                <a:latin typeface="+mn-ea"/>
                <a:cs typeface="+mn-cs"/>
              </a:rPr>
              <a:t>请输入内容请输入内容请输入内容</a:t>
            </a:r>
            <a:endParaRPr kumimoji="0" lang="en-US" altLang="zh-CN" sz="1600" b="0" i="0" u="none" strike="noStrike" kern="1200" cap="none" spc="0" normalizeH="0" baseline="0" noProof="0" dirty="0">
              <a:ln>
                <a:noFill/>
              </a:ln>
              <a:effectLst/>
              <a:uLnTx/>
              <a:uFillTx/>
              <a:latin typeface="+mn-ea"/>
              <a:cs typeface="+mn-cs"/>
            </a:endParaRPr>
          </a:p>
          <a:p>
            <a:pPr marL="171450" indent="-171450">
              <a:lnSpc>
                <a:spcPct val="120000"/>
              </a:lnSpc>
              <a:buClr>
                <a:schemeClr val="accent1"/>
              </a:buClr>
              <a:buFont typeface="Wingdings" panose="05000000000000000000" pitchFamily="2" charset="2"/>
              <a:buChar char="l"/>
              <a:defRPr/>
            </a:pPr>
            <a:r>
              <a:rPr kumimoji="0" lang="zh-CN" altLang="en-US" sz="1600" b="0" i="0" u="none" strike="noStrike" kern="1200" cap="none" spc="0" normalizeH="0" baseline="0" noProof="0" dirty="0">
                <a:ln>
                  <a:noFill/>
                </a:ln>
                <a:effectLst/>
                <a:uLnTx/>
                <a:uFillTx/>
                <a:latin typeface="+mn-ea"/>
                <a:cs typeface="+mn-cs"/>
              </a:rPr>
              <a:t>请输入内容请输入内容请输入内容</a:t>
            </a:r>
            <a:endParaRPr kumimoji="0" lang="en-US" altLang="zh-CN" sz="1600" b="0" i="0" u="none" strike="noStrike" kern="1200" cap="none" spc="0" normalizeH="0" baseline="0" noProof="0" dirty="0">
              <a:ln>
                <a:noFill/>
              </a:ln>
              <a:effectLst/>
              <a:uLnTx/>
              <a:uFillTx/>
              <a:latin typeface="+mn-ea"/>
              <a:cs typeface="+mn-cs"/>
            </a:endParaRPr>
          </a:p>
          <a:p>
            <a:pPr marL="171450" indent="-171450">
              <a:lnSpc>
                <a:spcPct val="120000"/>
              </a:lnSpc>
              <a:buClr>
                <a:schemeClr val="accent1"/>
              </a:buClr>
              <a:buFont typeface="Wingdings" panose="05000000000000000000" pitchFamily="2" charset="2"/>
              <a:buChar char="l"/>
              <a:defRPr/>
            </a:pPr>
            <a:r>
              <a:rPr kumimoji="0" lang="zh-CN" altLang="en-US" sz="1600" b="0" i="0" u="none" strike="noStrike" kern="1200" cap="none" spc="0" normalizeH="0" baseline="0" noProof="0" dirty="0">
                <a:ln>
                  <a:noFill/>
                </a:ln>
                <a:effectLst/>
                <a:uLnTx/>
                <a:uFillTx/>
                <a:latin typeface="+mn-ea"/>
                <a:cs typeface="+mn-cs"/>
              </a:rPr>
              <a:t>请输入内容请输入内容请输入内容</a:t>
            </a:r>
            <a:endParaRPr kumimoji="0" lang="en-US" altLang="zh-CN" sz="1600" b="0" i="0" u="none" strike="noStrike" kern="1200" cap="none" spc="0" normalizeH="0" baseline="0" noProof="0" dirty="0">
              <a:ln>
                <a:noFill/>
              </a:ln>
              <a:effectLst/>
              <a:uLnTx/>
              <a:uFillTx/>
              <a:latin typeface="+mn-ea"/>
              <a:cs typeface="+mn-cs"/>
            </a:endParaRPr>
          </a:p>
        </p:txBody>
      </p:sp>
      <p:sp>
        <p:nvSpPr>
          <p:cNvPr id="8" name="文本框 7">
            <a:extLst>
              <a:ext uri="{FF2B5EF4-FFF2-40B4-BE49-F238E27FC236}">
                <a16:creationId xmlns:a16="http://schemas.microsoft.com/office/drawing/2014/main" id="{D6DECF1E-04C8-B9B2-66D7-612D3B5A0F93}"/>
              </a:ext>
            </a:extLst>
          </p:cNvPr>
          <p:cNvSpPr txBox="1"/>
          <p:nvPr/>
        </p:nvSpPr>
        <p:spPr>
          <a:xfrm>
            <a:off x="1773726" y="4402559"/>
            <a:ext cx="3790309" cy="1254318"/>
          </a:xfrm>
          <a:prstGeom prst="rect">
            <a:avLst/>
          </a:prstGeom>
          <a:noFill/>
        </p:spPr>
        <p:txBody>
          <a:bodyPr wrap="square">
            <a:spAutoFit/>
          </a:bodyPr>
          <a:lstStyle/>
          <a:p>
            <a:pPr marL="171450" indent="-171450">
              <a:lnSpc>
                <a:spcPct val="120000"/>
              </a:lnSpc>
              <a:buClr>
                <a:schemeClr val="accent1"/>
              </a:buClr>
              <a:buFont typeface="Wingdings" panose="05000000000000000000" pitchFamily="2" charset="2"/>
              <a:buChar char="l"/>
              <a:defRPr/>
            </a:pPr>
            <a:r>
              <a:rPr lang="zh-CN" altLang="en-US" sz="1600" dirty="0">
                <a:latin typeface="+mn-ea"/>
              </a:rPr>
              <a:t>请输入内容请输入内容请输入内容</a:t>
            </a:r>
            <a:endParaRPr lang="en-US" altLang="zh-CN" sz="1600" dirty="0">
              <a:latin typeface="+mn-ea"/>
            </a:endParaRPr>
          </a:p>
          <a:p>
            <a:pPr marL="171450" indent="-171450">
              <a:lnSpc>
                <a:spcPct val="120000"/>
              </a:lnSpc>
              <a:buClr>
                <a:schemeClr val="accent1"/>
              </a:buClr>
              <a:buFont typeface="Wingdings" panose="05000000000000000000" pitchFamily="2" charset="2"/>
              <a:buChar char="l"/>
              <a:defRPr/>
            </a:pPr>
            <a:r>
              <a:rPr lang="zh-CN" altLang="en-US" sz="1600" dirty="0">
                <a:latin typeface="+mn-ea"/>
              </a:rPr>
              <a:t>请输入内容请输入内容请输入内容</a:t>
            </a:r>
            <a:endParaRPr lang="en-US" altLang="zh-CN" sz="1600" dirty="0">
              <a:latin typeface="+mn-ea"/>
            </a:endParaRPr>
          </a:p>
          <a:p>
            <a:pPr marL="171450" indent="-171450">
              <a:lnSpc>
                <a:spcPct val="120000"/>
              </a:lnSpc>
              <a:buClr>
                <a:schemeClr val="accent1"/>
              </a:buClr>
              <a:buFont typeface="Wingdings" panose="05000000000000000000" pitchFamily="2" charset="2"/>
              <a:buChar char="l"/>
              <a:defRPr/>
            </a:pPr>
            <a:r>
              <a:rPr lang="zh-CN" altLang="en-US" sz="1600" dirty="0">
                <a:latin typeface="+mn-ea"/>
              </a:rPr>
              <a:t>请输入内容请输入内容请输入内容</a:t>
            </a:r>
            <a:endParaRPr lang="en-US" altLang="zh-CN" sz="1600" dirty="0">
              <a:latin typeface="+mn-ea"/>
            </a:endParaRPr>
          </a:p>
          <a:p>
            <a:pPr marL="171450" indent="-171450">
              <a:lnSpc>
                <a:spcPct val="120000"/>
              </a:lnSpc>
              <a:buClr>
                <a:schemeClr val="accent1"/>
              </a:buClr>
              <a:buFont typeface="Wingdings" panose="05000000000000000000" pitchFamily="2" charset="2"/>
              <a:buChar char="l"/>
              <a:defRPr/>
            </a:pPr>
            <a:r>
              <a:rPr lang="zh-CN" altLang="en-US" sz="1600" dirty="0">
                <a:latin typeface="+mn-ea"/>
              </a:rPr>
              <a:t>请输入内容请输入内容请输入内容</a:t>
            </a:r>
            <a:endParaRPr lang="en-US" altLang="zh-CN" sz="1600" dirty="0">
              <a:latin typeface="+mn-ea"/>
            </a:endParaRPr>
          </a:p>
        </p:txBody>
      </p:sp>
      <p:sp>
        <p:nvSpPr>
          <p:cNvPr id="9" name="文本框 8">
            <a:extLst>
              <a:ext uri="{FF2B5EF4-FFF2-40B4-BE49-F238E27FC236}">
                <a16:creationId xmlns:a16="http://schemas.microsoft.com/office/drawing/2014/main" id="{37EABFD4-1883-E830-A20F-861E960D0C5D}"/>
              </a:ext>
            </a:extLst>
          </p:cNvPr>
          <p:cNvSpPr txBox="1"/>
          <p:nvPr/>
        </p:nvSpPr>
        <p:spPr>
          <a:xfrm>
            <a:off x="6855052" y="4402559"/>
            <a:ext cx="3790309" cy="1254318"/>
          </a:xfrm>
          <a:prstGeom prst="rect">
            <a:avLst/>
          </a:prstGeom>
          <a:noFill/>
        </p:spPr>
        <p:txBody>
          <a:bodyPr wrap="square">
            <a:spAutoFit/>
          </a:bodyPr>
          <a:lstStyle/>
          <a:p>
            <a:pPr marL="171450" indent="-171450">
              <a:lnSpc>
                <a:spcPct val="120000"/>
              </a:lnSpc>
              <a:buClr>
                <a:schemeClr val="accent1"/>
              </a:buClr>
              <a:buFont typeface="Wingdings" panose="05000000000000000000" pitchFamily="2" charset="2"/>
              <a:buChar char="l"/>
              <a:defRPr/>
            </a:pPr>
            <a:r>
              <a:rPr lang="zh-CN" altLang="en-US" sz="1600" dirty="0">
                <a:latin typeface="+mn-ea"/>
              </a:rPr>
              <a:t>请输入内容请输入内容请输入内容</a:t>
            </a:r>
            <a:endParaRPr lang="en-US" altLang="zh-CN" sz="1600" dirty="0">
              <a:latin typeface="+mn-ea"/>
            </a:endParaRPr>
          </a:p>
          <a:p>
            <a:pPr marL="171450" indent="-171450">
              <a:lnSpc>
                <a:spcPct val="120000"/>
              </a:lnSpc>
              <a:buClr>
                <a:schemeClr val="accent1"/>
              </a:buClr>
              <a:buFont typeface="Wingdings" panose="05000000000000000000" pitchFamily="2" charset="2"/>
              <a:buChar char="l"/>
              <a:defRPr/>
            </a:pPr>
            <a:r>
              <a:rPr lang="zh-CN" altLang="en-US" sz="1600" dirty="0">
                <a:latin typeface="+mn-ea"/>
              </a:rPr>
              <a:t>请输入内容请输入内容请输入内容</a:t>
            </a:r>
            <a:endParaRPr lang="en-US" altLang="zh-CN" sz="1600" dirty="0">
              <a:latin typeface="+mn-ea"/>
            </a:endParaRPr>
          </a:p>
          <a:p>
            <a:pPr marL="171450" indent="-171450">
              <a:lnSpc>
                <a:spcPct val="120000"/>
              </a:lnSpc>
              <a:buClr>
                <a:schemeClr val="accent1"/>
              </a:buClr>
              <a:buFont typeface="Wingdings" panose="05000000000000000000" pitchFamily="2" charset="2"/>
              <a:buChar char="l"/>
              <a:defRPr/>
            </a:pPr>
            <a:r>
              <a:rPr lang="zh-CN" altLang="en-US" sz="1600" dirty="0">
                <a:latin typeface="+mn-ea"/>
              </a:rPr>
              <a:t>请输入内容请输入内容请输入内容</a:t>
            </a:r>
            <a:endParaRPr lang="en-US" altLang="zh-CN" sz="1600" dirty="0">
              <a:latin typeface="+mn-ea"/>
            </a:endParaRPr>
          </a:p>
          <a:p>
            <a:pPr marL="171450" indent="-171450">
              <a:lnSpc>
                <a:spcPct val="120000"/>
              </a:lnSpc>
              <a:buClr>
                <a:schemeClr val="accent1"/>
              </a:buClr>
              <a:buFont typeface="Wingdings" panose="05000000000000000000" pitchFamily="2" charset="2"/>
              <a:buChar char="l"/>
              <a:defRPr/>
            </a:pPr>
            <a:r>
              <a:rPr lang="zh-CN" altLang="en-US" sz="1600" dirty="0">
                <a:latin typeface="+mn-ea"/>
              </a:rPr>
              <a:t>请输入内容请输入内容请输入内容</a:t>
            </a:r>
            <a:endParaRPr lang="en-US" altLang="zh-CN" sz="1600" dirty="0">
              <a:latin typeface="+mn-ea"/>
            </a:endParaRPr>
          </a:p>
        </p:txBody>
      </p:sp>
    </p:spTree>
    <p:extLst>
      <p:ext uri="{BB962C8B-B14F-4D97-AF65-F5344CB8AC3E}">
        <p14:creationId xmlns:p14="http://schemas.microsoft.com/office/powerpoint/2010/main" val="14157044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CAC61E4-3D4D-B43E-BAC8-8E0BC25AB714}"/>
              </a:ext>
            </a:extLst>
          </p:cNvPr>
          <p:cNvSpPr txBox="1"/>
          <p:nvPr/>
        </p:nvSpPr>
        <p:spPr>
          <a:xfrm>
            <a:off x="3051595" y="2936429"/>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OPPOSans B" panose="00020600040101010101" pitchFamily="18" charset="-122"/>
              </a:rPr>
              <a:t>输入内容</a:t>
            </a:r>
          </a:p>
        </p:txBody>
      </p:sp>
      <p:grpSp>
        <p:nvGrpSpPr>
          <p:cNvPr id="3" name="组合 2">
            <a:extLst>
              <a:ext uri="{FF2B5EF4-FFF2-40B4-BE49-F238E27FC236}">
                <a16:creationId xmlns:a16="http://schemas.microsoft.com/office/drawing/2014/main" id="{09025201-105C-61B9-BBBB-DF6D74A2F732}"/>
              </a:ext>
            </a:extLst>
          </p:cNvPr>
          <p:cNvGrpSpPr/>
          <p:nvPr/>
        </p:nvGrpSpPr>
        <p:grpSpPr>
          <a:xfrm>
            <a:off x="1620168" y="1334051"/>
            <a:ext cx="3290854" cy="1395531"/>
            <a:chOff x="1620168" y="1334051"/>
            <a:chExt cx="3290854" cy="1395531"/>
          </a:xfrm>
        </p:grpSpPr>
        <p:grpSp>
          <p:nvGrpSpPr>
            <p:cNvPr id="2" name="组合 1">
              <a:extLst>
                <a:ext uri="{FF2B5EF4-FFF2-40B4-BE49-F238E27FC236}">
                  <a16:creationId xmlns:a16="http://schemas.microsoft.com/office/drawing/2014/main" id="{93E3B4FA-EBC1-B558-CCD4-3CA8F3D894D9}"/>
                </a:ext>
              </a:extLst>
            </p:cNvPr>
            <p:cNvGrpSpPr/>
            <p:nvPr/>
          </p:nvGrpSpPr>
          <p:grpSpPr>
            <a:xfrm>
              <a:off x="1620168" y="1662981"/>
              <a:ext cx="2810513" cy="952293"/>
              <a:chOff x="1620168" y="1662981"/>
              <a:chExt cx="2810513" cy="952293"/>
            </a:xfrm>
          </p:grpSpPr>
          <p:grpSp>
            <p:nvGrpSpPr>
              <p:cNvPr id="48" name="组合 47">
                <a:extLst>
                  <a:ext uri="{FF2B5EF4-FFF2-40B4-BE49-F238E27FC236}">
                    <a16:creationId xmlns:a16="http://schemas.microsoft.com/office/drawing/2014/main" id="{D68E32C6-9578-9769-3771-63DF62EFFE2E}"/>
                  </a:ext>
                </a:extLst>
              </p:cNvPr>
              <p:cNvGrpSpPr/>
              <p:nvPr/>
            </p:nvGrpSpPr>
            <p:grpSpPr>
              <a:xfrm>
                <a:off x="1620168" y="1662981"/>
                <a:ext cx="2810513" cy="952293"/>
                <a:chOff x="660400" y="1492473"/>
                <a:chExt cx="4681034" cy="1045809"/>
              </a:xfrm>
              <a:effectLst>
                <a:outerShdw blurRad="228600" dist="76200" dir="2700000" algn="tl" rotWithShape="0">
                  <a:schemeClr val="accent1">
                    <a:lumMod val="75000"/>
                    <a:alpha val="10000"/>
                  </a:schemeClr>
                </a:outerShdw>
              </a:effectLst>
            </p:grpSpPr>
            <p:sp>
              <p:nvSpPr>
                <p:cNvPr id="50" name="矩形: 圆角 49">
                  <a:extLst>
                    <a:ext uri="{FF2B5EF4-FFF2-40B4-BE49-F238E27FC236}">
                      <a16:creationId xmlns:a16="http://schemas.microsoft.com/office/drawing/2014/main" id="{42F10367-6868-A5BC-36B7-3CC2AC227A97}"/>
                    </a:ext>
                  </a:extLst>
                </p:cNvPr>
                <p:cNvSpPr/>
                <p:nvPr/>
              </p:nvSpPr>
              <p:spPr>
                <a:xfrm>
                  <a:off x="660400" y="2065867"/>
                  <a:ext cx="4681034" cy="472415"/>
                </a:xfrm>
                <a:prstGeom prst="roundRect">
                  <a:avLst>
                    <a:gd name="adj" fmla="val 73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1A56DC"/>
                    </a:solidFill>
                    <a:effectLst/>
                    <a:uLnTx/>
                    <a:uFillTx/>
                    <a:latin typeface="思源黑体 CN Regular"/>
                    <a:ea typeface="思源黑体 CN Regular"/>
                    <a:cs typeface="+mn-cs"/>
                  </a:endParaRPr>
                </a:p>
              </p:txBody>
            </p:sp>
            <p:sp>
              <p:nvSpPr>
                <p:cNvPr id="51" name="矩形: 圆角 50">
                  <a:extLst>
                    <a:ext uri="{FF2B5EF4-FFF2-40B4-BE49-F238E27FC236}">
                      <a16:creationId xmlns:a16="http://schemas.microsoft.com/office/drawing/2014/main" id="{D7FE4083-1EBC-B38C-E743-EF098D7A58D7}"/>
                    </a:ext>
                  </a:extLst>
                </p:cNvPr>
                <p:cNvSpPr/>
                <p:nvPr/>
              </p:nvSpPr>
              <p:spPr>
                <a:xfrm>
                  <a:off x="660400" y="1492473"/>
                  <a:ext cx="4681034" cy="927343"/>
                </a:xfrm>
                <a:prstGeom prst="roundRect">
                  <a:avLst>
                    <a:gd name="adj" fmla="val 7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49" name="矩形 48">
                <a:extLst>
                  <a:ext uri="{FF2B5EF4-FFF2-40B4-BE49-F238E27FC236}">
                    <a16:creationId xmlns:a16="http://schemas.microsoft.com/office/drawing/2014/main" id="{21C012B5-E10D-8F9F-3796-BF97A955F561}"/>
                  </a:ext>
                </a:extLst>
              </p:cNvPr>
              <p:cNvSpPr/>
              <p:nvPr/>
            </p:nvSpPr>
            <p:spPr>
              <a:xfrm>
                <a:off x="1620168" y="2309901"/>
                <a:ext cx="2810513" cy="19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文本框 40">
                <a:extLst>
                  <a:ext uri="{FF2B5EF4-FFF2-40B4-BE49-F238E27FC236}">
                    <a16:creationId xmlns:a16="http://schemas.microsoft.com/office/drawing/2014/main" id="{A0763A63-018D-6B8E-3B54-9DB9E6745895}"/>
                  </a:ext>
                </a:extLst>
              </p:cNvPr>
              <p:cNvSpPr txBox="1"/>
              <p:nvPr/>
            </p:nvSpPr>
            <p:spPr>
              <a:xfrm>
                <a:off x="1839484" y="2038835"/>
                <a:ext cx="2145778" cy="343812"/>
              </a:xfrm>
              <a:prstGeom prst="rect">
                <a:avLst/>
              </a:prstGeom>
              <a:noFill/>
            </p:spPr>
            <p:txBody>
              <a:bodyPr wrap="square" lIns="0" tIns="0" rIns="0" bIns="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effectLst/>
                    <a:uLnTx/>
                    <a:uFillTx/>
                    <a:latin typeface="+mj-ea"/>
                    <a:ea typeface="+mj-ea"/>
                    <a:cs typeface="+mn-cs"/>
                  </a:rPr>
                  <a:t>请输入小标题</a:t>
                </a:r>
              </a:p>
            </p:txBody>
          </p:sp>
          <p:pic>
            <p:nvPicPr>
              <p:cNvPr id="43" name="图片 42">
                <a:extLst>
                  <a:ext uri="{FF2B5EF4-FFF2-40B4-BE49-F238E27FC236}">
                    <a16:creationId xmlns:a16="http://schemas.microsoft.com/office/drawing/2014/main" id="{17EC0F5F-3262-6015-8369-6C095DED8017}"/>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839484" y="1809255"/>
                <a:ext cx="220082" cy="217859"/>
              </a:xfrm>
              <a:prstGeom prst="rect">
                <a:avLst/>
              </a:prstGeom>
            </p:spPr>
          </p:pic>
          <p:pic>
            <p:nvPicPr>
              <p:cNvPr id="44" name="图片 43">
                <a:extLst>
                  <a:ext uri="{FF2B5EF4-FFF2-40B4-BE49-F238E27FC236}">
                    <a16:creationId xmlns:a16="http://schemas.microsoft.com/office/drawing/2014/main" id="{071C3CA0-9507-C23E-BEE1-A4E8A90E6D31}"/>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2058800" y="1809774"/>
                <a:ext cx="220082" cy="217859"/>
              </a:xfrm>
              <a:prstGeom prst="rect">
                <a:avLst/>
              </a:prstGeom>
            </p:spPr>
          </p:pic>
          <p:pic>
            <p:nvPicPr>
              <p:cNvPr id="45" name="图片 44">
                <a:extLst>
                  <a:ext uri="{FF2B5EF4-FFF2-40B4-BE49-F238E27FC236}">
                    <a16:creationId xmlns:a16="http://schemas.microsoft.com/office/drawing/2014/main" id="{2D511434-A625-C581-0F6D-90DCECBE43BD}"/>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2278116" y="1809255"/>
                <a:ext cx="220082" cy="217859"/>
              </a:xfrm>
              <a:prstGeom prst="rect">
                <a:avLst/>
              </a:prstGeom>
            </p:spPr>
          </p:pic>
          <p:pic>
            <p:nvPicPr>
              <p:cNvPr id="46" name="图片 45">
                <a:extLst>
                  <a:ext uri="{FF2B5EF4-FFF2-40B4-BE49-F238E27FC236}">
                    <a16:creationId xmlns:a16="http://schemas.microsoft.com/office/drawing/2014/main" id="{A1B66A1E-A2A2-A6D3-BB71-D2306FA50709}"/>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2497432" y="1806940"/>
                <a:ext cx="220082" cy="217859"/>
              </a:xfrm>
              <a:prstGeom prst="rect">
                <a:avLst/>
              </a:prstGeom>
            </p:spPr>
          </p:pic>
          <p:pic>
            <p:nvPicPr>
              <p:cNvPr id="47" name="图片 46">
                <a:extLst>
                  <a:ext uri="{FF2B5EF4-FFF2-40B4-BE49-F238E27FC236}">
                    <a16:creationId xmlns:a16="http://schemas.microsoft.com/office/drawing/2014/main" id="{D332C7A2-09B4-B65F-7127-9248E1FD1034}"/>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2715982" y="1813958"/>
                <a:ext cx="220082" cy="217859"/>
              </a:xfrm>
              <a:prstGeom prst="rect">
                <a:avLst/>
              </a:prstGeom>
            </p:spPr>
          </p:pic>
        </p:grpSp>
        <p:pic>
          <p:nvPicPr>
            <p:cNvPr id="39" name="图片 38">
              <a:extLst>
                <a:ext uri="{FF2B5EF4-FFF2-40B4-BE49-F238E27FC236}">
                  <a16:creationId xmlns:a16="http://schemas.microsoft.com/office/drawing/2014/main" id="{7B9B79DE-56B2-663F-714A-2D631F6AEFE1}"/>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21324956" flipH="1">
              <a:off x="3200200" y="1334051"/>
              <a:ext cx="1710822" cy="1395531"/>
            </a:xfrm>
            <a:prstGeom prst="rect">
              <a:avLst/>
            </a:prstGeom>
          </p:spPr>
        </p:pic>
      </p:grpSp>
      <p:sp>
        <p:nvSpPr>
          <p:cNvPr id="71" name="矩形: 圆角 70">
            <a:extLst>
              <a:ext uri="{FF2B5EF4-FFF2-40B4-BE49-F238E27FC236}">
                <a16:creationId xmlns:a16="http://schemas.microsoft.com/office/drawing/2014/main" id="{D5D1A5C4-6CC2-604B-CAB8-4D6599EF559A}"/>
              </a:ext>
            </a:extLst>
          </p:cNvPr>
          <p:cNvSpPr/>
          <p:nvPr/>
        </p:nvSpPr>
        <p:spPr>
          <a:xfrm>
            <a:off x="1604315" y="2917187"/>
            <a:ext cx="1281111" cy="433773"/>
          </a:xfrm>
          <a:prstGeom prst="roundRect">
            <a:avLst>
              <a:gd name="adj" fmla="val 50000"/>
            </a:avLst>
          </a:prstGeom>
          <a:gradFill flip="none" rotWithShape="1">
            <a:gsLst>
              <a:gs pos="0">
                <a:schemeClr val="accent2"/>
              </a:gs>
              <a:gs pos="100000">
                <a:schemeClr val="accent1"/>
              </a:gs>
            </a:gsLst>
            <a:lin ang="2700000" scaled="1"/>
            <a:tileRect/>
          </a:gradFill>
          <a:ln w="12700">
            <a:noFill/>
          </a:ln>
          <a:effectLst>
            <a:outerShdw blurRad="304800" dist="114300" dir="2700000" algn="tl"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2" name="文本框 71">
            <a:extLst>
              <a:ext uri="{FF2B5EF4-FFF2-40B4-BE49-F238E27FC236}">
                <a16:creationId xmlns:a16="http://schemas.microsoft.com/office/drawing/2014/main" id="{9FDFBCCA-1199-853C-C3F4-AA65BF773FCC}"/>
              </a:ext>
            </a:extLst>
          </p:cNvPr>
          <p:cNvSpPr txBox="1"/>
          <p:nvPr/>
        </p:nvSpPr>
        <p:spPr>
          <a:xfrm>
            <a:off x="1790247" y="3003335"/>
            <a:ext cx="923330" cy="276999"/>
          </a:xfrm>
          <a:prstGeom prst="rect">
            <a:avLst/>
          </a:prstGeom>
          <a:noFill/>
        </p:spPr>
        <p:txBody>
          <a:bodyPr wrap="none" lIns="0" tIns="0" rIns="0" bIns="0" rtlCol="0">
            <a:spAutoFit/>
          </a:bodyPr>
          <a:lstStyle/>
          <a:p>
            <a:pPr marR="0" lvl="0" indent="0" fontAlgn="auto">
              <a:lnSpc>
                <a:spcPct val="100000"/>
              </a:lnSpc>
              <a:spcBef>
                <a:spcPts val="0"/>
              </a:spcBef>
              <a:spcAft>
                <a:spcPts val="0"/>
              </a:spcAft>
              <a:buClrTx/>
              <a:buSzTx/>
              <a:buFontTx/>
              <a:buNone/>
              <a:tabLst/>
              <a:defRPr/>
            </a:pPr>
            <a:r>
              <a:rPr lang="zh-CN" altLang="en-US" dirty="0">
                <a:solidFill>
                  <a:schemeClr val="bg1"/>
                </a:solidFill>
                <a:latin typeface="+mn-ea"/>
                <a:cs typeface="OPPOSans B" panose="00020600040101010101" pitchFamily="18" charset="-122"/>
              </a:rPr>
              <a:t>输入内容</a:t>
            </a:r>
          </a:p>
        </p:txBody>
      </p:sp>
      <p:sp>
        <p:nvSpPr>
          <p:cNvPr id="76" name="矩形: 圆角 75">
            <a:extLst>
              <a:ext uri="{FF2B5EF4-FFF2-40B4-BE49-F238E27FC236}">
                <a16:creationId xmlns:a16="http://schemas.microsoft.com/office/drawing/2014/main" id="{F9146932-BDE5-D1D3-F553-30E3F4D451B1}"/>
              </a:ext>
            </a:extLst>
          </p:cNvPr>
          <p:cNvSpPr/>
          <p:nvPr/>
        </p:nvSpPr>
        <p:spPr>
          <a:xfrm>
            <a:off x="1604315" y="3518423"/>
            <a:ext cx="1281111" cy="433773"/>
          </a:xfrm>
          <a:prstGeom prst="roundRect">
            <a:avLst>
              <a:gd name="adj" fmla="val 50000"/>
            </a:avLst>
          </a:prstGeom>
          <a:gradFill flip="none" rotWithShape="1">
            <a:gsLst>
              <a:gs pos="0">
                <a:schemeClr val="accent2"/>
              </a:gs>
              <a:gs pos="100000">
                <a:schemeClr val="accent1"/>
              </a:gs>
            </a:gsLst>
            <a:lin ang="2700000" scaled="1"/>
            <a:tileRect/>
          </a:gradFill>
          <a:ln w="12700">
            <a:noFill/>
          </a:ln>
          <a:effectLst>
            <a:outerShdw blurRad="304800" dist="114300" dir="2700000" algn="tl"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77" name="文本框 76">
            <a:extLst>
              <a:ext uri="{FF2B5EF4-FFF2-40B4-BE49-F238E27FC236}">
                <a16:creationId xmlns:a16="http://schemas.microsoft.com/office/drawing/2014/main" id="{7B8A7615-F44E-1B76-0B92-571F4C582386}"/>
              </a:ext>
            </a:extLst>
          </p:cNvPr>
          <p:cNvSpPr txBox="1"/>
          <p:nvPr/>
        </p:nvSpPr>
        <p:spPr>
          <a:xfrm>
            <a:off x="1790247" y="3604571"/>
            <a:ext cx="923330" cy="276999"/>
          </a:xfrm>
          <a:prstGeom prst="rect">
            <a:avLst/>
          </a:prstGeom>
          <a:noFill/>
        </p:spPr>
        <p:txBody>
          <a:bodyPr wrap="none" lIns="0" tIns="0" rIns="0" bIns="0" rtlCol="0">
            <a:spAutoFit/>
          </a:bodyPr>
          <a:lstStyle/>
          <a:p>
            <a:pPr>
              <a:defRPr/>
            </a:pPr>
            <a:r>
              <a:rPr lang="zh-CN" altLang="en-US" dirty="0">
                <a:solidFill>
                  <a:schemeClr val="bg1"/>
                </a:solidFill>
                <a:latin typeface="+mn-ea"/>
                <a:cs typeface="OPPOSans B" panose="00020600040101010101" pitchFamily="18" charset="-122"/>
              </a:rPr>
              <a:t>输入内容</a:t>
            </a:r>
          </a:p>
        </p:txBody>
      </p:sp>
      <p:sp>
        <p:nvSpPr>
          <p:cNvPr id="81" name="矩形: 圆角 80">
            <a:extLst>
              <a:ext uri="{FF2B5EF4-FFF2-40B4-BE49-F238E27FC236}">
                <a16:creationId xmlns:a16="http://schemas.microsoft.com/office/drawing/2014/main" id="{6BF7E0CD-196C-11F4-1E7C-CE5D67C44630}"/>
              </a:ext>
            </a:extLst>
          </p:cNvPr>
          <p:cNvSpPr/>
          <p:nvPr/>
        </p:nvSpPr>
        <p:spPr>
          <a:xfrm>
            <a:off x="1604315" y="4119659"/>
            <a:ext cx="1281111" cy="433773"/>
          </a:xfrm>
          <a:prstGeom prst="roundRect">
            <a:avLst>
              <a:gd name="adj" fmla="val 50000"/>
            </a:avLst>
          </a:prstGeom>
          <a:gradFill flip="none" rotWithShape="1">
            <a:gsLst>
              <a:gs pos="0">
                <a:schemeClr val="accent2"/>
              </a:gs>
              <a:gs pos="100000">
                <a:schemeClr val="accent1"/>
              </a:gs>
            </a:gsLst>
            <a:lin ang="2700000" scaled="1"/>
            <a:tileRect/>
          </a:gradFill>
          <a:ln w="12700">
            <a:noFill/>
          </a:ln>
          <a:effectLst>
            <a:outerShdw blurRad="304800" dist="114300" dir="2700000" algn="tl"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82" name="文本框 81">
            <a:extLst>
              <a:ext uri="{FF2B5EF4-FFF2-40B4-BE49-F238E27FC236}">
                <a16:creationId xmlns:a16="http://schemas.microsoft.com/office/drawing/2014/main" id="{32DFC036-8AA6-CF5D-649B-DAACF41712EB}"/>
              </a:ext>
            </a:extLst>
          </p:cNvPr>
          <p:cNvSpPr txBox="1"/>
          <p:nvPr/>
        </p:nvSpPr>
        <p:spPr>
          <a:xfrm>
            <a:off x="1790247" y="4205807"/>
            <a:ext cx="923330" cy="276999"/>
          </a:xfrm>
          <a:prstGeom prst="rect">
            <a:avLst/>
          </a:prstGeom>
          <a:noFill/>
        </p:spPr>
        <p:txBody>
          <a:bodyPr wrap="none" lIns="0" tIns="0" rIns="0" bIns="0" rtlCol="0">
            <a:spAutoFit/>
          </a:bodyPr>
          <a:lstStyle/>
          <a:p>
            <a:pPr>
              <a:defRPr/>
            </a:pPr>
            <a:r>
              <a:rPr lang="zh-CN" altLang="en-US" dirty="0">
                <a:solidFill>
                  <a:schemeClr val="bg1"/>
                </a:solidFill>
                <a:latin typeface="+mn-ea"/>
                <a:cs typeface="OPPOSans B" panose="00020600040101010101" pitchFamily="18" charset="-122"/>
              </a:rPr>
              <a:t>输入内容</a:t>
            </a:r>
          </a:p>
        </p:txBody>
      </p:sp>
      <p:sp>
        <p:nvSpPr>
          <p:cNvPr id="101" name="矩形: 圆角 100">
            <a:extLst>
              <a:ext uri="{FF2B5EF4-FFF2-40B4-BE49-F238E27FC236}">
                <a16:creationId xmlns:a16="http://schemas.microsoft.com/office/drawing/2014/main" id="{B146C0BE-DB83-66F6-E560-C14D55A56663}"/>
              </a:ext>
            </a:extLst>
          </p:cNvPr>
          <p:cNvSpPr/>
          <p:nvPr/>
        </p:nvSpPr>
        <p:spPr>
          <a:xfrm>
            <a:off x="6582641" y="2917187"/>
            <a:ext cx="1281111" cy="433773"/>
          </a:xfrm>
          <a:prstGeom prst="roundRect">
            <a:avLst>
              <a:gd name="adj" fmla="val 50000"/>
            </a:avLst>
          </a:prstGeom>
          <a:gradFill flip="none" rotWithShape="1">
            <a:gsLst>
              <a:gs pos="0">
                <a:schemeClr val="accent2"/>
              </a:gs>
              <a:gs pos="100000">
                <a:schemeClr val="accent1"/>
              </a:gs>
            </a:gsLst>
            <a:lin ang="2700000" scaled="1"/>
            <a:tileRect/>
          </a:gradFill>
          <a:ln w="12700">
            <a:noFill/>
          </a:ln>
          <a:effectLst>
            <a:outerShdw blurRad="304800" dist="114300" dir="2700000" algn="tl"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102" name="文本框 101">
            <a:extLst>
              <a:ext uri="{FF2B5EF4-FFF2-40B4-BE49-F238E27FC236}">
                <a16:creationId xmlns:a16="http://schemas.microsoft.com/office/drawing/2014/main" id="{AEAD2BC7-436D-EEB9-9EC4-D700CAF008F7}"/>
              </a:ext>
            </a:extLst>
          </p:cNvPr>
          <p:cNvSpPr txBox="1"/>
          <p:nvPr/>
        </p:nvSpPr>
        <p:spPr>
          <a:xfrm>
            <a:off x="6768573" y="3003335"/>
            <a:ext cx="923330" cy="276999"/>
          </a:xfrm>
          <a:prstGeom prst="rect">
            <a:avLst/>
          </a:prstGeom>
          <a:noFill/>
        </p:spPr>
        <p:txBody>
          <a:bodyPr wrap="none" lIns="0" tIns="0" rIns="0" bIns="0" rtlCol="0">
            <a:spAutoFit/>
          </a:bodyPr>
          <a:lstStyle/>
          <a:p>
            <a:pPr>
              <a:defRPr/>
            </a:pPr>
            <a:r>
              <a:rPr lang="zh-CN" altLang="en-US" dirty="0">
                <a:solidFill>
                  <a:schemeClr val="bg1"/>
                </a:solidFill>
                <a:latin typeface="+mn-ea"/>
                <a:cs typeface="OPPOSans B" panose="00020600040101010101" pitchFamily="18" charset="-122"/>
              </a:rPr>
              <a:t>输入内容</a:t>
            </a:r>
          </a:p>
        </p:txBody>
      </p:sp>
      <p:sp>
        <p:nvSpPr>
          <p:cNvPr id="106" name="矩形: 圆角 105">
            <a:extLst>
              <a:ext uri="{FF2B5EF4-FFF2-40B4-BE49-F238E27FC236}">
                <a16:creationId xmlns:a16="http://schemas.microsoft.com/office/drawing/2014/main" id="{F820A822-9F43-CEF3-87F3-0D5B75295268}"/>
              </a:ext>
            </a:extLst>
          </p:cNvPr>
          <p:cNvSpPr/>
          <p:nvPr/>
        </p:nvSpPr>
        <p:spPr>
          <a:xfrm>
            <a:off x="6582641" y="3518423"/>
            <a:ext cx="1281111" cy="433773"/>
          </a:xfrm>
          <a:prstGeom prst="roundRect">
            <a:avLst>
              <a:gd name="adj" fmla="val 50000"/>
            </a:avLst>
          </a:prstGeom>
          <a:gradFill flip="none" rotWithShape="1">
            <a:gsLst>
              <a:gs pos="0">
                <a:schemeClr val="accent2"/>
              </a:gs>
              <a:gs pos="100000">
                <a:schemeClr val="accent1"/>
              </a:gs>
            </a:gsLst>
            <a:lin ang="2700000" scaled="1"/>
            <a:tileRect/>
          </a:gradFill>
          <a:ln w="12700">
            <a:noFill/>
          </a:ln>
          <a:effectLst>
            <a:outerShdw blurRad="304800" dist="114300" dir="2700000" algn="tl"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107" name="文本框 106">
            <a:extLst>
              <a:ext uri="{FF2B5EF4-FFF2-40B4-BE49-F238E27FC236}">
                <a16:creationId xmlns:a16="http://schemas.microsoft.com/office/drawing/2014/main" id="{ACBD5E7B-A9BC-BF8F-047A-E70E77AC895E}"/>
              </a:ext>
            </a:extLst>
          </p:cNvPr>
          <p:cNvSpPr txBox="1"/>
          <p:nvPr/>
        </p:nvSpPr>
        <p:spPr>
          <a:xfrm>
            <a:off x="6768573" y="3604571"/>
            <a:ext cx="923330" cy="276999"/>
          </a:xfrm>
          <a:prstGeom prst="rect">
            <a:avLst/>
          </a:prstGeom>
          <a:noFill/>
        </p:spPr>
        <p:txBody>
          <a:bodyPr wrap="none" lIns="0" tIns="0" rIns="0" bIns="0" rtlCol="0">
            <a:spAutoFit/>
          </a:bodyPr>
          <a:lstStyle/>
          <a:p>
            <a:pPr>
              <a:defRPr/>
            </a:pPr>
            <a:r>
              <a:rPr lang="zh-CN" altLang="en-US" dirty="0">
                <a:solidFill>
                  <a:schemeClr val="bg1"/>
                </a:solidFill>
                <a:latin typeface="+mn-ea"/>
                <a:cs typeface="OPPOSans B" panose="00020600040101010101" pitchFamily="18" charset="-122"/>
              </a:rPr>
              <a:t>输入内容</a:t>
            </a:r>
          </a:p>
        </p:txBody>
      </p:sp>
      <p:sp>
        <p:nvSpPr>
          <p:cNvPr id="110" name="矩形: 圆角 109">
            <a:extLst>
              <a:ext uri="{FF2B5EF4-FFF2-40B4-BE49-F238E27FC236}">
                <a16:creationId xmlns:a16="http://schemas.microsoft.com/office/drawing/2014/main" id="{4CCAAB5F-A961-C1F2-44EA-0C34C7E0EFCC}"/>
              </a:ext>
            </a:extLst>
          </p:cNvPr>
          <p:cNvSpPr/>
          <p:nvPr/>
        </p:nvSpPr>
        <p:spPr>
          <a:xfrm>
            <a:off x="6582641" y="4119659"/>
            <a:ext cx="1281111" cy="433773"/>
          </a:xfrm>
          <a:prstGeom prst="roundRect">
            <a:avLst>
              <a:gd name="adj" fmla="val 50000"/>
            </a:avLst>
          </a:prstGeom>
          <a:gradFill flip="none" rotWithShape="1">
            <a:gsLst>
              <a:gs pos="0">
                <a:schemeClr val="accent2"/>
              </a:gs>
              <a:gs pos="100000">
                <a:schemeClr val="accent1"/>
              </a:gs>
            </a:gsLst>
            <a:lin ang="2700000" scaled="1"/>
            <a:tileRect/>
          </a:gradFill>
          <a:ln w="12700">
            <a:noFill/>
          </a:ln>
          <a:effectLst>
            <a:outerShdw blurRad="304800" dist="114300" dir="2700000" algn="tl"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111" name="文本框 110">
            <a:extLst>
              <a:ext uri="{FF2B5EF4-FFF2-40B4-BE49-F238E27FC236}">
                <a16:creationId xmlns:a16="http://schemas.microsoft.com/office/drawing/2014/main" id="{01B4818F-E04B-C53E-BF60-A4414B0389C5}"/>
              </a:ext>
            </a:extLst>
          </p:cNvPr>
          <p:cNvSpPr txBox="1"/>
          <p:nvPr/>
        </p:nvSpPr>
        <p:spPr>
          <a:xfrm>
            <a:off x="6768573" y="4205807"/>
            <a:ext cx="923330" cy="276999"/>
          </a:xfrm>
          <a:prstGeom prst="rect">
            <a:avLst/>
          </a:prstGeom>
          <a:noFill/>
        </p:spPr>
        <p:txBody>
          <a:bodyPr wrap="none" lIns="0" tIns="0" rIns="0" bIns="0" rtlCol="0">
            <a:spAutoFit/>
          </a:bodyPr>
          <a:lstStyle/>
          <a:p>
            <a:pPr>
              <a:defRPr/>
            </a:pPr>
            <a:r>
              <a:rPr lang="zh-CN" altLang="en-US" dirty="0">
                <a:solidFill>
                  <a:schemeClr val="bg1"/>
                </a:solidFill>
                <a:latin typeface="+mn-ea"/>
                <a:cs typeface="OPPOSans B" panose="00020600040101010101" pitchFamily="18" charset="-122"/>
              </a:rPr>
              <a:t>输入内容</a:t>
            </a:r>
          </a:p>
        </p:txBody>
      </p:sp>
      <p:sp>
        <p:nvSpPr>
          <p:cNvPr id="6" name="文本框 5">
            <a:extLst>
              <a:ext uri="{FF2B5EF4-FFF2-40B4-BE49-F238E27FC236}">
                <a16:creationId xmlns:a16="http://schemas.microsoft.com/office/drawing/2014/main" id="{E3746E08-AE7D-B5B7-693B-EBFD579B602E}"/>
              </a:ext>
            </a:extLst>
          </p:cNvPr>
          <p:cNvSpPr txBox="1"/>
          <p:nvPr/>
        </p:nvSpPr>
        <p:spPr>
          <a:xfrm>
            <a:off x="2912127" y="1178244"/>
            <a:ext cx="234878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ea typeface="阿里巴巴普惠体 R"/>
                <a:cs typeface="+mn-cs"/>
              </a:rPr>
              <a:t>Please enter the page title</a:t>
            </a:r>
          </a:p>
        </p:txBody>
      </p:sp>
      <p:sp>
        <p:nvSpPr>
          <p:cNvPr id="7" name="文本框 6">
            <a:extLst>
              <a:ext uri="{FF2B5EF4-FFF2-40B4-BE49-F238E27FC236}">
                <a16:creationId xmlns:a16="http://schemas.microsoft.com/office/drawing/2014/main" id="{616FF0D8-9542-FBB9-14F4-7E1F05818A9B}"/>
              </a:ext>
            </a:extLst>
          </p:cNvPr>
          <p:cNvSpPr txBox="1"/>
          <p:nvPr/>
        </p:nvSpPr>
        <p:spPr>
          <a:xfrm>
            <a:off x="1306113" y="745105"/>
            <a:ext cx="3158237" cy="71878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优设标题黑" panose="00000500000000000000" pitchFamily="2" charset="-122"/>
                <a:ea typeface="优设标题黑" panose="00000500000000000000" pitchFamily="2" charset="-122"/>
                <a:cs typeface="+mn-cs"/>
              </a:rPr>
              <a:t>请输入页面标题</a:t>
            </a:r>
          </a:p>
        </p:txBody>
      </p:sp>
      <p:sp>
        <p:nvSpPr>
          <p:cNvPr id="8" name="文本框 7">
            <a:extLst>
              <a:ext uri="{FF2B5EF4-FFF2-40B4-BE49-F238E27FC236}">
                <a16:creationId xmlns:a16="http://schemas.microsoft.com/office/drawing/2014/main" id="{0930CA32-E016-52EF-0A88-95D3CB405D05}"/>
              </a:ext>
            </a:extLst>
          </p:cNvPr>
          <p:cNvSpPr txBox="1"/>
          <p:nvPr/>
        </p:nvSpPr>
        <p:spPr>
          <a:xfrm>
            <a:off x="4259728" y="2936429"/>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OPPOSans B" panose="00020600040101010101" pitchFamily="18" charset="-122"/>
              </a:rPr>
              <a:t>输入内容</a:t>
            </a:r>
          </a:p>
        </p:txBody>
      </p:sp>
      <p:sp>
        <p:nvSpPr>
          <p:cNvPr id="9" name="文本框 8">
            <a:extLst>
              <a:ext uri="{FF2B5EF4-FFF2-40B4-BE49-F238E27FC236}">
                <a16:creationId xmlns:a16="http://schemas.microsoft.com/office/drawing/2014/main" id="{25118651-CD5D-FA52-80AD-DB29B906D45F}"/>
              </a:ext>
            </a:extLst>
          </p:cNvPr>
          <p:cNvSpPr txBox="1"/>
          <p:nvPr/>
        </p:nvSpPr>
        <p:spPr>
          <a:xfrm>
            <a:off x="3051595" y="3546501"/>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OPPOSans B" panose="00020600040101010101" pitchFamily="18" charset="-122"/>
              </a:rPr>
              <a:t>输入内容</a:t>
            </a:r>
          </a:p>
        </p:txBody>
      </p:sp>
      <p:sp>
        <p:nvSpPr>
          <p:cNvPr id="10" name="文本框 9">
            <a:extLst>
              <a:ext uri="{FF2B5EF4-FFF2-40B4-BE49-F238E27FC236}">
                <a16:creationId xmlns:a16="http://schemas.microsoft.com/office/drawing/2014/main" id="{B2F7B2CF-BCCF-3FFC-4FFE-F2B0E625ECBC}"/>
              </a:ext>
            </a:extLst>
          </p:cNvPr>
          <p:cNvSpPr txBox="1"/>
          <p:nvPr/>
        </p:nvSpPr>
        <p:spPr>
          <a:xfrm>
            <a:off x="4259728" y="3546501"/>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OPPOSans B" panose="00020600040101010101" pitchFamily="18" charset="-122"/>
              </a:rPr>
              <a:t>输入内容</a:t>
            </a:r>
          </a:p>
        </p:txBody>
      </p:sp>
      <p:sp>
        <p:nvSpPr>
          <p:cNvPr id="11" name="文本框 10">
            <a:extLst>
              <a:ext uri="{FF2B5EF4-FFF2-40B4-BE49-F238E27FC236}">
                <a16:creationId xmlns:a16="http://schemas.microsoft.com/office/drawing/2014/main" id="{5ED793F7-C997-612F-B4B6-E87F981C907C}"/>
              </a:ext>
            </a:extLst>
          </p:cNvPr>
          <p:cNvSpPr txBox="1"/>
          <p:nvPr/>
        </p:nvSpPr>
        <p:spPr>
          <a:xfrm>
            <a:off x="3051595" y="4156573"/>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OPPOSans B" panose="00020600040101010101" pitchFamily="18" charset="-122"/>
              </a:rPr>
              <a:t>输入内容</a:t>
            </a:r>
          </a:p>
        </p:txBody>
      </p:sp>
      <p:sp>
        <p:nvSpPr>
          <p:cNvPr id="13" name="文本框 12">
            <a:extLst>
              <a:ext uri="{FF2B5EF4-FFF2-40B4-BE49-F238E27FC236}">
                <a16:creationId xmlns:a16="http://schemas.microsoft.com/office/drawing/2014/main" id="{64033157-8FE3-1C07-23D4-50AE80C33545}"/>
              </a:ext>
            </a:extLst>
          </p:cNvPr>
          <p:cNvSpPr txBox="1"/>
          <p:nvPr/>
        </p:nvSpPr>
        <p:spPr>
          <a:xfrm>
            <a:off x="4259728" y="4156573"/>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OPPOSans B" panose="00020600040101010101" pitchFamily="18" charset="-122"/>
              </a:rPr>
              <a:t>输入内容</a:t>
            </a:r>
          </a:p>
        </p:txBody>
      </p:sp>
      <p:sp>
        <p:nvSpPr>
          <p:cNvPr id="14" name="文本框 13">
            <a:extLst>
              <a:ext uri="{FF2B5EF4-FFF2-40B4-BE49-F238E27FC236}">
                <a16:creationId xmlns:a16="http://schemas.microsoft.com/office/drawing/2014/main" id="{8130D42A-5406-199E-0A69-2EA639C15B53}"/>
              </a:ext>
            </a:extLst>
          </p:cNvPr>
          <p:cNvSpPr txBox="1"/>
          <p:nvPr/>
        </p:nvSpPr>
        <p:spPr>
          <a:xfrm>
            <a:off x="8155331" y="2936429"/>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OPPOSans B" panose="00020600040101010101" pitchFamily="18" charset="-122"/>
              </a:rPr>
              <a:t>输入内容</a:t>
            </a:r>
          </a:p>
        </p:txBody>
      </p:sp>
      <p:sp>
        <p:nvSpPr>
          <p:cNvPr id="15" name="文本框 14">
            <a:extLst>
              <a:ext uri="{FF2B5EF4-FFF2-40B4-BE49-F238E27FC236}">
                <a16:creationId xmlns:a16="http://schemas.microsoft.com/office/drawing/2014/main" id="{8E622F8C-954E-2A6B-348B-D7BAE76D2282}"/>
              </a:ext>
            </a:extLst>
          </p:cNvPr>
          <p:cNvSpPr txBox="1"/>
          <p:nvPr/>
        </p:nvSpPr>
        <p:spPr>
          <a:xfrm>
            <a:off x="9363464" y="2936429"/>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OPPOSans B" panose="00020600040101010101" pitchFamily="18" charset="-122"/>
              </a:rPr>
              <a:t>输入内容</a:t>
            </a:r>
          </a:p>
        </p:txBody>
      </p:sp>
      <p:sp>
        <p:nvSpPr>
          <p:cNvPr id="16" name="文本框 15">
            <a:extLst>
              <a:ext uri="{FF2B5EF4-FFF2-40B4-BE49-F238E27FC236}">
                <a16:creationId xmlns:a16="http://schemas.microsoft.com/office/drawing/2014/main" id="{CBB43766-8F58-6467-8422-8CFB96CCE680}"/>
              </a:ext>
            </a:extLst>
          </p:cNvPr>
          <p:cNvSpPr txBox="1"/>
          <p:nvPr/>
        </p:nvSpPr>
        <p:spPr>
          <a:xfrm>
            <a:off x="8155331" y="3546501"/>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OPPOSans B" panose="00020600040101010101" pitchFamily="18" charset="-122"/>
              </a:rPr>
              <a:t>输入内容</a:t>
            </a:r>
          </a:p>
        </p:txBody>
      </p:sp>
      <p:sp>
        <p:nvSpPr>
          <p:cNvPr id="17" name="文本框 16">
            <a:extLst>
              <a:ext uri="{FF2B5EF4-FFF2-40B4-BE49-F238E27FC236}">
                <a16:creationId xmlns:a16="http://schemas.microsoft.com/office/drawing/2014/main" id="{655E3733-D9D8-61C3-1C25-8221047874DB}"/>
              </a:ext>
            </a:extLst>
          </p:cNvPr>
          <p:cNvSpPr txBox="1"/>
          <p:nvPr/>
        </p:nvSpPr>
        <p:spPr>
          <a:xfrm>
            <a:off x="9363464" y="3546501"/>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OPPOSans B" panose="00020600040101010101" pitchFamily="18" charset="-122"/>
              </a:rPr>
              <a:t>输入内容</a:t>
            </a:r>
          </a:p>
        </p:txBody>
      </p:sp>
      <p:sp>
        <p:nvSpPr>
          <p:cNvPr id="18" name="文本框 17">
            <a:extLst>
              <a:ext uri="{FF2B5EF4-FFF2-40B4-BE49-F238E27FC236}">
                <a16:creationId xmlns:a16="http://schemas.microsoft.com/office/drawing/2014/main" id="{E3451B89-3552-63E2-63C0-7A33411153E6}"/>
              </a:ext>
            </a:extLst>
          </p:cNvPr>
          <p:cNvSpPr txBox="1"/>
          <p:nvPr/>
        </p:nvSpPr>
        <p:spPr>
          <a:xfrm>
            <a:off x="8155331" y="4156573"/>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OPPOSans B" panose="00020600040101010101" pitchFamily="18" charset="-122"/>
              </a:rPr>
              <a:t>输入内容</a:t>
            </a:r>
          </a:p>
        </p:txBody>
      </p:sp>
      <p:sp>
        <p:nvSpPr>
          <p:cNvPr id="20" name="文本框 19">
            <a:extLst>
              <a:ext uri="{FF2B5EF4-FFF2-40B4-BE49-F238E27FC236}">
                <a16:creationId xmlns:a16="http://schemas.microsoft.com/office/drawing/2014/main" id="{8DE95756-C29D-640D-030A-4DA5A08A8274}"/>
              </a:ext>
            </a:extLst>
          </p:cNvPr>
          <p:cNvSpPr txBox="1"/>
          <p:nvPr/>
        </p:nvSpPr>
        <p:spPr>
          <a:xfrm>
            <a:off x="9363464" y="4156573"/>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OPPOSans B" panose="00020600040101010101" pitchFamily="18" charset="-122"/>
              </a:rPr>
              <a:t>输入内容</a:t>
            </a:r>
          </a:p>
        </p:txBody>
      </p:sp>
      <p:grpSp>
        <p:nvGrpSpPr>
          <p:cNvPr id="4" name="组合 3">
            <a:extLst>
              <a:ext uri="{FF2B5EF4-FFF2-40B4-BE49-F238E27FC236}">
                <a16:creationId xmlns:a16="http://schemas.microsoft.com/office/drawing/2014/main" id="{634F0CBA-3989-6A6A-8672-8F0D0A918CBA}"/>
              </a:ext>
            </a:extLst>
          </p:cNvPr>
          <p:cNvGrpSpPr/>
          <p:nvPr/>
        </p:nvGrpSpPr>
        <p:grpSpPr>
          <a:xfrm>
            <a:off x="6582641" y="1334051"/>
            <a:ext cx="3290854" cy="1395531"/>
            <a:chOff x="1620168" y="1334051"/>
            <a:chExt cx="3290854" cy="1395531"/>
          </a:xfrm>
        </p:grpSpPr>
        <p:grpSp>
          <p:nvGrpSpPr>
            <p:cNvPr id="5" name="组合 4">
              <a:extLst>
                <a:ext uri="{FF2B5EF4-FFF2-40B4-BE49-F238E27FC236}">
                  <a16:creationId xmlns:a16="http://schemas.microsoft.com/office/drawing/2014/main" id="{573B5D4A-4BB9-44B5-3CA7-679CCA005457}"/>
                </a:ext>
              </a:extLst>
            </p:cNvPr>
            <p:cNvGrpSpPr/>
            <p:nvPr/>
          </p:nvGrpSpPr>
          <p:grpSpPr>
            <a:xfrm>
              <a:off x="1620168" y="1662981"/>
              <a:ext cx="2810513" cy="952293"/>
              <a:chOff x="1620168" y="1662981"/>
              <a:chExt cx="2810513" cy="952293"/>
            </a:xfrm>
          </p:grpSpPr>
          <p:grpSp>
            <p:nvGrpSpPr>
              <p:cNvPr id="21" name="组合 20">
                <a:extLst>
                  <a:ext uri="{FF2B5EF4-FFF2-40B4-BE49-F238E27FC236}">
                    <a16:creationId xmlns:a16="http://schemas.microsoft.com/office/drawing/2014/main" id="{A9F4A869-67EE-3796-D1E5-36557E67258C}"/>
                  </a:ext>
                </a:extLst>
              </p:cNvPr>
              <p:cNvGrpSpPr/>
              <p:nvPr/>
            </p:nvGrpSpPr>
            <p:grpSpPr>
              <a:xfrm>
                <a:off x="1620168" y="1662981"/>
                <a:ext cx="2810513" cy="952293"/>
                <a:chOff x="660400" y="1492473"/>
                <a:chExt cx="4681034" cy="1045809"/>
              </a:xfrm>
              <a:effectLst>
                <a:outerShdw blurRad="228600" dist="76200" dir="2700000" algn="tl" rotWithShape="0">
                  <a:schemeClr val="accent1">
                    <a:lumMod val="75000"/>
                    <a:alpha val="10000"/>
                  </a:schemeClr>
                </a:outerShdw>
              </a:effectLst>
            </p:grpSpPr>
            <p:sp>
              <p:nvSpPr>
                <p:cNvPr id="29" name="矩形: 圆角 28">
                  <a:extLst>
                    <a:ext uri="{FF2B5EF4-FFF2-40B4-BE49-F238E27FC236}">
                      <a16:creationId xmlns:a16="http://schemas.microsoft.com/office/drawing/2014/main" id="{CCEBDC65-8021-EBCF-E4F2-6D6A0836E52E}"/>
                    </a:ext>
                  </a:extLst>
                </p:cNvPr>
                <p:cNvSpPr/>
                <p:nvPr/>
              </p:nvSpPr>
              <p:spPr>
                <a:xfrm>
                  <a:off x="660400" y="2065867"/>
                  <a:ext cx="4681034" cy="472415"/>
                </a:xfrm>
                <a:prstGeom prst="roundRect">
                  <a:avLst>
                    <a:gd name="adj" fmla="val 73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1A56DC"/>
                    </a:solidFill>
                    <a:effectLst/>
                    <a:uLnTx/>
                    <a:uFillTx/>
                    <a:latin typeface="思源黑体 CN Regular"/>
                    <a:ea typeface="思源黑体 CN Regular"/>
                    <a:cs typeface="+mn-cs"/>
                  </a:endParaRPr>
                </a:p>
              </p:txBody>
            </p:sp>
            <p:sp>
              <p:nvSpPr>
                <p:cNvPr id="30" name="矩形: 圆角 29">
                  <a:extLst>
                    <a:ext uri="{FF2B5EF4-FFF2-40B4-BE49-F238E27FC236}">
                      <a16:creationId xmlns:a16="http://schemas.microsoft.com/office/drawing/2014/main" id="{C728380F-2D0F-FAF8-80F5-6F88CF62E22B}"/>
                    </a:ext>
                  </a:extLst>
                </p:cNvPr>
                <p:cNvSpPr/>
                <p:nvPr/>
              </p:nvSpPr>
              <p:spPr>
                <a:xfrm>
                  <a:off x="660400" y="1492473"/>
                  <a:ext cx="4681034" cy="927343"/>
                </a:xfrm>
                <a:prstGeom prst="roundRect">
                  <a:avLst>
                    <a:gd name="adj" fmla="val 7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22" name="矩形 21">
                <a:extLst>
                  <a:ext uri="{FF2B5EF4-FFF2-40B4-BE49-F238E27FC236}">
                    <a16:creationId xmlns:a16="http://schemas.microsoft.com/office/drawing/2014/main" id="{DB75F020-9854-E75B-F044-93D31085FD1D}"/>
                  </a:ext>
                </a:extLst>
              </p:cNvPr>
              <p:cNvSpPr/>
              <p:nvPr/>
            </p:nvSpPr>
            <p:spPr>
              <a:xfrm>
                <a:off x="1620168" y="2309901"/>
                <a:ext cx="2810513" cy="19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文本框 22">
                <a:extLst>
                  <a:ext uri="{FF2B5EF4-FFF2-40B4-BE49-F238E27FC236}">
                    <a16:creationId xmlns:a16="http://schemas.microsoft.com/office/drawing/2014/main" id="{567DF583-7B76-F818-B92D-5F86FB7EC292}"/>
                  </a:ext>
                </a:extLst>
              </p:cNvPr>
              <p:cNvSpPr txBox="1"/>
              <p:nvPr/>
            </p:nvSpPr>
            <p:spPr>
              <a:xfrm>
                <a:off x="1839484" y="2038835"/>
                <a:ext cx="2145778" cy="343812"/>
              </a:xfrm>
              <a:prstGeom prst="rect">
                <a:avLst/>
              </a:prstGeom>
              <a:noFill/>
            </p:spPr>
            <p:txBody>
              <a:bodyPr wrap="square" lIns="0" tIns="0" rIns="0" bIns="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effectLst/>
                    <a:uLnTx/>
                    <a:uFillTx/>
                    <a:latin typeface="+mj-ea"/>
                    <a:ea typeface="+mj-ea"/>
                    <a:cs typeface="+mn-cs"/>
                  </a:rPr>
                  <a:t>请输入小标题</a:t>
                </a:r>
              </a:p>
            </p:txBody>
          </p:sp>
          <p:pic>
            <p:nvPicPr>
              <p:cNvPr id="24" name="图片 23">
                <a:extLst>
                  <a:ext uri="{FF2B5EF4-FFF2-40B4-BE49-F238E27FC236}">
                    <a16:creationId xmlns:a16="http://schemas.microsoft.com/office/drawing/2014/main" id="{7D33E2CE-BF30-48A7-76B6-2CFA57367E03}"/>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839484" y="1809255"/>
                <a:ext cx="220082" cy="217859"/>
              </a:xfrm>
              <a:prstGeom prst="rect">
                <a:avLst/>
              </a:prstGeom>
            </p:spPr>
          </p:pic>
          <p:pic>
            <p:nvPicPr>
              <p:cNvPr id="25" name="图片 24">
                <a:extLst>
                  <a:ext uri="{FF2B5EF4-FFF2-40B4-BE49-F238E27FC236}">
                    <a16:creationId xmlns:a16="http://schemas.microsoft.com/office/drawing/2014/main" id="{35A81235-EA84-849E-9444-5E9048EE6C3A}"/>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2058800" y="1809774"/>
                <a:ext cx="220082" cy="217859"/>
              </a:xfrm>
              <a:prstGeom prst="rect">
                <a:avLst/>
              </a:prstGeom>
            </p:spPr>
          </p:pic>
          <p:pic>
            <p:nvPicPr>
              <p:cNvPr id="26" name="图片 25">
                <a:extLst>
                  <a:ext uri="{FF2B5EF4-FFF2-40B4-BE49-F238E27FC236}">
                    <a16:creationId xmlns:a16="http://schemas.microsoft.com/office/drawing/2014/main" id="{041B11EF-2B60-BFE1-97D1-2815358536A4}"/>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2278116" y="1809255"/>
                <a:ext cx="220082" cy="217859"/>
              </a:xfrm>
              <a:prstGeom prst="rect">
                <a:avLst/>
              </a:prstGeom>
            </p:spPr>
          </p:pic>
          <p:pic>
            <p:nvPicPr>
              <p:cNvPr id="27" name="图片 26">
                <a:extLst>
                  <a:ext uri="{FF2B5EF4-FFF2-40B4-BE49-F238E27FC236}">
                    <a16:creationId xmlns:a16="http://schemas.microsoft.com/office/drawing/2014/main" id="{9AD66237-35E0-1EC2-82DC-4DE12DB65C28}"/>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2497432" y="1806940"/>
                <a:ext cx="220082" cy="217859"/>
              </a:xfrm>
              <a:prstGeom prst="rect">
                <a:avLst/>
              </a:prstGeom>
            </p:spPr>
          </p:pic>
          <p:pic>
            <p:nvPicPr>
              <p:cNvPr id="28" name="图片 27">
                <a:extLst>
                  <a:ext uri="{FF2B5EF4-FFF2-40B4-BE49-F238E27FC236}">
                    <a16:creationId xmlns:a16="http://schemas.microsoft.com/office/drawing/2014/main" id="{593F9F4D-1734-ABDB-6DA6-98863743EFE4}"/>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2715982" y="1813958"/>
                <a:ext cx="220082" cy="217859"/>
              </a:xfrm>
              <a:prstGeom prst="rect">
                <a:avLst/>
              </a:prstGeom>
            </p:spPr>
          </p:pic>
        </p:grpSp>
        <p:pic>
          <p:nvPicPr>
            <p:cNvPr id="19" name="图片 18">
              <a:extLst>
                <a:ext uri="{FF2B5EF4-FFF2-40B4-BE49-F238E27FC236}">
                  <a16:creationId xmlns:a16="http://schemas.microsoft.com/office/drawing/2014/main" id="{8BE59FF0-FBFA-76EA-7C2A-490CBB712368}"/>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21324956" flipH="1">
              <a:off x="3200200" y="1334051"/>
              <a:ext cx="1710822" cy="1395531"/>
            </a:xfrm>
            <a:prstGeom prst="rect">
              <a:avLst/>
            </a:prstGeom>
          </p:spPr>
        </p:pic>
      </p:grpSp>
      <p:sp>
        <p:nvSpPr>
          <p:cNvPr id="34" name="矩形: 圆顶角 33">
            <a:extLst>
              <a:ext uri="{FF2B5EF4-FFF2-40B4-BE49-F238E27FC236}">
                <a16:creationId xmlns:a16="http://schemas.microsoft.com/office/drawing/2014/main" id="{E355D25C-F480-1E7F-41F0-9F97B7D29E8E}"/>
              </a:ext>
            </a:extLst>
          </p:cNvPr>
          <p:cNvSpPr/>
          <p:nvPr/>
        </p:nvSpPr>
        <p:spPr>
          <a:xfrm>
            <a:off x="498000" y="5056026"/>
            <a:ext cx="11196000" cy="1413486"/>
          </a:xfrm>
          <a:custGeom>
            <a:avLst/>
            <a:gdLst>
              <a:gd name="connsiteX0" fmla="*/ 0 w 11196000"/>
              <a:gd name="connsiteY0" fmla="*/ 0 h 1168304"/>
              <a:gd name="connsiteX1" fmla="*/ 11196000 w 11196000"/>
              <a:gd name="connsiteY1" fmla="*/ 0 h 1168304"/>
              <a:gd name="connsiteX2" fmla="*/ 11196000 w 11196000"/>
              <a:gd name="connsiteY2" fmla="*/ 0 h 1168304"/>
              <a:gd name="connsiteX3" fmla="*/ 11196000 w 11196000"/>
              <a:gd name="connsiteY3" fmla="*/ 698447 h 1168304"/>
              <a:gd name="connsiteX4" fmla="*/ 10726143 w 11196000"/>
              <a:gd name="connsiteY4" fmla="*/ 1168304 h 1168304"/>
              <a:gd name="connsiteX5" fmla="*/ 469857 w 11196000"/>
              <a:gd name="connsiteY5" fmla="*/ 1168304 h 1168304"/>
              <a:gd name="connsiteX6" fmla="*/ 0 w 11196000"/>
              <a:gd name="connsiteY6" fmla="*/ 698447 h 1168304"/>
              <a:gd name="connsiteX7" fmla="*/ 0 w 11196000"/>
              <a:gd name="connsiteY7" fmla="*/ 0 h 1168304"/>
              <a:gd name="connsiteX8" fmla="*/ 0 w 11196000"/>
              <a:gd name="connsiteY8" fmla="*/ 0 h 1168304"/>
              <a:gd name="connsiteX0" fmla="*/ 0 w 11196000"/>
              <a:gd name="connsiteY0" fmla="*/ 302542 h 1470846"/>
              <a:gd name="connsiteX1" fmla="*/ 11196000 w 11196000"/>
              <a:gd name="connsiteY1" fmla="*/ 302542 h 1470846"/>
              <a:gd name="connsiteX2" fmla="*/ 11196000 w 11196000"/>
              <a:gd name="connsiteY2" fmla="*/ 302542 h 1470846"/>
              <a:gd name="connsiteX3" fmla="*/ 11196000 w 11196000"/>
              <a:gd name="connsiteY3" fmla="*/ 1000989 h 1470846"/>
              <a:gd name="connsiteX4" fmla="*/ 10726143 w 11196000"/>
              <a:gd name="connsiteY4" fmla="*/ 1470846 h 1470846"/>
              <a:gd name="connsiteX5" fmla="*/ 469857 w 11196000"/>
              <a:gd name="connsiteY5" fmla="*/ 1470846 h 1470846"/>
              <a:gd name="connsiteX6" fmla="*/ 0 w 11196000"/>
              <a:gd name="connsiteY6" fmla="*/ 1000989 h 1470846"/>
              <a:gd name="connsiteX7" fmla="*/ 0 w 11196000"/>
              <a:gd name="connsiteY7" fmla="*/ 302542 h 1470846"/>
              <a:gd name="connsiteX8" fmla="*/ 0 w 11196000"/>
              <a:gd name="connsiteY8" fmla="*/ 302542 h 1470846"/>
              <a:gd name="connsiteX0" fmla="*/ 0 w 11196000"/>
              <a:gd name="connsiteY0" fmla="*/ 245182 h 1413486"/>
              <a:gd name="connsiteX1" fmla="*/ 11196000 w 11196000"/>
              <a:gd name="connsiteY1" fmla="*/ 245182 h 1413486"/>
              <a:gd name="connsiteX2" fmla="*/ 11196000 w 11196000"/>
              <a:gd name="connsiteY2" fmla="*/ 245182 h 1413486"/>
              <a:gd name="connsiteX3" fmla="*/ 11196000 w 11196000"/>
              <a:gd name="connsiteY3" fmla="*/ 943629 h 1413486"/>
              <a:gd name="connsiteX4" fmla="*/ 10726143 w 11196000"/>
              <a:gd name="connsiteY4" fmla="*/ 1413486 h 1413486"/>
              <a:gd name="connsiteX5" fmla="*/ 469857 w 11196000"/>
              <a:gd name="connsiteY5" fmla="*/ 1413486 h 1413486"/>
              <a:gd name="connsiteX6" fmla="*/ 0 w 11196000"/>
              <a:gd name="connsiteY6" fmla="*/ 943629 h 1413486"/>
              <a:gd name="connsiteX7" fmla="*/ 0 w 11196000"/>
              <a:gd name="connsiteY7" fmla="*/ 245182 h 1413486"/>
              <a:gd name="connsiteX8" fmla="*/ 0 w 11196000"/>
              <a:gd name="connsiteY8" fmla="*/ 245182 h 141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96000" h="1413486">
                <a:moveTo>
                  <a:pt x="0" y="245182"/>
                </a:moveTo>
                <a:cubicBezTo>
                  <a:pt x="4422880" y="549982"/>
                  <a:pt x="8591760" y="-435538"/>
                  <a:pt x="11196000" y="245182"/>
                </a:cubicBezTo>
                <a:lnTo>
                  <a:pt x="11196000" y="245182"/>
                </a:lnTo>
                <a:lnTo>
                  <a:pt x="11196000" y="943629"/>
                </a:lnTo>
                <a:cubicBezTo>
                  <a:pt x="11196000" y="1203124"/>
                  <a:pt x="10985638" y="1413486"/>
                  <a:pt x="10726143" y="1413486"/>
                </a:cubicBezTo>
                <a:lnTo>
                  <a:pt x="469857" y="1413486"/>
                </a:lnTo>
                <a:cubicBezTo>
                  <a:pt x="210362" y="1413486"/>
                  <a:pt x="0" y="1203124"/>
                  <a:pt x="0" y="943629"/>
                </a:cubicBezTo>
                <a:lnTo>
                  <a:pt x="0" y="245182"/>
                </a:lnTo>
                <a:lnTo>
                  <a:pt x="0" y="245182"/>
                </a:lnTo>
                <a:close/>
              </a:path>
            </a:pathLst>
          </a:custGeom>
          <a:gradFill>
            <a:gsLst>
              <a:gs pos="0">
                <a:schemeClr val="accent1"/>
              </a:gs>
              <a:gs pos="100000">
                <a:schemeClr val="accent2"/>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9747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917A552-19FB-5336-BD06-786F922C17D6}"/>
              </a:ext>
            </a:extLst>
          </p:cNvPr>
          <p:cNvSpPr txBox="1"/>
          <p:nvPr/>
        </p:nvSpPr>
        <p:spPr>
          <a:xfrm>
            <a:off x="7066226" y="-963488"/>
            <a:ext cx="3746217" cy="8527078"/>
          </a:xfrm>
          <a:prstGeom prst="rect">
            <a:avLst/>
          </a:prstGeom>
          <a:noFill/>
          <a:effectLst/>
          <a:scene3d>
            <a:camera prst="isometricLeftDown">
              <a:rot lat="273973" lon="2179397" rev="21255913"/>
            </a:camera>
            <a:lightRig rig="balanced" dir="t"/>
          </a:scene3d>
          <a:sp3d>
            <a:extrusionClr>
              <a:schemeClr val="bg1"/>
            </a:extrusionClr>
          </a:sp3d>
        </p:spPr>
        <p:txBody>
          <a:bodyPr wrap="none" lIns="0" tIns="0" rIns="0" bIns="0" rtlCol="0">
            <a:spAutoFit/>
            <a:sp3d extrusionH="450850">
              <a:extrusionClr>
                <a:schemeClr val="accent2">
                  <a:lumMod val="60000"/>
                  <a:lumOff val="40000"/>
                </a:schemeClr>
              </a:extrusionClr>
            </a:sp3d>
          </a:bodyPr>
          <a:lstStyle/>
          <a:p>
            <a:pPr algn="ctr">
              <a:lnSpc>
                <a:spcPct val="120000"/>
              </a:lnSpc>
            </a:pPr>
            <a:r>
              <a:rPr lang="en-US" altLang="zh-CN" sz="49600" dirty="0">
                <a:ln w="28575">
                  <a:solidFill>
                    <a:schemeClr val="accent2">
                      <a:lumMod val="60000"/>
                      <a:lumOff val="40000"/>
                    </a:schemeClr>
                  </a:solidFill>
                </a:ln>
                <a:gradFill>
                  <a:gsLst>
                    <a:gs pos="0">
                      <a:schemeClr val="accent2"/>
                    </a:gs>
                    <a:gs pos="100000">
                      <a:schemeClr val="accent1"/>
                    </a:gs>
                  </a:gsLst>
                  <a:lin ang="10800000" scaled="1"/>
                </a:gradFill>
                <a:latin typeface="+mj-lt"/>
              </a:rPr>
              <a:t>2</a:t>
            </a:r>
            <a:endParaRPr lang="zh-CN" altLang="en-US" sz="49600" dirty="0">
              <a:ln w="28575">
                <a:solidFill>
                  <a:schemeClr val="accent2">
                    <a:lumMod val="60000"/>
                    <a:lumOff val="40000"/>
                  </a:schemeClr>
                </a:solidFill>
              </a:ln>
              <a:gradFill>
                <a:gsLst>
                  <a:gs pos="0">
                    <a:schemeClr val="accent2"/>
                  </a:gs>
                  <a:gs pos="100000">
                    <a:schemeClr val="accent1"/>
                  </a:gs>
                </a:gsLst>
                <a:lin ang="10800000" scaled="1"/>
              </a:gradFill>
              <a:latin typeface="+mj-lt"/>
            </a:endParaRPr>
          </a:p>
        </p:txBody>
      </p:sp>
      <p:sp>
        <p:nvSpPr>
          <p:cNvPr id="3" name="文本框 2">
            <a:extLst>
              <a:ext uri="{FF2B5EF4-FFF2-40B4-BE49-F238E27FC236}">
                <a16:creationId xmlns:a16="http://schemas.microsoft.com/office/drawing/2014/main" id="{478367AB-F142-971A-C316-5B39A3C90587}"/>
              </a:ext>
            </a:extLst>
          </p:cNvPr>
          <p:cNvSpPr txBox="1"/>
          <p:nvPr/>
        </p:nvSpPr>
        <p:spPr>
          <a:xfrm>
            <a:off x="911424" y="3608049"/>
            <a:ext cx="5867055" cy="2700676"/>
          </a:xfrm>
          <a:prstGeom prst="rect">
            <a:avLst/>
          </a:prstGeom>
          <a:noFill/>
        </p:spPr>
        <p:txBody>
          <a:bodyPr wrap="none" lIns="0" tIns="0" rIns="0" bIns="0" rtlCol="0">
            <a:spAutoFit/>
          </a:bodyPr>
          <a:lstStyle/>
          <a:p>
            <a:pPr algn="ctr">
              <a:lnSpc>
                <a:spcPct val="120000"/>
              </a:lnSpc>
            </a:pPr>
            <a:r>
              <a:rPr lang="en-US" altLang="zh-CN" sz="16600" dirty="0">
                <a:ln>
                  <a:solidFill>
                    <a:schemeClr val="accent2"/>
                  </a:solidFill>
                </a:ln>
                <a:noFill/>
                <a:latin typeface="+mj-lt"/>
              </a:rPr>
              <a:t>PART</a:t>
            </a:r>
            <a:endParaRPr lang="zh-CN" altLang="en-US" sz="16600" dirty="0">
              <a:ln>
                <a:solidFill>
                  <a:schemeClr val="accent2"/>
                </a:solidFill>
              </a:ln>
              <a:noFill/>
              <a:latin typeface="+mj-lt"/>
            </a:endParaRPr>
          </a:p>
        </p:txBody>
      </p:sp>
      <p:sp>
        <p:nvSpPr>
          <p:cNvPr id="8" name="任意多边形: 形状 7">
            <a:extLst>
              <a:ext uri="{FF2B5EF4-FFF2-40B4-BE49-F238E27FC236}">
                <a16:creationId xmlns:a16="http://schemas.microsoft.com/office/drawing/2014/main" id="{DC7FF21E-386E-DA5C-0651-9F8DC9EFD827}"/>
              </a:ext>
            </a:extLst>
          </p:cNvPr>
          <p:cNvSpPr/>
          <p:nvPr/>
        </p:nvSpPr>
        <p:spPr>
          <a:xfrm>
            <a:off x="510222" y="2564904"/>
            <a:ext cx="4793689" cy="1572030"/>
          </a:xfrm>
          <a:custGeom>
            <a:avLst/>
            <a:gdLst>
              <a:gd name="connsiteX0" fmla="*/ 0 w 1416051"/>
              <a:gd name="connsiteY0" fmla="*/ 0 h 371790"/>
              <a:gd name="connsiteX1" fmla="*/ 1230156 w 1416051"/>
              <a:gd name="connsiteY1" fmla="*/ 0 h 371790"/>
              <a:gd name="connsiteX2" fmla="*/ 1416051 w 1416051"/>
              <a:gd name="connsiteY2" fmla="*/ 185895 h 371790"/>
              <a:gd name="connsiteX3" fmla="*/ 1416050 w 1416051"/>
              <a:gd name="connsiteY3" fmla="*/ 185895 h 371790"/>
              <a:gd name="connsiteX4" fmla="*/ 1230155 w 1416051"/>
              <a:gd name="connsiteY4" fmla="*/ 371790 h 371790"/>
              <a:gd name="connsiteX5" fmla="*/ 0 w 1416051"/>
              <a:gd name="connsiteY5" fmla="*/ 371789 h 371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051" h="371790">
                <a:moveTo>
                  <a:pt x="0" y="0"/>
                </a:moveTo>
                <a:lnTo>
                  <a:pt x="1230156" y="0"/>
                </a:lnTo>
                <a:cubicBezTo>
                  <a:pt x="1332823" y="0"/>
                  <a:pt x="1416051" y="83228"/>
                  <a:pt x="1416051" y="185895"/>
                </a:cubicBezTo>
                <a:lnTo>
                  <a:pt x="1416050" y="185895"/>
                </a:lnTo>
                <a:cubicBezTo>
                  <a:pt x="1416050" y="288562"/>
                  <a:pt x="1332822" y="371790"/>
                  <a:pt x="1230155" y="371790"/>
                </a:cubicBezTo>
                <a:lnTo>
                  <a:pt x="0" y="371789"/>
                </a:lnTo>
                <a:close/>
              </a:path>
            </a:pathLst>
          </a:custGeom>
          <a:gradFill flip="none" rotWithShape="1">
            <a:gsLst>
              <a:gs pos="0">
                <a:schemeClr val="accent2"/>
              </a:gs>
              <a:gs pos="100000">
                <a:schemeClr val="accent1"/>
              </a:gs>
            </a:gsLst>
            <a:lin ang="10800000" scaled="1"/>
            <a:tileRect/>
          </a:gradFill>
          <a:ln>
            <a:noFill/>
          </a:ln>
          <a:effectLst>
            <a:outerShdw blurRad="165100" dist="762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id="{8BA8CA17-21B2-6C9E-56AC-C8666D536FBB}"/>
              </a:ext>
            </a:extLst>
          </p:cNvPr>
          <p:cNvSpPr txBox="1"/>
          <p:nvPr/>
        </p:nvSpPr>
        <p:spPr>
          <a:xfrm>
            <a:off x="1060406" y="2938338"/>
            <a:ext cx="3693319" cy="825162"/>
          </a:xfrm>
          <a:prstGeom prst="rect">
            <a:avLst/>
          </a:prstGeom>
          <a:noFill/>
        </p:spPr>
        <p:txBody>
          <a:bodyPr wrap="none" lIns="0" tIns="0" rIns="0" bIns="0" rtlCol="0">
            <a:spAutoFit/>
          </a:bodyPr>
          <a:lstStyle/>
          <a:p>
            <a:pPr algn="ctr">
              <a:lnSpc>
                <a:spcPct val="120000"/>
              </a:lnSpc>
            </a:pPr>
            <a:r>
              <a:rPr lang="zh-CN" altLang="en-US" sz="4800" dirty="0">
                <a:solidFill>
                  <a:schemeClr val="bg1"/>
                </a:solidFill>
                <a:latin typeface="+mj-ea"/>
                <a:ea typeface="+mj-ea"/>
              </a:rPr>
              <a:t>请输入节标题</a:t>
            </a:r>
          </a:p>
        </p:txBody>
      </p:sp>
      <p:pic>
        <p:nvPicPr>
          <p:cNvPr id="10" name="图片 9" descr="徽标, 图标&#10;&#10;描述已自动生成">
            <a:extLst>
              <a:ext uri="{FF2B5EF4-FFF2-40B4-BE49-F238E27FC236}">
                <a16:creationId xmlns:a16="http://schemas.microsoft.com/office/drawing/2014/main" id="{9A285C0D-13CE-1CCE-6A63-C5AECC6B4F0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711517">
            <a:off x="1857446" y="586647"/>
            <a:ext cx="2606479" cy="2606479"/>
          </a:xfrm>
          <a:prstGeom prst="rect">
            <a:avLst/>
          </a:prstGeom>
        </p:spPr>
      </p:pic>
    </p:spTree>
    <p:extLst>
      <p:ext uri="{BB962C8B-B14F-4D97-AF65-F5344CB8AC3E}">
        <p14:creationId xmlns:p14="http://schemas.microsoft.com/office/powerpoint/2010/main" val="683722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a:extLst>
              <a:ext uri="{FF2B5EF4-FFF2-40B4-BE49-F238E27FC236}">
                <a16:creationId xmlns:a16="http://schemas.microsoft.com/office/drawing/2014/main" id="{963D5DD5-AA33-C36F-D46B-D24E58DCB394}"/>
              </a:ext>
            </a:extLst>
          </p:cNvPr>
          <p:cNvSpPr/>
          <p:nvPr>
            <p:custDataLst>
              <p:tags r:id="rId1"/>
            </p:custDataLst>
          </p:nvPr>
        </p:nvSpPr>
        <p:spPr>
          <a:xfrm>
            <a:off x="5878138" y="1859043"/>
            <a:ext cx="2522117" cy="427387"/>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98298" dist="65532" dir="2700003"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dirty="0">
              <a:ln>
                <a:noFill/>
              </a:ln>
              <a:solidFill>
                <a:prstClr val="white"/>
              </a:solidFill>
              <a:effectLst/>
              <a:uLnTx/>
              <a:uFillTx/>
              <a:latin typeface="Bahnschrift Light"/>
              <a:ea typeface="思源黑体 CN Regular"/>
              <a:cs typeface="+mn-cs"/>
            </a:endParaRPr>
          </a:p>
        </p:txBody>
      </p:sp>
      <p:sp>
        <p:nvSpPr>
          <p:cNvPr id="20" name="文本框 19">
            <a:extLst>
              <a:ext uri="{FF2B5EF4-FFF2-40B4-BE49-F238E27FC236}">
                <a16:creationId xmlns:a16="http://schemas.microsoft.com/office/drawing/2014/main" id="{246420D9-3CA3-FDBD-008E-0CCD64455B70}"/>
              </a:ext>
            </a:extLst>
          </p:cNvPr>
          <p:cNvSpPr txBox="1"/>
          <p:nvPr/>
        </p:nvSpPr>
        <p:spPr>
          <a:xfrm>
            <a:off x="6282542" y="1882283"/>
            <a:ext cx="1389918" cy="354481"/>
          </a:xfrm>
          <a:prstGeom prst="rect">
            <a:avLst/>
          </a:prstGeom>
          <a:noFill/>
          <a:effectLst/>
        </p:spPr>
        <p:txBody>
          <a:bodyPr wrap="none" lIns="78638" tIns="39319" rIns="78638" bIns="39319">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j-ea"/>
                <a:ea typeface="+mj-ea"/>
                <a:cs typeface="+mn-cs"/>
              </a:rPr>
              <a:t>请输入小标题</a:t>
            </a:r>
          </a:p>
        </p:txBody>
      </p:sp>
      <p:sp>
        <p:nvSpPr>
          <p:cNvPr id="53" name="矩形: 圆角 52">
            <a:extLst>
              <a:ext uri="{FF2B5EF4-FFF2-40B4-BE49-F238E27FC236}">
                <a16:creationId xmlns:a16="http://schemas.microsoft.com/office/drawing/2014/main" id="{248BA6CB-8615-117A-6B21-7176D65326BF}"/>
              </a:ext>
            </a:extLst>
          </p:cNvPr>
          <p:cNvSpPr/>
          <p:nvPr>
            <p:custDataLst>
              <p:tags r:id="rId2"/>
            </p:custDataLst>
          </p:nvPr>
        </p:nvSpPr>
        <p:spPr>
          <a:xfrm>
            <a:off x="5878139" y="2462070"/>
            <a:ext cx="1560341"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54" name="文本框 53">
            <a:extLst>
              <a:ext uri="{FF2B5EF4-FFF2-40B4-BE49-F238E27FC236}">
                <a16:creationId xmlns:a16="http://schemas.microsoft.com/office/drawing/2014/main" id="{735B5568-15A9-6F80-7939-055454CAC13D}"/>
              </a:ext>
            </a:extLst>
          </p:cNvPr>
          <p:cNvSpPr txBox="1"/>
          <p:nvPr/>
        </p:nvSpPr>
        <p:spPr>
          <a:xfrm>
            <a:off x="6063942" y="2479344"/>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sp>
        <p:nvSpPr>
          <p:cNvPr id="83" name="任意多边形: 形状 82">
            <a:extLst>
              <a:ext uri="{FF2B5EF4-FFF2-40B4-BE49-F238E27FC236}">
                <a16:creationId xmlns:a16="http://schemas.microsoft.com/office/drawing/2014/main" id="{866447EE-91FE-6193-E2CA-E7D369E62886}"/>
              </a:ext>
            </a:extLst>
          </p:cNvPr>
          <p:cNvSpPr/>
          <p:nvPr>
            <p:custDataLst>
              <p:tags r:id="rId3"/>
            </p:custDataLst>
          </p:nvPr>
        </p:nvSpPr>
        <p:spPr>
          <a:xfrm>
            <a:off x="5878138" y="3640583"/>
            <a:ext cx="2522117" cy="427387"/>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98298" dist="65532" dir="2700003"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algn="ctr"/>
            <a:endParaRPr lang="zh-CN" altLang="en-US" sz="1548" dirty="0">
              <a:solidFill>
                <a:prstClr val="white"/>
              </a:solidFill>
              <a:latin typeface="Bahnschrift Light"/>
              <a:ea typeface="思源黑体 CN Regular"/>
            </a:endParaRPr>
          </a:p>
        </p:txBody>
      </p:sp>
      <p:sp>
        <p:nvSpPr>
          <p:cNvPr id="84" name="文本框 83">
            <a:extLst>
              <a:ext uri="{FF2B5EF4-FFF2-40B4-BE49-F238E27FC236}">
                <a16:creationId xmlns:a16="http://schemas.microsoft.com/office/drawing/2014/main" id="{F2D5511E-3314-5003-1811-F52DA641A484}"/>
              </a:ext>
            </a:extLst>
          </p:cNvPr>
          <p:cNvSpPr txBox="1"/>
          <p:nvPr/>
        </p:nvSpPr>
        <p:spPr>
          <a:xfrm>
            <a:off x="6303799" y="3663823"/>
            <a:ext cx="1389918" cy="354481"/>
          </a:xfrm>
          <a:prstGeom prst="rect">
            <a:avLst/>
          </a:prstGeom>
          <a:noFill/>
          <a:effectLst/>
        </p:spPr>
        <p:txBody>
          <a:bodyPr wrap="none" lIns="78638" tIns="39319" rIns="78638" bIns="39319">
            <a:spAutoFit/>
          </a:bodyPr>
          <a:lstStyle/>
          <a:p>
            <a:pPr>
              <a:lnSpc>
                <a:spcPct val="120000"/>
              </a:lnSpc>
              <a:defRPr/>
            </a:pPr>
            <a:r>
              <a:rPr lang="zh-CN" altLang="en-US" sz="1600" dirty="0">
                <a:solidFill>
                  <a:schemeClr val="bg1"/>
                </a:solidFill>
                <a:latin typeface="+mj-ea"/>
                <a:ea typeface="+mj-ea"/>
              </a:rPr>
              <a:t>请输入小标题</a:t>
            </a:r>
          </a:p>
        </p:txBody>
      </p:sp>
      <p:sp>
        <p:nvSpPr>
          <p:cNvPr id="108" name="任意多边形: 形状 107">
            <a:extLst>
              <a:ext uri="{FF2B5EF4-FFF2-40B4-BE49-F238E27FC236}">
                <a16:creationId xmlns:a16="http://schemas.microsoft.com/office/drawing/2014/main" id="{A526F91B-0C2D-AD0E-156F-D7EF94877CAA}"/>
              </a:ext>
            </a:extLst>
          </p:cNvPr>
          <p:cNvSpPr/>
          <p:nvPr>
            <p:custDataLst>
              <p:tags r:id="rId4"/>
            </p:custDataLst>
          </p:nvPr>
        </p:nvSpPr>
        <p:spPr>
          <a:xfrm>
            <a:off x="5878138" y="4882051"/>
            <a:ext cx="2522117" cy="427387"/>
          </a:xfrm>
          <a:custGeom>
            <a:avLst/>
            <a:gdLst>
              <a:gd name="connsiteX0" fmla="*/ 1445 w 3845708"/>
              <a:gd name="connsiteY0" fmla="*/ 501594 h 578434"/>
              <a:gd name="connsiteX1" fmla="*/ 98444 w 3845708"/>
              <a:gd name="connsiteY1" fmla="*/ 50160 h 578434"/>
              <a:gd name="connsiteX2" fmla="*/ 160527 w 3845708"/>
              <a:gd name="connsiteY2" fmla="*/ 0 h 578434"/>
              <a:gd name="connsiteX3" fmla="*/ 3782181 w 3845708"/>
              <a:gd name="connsiteY3" fmla="*/ 0 h 578434"/>
              <a:gd name="connsiteX4" fmla="*/ 3844264 w 3845708"/>
              <a:gd name="connsiteY4" fmla="*/ 76840 h 578434"/>
              <a:gd name="connsiteX5" fmla="*/ 3747265 w 3845708"/>
              <a:gd name="connsiteY5" fmla="*/ 528274 h 578434"/>
              <a:gd name="connsiteX6" fmla="*/ 3685182 w 3845708"/>
              <a:gd name="connsiteY6" fmla="*/ 578434 h 578434"/>
              <a:gd name="connsiteX7" fmla="*/ 63528 w 3845708"/>
              <a:gd name="connsiteY7" fmla="*/ 578434 h 578434"/>
              <a:gd name="connsiteX8" fmla="*/ 1445 w 3845708"/>
              <a:gd name="connsiteY8" fmla="*/ 501594 h 57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708" h="578434">
                <a:moveTo>
                  <a:pt x="1445" y="501594"/>
                </a:moveTo>
                <a:lnTo>
                  <a:pt x="98444" y="50160"/>
                </a:lnTo>
                <a:cubicBezTo>
                  <a:pt x="104728" y="20917"/>
                  <a:pt x="130616" y="0"/>
                  <a:pt x="160527" y="0"/>
                </a:cubicBezTo>
                <a:lnTo>
                  <a:pt x="3782181" y="0"/>
                </a:lnTo>
                <a:cubicBezTo>
                  <a:pt x="3822657" y="0"/>
                  <a:pt x="3852767" y="37268"/>
                  <a:pt x="3844264" y="76840"/>
                </a:cubicBezTo>
                <a:lnTo>
                  <a:pt x="3747265" y="528274"/>
                </a:lnTo>
                <a:cubicBezTo>
                  <a:pt x="3740981" y="557517"/>
                  <a:pt x="3715093" y="578434"/>
                  <a:pt x="3685182" y="578434"/>
                </a:cubicBezTo>
                <a:lnTo>
                  <a:pt x="63528" y="578434"/>
                </a:lnTo>
                <a:cubicBezTo>
                  <a:pt x="23052" y="578434"/>
                  <a:pt x="-7058" y="541167"/>
                  <a:pt x="1445" y="501594"/>
                </a:cubicBezTo>
              </a:path>
            </a:pathLst>
          </a:custGeom>
          <a:gradFill flip="none" rotWithShape="1">
            <a:gsLst>
              <a:gs pos="0">
                <a:schemeClr val="accent2"/>
              </a:gs>
              <a:gs pos="100000">
                <a:schemeClr val="accent1"/>
              </a:gs>
            </a:gsLst>
            <a:lin ang="2700000" scaled="1"/>
            <a:tileRect/>
          </a:gradFill>
          <a:ln>
            <a:noFill/>
          </a:ln>
          <a:effectLst>
            <a:outerShdw blurRad="98298" dist="65532" dir="2700003" algn="tl" rotWithShape="0">
              <a:srgbClr val="002FB4">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algn="ctr"/>
            <a:endParaRPr lang="zh-CN" altLang="en-US" sz="1548" dirty="0">
              <a:solidFill>
                <a:prstClr val="white"/>
              </a:solidFill>
              <a:latin typeface="Bahnschrift Light"/>
              <a:ea typeface="思源黑体 CN Regular"/>
            </a:endParaRPr>
          </a:p>
        </p:txBody>
      </p:sp>
      <p:sp>
        <p:nvSpPr>
          <p:cNvPr id="109" name="文本框 108">
            <a:extLst>
              <a:ext uri="{FF2B5EF4-FFF2-40B4-BE49-F238E27FC236}">
                <a16:creationId xmlns:a16="http://schemas.microsoft.com/office/drawing/2014/main" id="{74B6D55B-4A12-57B8-96BF-897E813F1BEB}"/>
              </a:ext>
            </a:extLst>
          </p:cNvPr>
          <p:cNvSpPr txBox="1"/>
          <p:nvPr/>
        </p:nvSpPr>
        <p:spPr>
          <a:xfrm>
            <a:off x="6325073" y="4905291"/>
            <a:ext cx="1389918" cy="354481"/>
          </a:xfrm>
          <a:prstGeom prst="rect">
            <a:avLst/>
          </a:prstGeom>
          <a:noFill/>
          <a:effectLst/>
        </p:spPr>
        <p:txBody>
          <a:bodyPr wrap="none" lIns="78638" tIns="39319" rIns="78638" bIns="39319">
            <a:spAutoFit/>
          </a:bodyPr>
          <a:lstStyle/>
          <a:p>
            <a:pPr>
              <a:lnSpc>
                <a:spcPct val="120000"/>
              </a:lnSpc>
              <a:defRPr/>
            </a:pPr>
            <a:r>
              <a:rPr lang="zh-CN" altLang="en-US" sz="1600" dirty="0">
                <a:solidFill>
                  <a:schemeClr val="bg1"/>
                </a:solidFill>
                <a:latin typeface="+mj-ea"/>
                <a:ea typeface="+mj-ea"/>
              </a:rPr>
              <a:t>请输入小标题</a:t>
            </a:r>
          </a:p>
        </p:txBody>
      </p:sp>
      <p:sp>
        <p:nvSpPr>
          <p:cNvPr id="111" name="矩形: 圆角 110">
            <a:extLst>
              <a:ext uri="{FF2B5EF4-FFF2-40B4-BE49-F238E27FC236}">
                <a16:creationId xmlns:a16="http://schemas.microsoft.com/office/drawing/2014/main" id="{3F2CD757-7516-EA36-1F36-F4994BB380C2}"/>
              </a:ext>
            </a:extLst>
          </p:cNvPr>
          <p:cNvSpPr/>
          <p:nvPr>
            <p:custDataLst>
              <p:tags r:id="rId5"/>
            </p:custDataLst>
          </p:nvPr>
        </p:nvSpPr>
        <p:spPr>
          <a:xfrm>
            <a:off x="5878142" y="5485078"/>
            <a:ext cx="1089947"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112" name="文本框 111">
            <a:extLst>
              <a:ext uri="{FF2B5EF4-FFF2-40B4-BE49-F238E27FC236}">
                <a16:creationId xmlns:a16="http://schemas.microsoft.com/office/drawing/2014/main" id="{31801018-D096-CC1C-AFBA-43AF4E0BBFD4}"/>
              </a:ext>
            </a:extLst>
          </p:cNvPr>
          <p:cNvSpPr txBox="1"/>
          <p:nvPr/>
        </p:nvSpPr>
        <p:spPr>
          <a:xfrm>
            <a:off x="5938057" y="5502352"/>
            <a:ext cx="1043195"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输入内容</a:t>
            </a:r>
          </a:p>
        </p:txBody>
      </p:sp>
      <p:sp>
        <p:nvSpPr>
          <p:cNvPr id="126" name="矩形: 圆角 125">
            <a:extLst>
              <a:ext uri="{FF2B5EF4-FFF2-40B4-BE49-F238E27FC236}">
                <a16:creationId xmlns:a16="http://schemas.microsoft.com/office/drawing/2014/main" id="{F2722777-75EA-7113-AF7A-163B7726488B}"/>
              </a:ext>
            </a:extLst>
          </p:cNvPr>
          <p:cNvSpPr/>
          <p:nvPr>
            <p:custDataLst>
              <p:tags r:id="rId6"/>
            </p:custDataLst>
          </p:nvPr>
        </p:nvSpPr>
        <p:spPr>
          <a:xfrm>
            <a:off x="8245221" y="5485078"/>
            <a:ext cx="1089947"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127" name="文本框 126">
            <a:extLst>
              <a:ext uri="{FF2B5EF4-FFF2-40B4-BE49-F238E27FC236}">
                <a16:creationId xmlns:a16="http://schemas.microsoft.com/office/drawing/2014/main" id="{0DC2CD60-FECF-1542-0982-F5273D478544}"/>
              </a:ext>
            </a:extLst>
          </p:cNvPr>
          <p:cNvSpPr txBox="1"/>
          <p:nvPr/>
        </p:nvSpPr>
        <p:spPr>
          <a:xfrm>
            <a:off x="8309271" y="5502352"/>
            <a:ext cx="1043195"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输入内容</a:t>
            </a:r>
          </a:p>
        </p:txBody>
      </p:sp>
      <p:sp>
        <p:nvSpPr>
          <p:cNvPr id="129" name="矩形: 圆角 128">
            <a:extLst>
              <a:ext uri="{FF2B5EF4-FFF2-40B4-BE49-F238E27FC236}">
                <a16:creationId xmlns:a16="http://schemas.microsoft.com/office/drawing/2014/main" id="{65B8F217-85E2-1D8A-4618-07EB2ECEF361}"/>
              </a:ext>
            </a:extLst>
          </p:cNvPr>
          <p:cNvSpPr/>
          <p:nvPr>
            <p:custDataLst>
              <p:tags r:id="rId7"/>
            </p:custDataLst>
          </p:nvPr>
        </p:nvSpPr>
        <p:spPr>
          <a:xfrm>
            <a:off x="9462553" y="5485078"/>
            <a:ext cx="1089947"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130" name="文本框 129">
            <a:extLst>
              <a:ext uri="{FF2B5EF4-FFF2-40B4-BE49-F238E27FC236}">
                <a16:creationId xmlns:a16="http://schemas.microsoft.com/office/drawing/2014/main" id="{E274C0BE-4240-4EB1-AC59-45193A1CF6D0}"/>
              </a:ext>
            </a:extLst>
          </p:cNvPr>
          <p:cNvSpPr txBox="1"/>
          <p:nvPr/>
        </p:nvSpPr>
        <p:spPr>
          <a:xfrm>
            <a:off x="9529441" y="5502352"/>
            <a:ext cx="1043195"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输入内容</a:t>
            </a:r>
          </a:p>
        </p:txBody>
      </p:sp>
      <p:sp>
        <p:nvSpPr>
          <p:cNvPr id="155" name="任意多边形: 形状 154">
            <a:extLst>
              <a:ext uri="{FF2B5EF4-FFF2-40B4-BE49-F238E27FC236}">
                <a16:creationId xmlns:a16="http://schemas.microsoft.com/office/drawing/2014/main" id="{9B53B08A-2291-0F18-5659-30EF1F54F9F7}"/>
              </a:ext>
            </a:extLst>
          </p:cNvPr>
          <p:cNvSpPr/>
          <p:nvPr/>
        </p:nvSpPr>
        <p:spPr>
          <a:xfrm>
            <a:off x="6062090" y="2023617"/>
            <a:ext cx="39278" cy="43598"/>
          </a:xfrm>
          <a:custGeom>
            <a:avLst/>
            <a:gdLst>
              <a:gd name="connsiteX0" fmla="*/ 274235 w 498548"/>
              <a:gd name="connsiteY0" fmla="*/ 537747 h 553368"/>
              <a:gd name="connsiteX1" fmla="*/ 312145 w 498548"/>
              <a:gd name="connsiteY1" fmla="*/ 553368 h 553368"/>
              <a:gd name="connsiteX2" fmla="*/ 347387 w 498548"/>
              <a:gd name="connsiteY2" fmla="*/ 540129 h 553368"/>
              <a:gd name="connsiteX3" fmla="*/ 460258 w 498548"/>
              <a:gd name="connsiteY3" fmla="*/ 477740 h 553368"/>
              <a:gd name="connsiteX4" fmla="*/ 498549 w 498548"/>
              <a:gd name="connsiteY4" fmla="*/ 426400 h 553368"/>
              <a:gd name="connsiteX5" fmla="*/ 498549 w 498548"/>
              <a:gd name="connsiteY5" fmla="*/ 53591 h 553368"/>
              <a:gd name="connsiteX6" fmla="*/ 480070 w 498548"/>
              <a:gd name="connsiteY6" fmla="*/ 13110 h 553368"/>
              <a:gd name="connsiteX7" fmla="*/ 437398 w 498548"/>
              <a:gd name="connsiteY7" fmla="*/ 537 h 553368"/>
              <a:gd name="connsiteX8" fmla="*/ 16965 w 498548"/>
              <a:gd name="connsiteY8" fmla="*/ 202182 h 553368"/>
              <a:gd name="connsiteX9" fmla="*/ 10 w 498548"/>
              <a:gd name="connsiteY9" fmla="*/ 240472 h 553368"/>
              <a:gd name="connsiteX10" fmla="*/ 15631 w 498548"/>
              <a:gd name="connsiteY10" fmla="*/ 279239 h 553368"/>
              <a:gd name="connsiteX11" fmla="*/ 274235 w 498548"/>
              <a:gd name="connsiteY11" fmla="*/ 537747 h 553368"/>
              <a:gd name="connsiteX12" fmla="*/ 391393 w 498548"/>
              <a:gd name="connsiteY12" fmla="*/ 118266 h 553368"/>
              <a:gd name="connsiteX13" fmla="*/ 391393 w 498548"/>
              <a:gd name="connsiteY13" fmla="*/ 388586 h 553368"/>
              <a:gd name="connsiteX14" fmla="*/ 316716 w 498548"/>
              <a:gd name="connsiteY14" fmla="*/ 428686 h 553368"/>
              <a:gd name="connsiteX15" fmla="*/ 132312 w 498548"/>
              <a:gd name="connsiteY15" fmla="*/ 244282 h 553368"/>
              <a:gd name="connsiteX16" fmla="*/ 391393 w 498548"/>
              <a:gd name="connsiteY16" fmla="*/ 118266 h 553368"/>
              <a:gd name="connsiteX17" fmla="*/ 391393 w 498548"/>
              <a:gd name="connsiteY17" fmla="*/ 118266 h 55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8548" h="553368">
                <a:moveTo>
                  <a:pt x="274235" y="537747"/>
                </a:moveTo>
                <a:cubicBezTo>
                  <a:pt x="284617" y="548129"/>
                  <a:pt x="298333" y="553368"/>
                  <a:pt x="312145" y="553368"/>
                </a:cubicBezTo>
                <a:cubicBezTo>
                  <a:pt x="324718" y="553368"/>
                  <a:pt x="337291" y="548987"/>
                  <a:pt x="347387" y="540129"/>
                </a:cubicBezTo>
                <a:cubicBezTo>
                  <a:pt x="380534" y="511173"/>
                  <a:pt x="418443" y="490217"/>
                  <a:pt x="460258" y="477740"/>
                </a:cubicBezTo>
                <a:cubicBezTo>
                  <a:pt x="482928" y="470977"/>
                  <a:pt x="498549" y="450117"/>
                  <a:pt x="498549" y="426400"/>
                </a:cubicBezTo>
                <a:lnTo>
                  <a:pt x="498549" y="53591"/>
                </a:lnTo>
                <a:cubicBezTo>
                  <a:pt x="498549" y="38066"/>
                  <a:pt x="491786" y="23302"/>
                  <a:pt x="480070" y="13110"/>
                </a:cubicBezTo>
                <a:cubicBezTo>
                  <a:pt x="468354" y="2918"/>
                  <a:pt x="452829" y="-1654"/>
                  <a:pt x="437398" y="537"/>
                </a:cubicBezTo>
                <a:cubicBezTo>
                  <a:pt x="279474" y="22826"/>
                  <a:pt x="134122" y="92549"/>
                  <a:pt x="16965" y="202182"/>
                </a:cubicBezTo>
                <a:cubicBezTo>
                  <a:pt x="6392" y="212087"/>
                  <a:pt x="201" y="225899"/>
                  <a:pt x="10" y="240472"/>
                </a:cubicBezTo>
                <a:cubicBezTo>
                  <a:pt x="-276" y="254950"/>
                  <a:pt x="5439" y="268952"/>
                  <a:pt x="15631" y="279239"/>
                </a:cubicBezTo>
                <a:lnTo>
                  <a:pt x="274235" y="537747"/>
                </a:lnTo>
                <a:close/>
                <a:moveTo>
                  <a:pt x="391393" y="118266"/>
                </a:moveTo>
                <a:lnTo>
                  <a:pt x="391393" y="388586"/>
                </a:lnTo>
                <a:cubicBezTo>
                  <a:pt x="365104" y="399349"/>
                  <a:pt x="340148" y="412684"/>
                  <a:pt x="316716" y="428686"/>
                </a:cubicBezTo>
                <a:lnTo>
                  <a:pt x="132312" y="244282"/>
                </a:lnTo>
                <a:cubicBezTo>
                  <a:pt x="208798" y="183512"/>
                  <a:pt x="296809" y="140650"/>
                  <a:pt x="391393" y="118266"/>
                </a:cubicBezTo>
                <a:lnTo>
                  <a:pt x="391393" y="118266"/>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56" name="任意多边形: 形状 155">
            <a:extLst>
              <a:ext uri="{FF2B5EF4-FFF2-40B4-BE49-F238E27FC236}">
                <a16:creationId xmlns:a16="http://schemas.microsoft.com/office/drawing/2014/main" id="{FF0B79CD-A648-0CAC-AC1B-E9C91723726B}"/>
              </a:ext>
            </a:extLst>
          </p:cNvPr>
          <p:cNvSpPr/>
          <p:nvPr/>
        </p:nvSpPr>
        <p:spPr>
          <a:xfrm>
            <a:off x="6117239" y="2087957"/>
            <a:ext cx="48460" cy="51127"/>
          </a:xfrm>
          <a:custGeom>
            <a:avLst/>
            <a:gdLst>
              <a:gd name="connsiteX0" fmla="*/ 123251 w 615087"/>
              <a:gd name="connsiteY0" fmla="*/ 612648 h 648938"/>
              <a:gd name="connsiteX1" fmla="*/ 153826 w 615087"/>
              <a:gd name="connsiteY1" fmla="*/ 645033 h 648938"/>
              <a:gd name="connsiteX2" fmla="*/ 173924 w 615087"/>
              <a:gd name="connsiteY2" fmla="*/ 648938 h 648938"/>
              <a:gd name="connsiteX3" fmla="*/ 198213 w 615087"/>
              <a:gd name="connsiteY3" fmla="*/ 643128 h 648938"/>
              <a:gd name="connsiteX4" fmla="*/ 614550 w 615087"/>
              <a:gd name="connsiteY4" fmla="*/ 61150 h 648938"/>
              <a:gd name="connsiteX5" fmla="*/ 601977 w 615087"/>
              <a:gd name="connsiteY5" fmla="*/ 18479 h 648938"/>
              <a:gd name="connsiteX6" fmla="*/ 561496 w 615087"/>
              <a:gd name="connsiteY6" fmla="*/ 0 h 648938"/>
              <a:gd name="connsiteX7" fmla="*/ 188688 w 615087"/>
              <a:gd name="connsiteY7" fmla="*/ 0 h 648938"/>
              <a:gd name="connsiteX8" fmla="*/ 137348 w 615087"/>
              <a:gd name="connsiteY8" fmla="*/ 38291 h 648938"/>
              <a:gd name="connsiteX9" fmla="*/ 22476 w 615087"/>
              <a:gd name="connsiteY9" fmla="*/ 198692 h 648938"/>
              <a:gd name="connsiteX10" fmla="*/ 2855 w 615087"/>
              <a:gd name="connsiteY10" fmla="*/ 259556 h 648938"/>
              <a:gd name="connsiteX11" fmla="*/ 123251 w 615087"/>
              <a:gd name="connsiteY11" fmla="*/ 612648 h 648938"/>
              <a:gd name="connsiteX12" fmla="*/ 226597 w 615087"/>
              <a:gd name="connsiteY12" fmla="*/ 107156 h 648938"/>
              <a:gd name="connsiteX13" fmla="*/ 497012 w 615087"/>
              <a:gd name="connsiteY13" fmla="*/ 107156 h 648938"/>
              <a:gd name="connsiteX14" fmla="*/ 203832 w 615087"/>
              <a:gd name="connsiteY14" fmla="*/ 516731 h 648938"/>
              <a:gd name="connsiteX15" fmla="*/ 116583 w 615087"/>
              <a:gd name="connsiteY15" fmla="*/ 260795 h 648938"/>
              <a:gd name="connsiteX16" fmla="*/ 226597 w 615087"/>
              <a:gd name="connsiteY16" fmla="*/ 107156 h 648938"/>
              <a:gd name="connsiteX17" fmla="*/ 226597 w 615087"/>
              <a:gd name="connsiteY17" fmla="*/ 107156 h 648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15087" h="648938">
                <a:moveTo>
                  <a:pt x="123251" y="612648"/>
                </a:moveTo>
                <a:cubicBezTo>
                  <a:pt x="128204" y="627412"/>
                  <a:pt x="139443" y="639223"/>
                  <a:pt x="153826" y="645033"/>
                </a:cubicBezTo>
                <a:cubicBezTo>
                  <a:pt x="160303" y="647605"/>
                  <a:pt x="167161" y="648938"/>
                  <a:pt x="173924" y="648938"/>
                </a:cubicBezTo>
                <a:cubicBezTo>
                  <a:pt x="182306" y="648938"/>
                  <a:pt x="190593" y="647033"/>
                  <a:pt x="198213" y="643128"/>
                </a:cubicBezTo>
                <a:cubicBezTo>
                  <a:pt x="423669" y="528256"/>
                  <a:pt x="579308" y="310705"/>
                  <a:pt x="614550" y="61150"/>
                </a:cubicBezTo>
                <a:cubicBezTo>
                  <a:pt x="616741" y="45815"/>
                  <a:pt x="612169" y="30194"/>
                  <a:pt x="601977" y="18479"/>
                </a:cubicBezTo>
                <a:cubicBezTo>
                  <a:pt x="591786" y="6763"/>
                  <a:pt x="577022" y="0"/>
                  <a:pt x="561496" y="0"/>
                </a:cubicBezTo>
                <a:lnTo>
                  <a:pt x="188688" y="0"/>
                </a:lnTo>
                <a:cubicBezTo>
                  <a:pt x="164970" y="0"/>
                  <a:pt x="144111" y="15621"/>
                  <a:pt x="137348" y="38291"/>
                </a:cubicBezTo>
                <a:cubicBezTo>
                  <a:pt x="118203" y="102489"/>
                  <a:pt x="77436" y="159449"/>
                  <a:pt x="22476" y="198692"/>
                </a:cubicBezTo>
                <a:cubicBezTo>
                  <a:pt x="3236" y="212408"/>
                  <a:pt x="-4765" y="237172"/>
                  <a:pt x="2855" y="259556"/>
                </a:cubicBezTo>
                <a:lnTo>
                  <a:pt x="123251" y="612648"/>
                </a:lnTo>
                <a:close/>
                <a:moveTo>
                  <a:pt x="226597" y="107156"/>
                </a:moveTo>
                <a:lnTo>
                  <a:pt x="497012" y="107156"/>
                </a:lnTo>
                <a:cubicBezTo>
                  <a:pt x="456626" y="276225"/>
                  <a:pt x="351279" y="423481"/>
                  <a:pt x="203832" y="516731"/>
                </a:cubicBezTo>
                <a:lnTo>
                  <a:pt x="116583" y="260795"/>
                </a:lnTo>
                <a:cubicBezTo>
                  <a:pt x="164589" y="218884"/>
                  <a:pt x="202404" y="166021"/>
                  <a:pt x="226597" y="107156"/>
                </a:cubicBezTo>
                <a:lnTo>
                  <a:pt x="226597" y="107156"/>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57" name="任意多边形: 形状 156">
            <a:extLst>
              <a:ext uri="{FF2B5EF4-FFF2-40B4-BE49-F238E27FC236}">
                <a16:creationId xmlns:a16="http://schemas.microsoft.com/office/drawing/2014/main" id="{581C6CA7-0A0F-1E41-22D6-3C0276CF5A60}"/>
              </a:ext>
            </a:extLst>
          </p:cNvPr>
          <p:cNvSpPr/>
          <p:nvPr/>
        </p:nvSpPr>
        <p:spPr>
          <a:xfrm>
            <a:off x="6108977" y="2013349"/>
            <a:ext cx="88341" cy="66998"/>
          </a:xfrm>
          <a:custGeom>
            <a:avLst/>
            <a:gdLst>
              <a:gd name="connsiteX0" fmla="*/ 1039178 w 1121283"/>
              <a:gd name="connsiteY0" fmla="*/ 0 h 850391"/>
              <a:gd name="connsiteX1" fmla="*/ 268796 w 1121283"/>
              <a:gd name="connsiteY1" fmla="*/ 0 h 850391"/>
              <a:gd name="connsiteX2" fmla="*/ 186595 w 1121283"/>
              <a:gd name="connsiteY2" fmla="*/ 82201 h 850391"/>
              <a:gd name="connsiteX3" fmla="*/ 186595 w 1121283"/>
              <a:gd name="connsiteY3" fmla="*/ 159734 h 850391"/>
              <a:gd name="connsiteX4" fmla="*/ 61055 w 1121283"/>
              <a:gd name="connsiteY4" fmla="*/ 130969 h 850391"/>
              <a:gd name="connsiteX5" fmla="*/ 18479 w 1121283"/>
              <a:gd name="connsiteY5" fmla="*/ 143542 h 850391"/>
              <a:gd name="connsiteX6" fmla="*/ 0 w 1121283"/>
              <a:gd name="connsiteY6" fmla="*/ 184023 h 850391"/>
              <a:gd name="connsiteX7" fmla="*/ 0 w 1121283"/>
              <a:gd name="connsiteY7" fmla="*/ 556832 h 850391"/>
              <a:gd name="connsiteX8" fmla="*/ 38291 w 1121283"/>
              <a:gd name="connsiteY8" fmla="*/ 608171 h 850391"/>
              <a:gd name="connsiteX9" fmla="*/ 242221 w 1121283"/>
              <a:gd name="connsiteY9" fmla="*/ 812101 h 850391"/>
              <a:gd name="connsiteX10" fmla="*/ 293561 w 1121283"/>
              <a:gd name="connsiteY10" fmla="*/ 850392 h 850391"/>
              <a:gd name="connsiteX11" fmla="*/ 666369 w 1121283"/>
              <a:gd name="connsiteY11" fmla="*/ 850392 h 850391"/>
              <a:gd name="connsiteX12" fmla="*/ 706850 w 1121283"/>
              <a:gd name="connsiteY12" fmla="*/ 831913 h 850391"/>
              <a:gd name="connsiteX13" fmla="*/ 719423 w 1121283"/>
              <a:gd name="connsiteY13" fmla="*/ 789337 h 850391"/>
              <a:gd name="connsiteX14" fmla="*/ 590931 w 1121283"/>
              <a:gd name="connsiteY14" fmla="*/ 460915 h 850391"/>
              <a:gd name="connsiteX15" fmla="*/ 1039082 w 1121283"/>
              <a:gd name="connsiteY15" fmla="*/ 460915 h 850391"/>
              <a:gd name="connsiteX16" fmla="*/ 1121283 w 1121283"/>
              <a:gd name="connsiteY16" fmla="*/ 378714 h 850391"/>
              <a:gd name="connsiteX17" fmla="*/ 1121283 w 1121283"/>
              <a:gd name="connsiteY17" fmla="*/ 82201 h 850391"/>
              <a:gd name="connsiteX18" fmla="*/ 1039178 w 1121283"/>
              <a:gd name="connsiteY18" fmla="*/ 0 h 850391"/>
              <a:gd name="connsiteX19" fmla="*/ 1039178 w 1121283"/>
              <a:gd name="connsiteY19" fmla="*/ 0 h 850391"/>
              <a:gd name="connsiteX20" fmla="*/ 601790 w 1121283"/>
              <a:gd name="connsiteY20" fmla="*/ 743141 h 850391"/>
              <a:gd name="connsiteX21" fmla="*/ 331470 w 1121283"/>
              <a:gd name="connsiteY21" fmla="*/ 743141 h 850391"/>
              <a:gd name="connsiteX22" fmla="*/ 107156 w 1121283"/>
              <a:gd name="connsiteY22" fmla="*/ 518827 h 850391"/>
              <a:gd name="connsiteX23" fmla="*/ 107156 w 1121283"/>
              <a:gd name="connsiteY23" fmla="*/ 248507 h 850391"/>
              <a:gd name="connsiteX24" fmla="*/ 186595 w 1121283"/>
              <a:gd name="connsiteY24" fmla="*/ 272987 h 850391"/>
              <a:gd name="connsiteX25" fmla="*/ 186595 w 1121283"/>
              <a:gd name="connsiteY25" fmla="*/ 378619 h 850391"/>
              <a:gd name="connsiteX26" fmla="*/ 268796 w 1121283"/>
              <a:gd name="connsiteY26" fmla="*/ 460820 h 850391"/>
              <a:gd name="connsiteX27" fmla="*/ 455962 w 1121283"/>
              <a:gd name="connsiteY27" fmla="*/ 460820 h 850391"/>
              <a:gd name="connsiteX28" fmla="*/ 601790 w 1121283"/>
              <a:gd name="connsiteY28" fmla="*/ 743141 h 850391"/>
              <a:gd name="connsiteX29" fmla="*/ 601790 w 1121283"/>
              <a:gd name="connsiteY29" fmla="*/ 743141 h 850391"/>
              <a:gd name="connsiteX30" fmla="*/ 1014127 w 1121283"/>
              <a:gd name="connsiteY30" fmla="*/ 353663 h 850391"/>
              <a:gd name="connsiteX31" fmla="*/ 293751 w 1121283"/>
              <a:gd name="connsiteY31" fmla="*/ 353663 h 850391"/>
              <a:gd name="connsiteX32" fmla="*/ 293751 w 1121283"/>
              <a:gd name="connsiteY32" fmla="*/ 107156 h 850391"/>
              <a:gd name="connsiteX33" fmla="*/ 1014127 w 1121283"/>
              <a:gd name="connsiteY33" fmla="*/ 107156 h 850391"/>
              <a:gd name="connsiteX34" fmla="*/ 1014127 w 1121283"/>
              <a:gd name="connsiteY34" fmla="*/ 353663 h 850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21283" h="850391">
                <a:moveTo>
                  <a:pt x="1039178" y="0"/>
                </a:moveTo>
                <a:lnTo>
                  <a:pt x="268796" y="0"/>
                </a:lnTo>
                <a:cubicBezTo>
                  <a:pt x="223457" y="0"/>
                  <a:pt x="186595" y="36862"/>
                  <a:pt x="186595" y="82201"/>
                </a:cubicBezTo>
                <a:lnTo>
                  <a:pt x="186595" y="159734"/>
                </a:lnTo>
                <a:cubicBezTo>
                  <a:pt x="146114" y="146780"/>
                  <a:pt x="104108" y="136969"/>
                  <a:pt x="61055" y="130969"/>
                </a:cubicBezTo>
                <a:cubicBezTo>
                  <a:pt x="45720" y="128778"/>
                  <a:pt x="30099" y="133350"/>
                  <a:pt x="18479" y="143542"/>
                </a:cubicBezTo>
                <a:cubicBezTo>
                  <a:pt x="6763" y="153734"/>
                  <a:pt x="0" y="168497"/>
                  <a:pt x="0" y="184023"/>
                </a:cubicBezTo>
                <a:lnTo>
                  <a:pt x="0" y="556832"/>
                </a:lnTo>
                <a:cubicBezTo>
                  <a:pt x="0" y="580549"/>
                  <a:pt x="15526" y="601409"/>
                  <a:pt x="38291" y="608171"/>
                </a:cubicBezTo>
                <a:cubicBezTo>
                  <a:pt x="136684" y="637413"/>
                  <a:pt x="212884" y="713708"/>
                  <a:pt x="242221" y="812101"/>
                </a:cubicBezTo>
                <a:cubicBezTo>
                  <a:pt x="248984" y="834866"/>
                  <a:pt x="269843" y="850392"/>
                  <a:pt x="293561" y="850392"/>
                </a:cubicBezTo>
                <a:lnTo>
                  <a:pt x="666369" y="850392"/>
                </a:lnTo>
                <a:cubicBezTo>
                  <a:pt x="681895" y="850392"/>
                  <a:pt x="696659" y="843629"/>
                  <a:pt x="706850" y="831913"/>
                </a:cubicBezTo>
                <a:cubicBezTo>
                  <a:pt x="717042" y="820198"/>
                  <a:pt x="721614" y="804672"/>
                  <a:pt x="719423" y="789337"/>
                </a:cubicBezTo>
                <a:cubicBezTo>
                  <a:pt x="702374" y="668846"/>
                  <a:pt x="657130" y="557117"/>
                  <a:pt x="590931" y="460915"/>
                </a:cubicBezTo>
                <a:lnTo>
                  <a:pt x="1039082" y="460915"/>
                </a:lnTo>
                <a:cubicBezTo>
                  <a:pt x="1084421" y="460915"/>
                  <a:pt x="1121283" y="424053"/>
                  <a:pt x="1121283" y="378714"/>
                </a:cubicBezTo>
                <a:lnTo>
                  <a:pt x="1121283" y="82201"/>
                </a:lnTo>
                <a:cubicBezTo>
                  <a:pt x="1121283" y="36862"/>
                  <a:pt x="1084517" y="0"/>
                  <a:pt x="1039178" y="0"/>
                </a:cubicBezTo>
                <a:lnTo>
                  <a:pt x="1039178" y="0"/>
                </a:lnTo>
                <a:close/>
                <a:moveTo>
                  <a:pt x="601790" y="743141"/>
                </a:moveTo>
                <a:lnTo>
                  <a:pt x="331470" y="743141"/>
                </a:lnTo>
                <a:cubicBezTo>
                  <a:pt x="289846" y="641128"/>
                  <a:pt x="209264" y="560451"/>
                  <a:pt x="107156" y="518827"/>
                </a:cubicBezTo>
                <a:lnTo>
                  <a:pt x="107156" y="248507"/>
                </a:lnTo>
                <a:cubicBezTo>
                  <a:pt x="134303" y="254984"/>
                  <a:pt x="160782" y="263176"/>
                  <a:pt x="186595" y="272987"/>
                </a:cubicBezTo>
                <a:lnTo>
                  <a:pt x="186595" y="378619"/>
                </a:lnTo>
                <a:cubicBezTo>
                  <a:pt x="186595" y="423863"/>
                  <a:pt x="223457" y="460820"/>
                  <a:pt x="268796" y="460820"/>
                </a:cubicBezTo>
                <a:lnTo>
                  <a:pt x="455962" y="460820"/>
                </a:lnTo>
                <a:cubicBezTo>
                  <a:pt x="525494" y="540734"/>
                  <a:pt x="576453" y="637127"/>
                  <a:pt x="601790" y="743141"/>
                </a:cubicBezTo>
                <a:lnTo>
                  <a:pt x="601790" y="743141"/>
                </a:lnTo>
                <a:close/>
                <a:moveTo>
                  <a:pt x="1014127" y="353663"/>
                </a:moveTo>
                <a:lnTo>
                  <a:pt x="293751" y="353663"/>
                </a:lnTo>
                <a:lnTo>
                  <a:pt x="293751" y="107156"/>
                </a:lnTo>
                <a:lnTo>
                  <a:pt x="1014127" y="107156"/>
                </a:lnTo>
                <a:lnTo>
                  <a:pt x="1014127" y="353663"/>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58" name="任意多边形: 形状 157">
            <a:extLst>
              <a:ext uri="{FF2B5EF4-FFF2-40B4-BE49-F238E27FC236}">
                <a16:creationId xmlns:a16="http://schemas.microsoft.com/office/drawing/2014/main" id="{71BF504B-C093-0A4F-04B6-2AA5EE087AB8}"/>
              </a:ext>
            </a:extLst>
          </p:cNvPr>
          <p:cNvSpPr/>
          <p:nvPr/>
        </p:nvSpPr>
        <p:spPr>
          <a:xfrm>
            <a:off x="6135963" y="2027277"/>
            <a:ext cx="16952" cy="8450"/>
          </a:xfrm>
          <a:custGeom>
            <a:avLst/>
            <a:gdLst>
              <a:gd name="connsiteX0" fmla="*/ 53626 w 215169"/>
              <a:gd name="connsiteY0" fmla="*/ 107251 h 107251"/>
              <a:gd name="connsiteX1" fmla="*/ 161544 w 215169"/>
              <a:gd name="connsiteY1" fmla="*/ 107251 h 107251"/>
              <a:gd name="connsiteX2" fmla="*/ 215170 w 215169"/>
              <a:gd name="connsiteY2" fmla="*/ 53626 h 107251"/>
              <a:gd name="connsiteX3" fmla="*/ 161544 w 215169"/>
              <a:gd name="connsiteY3" fmla="*/ 0 h 107251"/>
              <a:gd name="connsiteX4" fmla="*/ 53626 w 215169"/>
              <a:gd name="connsiteY4" fmla="*/ 0 h 107251"/>
              <a:gd name="connsiteX5" fmla="*/ 0 w 215169"/>
              <a:gd name="connsiteY5" fmla="*/ 53626 h 107251"/>
              <a:gd name="connsiteX6" fmla="*/ 53626 w 215169"/>
              <a:gd name="connsiteY6" fmla="*/ 107251 h 107251"/>
              <a:gd name="connsiteX7" fmla="*/ 53626 w 215169"/>
              <a:gd name="connsiteY7" fmla="*/ 107251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169" h="107251">
                <a:moveTo>
                  <a:pt x="53626" y="107251"/>
                </a:moveTo>
                <a:lnTo>
                  <a:pt x="161544" y="107251"/>
                </a:lnTo>
                <a:cubicBezTo>
                  <a:pt x="191071" y="107251"/>
                  <a:pt x="215170" y="83249"/>
                  <a:pt x="215170" y="53626"/>
                </a:cubicBezTo>
                <a:cubicBezTo>
                  <a:pt x="215170" y="24003"/>
                  <a:pt x="191167" y="0"/>
                  <a:pt x="161544" y="0"/>
                </a:cubicBezTo>
                <a:lnTo>
                  <a:pt x="53626" y="0"/>
                </a:lnTo>
                <a:cubicBezTo>
                  <a:pt x="24003" y="0"/>
                  <a:pt x="0" y="24003"/>
                  <a:pt x="0" y="53626"/>
                </a:cubicBezTo>
                <a:cubicBezTo>
                  <a:pt x="95" y="83249"/>
                  <a:pt x="24003" y="107251"/>
                  <a:pt x="53626" y="107251"/>
                </a:cubicBezTo>
                <a:lnTo>
                  <a:pt x="53626" y="107251"/>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59" name="任意多边形: 形状 158">
            <a:extLst>
              <a:ext uri="{FF2B5EF4-FFF2-40B4-BE49-F238E27FC236}">
                <a16:creationId xmlns:a16="http://schemas.microsoft.com/office/drawing/2014/main" id="{3A03C9F8-29E4-E5AB-AF4E-E3E68E37C6F8}"/>
              </a:ext>
            </a:extLst>
          </p:cNvPr>
          <p:cNvSpPr/>
          <p:nvPr/>
        </p:nvSpPr>
        <p:spPr>
          <a:xfrm>
            <a:off x="6155505" y="2027277"/>
            <a:ext cx="29537" cy="8450"/>
          </a:xfrm>
          <a:custGeom>
            <a:avLst/>
            <a:gdLst>
              <a:gd name="connsiteX0" fmla="*/ 53626 w 374904"/>
              <a:gd name="connsiteY0" fmla="*/ 107251 h 107251"/>
              <a:gd name="connsiteX1" fmla="*/ 321278 w 374904"/>
              <a:gd name="connsiteY1" fmla="*/ 107251 h 107251"/>
              <a:gd name="connsiteX2" fmla="*/ 374904 w 374904"/>
              <a:gd name="connsiteY2" fmla="*/ 53626 h 107251"/>
              <a:gd name="connsiteX3" fmla="*/ 321278 w 374904"/>
              <a:gd name="connsiteY3" fmla="*/ 0 h 107251"/>
              <a:gd name="connsiteX4" fmla="*/ 53626 w 374904"/>
              <a:gd name="connsiteY4" fmla="*/ 0 h 107251"/>
              <a:gd name="connsiteX5" fmla="*/ 0 w 374904"/>
              <a:gd name="connsiteY5" fmla="*/ 53626 h 107251"/>
              <a:gd name="connsiteX6" fmla="*/ 53626 w 374904"/>
              <a:gd name="connsiteY6" fmla="*/ 107251 h 107251"/>
              <a:gd name="connsiteX7" fmla="*/ 53626 w 374904"/>
              <a:gd name="connsiteY7" fmla="*/ 107251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904" h="107251">
                <a:moveTo>
                  <a:pt x="53626" y="107251"/>
                </a:moveTo>
                <a:lnTo>
                  <a:pt x="321278" y="107251"/>
                </a:lnTo>
                <a:cubicBezTo>
                  <a:pt x="350806" y="107251"/>
                  <a:pt x="374904" y="83249"/>
                  <a:pt x="374904" y="53626"/>
                </a:cubicBezTo>
                <a:cubicBezTo>
                  <a:pt x="374904" y="24003"/>
                  <a:pt x="350901" y="0"/>
                  <a:pt x="321278" y="0"/>
                </a:cubicBezTo>
                <a:lnTo>
                  <a:pt x="53626" y="0"/>
                </a:lnTo>
                <a:cubicBezTo>
                  <a:pt x="24098" y="0"/>
                  <a:pt x="0" y="24003"/>
                  <a:pt x="0" y="53626"/>
                </a:cubicBezTo>
                <a:cubicBezTo>
                  <a:pt x="0" y="83249"/>
                  <a:pt x="24003" y="107251"/>
                  <a:pt x="53626" y="107251"/>
                </a:cubicBezTo>
                <a:lnTo>
                  <a:pt x="53626" y="107251"/>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60" name="任意多边形: 形状 159">
            <a:extLst>
              <a:ext uri="{FF2B5EF4-FFF2-40B4-BE49-F238E27FC236}">
                <a16:creationId xmlns:a16="http://schemas.microsoft.com/office/drawing/2014/main" id="{79EAB8DA-58B4-13B5-963A-4D9404C69EA1}"/>
              </a:ext>
            </a:extLst>
          </p:cNvPr>
          <p:cNvSpPr/>
          <p:nvPr/>
        </p:nvSpPr>
        <p:spPr>
          <a:xfrm>
            <a:off x="6021486" y="2128448"/>
            <a:ext cx="25402" cy="8450"/>
          </a:xfrm>
          <a:custGeom>
            <a:avLst/>
            <a:gdLst>
              <a:gd name="connsiteX0" fmla="*/ 53626 w 322421"/>
              <a:gd name="connsiteY0" fmla="*/ 107252 h 107251"/>
              <a:gd name="connsiteX1" fmla="*/ 268796 w 322421"/>
              <a:gd name="connsiteY1" fmla="*/ 107252 h 107251"/>
              <a:gd name="connsiteX2" fmla="*/ 322421 w 322421"/>
              <a:gd name="connsiteY2" fmla="*/ 53626 h 107251"/>
              <a:gd name="connsiteX3" fmla="*/ 268796 w 322421"/>
              <a:gd name="connsiteY3" fmla="*/ 0 h 107251"/>
              <a:gd name="connsiteX4" fmla="*/ 53626 w 322421"/>
              <a:gd name="connsiteY4" fmla="*/ 0 h 107251"/>
              <a:gd name="connsiteX5" fmla="*/ 0 w 322421"/>
              <a:gd name="connsiteY5" fmla="*/ 53626 h 107251"/>
              <a:gd name="connsiteX6" fmla="*/ 53626 w 322421"/>
              <a:gd name="connsiteY6" fmla="*/ 107252 h 107251"/>
              <a:gd name="connsiteX7" fmla="*/ 53626 w 322421"/>
              <a:gd name="connsiteY7" fmla="*/ 107252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421" h="107251">
                <a:moveTo>
                  <a:pt x="53626" y="107252"/>
                </a:moveTo>
                <a:lnTo>
                  <a:pt x="268796" y="107252"/>
                </a:lnTo>
                <a:cubicBezTo>
                  <a:pt x="298323" y="107252"/>
                  <a:pt x="322421" y="83249"/>
                  <a:pt x="322421" y="53626"/>
                </a:cubicBezTo>
                <a:cubicBezTo>
                  <a:pt x="322421" y="24003"/>
                  <a:pt x="298418" y="0"/>
                  <a:pt x="268796" y="0"/>
                </a:cubicBezTo>
                <a:lnTo>
                  <a:pt x="53626" y="0"/>
                </a:lnTo>
                <a:cubicBezTo>
                  <a:pt x="24003" y="0"/>
                  <a:pt x="0" y="24003"/>
                  <a:pt x="0" y="53626"/>
                </a:cubicBezTo>
                <a:cubicBezTo>
                  <a:pt x="0" y="83249"/>
                  <a:pt x="24098" y="107252"/>
                  <a:pt x="53626" y="107252"/>
                </a:cubicBezTo>
                <a:lnTo>
                  <a:pt x="53626" y="107252"/>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61" name="任意多边形: 形状 160">
            <a:extLst>
              <a:ext uri="{FF2B5EF4-FFF2-40B4-BE49-F238E27FC236}">
                <a16:creationId xmlns:a16="http://schemas.microsoft.com/office/drawing/2014/main" id="{D6EB5E1C-ADE3-1DA2-0D93-4756EE80EFBA}"/>
              </a:ext>
            </a:extLst>
          </p:cNvPr>
          <p:cNvSpPr/>
          <p:nvPr/>
        </p:nvSpPr>
        <p:spPr>
          <a:xfrm>
            <a:off x="6049746" y="2128448"/>
            <a:ext cx="16299" cy="8450"/>
          </a:xfrm>
          <a:custGeom>
            <a:avLst/>
            <a:gdLst>
              <a:gd name="connsiteX0" fmla="*/ 53626 w 206883"/>
              <a:gd name="connsiteY0" fmla="*/ 107252 h 107251"/>
              <a:gd name="connsiteX1" fmla="*/ 153257 w 206883"/>
              <a:gd name="connsiteY1" fmla="*/ 107252 h 107251"/>
              <a:gd name="connsiteX2" fmla="*/ 206883 w 206883"/>
              <a:gd name="connsiteY2" fmla="*/ 53626 h 107251"/>
              <a:gd name="connsiteX3" fmla="*/ 153257 w 206883"/>
              <a:gd name="connsiteY3" fmla="*/ 0 h 107251"/>
              <a:gd name="connsiteX4" fmla="*/ 53626 w 206883"/>
              <a:gd name="connsiteY4" fmla="*/ 0 h 107251"/>
              <a:gd name="connsiteX5" fmla="*/ 0 w 206883"/>
              <a:gd name="connsiteY5" fmla="*/ 53626 h 107251"/>
              <a:gd name="connsiteX6" fmla="*/ 53626 w 206883"/>
              <a:gd name="connsiteY6" fmla="*/ 107252 h 107251"/>
              <a:gd name="connsiteX7" fmla="*/ 53626 w 206883"/>
              <a:gd name="connsiteY7" fmla="*/ 107252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883" h="107251">
                <a:moveTo>
                  <a:pt x="53626" y="107252"/>
                </a:moveTo>
                <a:lnTo>
                  <a:pt x="153257" y="107252"/>
                </a:lnTo>
                <a:cubicBezTo>
                  <a:pt x="182880" y="107252"/>
                  <a:pt x="206883" y="83249"/>
                  <a:pt x="206883" y="53626"/>
                </a:cubicBezTo>
                <a:cubicBezTo>
                  <a:pt x="206883" y="24003"/>
                  <a:pt x="182880" y="0"/>
                  <a:pt x="153257" y="0"/>
                </a:cubicBezTo>
                <a:lnTo>
                  <a:pt x="53626" y="0"/>
                </a:lnTo>
                <a:cubicBezTo>
                  <a:pt x="24098" y="0"/>
                  <a:pt x="0" y="24003"/>
                  <a:pt x="0" y="53626"/>
                </a:cubicBezTo>
                <a:cubicBezTo>
                  <a:pt x="0" y="83249"/>
                  <a:pt x="24003" y="107252"/>
                  <a:pt x="53626" y="107252"/>
                </a:cubicBezTo>
                <a:lnTo>
                  <a:pt x="53626" y="107252"/>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62" name="任意多边形: 形状 161">
            <a:extLst>
              <a:ext uri="{FF2B5EF4-FFF2-40B4-BE49-F238E27FC236}">
                <a16:creationId xmlns:a16="http://schemas.microsoft.com/office/drawing/2014/main" id="{90CE396D-F2A3-FB03-2711-620448AA89E5}"/>
              </a:ext>
            </a:extLst>
          </p:cNvPr>
          <p:cNvSpPr/>
          <p:nvPr/>
        </p:nvSpPr>
        <p:spPr>
          <a:xfrm>
            <a:off x="6173837" y="2097570"/>
            <a:ext cx="10588" cy="8450"/>
          </a:xfrm>
          <a:custGeom>
            <a:avLst/>
            <a:gdLst>
              <a:gd name="connsiteX0" fmla="*/ 80772 w 134397"/>
              <a:gd name="connsiteY0" fmla="*/ 0 h 107251"/>
              <a:gd name="connsiteX1" fmla="*/ 53626 w 134397"/>
              <a:gd name="connsiteY1" fmla="*/ 0 h 107251"/>
              <a:gd name="connsiteX2" fmla="*/ 0 w 134397"/>
              <a:gd name="connsiteY2" fmla="*/ 53626 h 107251"/>
              <a:gd name="connsiteX3" fmla="*/ 53626 w 134397"/>
              <a:gd name="connsiteY3" fmla="*/ 107252 h 107251"/>
              <a:gd name="connsiteX4" fmla="*/ 80772 w 134397"/>
              <a:gd name="connsiteY4" fmla="*/ 107252 h 107251"/>
              <a:gd name="connsiteX5" fmla="*/ 134398 w 134397"/>
              <a:gd name="connsiteY5" fmla="*/ 53626 h 107251"/>
              <a:gd name="connsiteX6" fmla="*/ 80772 w 134397"/>
              <a:gd name="connsiteY6" fmla="*/ 0 h 107251"/>
              <a:gd name="connsiteX7" fmla="*/ 80772 w 134397"/>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397" h="107251">
                <a:moveTo>
                  <a:pt x="80772" y="0"/>
                </a:moveTo>
                <a:lnTo>
                  <a:pt x="53626" y="0"/>
                </a:lnTo>
                <a:cubicBezTo>
                  <a:pt x="24003" y="0"/>
                  <a:pt x="0" y="24003"/>
                  <a:pt x="0" y="53626"/>
                </a:cubicBezTo>
                <a:cubicBezTo>
                  <a:pt x="0" y="83249"/>
                  <a:pt x="23908" y="107252"/>
                  <a:pt x="53626" y="107252"/>
                </a:cubicBezTo>
                <a:lnTo>
                  <a:pt x="80772" y="107252"/>
                </a:lnTo>
                <a:cubicBezTo>
                  <a:pt x="110395" y="107252"/>
                  <a:pt x="134398" y="83249"/>
                  <a:pt x="134398" y="53626"/>
                </a:cubicBezTo>
                <a:cubicBezTo>
                  <a:pt x="134302" y="24003"/>
                  <a:pt x="110395" y="0"/>
                  <a:pt x="80772" y="0"/>
                </a:cubicBezTo>
                <a:lnTo>
                  <a:pt x="80772" y="0"/>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63" name="任意多边形: 形状 162">
            <a:extLst>
              <a:ext uri="{FF2B5EF4-FFF2-40B4-BE49-F238E27FC236}">
                <a16:creationId xmlns:a16="http://schemas.microsoft.com/office/drawing/2014/main" id="{247728DF-C185-75B0-0569-F181D80BEB48}"/>
              </a:ext>
            </a:extLst>
          </p:cNvPr>
          <p:cNvSpPr/>
          <p:nvPr/>
        </p:nvSpPr>
        <p:spPr>
          <a:xfrm>
            <a:off x="6173837" y="2112615"/>
            <a:ext cx="10588" cy="8442"/>
          </a:xfrm>
          <a:custGeom>
            <a:avLst/>
            <a:gdLst>
              <a:gd name="connsiteX0" fmla="*/ 80772 w 134397"/>
              <a:gd name="connsiteY0" fmla="*/ 0 h 107156"/>
              <a:gd name="connsiteX1" fmla="*/ 53626 w 134397"/>
              <a:gd name="connsiteY1" fmla="*/ 0 h 107156"/>
              <a:gd name="connsiteX2" fmla="*/ 0 w 134397"/>
              <a:gd name="connsiteY2" fmla="*/ 53530 h 107156"/>
              <a:gd name="connsiteX3" fmla="*/ 53626 w 134397"/>
              <a:gd name="connsiteY3" fmla="*/ 107156 h 107156"/>
              <a:gd name="connsiteX4" fmla="*/ 80772 w 134397"/>
              <a:gd name="connsiteY4" fmla="*/ 107156 h 107156"/>
              <a:gd name="connsiteX5" fmla="*/ 134398 w 134397"/>
              <a:gd name="connsiteY5" fmla="*/ 53530 h 107156"/>
              <a:gd name="connsiteX6" fmla="*/ 80772 w 134397"/>
              <a:gd name="connsiteY6" fmla="*/ 0 h 107156"/>
              <a:gd name="connsiteX7" fmla="*/ 80772 w 134397"/>
              <a:gd name="connsiteY7" fmla="*/ 0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397" h="107156">
                <a:moveTo>
                  <a:pt x="80772" y="0"/>
                </a:moveTo>
                <a:lnTo>
                  <a:pt x="53626" y="0"/>
                </a:lnTo>
                <a:cubicBezTo>
                  <a:pt x="24003" y="0"/>
                  <a:pt x="0" y="24003"/>
                  <a:pt x="0" y="53530"/>
                </a:cubicBezTo>
                <a:cubicBezTo>
                  <a:pt x="0" y="83153"/>
                  <a:pt x="23908" y="107156"/>
                  <a:pt x="53626" y="107156"/>
                </a:cubicBezTo>
                <a:lnTo>
                  <a:pt x="80772" y="107156"/>
                </a:lnTo>
                <a:cubicBezTo>
                  <a:pt x="110395" y="107156"/>
                  <a:pt x="134398" y="83153"/>
                  <a:pt x="134398" y="53530"/>
                </a:cubicBezTo>
                <a:cubicBezTo>
                  <a:pt x="134302" y="24003"/>
                  <a:pt x="110395" y="0"/>
                  <a:pt x="80772" y="0"/>
                </a:cubicBezTo>
                <a:lnTo>
                  <a:pt x="80772" y="0"/>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64" name="任意多边形: 形状 163">
            <a:extLst>
              <a:ext uri="{FF2B5EF4-FFF2-40B4-BE49-F238E27FC236}">
                <a16:creationId xmlns:a16="http://schemas.microsoft.com/office/drawing/2014/main" id="{507894E1-8213-EF7A-4727-D898F52CCE12}"/>
              </a:ext>
            </a:extLst>
          </p:cNvPr>
          <p:cNvSpPr/>
          <p:nvPr/>
        </p:nvSpPr>
        <p:spPr>
          <a:xfrm>
            <a:off x="6173837" y="2127661"/>
            <a:ext cx="10588" cy="8442"/>
          </a:xfrm>
          <a:custGeom>
            <a:avLst/>
            <a:gdLst>
              <a:gd name="connsiteX0" fmla="*/ 80772 w 134397"/>
              <a:gd name="connsiteY0" fmla="*/ 0 h 107156"/>
              <a:gd name="connsiteX1" fmla="*/ 53626 w 134397"/>
              <a:gd name="connsiteY1" fmla="*/ 0 h 107156"/>
              <a:gd name="connsiteX2" fmla="*/ 0 w 134397"/>
              <a:gd name="connsiteY2" fmla="*/ 53530 h 107156"/>
              <a:gd name="connsiteX3" fmla="*/ 53626 w 134397"/>
              <a:gd name="connsiteY3" fmla="*/ 107156 h 107156"/>
              <a:gd name="connsiteX4" fmla="*/ 80772 w 134397"/>
              <a:gd name="connsiteY4" fmla="*/ 107156 h 107156"/>
              <a:gd name="connsiteX5" fmla="*/ 134398 w 134397"/>
              <a:gd name="connsiteY5" fmla="*/ 53530 h 107156"/>
              <a:gd name="connsiteX6" fmla="*/ 80772 w 134397"/>
              <a:gd name="connsiteY6" fmla="*/ 0 h 107156"/>
              <a:gd name="connsiteX7" fmla="*/ 80772 w 134397"/>
              <a:gd name="connsiteY7" fmla="*/ 0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397" h="107156">
                <a:moveTo>
                  <a:pt x="80772" y="0"/>
                </a:moveTo>
                <a:lnTo>
                  <a:pt x="53626" y="0"/>
                </a:lnTo>
                <a:cubicBezTo>
                  <a:pt x="24003" y="0"/>
                  <a:pt x="0" y="24003"/>
                  <a:pt x="0" y="53530"/>
                </a:cubicBezTo>
                <a:cubicBezTo>
                  <a:pt x="0" y="83153"/>
                  <a:pt x="23908" y="107156"/>
                  <a:pt x="53626" y="107156"/>
                </a:cubicBezTo>
                <a:lnTo>
                  <a:pt x="80772" y="107156"/>
                </a:lnTo>
                <a:cubicBezTo>
                  <a:pt x="110395" y="107156"/>
                  <a:pt x="134398" y="83153"/>
                  <a:pt x="134398" y="53530"/>
                </a:cubicBezTo>
                <a:cubicBezTo>
                  <a:pt x="134302" y="24003"/>
                  <a:pt x="110395" y="0"/>
                  <a:pt x="80772" y="0"/>
                </a:cubicBezTo>
                <a:lnTo>
                  <a:pt x="80772" y="0"/>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65" name="任意多边形: 形状 164">
            <a:extLst>
              <a:ext uri="{FF2B5EF4-FFF2-40B4-BE49-F238E27FC236}">
                <a16:creationId xmlns:a16="http://schemas.microsoft.com/office/drawing/2014/main" id="{566FDF74-AC02-293A-3994-26B691AC5E00}"/>
              </a:ext>
            </a:extLst>
          </p:cNvPr>
          <p:cNvSpPr/>
          <p:nvPr/>
        </p:nvSpPr>
        <p:spPr>
          <a:xfrm>
            <a:off x="6173837" y="2142700"/>
            <a:ext cx="10588" cy="8450"/>
          </a:xfrm>
          <a:custGeom>
            <a:avLst/>
            <a:gdLst>
              <a:gd name="connsiteX0" fmla="*/ 80772 w 134397"/>
              <a:gd name="connsiteY0" fmla="*/ 0 h 107251"/>
              <a:gd name="connsiteX1" fmla="*/ 53626 w 134397"/>
              <a:gd name="connsiteY1" fmla="*/ 0 h 107251"/>
              <a:gd name="connsiteX2" fmla="*/ 0 w 134397"/>
              <a:gd name="connsiteY2" fmla="*/ 53626 h 107251"/>
              <a:gd name="connsiteX3" fmla="*/ 53626 w 134397"/>
              <a:gd name="connsiteY3" fmla="*/ 107251 h 107251"/>
              <a:gd name="connsiteX4" fmla="*/ 80772 w 134397"/>
              <a:gd name="connsiteY4" fmla="*/ 107251 h 107251"/>
              <a:gd name="connsiteX5" fmla="*/ 134398 w 134397"/>
              <a:gd name="connsiteY5" fmla="*/ 53626 h 107251"/>
              <a:gd name="connsiteX6" fmla="*/ 80772 w 134397"/>
              <a:gd name="connsiteY6" fmla="*/ 0 h 107251"/>
              <a:gd name="connsiteX7" fmla="*/ 80772 w 134397"/>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397" h="107251">
                <a:moveTo>
                  <a:pt x="80772" y="0"/>
                </a:moveTo>
                <a:lnTo>
                  <a:pt x="53626" y="0"/>
                </a:lnTo>
                <a:cubicBezTo>
                  <a:pt x="24003" y="0"/>
                  <a:pt x="0" y="24003"/>
                  <a:pt x="0" y="53626"/>
                </a:cubicBezTo>
                <a:cubicBezTo>
                  <a:pt x="0" y="83248"/>
                  <a:pt x="23908" y="107251"/>
                  <a:pt x="53626" y="107251"/>
                </a:cubicBezTo>
                <a:lnTo>
                  <a:pt x="80772" y="107251"/>
                </a:lnTo>
                <a:cubicBezTo>
                  <a:pt x="110395" y="107251"/>
                  <a:pt x="134398" y="83248"/>
                  <a:pt x="134398" y="53626"/>
                </a:cubicBezTo>
                <a:cubicBezTo>
                  <a:pt x="134302" y="24003"/>
                  <a:pt x="110395" y="0"/>
                  <a:pt x="80772" y="0"/>
                </a:cubicBezTo>
                <a:lnTo>
                  <a:pt x="80772" y="0"/>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66" name="任意多边形: 形状 165">
            <a:extLst>
              <a:ext uri="{FF2B5EF4-FFF2-40B4-BE49-F238E27FC236}">
                <a16:creationId xmlns:a16="http://schemas.microsoft.com/office/drawing/2014/main" id="{C5FDCEC1-FFCD-122F-BA1A-73F67CA08407}"/>
              </a:ext>
            </a:extLst>
          </p:cNvPr>
          <p:cNvSpPr/>
          <p:nvPr/>
        </p:nvSpPr>
        <p:spPr>
          <a:xfrm>
            <a:off x="6188666" y="2097570"/>
            <a:ext cx="62714" cy="8450"/>
          </a:xfrm>
          <a:custGeom>
            <a:avLst/>
            <a:gdLst>
              <a:gd name="connsiteX0" fmla="*/ 742379 w 796004"/>
              <a:gd name="connsiteY0" fmla="*/ 0 h 107251"/>
              <a:gd name="connsiteX1" fmla="*/ 53626 w 796004"/>
              <a:gd name="connsiteY1" fmla="*/ 0 h 107251"/>
              <a:gd name="connsiteX2" fmla="*/ 0 w 796004"/>
              <a:gd name="connsiteY2" fmla="*/ 53626 h 107251"/>
              <a:gd name="connsiteX3" fmla="*/ 53626 w 796004"/>
              <a:gd name="connsiteY3" fmla="*/ 107252 h 107251"/>
              <a:gd name="connsiteX4" fmla="*/ 742379 w 796004"/>
              <a:gd name="connsiteY4" fmla="*/ 107252 h 107251"/>
              <a:gd name="connsiteX5" fmla="*/ 796004 w 796004"/>
              <a:gd name="connsiteY5" fmla="*/ 53626 h 107251"/>
              <a:gd name="connsiteX6" fmla="*/ 742379 w 796004"/>
              <a:gd name="connsiteY6" fmla="*/ 0 h 107251"/>
              <a:gd name="connsiteX7" fmla="*/ 742379 w 796004"/>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6004" h="107251">
                <a:moveTo>
                  <a:pt x="742379" y="0"/>
                </a:moveTo>
                <a:lnTo>
                  <a:pt x="53626" y="0"/>
                </a:lnTo>
                <a:cubicBezTo>
                  <a:pt x="24003" y="0"/>
                  <a:pt x="0" y="24003"/>
                  <a:pt x="0" y="53626"/>
                </a:cubicBezTo>
                <a:cubicBezTo>
                  <a:pt x="0" y="83249"/>
                  <a:pt x="24003" y="107252"/>
                  <a:pt x="53626" y="107252"/>
                </a:cubicBezTo>
                <a:lnTo>
                  <a:pt x="742379" y="107252"/>
                </a:lnTo>
                <a:cubicBezTo>
                  <a:pt x="772001" y="107252"/>
                  <a:pt x="796004" y="83249"/>
                  <a:pt x="796004" y="53626"/>
                </a:cubicBezTo>
                <a:cubicBezTo>
                  <a:pt x="795909" y="24003"/>
                  <a:pt x="771906" y="0"/>
                  <a:pt x="742379" y="0"/>
                </a:cubicBezTo>
                <a:lnTo>
                  <a:pt x="742379" y="0"/>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67" name="任意多边形: 形状 166">
            <a:extLst>
              <a:ext uri="{FF2B5EF4-FFF2-40B4-BE49-F238E27FC236}">
                <a16:creationId xmlns:a16="http://schemas.microsoft.com/office/drawing/2014/main" id="{1E69CE89-A770-FAA8-D71E-576E1FD0F056}"/>
              </a:ext>
            </a:extLst>
          </p:cNvPr>
          <p:cNvSpPr/>
          <p:nvPr/>
        </p:nvSpPr>
        <p:spPr>
          <a:xfrm>
            <a:off x="6188666" y="2112615"/>
            <a:ext cx="62714" cy="8442"/>
          </a:xfrm>
          <a:custGeom>
            <a:avLst/>
            <a:gdLst>
              <a:gd name="connsiteX0" fmla="*/ 742379 w 796004"/>
              <a:gd name="connsiteY0" fmla="*/ 0 h 107156"/>
              <a:gd name="connsiteX1" fmla="*/ 53626 w 796004"/>
              <a:gd name="connsiteY1" fmla="*/ 0 h 107156"/>
              <a:gd name="connsiteX2" fmla="*/ 0 w 796004"/>
              <a:gd name="connsiteY2" fmla="*/ 53530 h 107156"/>
              <a:gd name="connsiteX3" fmla="*/ 53626 w 796004"/>
              <a:gd name="connsiteY3" fmla="*/ 107156 h 107156"/>
              <a:gd name="connsiteX4" fmla="*/ 742379 w 796004"/>
              <a:gd name="connsiteY4" fmla="*/ 107156 h 107156"/>
              <a:gd name="connsiteX5" fmla="*/ 796004 w 796004"/>
              <a:gd name="connsiteY5" fmla="*/ 53530 h 107156"/>
              <a:gd name="connsiteX6" fmla="*/ 742379 w 796004"/>
              <a:gd name="connsiteY6" fmla="*/ 0 h 107156"/>
              <a:gd name="connsiteX7" fmla="*/ 742379 w 796004"/>
              <a:gd name="connsiteY7" fmla="*/ 0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6004" h="107156">
                <a:moveTo>
                  <a:pt x="742379" y="0"/>
                </a:moveTo>
                <a:lnTo>
                  <a:pt x="53626" y="0"/>
                </a:lnTo>
                <a:cubicBezTo>
                  <a:pt x="24003" y="0"/>
                  <a:pt x="0" y="24003"/>
                  <a:pt x="0" y="53530"/>
                </a:cubicBezTo>
                <a:cubicBezTo>
                  <a:pt x="0" y="83153"/>
                  <a:pt x="24003" y="107156"/>
                  <a:pt x="53626" y="107156"/>
                </a:cubicBezTo>
                <a:lnTo>
                  <a:pt x="742379" y="107156"/>
                </a:lnTo>
                <a:cubicBezTo>
                  <a:pt x="772001" y="107156"/>
                  <a:pt x="796004" y="83153"/>
                  <a:pt x="796004" y="53530"/>
                </a:cubicBezTo>
                <a:cubicBezTo>
                  <a:pt x="795909" y="24003"/>
                  <a:pt x="771906" y="0"/>
                  <a:pt x="742379" y="0"/>
                </a:cubicBezTo>
                <a:lnTo>
                  <a:pt x="742379" y="0"/>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68" name="任意多边形: 形状 167">
            <a:extLst>
              <a:ext uri="{FF2B5EF4-FFF2-40B4-BE49-F238E27FC236}">
                <a16:creationId xmlns:a16="http://schemas.microsoft.com/office/drawing/2014/main" id="{66CE0DC1-4D31-51F1-465C-924B000ECEA3}"/>
              </a:ext>
            </a:extLst>
          </p:cNvPr>
          <p:cNvSpPr/>
          <p:nvPr/>
        </p:nvSpPr>
        <p:spPr>
          <a:xfrm>
            <a:off x="6188659" y="2127661"/>
            <a:ext cx="62714" cy="8442"/>
          </a:xfrm>
          <a:custGeom>
            <a:avLst/>
            <a:gdLst>
              <a:gd name="connsiteX0" fmla="*/ 796004 w 796004"/>
              <a:gd name="connsiteY0" fmla="*/ 53530 h 107156"/>
              <a:gd name="connsiteX1" fmla="*/ 742378 w 796004"/>
              <a:gd name="connsiteY1" fmla="*/ 0 h 107156"/>
              <a:gd name="connsiteX2" fmla="*/ 53626 w 796004"/>
              <a:gd name="connsiteY2" fmla="*/ 0 h 107156"/>
              <a:gd name="connsiteX3" fmla="*/ 0 w 796004"/>
              <a:gd name="connsiteY3" fmla="*/ 53530 h 107156"/>
              <a:gd name="connsiteX4" fmla="*/ 53626 w 796004"/>
              <a:gd name="connsiteY4" fmla="*/ 107156 h 107156"/>
              <a:gd name="connsiteX5" fmla="*/ 742378 w 796004"/>
              <a:gd name="connsiteY5" fmla="*/ 107156 h 107156"/>
              <a:gd name="connsiteX6" fmla="*/ 796004 w 796004"/>
              <a:gd name="connsiteY6" fmla="*/ 53530 h 107156"/>
              <a:gd name="connsiteX7" fmla="*/ 796004 w 796004"/>
              <a:gd name="connsiteY7" fmla="*/ 53530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6004" h="107156">
                <a:moveTo>
                  <a:pt x="796004" y="53530"/>
                </a:moveTo>
                <a:cubicBezTo>
                  <a:pt x="796004" y="23908"/>
                  <a:pt x="772001" y="0"/>
                  <a:pt x="742378" y="0"/>
                </a:cubicBezTo>
                <a:lnTo>
                  <a:pt x="53626" y="0"/>
                </a:lnTo>
                <a:cubicBezTo>
                  <a:pt x="24003" y="0"/>
                  <a:pt x="0" y="24003"/>
                  <a:pt x="0" y="53530"/>
                </a:cubicBezTo>
                <a:cubicBezTo>
                  <a:pt x="0" y="83153"/>
                  <a:pt x="24003" y="107156"/>
                  <a:pt x="53626" y="107156"/>
                </a:cubicBezTo>
                <a:lnTo>
                  <a:pt x="742378" y="107156"/>
                </a:lnTo>
                <a:cubicBezTo>
                  <a:pt x="772001" y="107156"/>
                  <a:pt x="796004" y="83153"/>
                  <a:pt x="796004" y="53530"/>
                </a:cubicBezTo>
                <a:lnTo>
                  <a:pt x="796004" y="53530"/>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69" name="任意多边形: 形状 168">
            <a:extLst>
              <a:ext uri="{FF2B5EF4-FFF2-40B4-BE49-F238E27FC236}">
                <a16:creationId xmlns:a16="http://schemas.microsoft.com/office/drawing/2014/main" id="{04EA43AB-C2AD-C953-6049-67AF38EADE02}"/>
              </a:ext>
            </a:extLst>
          </p:cNvPr>
          <p:cNvSpPr/>
          <p:nvPr/>
        </p:nvSpPr>
        <p:spPr>
          <a:xfrm>
            <a:off x="6188659" y="2142700"/>
            <a:ext cx="38452" cy="8450"/>
          </a:xfrm>
          <a:custGeom>
            <a:avLst/>
            <a:gdLst>
              <a:gd name="connsiteX0" fmla="*/ 53626 w 488061"/>
              <a:gd name="connsiteY0" fmla="*/ 0 h 107251"/>
              <a:gd name="connsiteX1" fmla="*/ 0 w 488061"/>
              <a:gd name="connsiteY1" fmla="*/ 53626 h 107251"/>
              <a:gd name="connsiteX2" fmla="*/ 53626 w 488061"/>
              <a:gd name="connsiteY2" fmla="*/ 107251 h 107251"/>
              <a:gd name="connsiteX3" fmla="*/ 434435 w 488061"/>
              <a:gd name="connsiteY3" fmla="*/ 107251 h 107251"/>
              <a:gd name="connsiteX4" fmla="*/ 488061 w 488061"/>
              <a:gd name="connsiteY4" fmla="*/ 53626 h 107251"/>
              <a:gd name="connsiteX5" fmla="*/ 434435 w 488061"/>
              <a:gd name="connsiteY5" fmla="*/ 0 h 107251"/>
              <a:gd name="connsiteX6" fmla="*/ 53626 w 488061"/>
              <a:gd name="connsiteY6"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8061" h="107251">
                <a:moveTo>
                  <a:pt x="53626" y="0"/>
                </a:moveTo>
                <a:cubicBezTo>
                  <a:pt x="24003" y="0"/>
                  <a:pt x="0" y="24003"/>
                  <a:pt x="0" y="53626"/>
                </a:cubicBezTo>
                <a:cubicBezTo>
                  <a:pt x="0" y="83248"/>
                  <a:pt x="24003" y="107251"/>
                  <a:pt x="53626" y="107251"/>
                </a:cubicBezTo>
                <a:lnTo>
                  <a:pt x="434435" y="107251"/>
                </a:lnTo>
                <a:cubicBezTo>
                  <a:pt x="464058" y="107251"/>
                  <a:pt x="488061" y="83248"/>
                  <a:pt x="488061" y="53626"/>
                </a:cubicBezTo>
                <a:cubicBezTo>
                  <a:pt x="488061" y="24003"/>
                  <a:pt x="464058" y="0"/>
                  <a:pt x="434435" y="0"/>
                </a:cubicBezTo>
                <a:lnTo>
                  <a:pt x="53626" y="0"/>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70" name="任意多边形: 形状 169">
            <a:extLst>
              <a:ext uri="{FF2B5EF4-FFF2-40B4-BE49-F238E27FC236}">
                <a16:creationId xmlns:a16="http://schemas.microsoft.com/office/drawing/2014/main" id="{AB7C5A6F-4AA9-7B74-7713-EA8EBB6116B7}"/>
              </a:ext>
            </a:extLst>
          </p:cNvPr>
          <p:cNvSpPr/>
          <p:nvPr/>
        </p:nvSpPr>
        <p:spPr>
          <a:xfrm>
            <a:off x="6173206" y="2044798"/>
            <a:ext cx="104977" cy="44807"/>
          </a:xfrm>
          <a:custGeom>
            <a:avLst/>
            <a:gdLst>
              <a:gd name="connsiteX0" fmla="*/ 142875 w 1332452"/>
              <a:gd name="connsiteY0" fmla="*/ 282988 h 568737"/>
              <a:gd name="connsiteX1" fmla="*/ 0 w 1332452"/>
              <a:gd name="connsiteY1" fmla="*/ 425863 h 568737"/>
              <a:gd name="connsiteX2" fmla="*/ 142875 w 1332452"/>
              <a:gd name="connsiteY2" fmla="*/ 568738 h 568737"/>
              <a:gd name="connsiteX3" fmla="*/ 285750 w 1332452"/>
              <a:gd name="connsiteY3" fmla="*/ 425863 h 568737"/>
              <a:gd name="connsiteX4" fmla="*/ 280321 w 1332452"/>
              <a:gd name="connsiteY4" fmla="*/ 387477 h 568737"/>
              <a:gd name="connsiteX5" fmla="*/ 447770 w 1332452"/>
              <a:gd name="connsiteY5" fmla="*/ 258318 h 568737"/>
              <a:gd name="connsiteX6" fmla="*/ 531781 w 1332452"/>
              <a:gd name="connsiteY6" fmla="*/ 285845 h 568737"/>
              <a:gd name="connsiteX7" fmla="*/ 600932 w 1332452"/>
              <a:gd name="connsiteY7" fmla="*/ 267843 h 568737"/>
              <a:gd name="connsiteX8" fmla="*/ 778859 w 1332452"/>
              <a:gd name="connsiteY8" fmla="*/ 395764 h 568737"/>
              <a:gd name="connsiteX9" fmla="*/ 777907 w 1332452"/>
              <a:gd name="connsiteY9" fmla="*/ 411671 h 568737"/>
              <a:gd name="connsiteX10" fmla="*/ 920782 w 1332452"/>
              <a:gd name="connsiteY10" fmla="*/ 554546 h 568737"/>
              <a:gd name="connsiteX11" fmla="*/ 1063657 w 1332452"/>
              <a:gd name="connsiteY11" fmla="*/ 411671 h 568737"/>
              <a:gd name="connsiteX12" fmla="*/ 1056132 w 1332452"/>
              <a:gd name="connsiteY12" fmla="*/ 366236 h 568737"/>
              <a:gd name="connsiteX13" fmla="*/ 1144143 w 1332452"/>
              <a:gd name="connsiteY13" fmla="*/ 278225 h 568737"/>
              <a:gd name="connsiteX14" fmla="*/ 1189577 w 1332452"/>
              <a:gd name="connsiteY14" fmla="*/ 285750 h 568737"/>
              <a:gd name="connsiteX15" fmla="*/ 1332452 w 1332452"/>
              <a:gd name="connsiteY15" fmla="*/ 142875 h 568737"/>
              <a:gd name="connsiteX16" fmla="*/ 1189577 w 1332452"/>
              <a:gd name="connsiteY16" fmla="*/ 0 h 568737"/>
              <a:gd name="connsiteX17" fmla="*/ 1046702 w 1332452"/>
              <a:gd name="connsiteY17" fmla="*/ 142875 h 568737"/>
              <a:gd name="connsiteX18" fmla="*/ 1062609 w 1332452"/>
              <a:gd name="connsiteY18" fmla="*/ 208217 h 568737"/>
              <a:gd name="connsiteX19" fmla="*/ 986123 w 1332452"/>
              <a:gd name="connsiteY19" fmla="*/ 284797 h 568737"/>
              <a:gd name="connsiteX20" fmla="*/ 920782 w 1332452"/>
              <a:gd name="connsiteY20" fmla="*/ 268796 h 568737"/>
              <a:gd name="connsiteX21" fmla="*/ 830580 w 1332452"/>
              <a:gd name="connsiteY21" fmla="*/ 300990 h 568737"/>
              <a:gd name="connsiteX22" fmla="*/ 668465 w 1332452"/>
              <a:gd name="connsiteY22" fmla="*/ 184404 h 568737"/>
              <a:gd name="connsiteX23" fmla="*/ 674656 w 1332452"/>
              <a:gd name="connsiteY23" fmla="*/ 142875 h 568737"/>
              <a:gd name="connsiteX24" fmla="*/ 531781 w 1332452"/>
              <a:gd name="connsiteY24" fmla="*/ 0 h 568737"/>
              <a:gd name="connsiteX25" fmla="*/ 388906 w 1332452"/>
              <a:gd name="connsiteY25" fmla="*/ 142875 h 568737"/>
              <a:gd name="connsiteX26" fmla="*/ 391001 w 1332452"/>
              <a:gd name="connsiteY26" fmla="*/ 166592 h 568737"/>
              <a:gd name="connsiteX27" fmla="*/ 214789 w 1332452"/>
              <a:gd name="connsiteY27" fmla="*/ 302609 h 568737"/>
              <a:gd name="connsiteX28" fmla="*/ 142875 w 1332452"/>
              <a:gd name="connsiteY28" fmla="*/ 282988 h 568737"/>
              <a:gd name="connsiteX29" fmla="*/ 142875 w 1332452"/>
              <a:gd name="connsiteY29" fmla="*/ 282988 h 568737"/>
              <a:gd name="connsiteX30" fmla="*/ 142875 w 1332452"/>
              <a:gd name="connsiteY30" fmla="*/ 461581 h 568737"/>
              <a:gd name="connsiteX31" fmla="*/ 107156 w 1332452"/>
              <a:gd name="connsiteY31" fmla="*/ 425863 h 568737"/>
              <a:gd name="connsiteX32" fmla="*/ 142875 w 1332452"/>
              <a:gd name="connsiteY32" fmla="*/ 390144 h 568737"/>
              <a:gd name="connsiteX33" fmla="*/ 178594 w 1332452"/>
              <a:gd name="connsiteY33" fmla="*/ 425863 h 568737"/>
              <a:gd name="connsiteX34" fmla="*/ 142875 w 1332452"/>
              <a:gd name="connsiteY34" fmla="*/ 461581 h 568737"/>
              <a:gd name="connsiteX35" fmla="*/ 142875 w 1332452"/>
              <a:gd name="connsiteY35" fmla="*/ 461581 h 568737"/>
              <a:gd name="connsiteX36" fmla="*/ 1189577 w 1332452"/>
              <a:gd name="connsiteY36" fmla="*/ 107251 h 568737"/>
              <a:gd name="connsiteX37" fmla="*/ 1225296 w 1332452"/>
              <a:gd name="connsiteY37" fmla="*/ 142970 h 568737"/>
              <a:gd name="connsiteX38" fmla="*/ 1189577 w 1332452"/>
              <a:gd name="connsiteY38" fmla="*/ 178689 h 568737"/>
              <a:gd name="connsiteX39" fmla="*/ 1153859 w 1332452"/>
              <a:gd name="connsiteY39" fmla="*/ 142970 h 568737"/>
              <a:gd name="connsiteX40" fmla="*/ 1189577 w 1332452"/>
              <a:gd name="connsiteY40" fmla="*/ 107251 h 568737"/>
              <a:gd name="connsiteX41" fmla="*/ 1189577 w 1332452"/>
              <a:gd name="connsiteY41" fmla="*/ 107251 h 568737"/>
              <a:gd name="connsiteX42" fmla="*/ 920877 w 1332452"/>
              <a:gd name="connsiteY42" fmla="*/ 375952 h 568737"/>
              <a:gd name="connsiteX43" fmla="*/ 956596 w 1332452"/>
              <a:gd name="connsiteY43" fmla="*/ 411671 h 568737"/>
              <a:gd name="connsiteX44" fmla="*/ 920877 w 1332452"/>
              <a:gd name="connsiteY44" fmla="*/ 447389 h 568737"/>
              <a:gd name="connsiteX45" fmla="*/ 885158 w 1332452"/>
              <a:gd name="connsiteY45" fmla="*/ 411671 h 568737"/>
              <a:gd name="connsiteX46" fmla="*/ 920877 w 1332452"/>
              <a:gd name="connsiteY46" fmla="*/ 375952 h 568737"/>
              <a:gd name="connsiteX47" fmla="*/ 920877 w 1332452"/>
              <a:gd name="connsiteY47" fmla="*/ 375952 h 568737"/>
              <a:gd name="connsiteX48" fmla="*/ 531876 w 1332452"/>
              <a:gd name="connsiteY48" fmla="*/ 107251 h 568737"/>
              <a:gd name="connsiteX49" fmla="*/ 567595 w 1332452"/>
              <a:gd name="connsiteY49" fmla="*/ 142970 h 568737"/>
              <a:gd name="connsiteX50" fmla="*/ 531876 w 1332452"/>
              <a:gd name="connsiteY50" fmla="*/ 178689 h 568737"/>
              <a:gd name="connsiteX51" fmla="*/ 496157 w 1332452"/>
              <a:gd name="connsiteY51" fmla="*/ 142970 h 568737"/>
              <a:gd name="connsiteX52" fmla="*/ 531876 w 1332452"/>
              <a:gd name="connsiteY52" fmla="*/ 107251 h 568737"/>
              <a:gd name="connsiteX53" fmla="*/ 531876 w 1332452"/>
              <a:gd name="connsiteY53" fmla="*/ 107251 h 56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332452" h="568737">
                <a:moveTo>
                  <a:pt x="142875" y="282988"/>
                </a:moveTo>
                <a:cubicBezTo>
                  <a:pt x="64103" y="282988"/>
                  <a:pt x="0" y="347091"/>
                  <a:pt x="0" y="425863"/>
                </a:cubicBezTo>
                <a:cubicBezTo>
                  <a:pt x="0" y="504634"/>
                  <a:pt x="64103" y="568738"/>
                  <a:pt x="142875" y="568738"/>
                </a:cubicBezTo>
                <a:cubicBezTo>
                  <a:pt x="221647" y="568738"/>
                  <a:pt x="285750" y="504634"/>
                  <a:pt x="285750" y="425863"/>
                </a:cubicBezTo>
                <a:cubicBezTo>
                  <a:pt x="285750" y="412528"/>
                  <a:pt x="283750" y="399669"/>
                  <a:pt x="280321" y="387477"/>
                </a:cubicBezTo>
                <a:lnTo>
                  <a:pt x="447770" y="258318"/>
                </a:lnTo>
                <a:cubicBezTo>
                  <a:pt x="471392" y="275558"/>
                  <a:pt x="500348" y="285845"/>
                  <a:pt x="531781" y="285845"/>
                </a:cubicBezTo>
                <a:cubicBezTo>
                  <a:pt x="556832" y="285845"/>
                  <a:pt x="580453" y="279273"/>
                  <a:pt x="600932" y="267843"/>
                </a:cubicBezTo>
                <a:lnTo>
                  <a:pt x="778859" y="395764"/>
                </a:lnTo>
                <a:cubicBezTo>
                  <a:pt x="778288" y="401002"/>
                  <a:pt x="777907" y="406336"/>
                  <a:pt x="777907" y="411671"/>
                </a:cubicBezTo>
                <a:cubicBezTo>
                  <a:pt x="777907" y="490442"/>
                  <a:pt x="842010" y="554546"/>
                  <a:pt x="920782" y="554546"/>
                </a:cubicBezTo>
                <a:cubicBezTo>
                  <a:pt x="999553" y="554546"/>
                  <a:pt x="1063657" y="490442"/>
                  <a:pt x="1063657" y="411671"/>
                </a:cubicBezTo>
                <a:cubicBezTo>
                  <a:pt x="1063657" y="395764"/>
                  <a:pt x="1060990" y="380524"/>
                  <a:pt x="1056132" y="366236"/>
                </a:cubicBezTo>
                <a:lnTo>
                  <a:pt x="1144143" y="278225"/>
                </a:lnTo>
                <a:cubicBezTo>
                  <a:pt x="1158430" y="283083"/>
                  <a:pt x="1173670" y="285750"/>
                  <a:pt x="1189577" y="285750"/>
                </a:cubicBezTo>
                <a:cubicBezTo>
                  <a:pt x="1268349" y="285750"/>
                  <a:pt x="1332452" y="221647"/>
                  <a:pt x="1332452" y="142875"/>
                </a:cubicBezTo>
                <a:cubicBezTo>
                  <a:pt x="1332452" y="64103"/>
                  <a:pt x="1268349" y="0"/>
                  <a:pt x="1189577" y="0"/>
                </a:cubicBezTo>
                <a:cubicBezTo>
                  <a:pt x="1110805" y="0"/>
                  <a:pt x="1046702" y="64103"/>
                  <a:pt x="1046702" y="142875"/>
                </a:cubicBezTo>
                <a:cubicBezTo>
                  <a:pt x="1046702" y="166402"/>
                  <a:pt x="1052512" y="188595"/>
                  <a:pt x="1062609" y="208217"/>
                </a:cubicBezTo>
                <a:lnTo>
                  <a:pt x="986123" y="284797"/>
                </a:lnTo>
                <a:cubicBezTo>
                  <a:pt x="966597" y="274701"/>
                  <a:pt x="944404" y="268796"/>
                  <a:pt x="920782" y="268796"/>
                </a:cubicBezTo>
                <a:cubicBezTo>
                  <a:pt x="886587" y="268796"/>
                  <a:pt x="855154" y="280892"/>
                  <a:pt x="830580" y="300990"/>
                </a:cubicBezTo>
                <a:lnTo>
                  <a:pt x="668465" y="184404"/>
                </a:lnTo>
                <a:cubicBezTo>
                  <a:pt x="672465" y="171259"/>
                  <a:pt x="674656" y="157353"/>
                  <a:pt x="674656" y="142875"/>
                </a:cubicBezTo>
                <a:cubicBezTo>
                  <a:pt x="674656" y="64103"/>
                  <a:pt x="610552" y="0"/>
                  <a:pt x="531781" y="0"/>
                </a:cubicBezTo>
                <a:cubicBezTo>
                  <a:pt x="453009" y="0"/>
                  <a:pt x="388906" y="64103"/>
                  <a:pt x="388906" y="142875"/>
                </a:cubicBezTo>
                <a:cubicBezTo>
                  <a:pt x="388906" y="150971"/>
                  <a:pt x="389763" y="158877"/>
                  <a:pt x="391001" y="166592"/>
                </a:cubicBezTo>
                <a:lnTo>
                  <a:pt x="214789" y="302609"/>
                </a:lnTo>
                <a:cubicBezTo>
                  <a:pt x="193738" y="290227"/>
                  <a:pt x="169164" y="282988"/>
                  <a:pt x="142875" y="282988"/>
                </a:cubicBezTo>
                <a:lnTo>
                  <a:pt x="142875" y="282988"/>
                </a:lnTo>
                <a:close/>
                <a:moveTo>
                  <a:pt x="142875" y="461581"/>
                </a:moveTo>
                <a:cubicBezTo>
                  <a:pt x="123158" y="461581"/>
                  <a:pt x="107156" y="445580"/>
                  <a:pt x="107156" y="425863"/>
                </a:cubicBezTo>
                <a:cubicBezTo>
                  <a:pt x="107156" y="406146"/>
                  <a:pt x="123158" y="390144"/>
                  <a:pt x="142875" y="390144"/>
                </a:cubicBezTo>
                <a:cubicBezTo>
                  <a:pt x="162592" y="390144"/>
                  <a:pt x="178594" y="406146"/>
                  <a:pt x="178594" y="425863"/>
                </a:cubicBezTo>
                <a:cubicBezTo>
                  <a:pt x="178594" y="445580"/>
                  <a:pt x="162592" y="461581"/>
                  <a:pt x="142875" y="461581"/>
                </a:cubicBezTo>
                <a:lnTo>
                  <a:pt x="142875" y="461581"/>
                </a:lnTo>
                <a:close/>
                <a:moveTo>
                  <a:pt x="1189577" y="107251"/>
                </a:moveTo>
                <a:cubicBezTo>
                  <a:pt x="1209294" y="107251"/>
                  <a:pt x="1225296" y="123254"/>
                  <a:pt x="1225296" y="142970"/>
                </a:cubicBezTo>
                <a:cubicBezTo>
                  <a:pt x="1225296" y="162687"/>
                  <a:pt x="1209294" y="178689"/>
                  <a:pt x="1189577" y="178689"/>
                </a:cubicBezTo>
                <a:cubicBezTo>
                  <a:pt x="1169860" y="178689"/>
                  <a:pt x="1153859" y="162687"/>
                  <a:pt x="1153859" y="142970"/>
                </a:cubicBezTo>
                <a:cubicBezTo>
                  <a:pt x="1153859" y="123254"/>
                  <a:pt x="1169956" y="107251"/>
                  <a:pt x="1189577" y="107251"/>
                </a:cubicBezTo>
                <a:lnTo>
                  <a:pt x="1189577" y="107251"/>
                </a:lnTo>
                <a:close/>
                <a:moveTo>
                  <a:pt x="920877" y="375952"/>
                </a:moveTo>
                <a:cubicBezTo>
                  <a:pt x="940594" y="375952"/>
                  <a:pt x="956596" y="391954"/>
                  <a:pt x="956596" y="411671"/>
                </a:cubicBezTo>
                <a:cubicBezTo>
                  <a:pt x="956596" y="431387"/>
                  <a:pt x="940594" y="447389"/>
                  <a:pt x="920877" y="447389"/>
                </a:cubicBezTo>
                <a:cubicBezTo>
                  <a:pt x="901160" y="447389"/>
                  <a:pt x="885158" y="431387"/>
                  <a:pt x="885158" y="411671"/>
                </a:cubicBezTo>
                <a:cubicBezTo>
                  <a:pt x="885158" y="392049"/>
                  <a:pt x="901160" y="375952"/>
                  <a:pt x="920877" y="375952"/>
                </a:cubicBezTo>
                <a:lnTo>
                  <a:pt x="920877" y="375952"/>
                </a:lnTo>
                <a:close/>
                <a:moveTo>
                  <a:pt x="531876" y="107251"/>
                </a:moveTo>
                <a:cubicBezTo>
                  <a:pt x="551593" y="107251"/>
                  <a:pt x="567595" y="123254"/>
                  <a:pt x="567595" y="142970"/>
                </a:cubicBezTo>
                <a:cubicBezTo>
                  <a:pt x="567595" y="162687"/>
                  <a:pt x="551593" y="178689"/>
                  <a:pt x="531876" y="178689"/>
                </a:cubicBezTo>
                <a:cubicBezTo>
                  <a:pt x="512159" y="178689"/>
                  <a:pt x="496157" y="162687"/>
                  <a:pt x="496157" y="142970"/>
                </a:cubicBezTo>
                <a:cubicBezTo>
                  <a:pt x="496157" y="123254"/>
                  <a:pt x="512159" y="107251"/>
                  <a:pt x="531876" y="107251"/>
                </a:cubicBezTo>
                <a:lnTo>
                  <a:pt x="531876" y="107251"/>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dirty="0">
              <a:ln>
                <a:noFill/>
              </a:ln>
              <a:solidFill>
                <a:prstClr val="black"/>
              </a:solidFill>
              <a:effectLst/>
              <a:uLnTx/>
              <a:uFillTx/>
              <a:latin typeface="Bahnschrift Light"/>
              <a:ea typeface="思源黑体 CN Regular"/>
              <a:cs typeface="+mn-cs"/>
            </a:endParaRPr>
          </a:p>
        </p:txBody>
      </p:sp>
      <p:sp>
        <p:nvSpPr>
          <p:cNvPr id="171" name="任意多边形: 形状 170">
            <a:extLst>
              <a:ext uri="{FF2B5EF4-FFF2-40B4-BE49-F238E27FC236}">
                <a16:creationId xmlns:a16="http://schemas.microsoft.com/office/drawing/2014/main" id="{AD068D08-0A7E-D348-5720-7DF3EC924C7E}"/>
              </a:ext>
            </a:extLst>
          </p:cNvPr>
          <p:cNvSpPr/>
          <p:nvPr/>
        </p:nvSpPr>
        <p:spPr>
          <a:xfrm>
            <a:off x="6247725" y="2013341"/>
            <a:ext cx="29837" cy="8450"/>
          </a:xfrm>
          <a:custGeom>
            <a:avLst/>
            <a:gdLst>
              <a:gd name="connsiteX0" fmla="*/ 325088 w 378713"/>
              <a:gd name="connsiteY0" fmla="*/ 107252 h 107251"/>
              <a:gd name="connsiteX1" fmla="*/ 378714 w 378713"/>
              <a:gd name="connsiteY1" fmla="*/ 53626 h 107251"/>
              <a:gd name="connsiteX2" fmla="*/ 325088 w 378713"/>
              <a:gd name="connsiteY2" fmla="*/ 0 h 107251"/>
              <a:gd name="connsiteX3" fmla="*/ 53626 w 378713"/>
              <a:gd name="connsiteY3" fmla="*/ 0 h 107251"/>
              <a:gd name="connsiteX4" fmla="*/ 0 w 378713"/>
              <a:gd name="connsiteY4" fmla="*/ 53626 h 107251"/>
              <a:gd name="connsiteX5" fmla="*/ 53626 w 378713"/>
              <a:gd name="connsiteY5" fmla="*/ 107252 h 107251"/>
              <a:gd name="connsiteX6" fmla="*/ 325088 w 378713"/>
              <a:gd name="connsiteY6" fmla="*/ 107252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13" h="107251">
                <a:moveTo>
                  <a:pt x="325088" y="107252"/>
                </a:moveTo>
                <a:cubicBezTo>
                  <a:pt x="354711" y="107252"/>
                  <a:pt x="378714" y="83248"/>
                  <a:pt x="378714" y="53626"/>
                </a:cubicBezTo>
                <a:cubicBezTo>
                  <a:pt x="378714" y="24003"/>
                  <a:pt x="354711" y="0"/>
                  <a:pt x="325088" y="0"/>
                </a:cubicBezTo>
                <a:lnTo>
                  <a:pt x="53626" y="0"/>
                </a:lnTo>
                <a:cubicBezTo>
                  <a:pt x="24003" y="0"/>
                  <a:pt x="0" y="24003"/>
                  <a:pt x="0" y="53626"/>
                </a:cubicBezTo>
                <a:cubicBezTo>
                  <a:pt x="0" y="83248"/>
                  <a:pt x="24003" y="107252"/>
                  <a:pt x="53626" y="107252"/>
                </a:cubicBezTo>
                <a:lnTo>
                  <a:pt x="325088" y="107252"/>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72" name="任意多边形: 形状 171">
            <a:extLst>
              <a:ext uri="{FF2B5EF4-FFF2-40B4-BE49-F238E27FC236}">
                <a16:creationId xmlns:a16="http://schemas.microsoft.com/office/drawing/2014/main" id="{5636AF69-116D-ADCB-702D-C9ABDD31DD4C}"/>
              </a:ext>
            </a:extLst>
          </p:cNvPr>
          <p:cNvSpPr/>
          <p:nvPr/>
        </p:nvSpPr>
        <p:spPr>
          <a:xfrm>
            <a:off x="6211786" y="2013341"/>
            <a:ext cx="29838" cy="8450"/>
          </a:xfrm>
          <a:custGeom>
            <a:avLst/>
            <a:gdLst>
              <a:gd name="connsiteX0" fmla="*/ 325088 w 378714"/>
              <a:gd name="connsiteY0" fmla="*/ 107252 h 107251"/>
              <a:gd name="connsiteX1" fmla="*/ 378714 w 378714"/>
              <a:gd name="connsiteY1" fmla="*/ 53626 h 107251"/>
              <a:gd name="connsiteX2" fmla="*/ 325088 w 378714"/>
              <a:gd name="connsiteY2" fmla="*/ 0 h 107251"/>
              <a:gd name="connsiteX3" fmla="*/ 53626 w 378714"/>
              <a:gd name="connsiteY3" fmla="*/ 0 h 107251"/>
              <a:gd name="connsiteX4" fmla="*/ 0 w 378714"/>
              <a:gd name="connsiteY4" fmla="*/ 53626 h 107251"/>
              <a:gd name="connsiteX5" fmla="*/ 53626 w 378714"/>
              <a:gd name="connsiteY5" fmla="*/ 107252 h 107251"/>
              <a:gd name="connsiteX6" fmla="*/ 325088 w 378714"/>
              <a:gd name="connsiteY6" fmla="*/ 107252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14" h="107251">
                <a:moveTo>
                  <a:pt x="325088" y="107252"/>
                </a:moveTo>
                <a:cubicBezTo>
                  <a:pt x="354711" y="107252"/>
                  <a:pt x="378714" y="83248"/>
                  <a:pt x="378714" y="53626"/>
                </a:cubicBezTo>
                <a:cubicBezTo>
                  <a:pt x="378714" y="24003"/>
                  <a:pt x="354711" y="0"/>
                  <a:pt x="325088" y="0"/>
                </a:cubicBezTo>
                <a:lnTo>
                  <a:pt x="53626" y="0"/>
                </a:lnTo>
                <a:cubicBezTo>
                  <a:pt x="24003" y="0"/>
                  <a:pt x="0" y="24003"/>
                  <a:pt x="0" y="53626"/>
                </a:cubicBezTo>
                <a:cubicBezTo>
                  <a:pt x="0" y="83248"/>
                  <a:pt x="24003" y="107252"/>
                  <a:pt x="53626" y="107252"/>
                </a:cubicBezTo>
                <a:lnTo>
                  <a:pt x="325088" y="107252"/>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73" name="任意多边形: 形状 172">
            <a:extLst>
              <a:ext uri="{FF2B5EF4-FFF2-40B4-BE49-F238E27FC236}">
                <a16:creationId xmlns:a16="http://schemas.microsoft.com/office/drawing/2014/main" id="{0EA4AC62-9207-8B61-8E8D-EAA61179B154}"/>
              </a:ext>
            </a:extLst>
          </p:cNvPr>
          <p:cNvSpPr/>
          <p:nvPr/>
        </p:nvSpPr>
        <p:spPr>
          <a:xfrm>
            <a:off x="6044064" y="2013349"/>
            <a:ext cx="29830" cy="8450"/>
          </a:xfrm>
          <a:custGeom>
            <a:avLst/>
            <a:gdLst>
              <a:gd name="connsiteX0" fmla="*/ 378619 w 378618"/>
              <a:gd name="connsiteY0" fmla="*/ 53626 h 107251"/>
              <a:gd name="connsiteX1" fmla="*/ 324993 w 378618"/>
              <a:gd name="connsiteY1" fmla="*/ 0 h 107251"/>
              <a:gd name="connsiteX2" fmla="*/ 53531 w 378618"/>
              <a:gd name="connsiteY2" fmla="*/ 0 h 107251"/>
              <a:gd name="connsiteX3" fmla="*/ 0 w 378618"/>
              <a:gd name="connsiteY3" fmla="*/ 53626 h 107251"/>
              <a:gd name="connsiteX4" fmla="*/ 53531 w 378618"/>
              <a:gd name="connsiteY4" fmla="*/ 107252 h 107251"/>
              <a:gd name="connsiteX5" fmla="*/ 324993 w 378618"/>
              <a:gd name="connsiteY5" fmla="*/ 107252 h 107251"/>
              <a:gd name="connsiteX6" fmla="*/ 378619 w 378618"/>
              <a:gd name="connsiteY6" fmla="*/ 53626 h 107251"/>
              <a:gd name="connsiteX7" fmla="*/ 378619 w 378618"/>
              <a:gd name="connsiteY7" fmla="*/ 53626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618" h="107251">
                <a:moveTo>
                  <a:pt x="378619" y="53626"/>
                </a:moveTo>
                <a:cubicBezTo>
                  <a:pt x="378619" y="24003"/>
                  <a:pt x="354616" y="0"/>
                  <a:pt x="324993" y="0"/>
                </a:cubicBezTo>
                <a:lnTo>
                  <a:pt x="53531" y="0"/>
                </a:lnTo>
                <a:cubicBezTo>
                  <a:pt x="24003" y="0"/>
                  <a:pt x="0" y="24003"/>
                  <a:pt x="0" y="53626"/>
                </a:cubicBezTo>
                <a:cubicBezTo>
                  <a:pt x="0" y="83248"/>
                  <a:pt x="24003" y="107252"/>
                  <a:pt x="53531" y="107252"/>
                </a:cubicBezTo>
                <a:lnTo>
                  <a:pt x="324993" y="107252"/>
                </a:lnTo>
                <a:cubicBezTo>
                  <a:pt x="354616" y="107156"/>
                  <a:pt x="378619" y="83248"/>
                  <a:pt x="378619" y="53626"/>
                </a:cubicBezTo>
                <a:lnTo>
                  <a:pt x="378619" y="53626"/>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74" name="任意多边形: 形状 173">
            <a:extLst>
              <a:ext uri="{FF2B5EF4-FFF2-40B4-BE49-F238E27FC236}">
                <a16:creationId xmlns:a16="http://schemas.microsoft.com/office/drawing/2014/main" id="{E9150AE8-E337-6FC8-F740-AE907CAE72E1}"/>
              </a:ext>
            </a:extLst>
          </p:cNvPr>
          <p:cNvSpPr/>
          <p:nvPr/>
        </p:nvSpPr>
        <p:spPr>
          <a:xfrm>
            <a:off x="6255739" y="2097570"/>
            <a:ext cx="21822" cy="8450"/>
          </a:xfrm>
          <a:custGeom>
            <a:avLst/>
            <a:gdLst>
              <a:gd name="connsiteX0" fmla="*/ 223361 w 276986"/>
              <a:gd name="connsiteY0" fmla="*/ 0 h 107251"/>
              <a:gd name="connsiteX1" fmla="*/ 53626 w 276986"/>
              <a:gd name="connsiteY1" fmla="*/ 0 h 107251"/>
              <a:gd name="connsiteX2" fmla="*/ 0 w 276986"/>
              <a:gd name="connsiteY2" fmla="*/ 53626 h 107251"/>
              <a:gd name="connsiteX3" fmla="*/ 53626 w 276986"/>
              <a:gd name="connsiteY3" fmla="*/ 107252 h 107251"/>
              <a:gd name="connsiteX4" fmla="*/ 223361 w 276986"/>
              <a:gd name="connsiteY4" fmla="*/ 107252 h 107251"/>
              <a:gd name="connsiteX5" fmla="*/ 276987 w 276986"/>
              <a:gd name="connsiteY5" fmla="*/ 53626 h 107251"/>
              <a:gd name="connsiteX6" fmla="*/ 223361 w 276986"/>
              <a:gd name="connsiteY6" fmla="*/ 0 h 107251"/>
              <a:gd name="connsiteX7" fmla="*/ 223361 w 276986"/>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986" h="107251">
                <a:moveTo>
                  <a:pt x="223361" y="0"/>
                </a:moveTo>
                <a:lnTo>
                  <a:pt x="53626" y="0"/>
                </a:lnTo>
                <a:cubicBezTo>
                  <a:pt x="24003" y="0"/>
                  <a:pt x="0" y="24003"/>
                  <a:pt x="0" y="53626"/>
                </a:cubicBezTo>
                <a:cubicBezTo>
                  <a:pt x="0" y="83249"/>
                  <a:pt x="24003" y="107252"/>
                  <a:pt x="53626" y="107252"/>
                </a:cubicBezTo>
                <a:lnTo>
                  <a:pt x="223361" y="107252"/>
                </a:lnTo>
                <a:cubicBezTo>
                  <a:pt x="252984" y="107252"/>
                  <a:pt x="276987" y="83249"/>
                  <a:pt x="276987" y="53626"/>
                </a:cubicBezTo>
                <a:cubicBezTo>
                  <a:pt x="276987" y="24003"/>
                  <a:pt x="252984" y="0"/>
                  <a:pt x="223361" y="0"/>
                </a:cubicBezTo>
                <a:lnTo>
                  <a:pt x="223361" y="0"/>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75" name="任意多边形: 形状 174">
            <a:extLst>
              <a:ext uri="{FF2B5EF4-FFF2-40B4-BE49-F238E27FC236}">
                <a16:creationId xmlns:a16="http://schemas.microsoft.com/office/drawing/2014/main" id="{464932C7-707B-055C-47A7-A31971FF407A}"/>
              </a:ext>
            </a:extLst>
          </p:cNvPr>
          <p:cNvSpPr/>
          <p:nvPr/>
        </p:nvSpPr>
        <p:spPr>
          <a:xfrm>
            <a:off x="6255739" y="2112615"/>
            <a:ext cx="21822" cy="8442"/>
          </a:xfrm>
          <a:custGeom>
            <a:avLst/>
            <a:gdLst>
              <a:gd name="connsiteX0" fmla="*/ 223361 w 276986"/>
              <a:gd name="connsiteY0" fmla="*/ 0 h 107156"/>
              <a:gd name="connsiteX1" fmla="*/ 53626 w 276986"/>
              <a:gd name="connsiteY1" fmla="*/ 0 h 107156"/>
              <a:gd name="connsiteX2" fmla="*/ 0 w 276986"/>
              <a:gd name="connsiteY2" fmla="*/ 53530 h 107156"/>
              <a:gd name="connsiteX3" fmla="*/ 53626 w 276986"/>
              <a:gd name="connsiteY3" fmla="*/ 107156 h 107156"/>
              <a:gd name="connsiteX4" fmla="*/ 223361 w 276986"/>
              <a:gd name="connsiteY4" fmla="*/ 107156 h 107156"/>
              <a:gd name="connsiteX5" fmla="*/ 276987 w 276986"/>
              <a:gd name="connsiteY5" fmla="*/ 53530 h 107156"/>
              <a:gd name="connsiteX6" fmla="*/ 223361 w 276986"/>
              <a:gd name="connsiteY6" fmla="*/ 0 h 107156"/>
              <a:gd name="connsiteX7" fmla="*/ 223361 w 276986"/>
              <a:gd name="connsiteY7" fmla="*/ 0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986" h="107156">
                <a:moveTo>
                  <a:pt x="223361" y="0"/>
                </a:moveTo>
                <a:lnTo>
                  <a:pt x="53626" y="0"/>
                </a:lnTo>
                <a:cubicBezTo>
                  <a:pt x="24003" y="0"/>
                  <a:pt x="0" y="24003"/>
                  <a:pt x="0" y="53530"/>
                </a:cubicBezTo>
                <a:cubicBezTo>
                  <a:pt x="0" y="83153"/>
                  <a:pt x="24003" y="107156"/>
                  <a:pt x="53626" y="107156"/>
                </a:cubicBezTo>
                <a:lnTo>
                  <a:pt x="223361" y="107156"/>
                </a:lnTo>
                <a:cubicBezTo>
                  <a:pt x="252984" y="107156"/>
                  <a:pt x="276987" y="83153"/>
                  <a:pt x="276987" y="53530"/>
                </a:cubicBezTo>
                <a:cubicBezTo>
                  <a:pt x="276987" y="24003"/>
                  <a:pt x="252984" y="0"/>
                  <a:pt x="223361" y="0"/>
                </a:cubicBezTo>
                <a:lnTo>
                  <a:pt x="223361" y="0"/>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76" name="任意多边形: 形状 175">
            <a:extLst>
              <a:ext uri="{FF2B5EF4-FFF2-40B4-BE49-F238E27FC236}">
                <a16:creationId xmlns:a16="http://schemas.microsoft.com/office/drawing/2014/main" id="{814C44DB-4816-3767-8DFA-1FE26F7E8D05}"/>
              </a:ext>
            </a:extLst>
          </p:cNvPr>
          <p:cNvSpPr/>
          <p:nvPr/>
        </p:nvSpPr>
        <p:spPr>
          <a:xfrm>
            <a:off x="6255739" y="2127661"/>
            <a:ext cx="21822" cy="8442"/>
          </a:xfrm>
          <a:custGeom>
            <a:avLst/>
            <a:gdLst>
              <a:gd name="connsiteX0" fmla="*/ 223361 w 276986"/>
              <a:gd name="connsiteY0" fmla="*/ 0 h 107156"/>
              <a:gd name="connsiteX1" fmla="*/ 53626 w 276986"/>
              <a:gd name="connsiteY1" fmla="*/ 0 h 107156"/>
              <a:gd name="connsiteX2" fmla="*/ 0 w 276986"/>
              <a:gd name="connsiteY2" fmla="*/ 53530 h 107156"/>
              <a:gd name="connsiteX3" fmla="*/ 53626 w 276986"/>
              <a:gd name="connsiteY3" fmla="*/ 107156 h 107156"/>
              <a:gd name="connsiteX4" fmla="*/ 223361 w 276986"/>
              <a:gd name="connsiteY4" fmla="*/ 107156 h 107156"/>
              <a:gd name="connsiteX5" fmla="*/ 276987 w 276986"/>
              <a:gd name="connsiteY5" fmla="*/ 53530 h 107156"/>
              <a:gd name="connsiteX6" fmla="*/ 223361 w 276986"/>
              <a:gd name="connsiteY6" fmla="*/ 0 h 107156"/>
              <a:gd name="connsiteX7" fmla="*/ 223361 w 276986"/>
              <a:gd name="connsiteY7" fmla="*/ 0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986" h="107156">
                <a:moveTo>
                  <a:pt x="223361" y="0"/>
                </a:moveTo>
                <a:lnTo>
                  <a:pt x="53626" y="0"/>
                </a:lnTo>
                <a:cubicBezTo>
                  <a:pt x="24003" y="0"/>
                  <a:pt x="0" y="24003"/>
                  <a:pt x="0" y="53530"/>
                </a:cubicBezTo>
                <a:cubicBezTo>
                  <a:pt x="0" y="83153"/>
                  <a:pt x="24003" y="107156"/>
                  <a:pt x="53626" y="107156"/>
                </a:cubicBezTo>
                <a:lnTo>
                  <a:pt x="223361" y="107156"/>
                </a:lnTo>
                <a:cubicBezTo>
                  <a:pt x="252984" y="107156"/>
                  <a:pt x="276987" y="83153"/>
                  <a:pt x="276987" y="53530"/>
                </a:cubicBezTo>
                <a:cubicBezTo>
                  <a:pt x="276987" y="24003"/>
                  <a:pt x="252984" y="0"/>
                  <a:pt x="223361" y="0"/>
                </a:cubicBezTo>
                <a:lnTo>
                  <a:pt x="223361" y="0"/>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77" name="任意多边形: 形状 176">
            <a:extLst>
              <a:ext uri="{FF2B5EF4-FFF2-40B4-BE49-F238E27FC236}">
                <a16:creationId xmlns:a16="http://schemas.microsoft.com/office/drawing/2014/main" id="{E75740EE-DC09-C27E-C1EB-BE50D901ACD8}"/>
              </a:ext>
            </a:extLst>
          </p:cNvPr>
          <p:cNvSpPr/>
          <p:nvPr/>
        </p:nvSpPr>
        <p:spPr>
          <a:xfrm>
            <a:off x="6255739" y="2142700"/>
            <a:ext cx="21822" cy="8450"/>
          </a:xfrm>
          <a:custGeom>
            <a:avLst/>
            <a:gdLst>
              <a:gd name="connsiteX0" fmla="*/ 223361 w 276986"/>
              <a:gd name="connsiteY0" fmla="*/ 0 h 107251"/>
              <a:gd name="connsiteX1" fmla="*/ 53626 w 276986"/>
              <a:gd name="connsiteY1" fmla="*/ 0 h 107251"/>
              <a:gd name="connsiteX2" fmla="*/ 0 w 276986"/>
              <a:gd name="connsiteY2" fmla="*/ 53626 h 107251"/>
              <a:gd name="connsiteX3" fmla="*/ 53626 w 276986"/>
              <a:gd name="connsiteY3" fmla="*/ 107251 h 107251"/>
              <a:gd name="connsiteX4" fmla="*/ 223361 w 276986"/>
              <a:gd name="connsiteY4" fmla="*/ 107251 h 107251"/>
              <a:gd name="connsiteX5" fmla="*/ 276987 w 276986"/>
              <a:gd name="connsiteY5" fmla="*/ 53626 h 107251"/>
              <a:gd name="connsiteX6" fmla="*/ 223361 w 276986"/>
              <a:gd name="connsiteY6" fmla="*/ 0 h 107251"/>
              <a:gd name="connsiteX7" fmla="*/ 223361 w 276986"/>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986" h="107251">
                <a:moveTo>
                  <a:pt x="223361" y="0"/>
                </a:moveTo>
                <a:lnTo>
                  <a:pt x="53626" y="0"/>
                </a:lnTo>
                <a:cubicBezTo>
                  <a:pt x="24003" y="0"/>
                  <a:pt x="0" y="24003"/>
                  <a:pt x="0" y="53626"/>
                </a:cubicBezTo>
                <a:cubicBezTo>
                  <a:pt x="0" y="83248"/>
                  <a:pt x="24003" y="107251"/>
                  <a:pt x="53626" y="107251"/>
                </a:cubicBezTo>
                <a:lnTo>
                  <a:pt x="223361" y="107251"/>
                </a:lnTo>
                <a:cubicBezTo>
                  <a:pt x="252984" y="107251"/>
                  <a:pt x="276987" y="83248"/>
                  <a:pt x="276987" y="53626"/>
                </a:cubicBezTo>
                <a:cubicBezTo>
                  <a:pt x="276987" y="24003"/>
                  <a:pt x="252984" y="0"/>
                  <a:pt x="223361" y="0"/>
                </a:cubicBezTo>
                <a:lnTo>
                  <a:pt x="223361" y="0"/>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178" name="任意多边形: 形状 177">
            <a:extLst>
              <a:ext uri="{FF2B5EF4-FFF2-40B4-BE49-F238E27FC236}">
                <a16:creationId xmlns:a16="http://schemas.microsoft.com/office/drawing/2014/main" id="{D2C390AA-7041-1438-64CB-2E3210978A52}"/>
              </a:ext>
            </a:extLst>
          </p:cNvPr>
          <p:cNvSpPr/>
          <p:nvPr/>
        </p:nvSpPr>
        <p:spPr>
          <a:xfrm>
            <a:off x="6009448" y="1964870"/>
            <a:ext cx="288180" cy="215732"/>
          </a:xfrm>
          <a:custGeom>
            <a:avLst/>
            <a:gdLst>
              <a:gd name="connsiteX0" fmla="*/ 3532727 w 3657790"/>
              <a:gd name="connsiteY0" fmla="*/ 95 h 2738246"/>
              <a:gd name="connsiteX1" fmla="*/ 3193352 w 3657790"/>
              <a:gd name="connsiteY1" fmla="*/ 95 h 2738246"/>
              <a:gd name="connsiteX2" fmla="*/ 3139726 w 3657790"/>
              <a:gd name="connsiteY2" fmla="*/ 53721 h 2738246"/>
              <a:gd name="connsiteX3" fmla="*/ 3193352 w 3657790"/>
              <a:gd name="connsiteY3" fmla="*/ 107347 h 2738246"/>
              <a:gd name="connsiteX4" fmla="*/ 3532727 w 3657790"/>
              <a:gd name="connsiteY4" fmla="*/ 107347 h 2738246"/>
              <a:gd name="connsiteX5" fmla="*/ 3550634 w 3657790"/>
              <a:gd name="connsiteY5" fmla="*/ 125254 h 2738246"/>
              <a:gd name="connsiteX6" fmla="*/ 3550634 w 3657790"/>
              <a:gd name="connsiteY6" fmla="*/ 319469 h 2738246"/>
              <a:gd name="connsiteX7" fmla="*/ 839438 w 3657790"/>
              <a:gd name="connsiteY7" fmla="*/ 319469 h 2738246"/>
              <a:gd name="connsiteX8" fmla="*/ 839438 w 3657790"/>
              <a:gd name="connsiteY8" fmla="*/ 107252 h 2738246"/>
              <a:gd name="connsiteX9" fmla="*/ 2943320 w 3657790"/>
              <a:gd name="connsiteY9" fmla="*/ 107252 h 2738246"/>
              <a:gd name="connsiteX10" fmla="*/ 2996946 w 3657790"/>
              <a:gd name="connsiteY10" fmla="*/ 53626 h 2738246"/>
              <a:gd name="connsiteX11" fmla="*/ 2943320 w 3657790"/>
              <a:gd name="connsiteY11" fmla="*/ 0 h 2738246"/>
              <a:gd name="connsiteX12" fmla="*/ 290132 w 3657790"/>
              <a:gd name="connsiteY12" fmla="*/ 0 h 2738246"/>
              <a:gd name="connsiteX13" fmla="*/ 165068 w 3657790"/>
              <a:gd name="connsiteY13" fmla="*/ 125063 h 2738246"/>
              <a:gd name="connsiteX14" fmla="*/ 165068 w 3657790"/>
              <a:gd name="connsiteY14" fmla="*/ 1899571 h 2738246"/>
              <a:gd name="connsiteX15" fmla="*/ 82201 w 3657790"/>
              <a:gd name="connsiteY15" fmla="*/ 1899571 h 2738246"/>
              <a:gd name="connsiteX16" fmla="*/ 0 w 3657790"/>
              <a:gd name="connsiteY16" fmla="*/ 1981676 h 2738246"/>
              <a:gd name="connsiteX17" fmla="*/ 0 w 3657790"/>
              <a:gd name="connsiteY17" fmla="*/ 2278190 h 2738246"/>
              <a:gd name="connsiteX18" fmla="*/ 82201 w 3657790"/>
              <a:gd name="connsiteY18" fmla="*/ 2360295 h 2738246"/>
              <a:gd name="connsiteX19" fmla="*/ 165068 w 3657790"/>
              <a:gd name="connsiteY19" fmla="*/ 2360295 h 2738246"/>
              <a:gd name="connsiteX20" fmla="*/ 165068 w 3657790"/>
              <a:gd name="connsiteY20" fmla="*/ 2648903 h 2738246"/>
              <a:gd name="connsiteX21" fmla="*/ 254413 w 3657790"/>
              <a:gd name="connsiteY21" fmla="*/ 2738247 h 2738246"/>
              <a:gd name="connsiteX22" fmla="*/ 1071658 w 3657790"/>
              <a:gd name="connsiteY22" fmla="*/ 2738247 h 2738246"/>
              <a:gd name="connsiteX23" fmla="*/ 1125284 w 3657790"/>
              <a:gd name="connsiteY23" fmla="*/ 2684621 h 2738246"/>
              <a:gd name="connsiteX24" fmla="*/ 1071658 w 3657790"/>
              <a:gd name="connsiteY24" fmla="*/ 2630996 h 2738246"/>
              <a:gd name="connsiteX25" fmla="*/ 272320 w 3657790"/>
              <a:gd name="connsiteY25" fmla="*/ 2630996 h 2738246"/>
              <a:gd name="connsiteX26" fmla="*/ 272320 w 3657790"/>
              <a:gd name="connsiteY26" fmla="*/ 2360295 h 2738246"/>
              <a:gd name="connsiteX27" fmla="*/ 788956 w 3657790"/>
              <a:gd name="connsiteY27" fmla="*/ 2360295 h 2738246"/>
              <a:gd name="connsiteX28" fmla="*/ 871157 w 3657790"/>
              <a:gd name="connsiteY28" fmla="*/ 2278190 h 2738246"/>
              <a:gd name="connsiteX29" fmla="*/ 871157 w 3657790"/>
              <a:gd name="connsiteY29" fmla="*/ 2208467 h 2738246"/>
              <a:gd name="connsiteX30" fmla="*/ 1189292 w 3657790"/>
              <a:gd name="connsiteY30" fmla="*/ 2289143 h 2738246"/>
              <a:gd name="connsiteX31" fmla="*/ 1215009 w 3657790"/>
              <a:gd name="connsiteY31" fmla="*/ 2289524 h 2738246"/>
              <a:gd name="connsiteX32" fmla="*/ 1359218 w 3657790"/>
              <a:gd name="connsiteY32" fmla="*/ 2276094 h 2738246"/>
              <a:gd name="connsiteX33" fmla="*/ 1395603 w 3657790"/>
              <a:gd name="connsiteY33" fmla="*/ 2250472 h 2738246"/>
              <a:gd name="connsiteX34" fmla="*/ 1400080 w 3657790"/>
              <a:gd name="connsiteY34" fmla="*/ 2206181 h 2738246"/>
              <a:gd name="connsiteX35" fmla="*/ 1279779 w 3657790"/>
              <a:gd name="connsiteY35" fmla="*/ 1853470 h 2738246"/>
              <a:gd name="connsiteX36" fmla="*/ 1229011 w 3657790"/>
              <a:gd name="connsiteY36" fmla="*/ 1817180 h 2738246"/>
              <a:gd name="connsiteX37" fmla="*/ 1215104 w 3657790"/>
              <a:gd name="connsiteY37" fmla="*/ 1817180 h 2738246"/>
              <a:gd name="connsiteX38" fmla="*/ 1064038 w 3657790"/>
              <a:gd name="connsiteY38" fmla="*/ 1776794 h 2738246"/>
              <a:gd name="connsiteX39" fmla="*/ 990886 w 3657790"/>
              <a:gd name="connsiteY39" fmla="*/ 1796510 h 2738246"/>
              <a:gd name="connsiteX40" fmla="*/ 1010602 w 3657790"/>
              <a:gd name="connsiteY40" fmla="*/ 1869662 h 2738246"/>
              <a:gd name="connsiteX41" fmla="*/ 1190435 w 3657790"/>
              <a:gd name="connsiteY41" fmla="*/ 1923574 h 2738246"/>
              <a:gd name="connsiteX42" fmla="*/ 1277684 w 3657790"/>
              <a:gd name="connsiteY42" fmla="*/ 2179511 h 2738246"/>
              <a:gd name="connsiteX43" fmla="*/ 1192816 w 3657790"/>
              <a:gd name="connsiteY43" fmla="*/ 2182082 h 2738246"/>
              <a:gd name="connsiteX44" fmla="*/ 871157 w 3657790"/>
              <a:gd name="connsiteY44" fmla="*/ 2086356 h 2738246"/>
              <a:gd name="connsiteX45" fmla="*/ 871157 w 3657790"/>
              <a:gd name="connsiteY45" fmla="*/ 1981772 h 2738246"/>
              <a:gd name="connsiteX46" fmla="*/ 788956 w 3657790"/>
              <a:gd name="connsiteY46" fmla="*/ 1899666 h 2738246"/>
              <a:gd name="connsiteX47" fmla="*/ 670084 w 3657790"/>
              <a:gd name="connsiteY47" fmla="*/ 1899666 h 2738246"/>
              <a:gd name="connsiteX48" fmla="*/ 547211 w 3657790"/>
              <a:gd name="connsiteY48" fmla="*/ 1543336 h 2738246"/>
              <a:gd name="connsiteX49" fmla="*/ 606933 w 3657790"/>
              <a:gd name="connsiteY49" fmla="*/ 1236440 h 2738246"/>
              <a:gd name="connsiteX50" fmla="*/ 811244 w 3657790"/>
              <a:gd name="connsiteY50" fmla="*/ 1440752 h 2738246"/>
              <a:gd name="connsiteX51" fmla="*/ 804672 w 3657790"/>
              <a:gd name="connsiteY51" fmla="*/ 1514189 h 2738246"/>
              <a:gd name="connsiteX52" fmla="*/ 826770 w 3657790"/>
              <a:gd name="connsiteY52" fmla="*/ 1646873 h 2738246"/>
              <a:gd name="connsiteX53" fmla="*/ 894779 w 3657790"/>
              <a:gd name="connsiteY53" fmla="*/ 1680210 h 2738246"/>
              <a:gd name="connsiteX54" fmla="*/ 928116 w 3657790"/>
              <a:gd name="connsiteY54" fmla="*/ 1612202 h 2738246"/>
              <a:gd name="connsiteX55" fmla="*/ 911828 w 3657790"/>
              <a:gd name="connsiteY55" fmla="*/ 1514094 h 2738246"/>
              <a:gd name="connsiteX56" fmla="*/ 921734 w 3657790"/>
              <a:gd name="connsiteY56" fmla="*/ 1437132 h 2738246"/>
              <a:gd name="connsiteX57" fmla="*/ 907733 w 3657790"/>
              <a:gd name="connsiteY57" fmla="*/ 1385697 h 2738246"/>
              <a:gd name="connsiteX58" fmla="*/ 631222 w 3657790"/>
              <a:gd name="connsiteY58" fmla="*/ 1109091 h 2738246"/>
              <a:gd name="connsiteX59" fmla="*/ 586645 w 3657790"/>
              <a:gd name="connsiteY59" fmla="*/ 1093851 h 2738246"/>
              <a:gd name="connsiteX60" fmla="*/ 547211 w 3657790"/>
              <a:gd name="connsiteY60" fmla="*/ 1119664 h 2738246"/>
              <a:gd name="connsiteX61" fmla="*/ 440150 w 3657790"/>
              <a:gd name="connsiteY61" fmla="*/ 1547813 h 2738246"/>
              <a:gd name="connsiteX62" fmla="*/ 542830 w 3657790"/>
              <a:gd name="connsiteY62" fmla="*/ 1899571 h 2738246"/>
              <a:gd name="connsiteX63" fmla="*/ 272320 w 3657790"/>
              <a:gd name="connsiteY63" fmla="*/ 1899571 h 2738246"/>
              <a:gd name="connsiteX64" fmla="*/ 272320 w 3657790"/>
              <a:gd name="connsiteY64" fmla="*/ 426434 h 2738246"/>
              <a:gd name="connsiteX65" fmla="*/ 3550539 w 3657790"/>
              <a:gd name="connsiteY65" fmla="*/ 426434 h 2738246"/>
              <a:gd name="connsiteX66" fmla="*/ 3550539 w 3657790"/>
              <a:gd name="connsiteY66" fmla="*/ 2630996 h 2738246"/>
              <a:gd name="connsiteX67" fmla="*/ 1321689 w 3657790"/>
              <a:gd name="connsiteY67" fmla="*/ 2630996 h 2738246"/>
              <a:gd name="connsiteX68" fmla="*/ 1268063 w 3657790"/>
              <a:gd name="connsiteY68" fmla="*/ 2684621 h 2738246"/>
              <a:gd name="connsiteX69" fmla="*/ 1321689 w 3657790"/>
              <a:gd name="connsiteY69" fmla="*/ 2738247 h 2738246"/>
              <a:gd name="connsiteX70" fmla="*/ 3568446 w 3657790"/>
              <a:gd name="connsiteY70" fmla="*/ 2738247 h 2738246"/>
              <a:gd name="connsiteX71" fmla="*/ 3657791 w 3657790"/>
              <a:gd name="connsiteY71" fmla="*/ 2648903 h 2738246"/>
              <a:gd name="connsiteX72" fmla="*/ 3657791 w 3657790"/>
              <a:gd name="connsiteY72" fmla="*/ 125063 h 2738246"/>
              <a:gd name="connsiteX73" fmla="*/ 3532727 w 3657790"/>
              <a:gd name="connsiteY73" fmla="*/ 95 h 2738246"/>
              <a:gd name="connsiteX74" fmla="*/ 3532727 w 3657790"/>
              <a:gd name="connsiteY74" fmla="*/ 95 h 2738246"/>
              <a:gd name="connsiteX75" fmla="*/ 763905 w 3657790"/>
              <a:gd name="connsiteY75" fmla="*/ 2006727 h 2738246"/>
              <a:gd name="connsiteX76" fmla="*/ 763905 w 3657790"/>
              <a:gd name="connsiteY76" fmla="*/ 2253139 h 2738246"/>
              <a:gd name="connsiteX77" fmla="*/ 107252 w 3657790"/>
              <a:gd name="connsiteY77" fmla="*/ 2253139 h 2738246"/>
              <a:gd name="connsiteX78" fmla="*/ 107252 w 3657790"/>
              <a:gd name="connsiteY78" fmla="*/ 2006727 h 2738246"/>
              <a:gd name="connsiteX79" fmla="*/ 763905 w 3657790"/>
              <a:gd name="connsiteY79" fmla="*/ 2006727 h 2738246"/>
              <a:gd name="connsiteX80" fmla="*/ 732282 w 3657790"/>
              <a:gd name="connsiteY80" fmla="*/ 319278 h 2738246"/>
              <a:gd name="connsiteX81" fmla="*/ 272225 w 3657790"/>
              <a:gd name="connsiteY81" fmla="*/ 319278 h 2738246"/>
              <a:gd name="connsiteX82" fmla="*/ 272225 w 3657790"/>
              <a:gd name="connsiteY82" fmla="*/ 125063 h 2738246"/>
              <a:gd name="connsiteX83" fmla="*/ 290132 w 3657790"/>
              <a:gd name="connsiteY83" fmla="*/ 107156 h 2738246"/>
              <a:gd name="connsiteX84" fmla="*/ 732282 w 3657790"/>
              <a:gd name="connsiteY84" fmla="*/ 107156 h 2738246"/>
              <a:gd name="connsiteX85" fmla="*/ 732282 w 3657790"/>
              <a:gd name="connsiteY85" fmla="*/ 319278 h 273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657790" h="2738246">
                <a:moveTo>
                  <a:pt x="3532727" y="95"/>
                </a:moveTo>
                <a:lnTo>
                  <a:pt x="3193352" y="95"/>
                </a:lnTo>
                <a:cubicBezTo>
                  <a:pt x="3163729" y="95"/>
                  <a:pt x="3139726" y="24098"/>
                  <a:pt x="3139726" y="53721"/>
                </a:cubicBezTo>
                <a:cubicBezTo>
                  <a:pt x="3139726" y="83249"/>
                  <a:pt x="3163729" y="107347"/>
                  <a:pt x="3193352" y="107347"/>
                </a:cubicBezTo>
                <a:lnTo>
                  <a:pt x="3532727" y="107347"/>
                </a:lnTo>
                <a:cubicBezTo>
                  <a:pt x="3542634" y="107347"/>
                  <a:pt x="3550634" y="115348"/>
                  <a:pt x="3550634" y="125254"/>
                </a:cubicBezTo>
                <a:lnTo>
                  <a:pt x="3550634" y="319469"/>
                </a:lnTo>
                <a:lnTo>
                  <a:pt x="839438" y="319469"/>
                </a:lnTo>
                <a:lnTo>
                  <a:pt x="839438" y="107252"/>
                </a:lnTo>
                <a:lnTo>
                  <a:pt x="2943320" y="107252"/>
                </a:lnTo>
                <a:cubicBezTo>
                  <a:pt x="2972943" y="107252"/>
                  <a:pt x="2996946" y="83249"/>
                  <a:pt x="2996946" y="53626"/>
                </a:cubicBezTo>
                <a:cubicBezTo>
                  <a:pt x="2996946" y="24003"/>
                  <a:pt x="2972943" y="0"/>
                  <a:pt x="2943320" y="0"/>
                </a:cubicBezTo>
                <a:lnTo>
                  <a:pt x="290132" y="0"/>
                </a:lnTo>
                <a:cubicBezTo>
                  <a:pt x="221170" y="0"/>
                  <a:pt x="165068" y="56102"/>
                  <a:pt x="165068" y="125063"/>
                </a:cubicBezTo>
                <a:lnTo>
                  <a:pt x="165068" y="1899571"/>
                </a:lnTo>
                <a:lnTo>
                  <a:pt x="82201" y="1899571"/>
                </a:lnTo>
                <a:cubicBezTo>
                  <a:pt x="36957" y="1899571"/>
                  <a:pt x="0" y="1936433"/>
                  <a:pt x="0" y="1981676"/>
                </a:cubicBezTo>
                <a:lnTo>
                  <a:pt x="0" y="2278190"/>
                </a:lnTo>
                <a:cubicBezTo>
                  <a:pt x="0" y="2323529"/>
                  <a:pt x="36862" y="2360295"/>
                  <a:pt x="82201" y="2360295"/>
                </a:cubicBezTo>
                <a:lnTo>
                  <a:pt x="165068" y="2360295"/>
                </a:lnTo>
                <a:lnTo>
                  <a:pt x="165068" y="2648903"/>
                </a:lnTo>
                <a:cubicBezTo>
                  <a:pt x="165068" y="2698147"/>
                  <a:pt x="205073" y="2738247"/>
                  <a:pt x="254413" y="2738247"/>
                </a:cubicBezTo>
                <a:lnTo>
                  <a:pt x="1071658" y="2738247"/>
                </a:lnTo>
                <a:cubicBezTo>
                  <a:pt x="1101281" y="2738247"/>
                  <a:pt x="1125284" y="2714244"/>
                  <a:pt x="1125284" y="2684621"/>
                </a:cubicBezTo>
                <a:cubicBezTo>
                  <a:pt x="1125284" y="2654999"/>
                  <a:pt x="1101281" y="2630996"/>
                  <a:pt x="1071658" y="2630996"/>
                </a:cubicBezTo>
                <a:lnTo>
                  <a:pt x="272320" y="2630996"/>
                </a:lnTo>
                <a:lnTo>
                  <a:pt x="272320" y="2360295"/>
                </a:lnTo>
                <a:lnTo>
                  <a:pt x="788956" y="2360295"/>
                </a:lnTo>
                <a:cubicBezTo>
                  <a:pt x="834295" y="2360295"/>
                  <a:pt x="871157" y="2323433"/>
                  <a:pt x="871157" y="2278190"/>
                </a:cubicBezTo>
                <a:lnTo>
                  <a:pt x="871157" y="2208467"/>
                </a:lnTo>
                <a:cubicBezTo>
                  <a:pt x="967740" y="2256663"/>
                  <a:pt x="1075563" y="2285429"/>
                  <a:pt x="1189292" y="2289143"/>
                </a:cubicBezTo>
                <a:cubicBezTo>
                  <a:pt x="1197864" y="2289429"/>
                  <a:pt x="1206437" y="2289524"/>
                  <a:pt x="1215009" y="2289524"/>
                </a:cubicBezTo>
                <a:cubicBezTo>
                  <a:pt x="1263491" y="2289524"/>
                  <a:pt x="1311878" y="2285048"/>
                  <a:pt x="1359218" y="2276094"/>
                </a:cubicBezTo>
                <a:cubicBezTo>
                  <a:pt x="1374457" y="2273237"/>
                  <a:pt x="1387793" y="2263807"/>
                  <a:pt x="1395603" y="2250472"/>
                </a:cubicBezTo>
                <a:cubicBezTo>
                  <a:pt x="1403414" y="2237042"/>
                  <a:pt x="1405033" y="2220849"/>
                  <a:pt x="1400080" y="2206181"/>
                </a:cubicBezTo>
                <a:lnTo>
                  <a:pt x="1279779" y="1853470"/>
                </a:lnTo>
                <a:cubicBezTo>
                  <a:pt x="1272350" y="1831753"/>
                  <a:pt x="1251966" y="1817180"/>
                  <a:pt x="1229011" y="1817180"/>
                </a:cubicBezTo>
                <a:lnTo>
                  <a:pt x="1215104" y="1817180"/>
                </a:lnTo>
                <a:cubicBezTo>
                  <a:pt x="1162145" y="1817180"/>
                  <a:pt x="1109853" y="1803178"/>
                  <a:pt x="1064038" y="1776794"/>
                </a:cubicBezTo>
                <a:cubicBezTo>
                  <a:pt x="1038416" y="1762030"/>
                  <a:pt x="1005650" y="1770888"/>
                  <a:pt x="990886" y="1796510"/>
                </a:cubicBezTo>
                <a:cubicBezTo>
                  <a:pt x="976122" y="1822133"/>
                  <a:pt x="984885" y="1854899"/>
                  <a:pt x="1010602" y="1869662"/>
                </a:cubicBezTo>
                <a:cubicBezTo>
                  <a:pt x="1065562" y="1901285"/>
                  <a:pt x="1127284" y="1919764"/>
                  <a:pt x="1190435" y="1923574"/>
                </a:cubicBezTo>
                <a:lnTo>
                  <a:pt x="1277684" y="2179511"/>
                </a:lnTo>
                <a:cubicBezTo>
                  <a:pt x="1249490" y="2182082"/>
                  <a:pt x="1221105" y="2183035"/>
                  <a:pt x="1192816" y="2182082"/>
                </a:cubicBezTo>
                <a:cubicBezTo>
                  <a:pt x="1075754" y="2178273"/>
                  <a:pt x="965930" y="2143601"/>
                  <a:pt x="871157" y="2086356"/>
                </a:cubicBezTo>
                <a:lnTo>
                  <a:pt x="871157" y="1981772"/>
                </a:lnTo>
                <a:cubicBezTo>
                  <a:pt x="871157" y="1936433"/>
                  <a:pt x="834295" y="1899666"/>
                  <a:pt x="788956" y="1899666"/>
                </a:cubicBezTo>
                <a:lnTo>
                  <a:pt x="670084" y="1899666"/>
                </a:lnTo>
                <a:cubicBezTo>
                  <a:pt x="597694" y="1797939"/>
                  <a:pt x="552831" y="1675543"/>
                  <a:pt x="547211" y="1543336"/>
                </a:cubicBezTo>
                <a:cubicBezTo>
                  <a:pt x="542639" y="1436846"/>
                  <a:pt x="563213" y="1331976"/>
                  <a:pt x="606933" y="1236440"/>
                </a:cubicBezTo>
                <a:lnTo>
                  <a:pt x="811244" y="1440752"/>
                </a:lnTo>
                <a:cubicBezTo>
                  <a:pt x="806863" y="1464945"/>
                  <a:pt x="804672" y="1489520"/>
                  <a:pt x="804672" y="1514189"/>
                </a:cubicBezTo>
                <a:cubicBezTo>
                  <a:pt x="804672" y="1559433"/>
                  <a:pt x="812102" y="1604105"/>
                  <a:pt x="826770" y="1646873"/>
                </a:cubicBezTo>
                <a:cubicBezTo>
                  <a:pt x="836390" y="1674876"/>
                  <a:pt x="866775" y="1689830"/>
                  <a:pt x="894779" y="1680210"/>
                </a:cubicBezTo>
                <a:cubicBezTo>
                  <a:pt x="922782" y="1670685"/>
                  <a:pt x="937736" y="1640205"/>
                  <a:pt x="928116" y="1612202"/>
                </a:cubicBezTo>
                <a:cubicBezTo>
                  <a:pt x="917353" y="1580579"/>
                  <a:pt x="911828" y="1547527"/>
                  <a:pt x="911828" y="1514094"/>
                </a:cubicBezTo>
                <a:cubicBezTo>
                  <a:pt x="911828" y="1488091"/>
                  <a:pt x="915162" y="1462183"/>
                  <a:pt x="921734" y="1437132"/>
                </a:cubicBezTo>
                <a:cubicBezTo>
                  <a:pt x="926592" y="1418749"/>
                  <a:pt x="921258" y="1399127"/>
                  <a:pt x="907733" y="1385697"/>
                </a:cubicBezTo>
                <a:lnTo>
                  <a:pt x="631222" y="1109091"/>
                </a:lnTo>
                <a:cubicBezTo>
                  <a:pt x="619506" y="1097375"/>
                  <a:pt x="603028" y="1091756"/>
                  <a:pt x="586645" y="1093851"/>
                </a:cubicBezTo>
                <a:cubicBezTo>
                  <a:pt x="570262" y="1095851"/>
                  <a:pt x="555689" y="1105472"/>
                  <a:pt x="547211" y="1119664"/>
                </a:cubicBezTo>
                <a:cubicBezTo>
                  <a:pt x="470726" y="1248823"/>
                  <a:pt x="433673" y="1396937"/>
                  <a:pt x="440150" y="1547813"/>
                </a:cubicBezTo>
                <a:cubicBezTo>
                  <a:pt x="445580" y="1675257"/>
                  <a:pt x="482346" y="1794986"/>
                  <a:pt x="542830" y="1899571"/>
                </a:cubicBezTo>
                <a:lnTo>
                  <a:pt x="272320" y="1899571"/>
                </a:lnTo>
                <a:lnTo>
                  <a:pt x="272320" y="426434"/>
                </a:lnTo>
                <a:lnTo>
                  <a:pt x="3550539" y="426434"/>
                </a:lnTo>
                <a:lnTo>
                  <a:pt x="3550539" y="2630996"/>
                </a:lnTo>
                <a:lnTo>
                  <a:pt x="1321689" y="2630996"/>
                </a:lnTo>
                <a:cubicBezTo>
                  <a:pt x="1292066" y="2630996"/>
                  <a:pt x="1268063" y="2654999"/>
                  <a:pt x="1268063" y="2684621"/>
                </a:cubicBezTo>
                <a:cubicBezTo>
                  <a:pt x="1268063" y="2714244"/>
                  <a:pt x="1292066" y="2738247"/>
                  <a:pt x="1321689" y="2738247"/>
                </a:cubicBezTo>
                <a:lnTo>
                  <a:pt x="3568446" y="2738247"/>
                </a:lnTo>
                <a:cubicBezTo>
                  <a:pt x="3617690" y="2738247"/>
                  <a:pt x="3657791" y="2698242"/>
                  <a:pt x="3657791" y="2648903"/>
                </a:cubicBezTo>
                <a:lnTo>
                  <a:pt x="3657791" y="125063"/>
                </a:lnTo>
                <a:cubicBezTo>
                  <a:pt x="3657695" y="56102"/>
                  <a:pt x="3601593" y="95"/>
                  <a:pt x="3532727" y="95"/>
                </a:cubicBezTo>
                <a:lnTo>
                  <a:pt x="3532727" y="95"/>
                </a:lnTo>
                <a:close/>
                <a:moveTo>
                  <a:pt x="763905" y="2006727"/>
                </a:moveTo>
                <a:lnTo>
                  <a:pt x="763905" y="2253139"/>
                </a:lnTo>
                <a:lnTo>
                  <a:pt x="107252" y="2253139"/>
                </a:lnTo>
                <a:lnTo>
                  <a:pt x="107252" y="2006727"/>
                </a:lnTo>
                <a:lnTo>
                  <a:pt x="763905" y="2006727"/>
                </a:lnTo>
                <a:close/>
                <a:moveTo>
                  <a:pt x="732282" y="319278"/>
                </a:moveTo>
                <a:lnTo>
                  <a:pt x="272225" y="319278"/>
                </a:lnTo>
                <a:lnTo>
                  <a:pt x="272225" y="125063"/>
                </a:lnTo>
                <a:cubicBezTo>
                  <a:pt x="272225" y="115157"/>
                  <a:pt x="280226" y="107156"/>
                  <a:pt x="290132" y="107156"/>
                </a:cubicBezTo>
                <a:lnTo>
                  <a:pt x="732282" y="107156"/>
                </a:lnTo>
                <a:lnTo>
                  <a:pt x="732282" y="319278"/>
                </a:lnTo>
                <a:close/>
              </a:path>
            </a:pathLst>
          </a:custGeom>
          <a:solidFill>
            <a:schemeClr val="bg1"/>
          </a:solidFill>
          <a:ln w="0" cap="flat">
            <a:noFill/>
            <a:prstDash val="solid"/>
            <a:miter/>
          </a:ln>
          <a:effectLst/>
        </p:spPr>
        <p:txBody>
          <a:bodyPr lIns="63752" tIns="31876" rIns="63752" bIns="31876"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55"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55" name="任意多边形: 形状 254">
            <a:extLst>
              <a:ext uri="{FF2B5EF4-FFF2-40B4-BE49-F238E27FC236}">
                <a16:creationId xmlns:a16="http://schemas.microsoft.com/office/drawing/2014/main" id="{156B8C1A-B803-7340-40A9-FA7B2279BDAD}"/>
              </a:ext>
            </a:extLst>
          </p:cNvPr>
          <p:cNvSpPr/>
          <p:nvPr/>
        </p:nvSpPr>
        <p:spPr>
          <a:xfrm>
            <a:off x="6065190" y="3745978"/>
            <a:ext cx="232438" cy="112520"/>
          </a:xfrm>
          <a:custGeom>
            <a:avLst/>
            <a:gdLst>
              <a:gd name="connsiteX0" fmla="*/ 462036 w 470543"/>
              <a:gd name="connsiteY0" fmla="*/ 187798 h 302995"/>
              <a:gd name="connsiteX1" fmla="*/ 421019 w 470543"/>
              <a:gd name="connsiteY1" fmla="*/ 187798 h 302995"/>
              <a:gd name="connsiteX2" fmla="*/ 414426 w 470543"/>
              <a:gd name="connsiteY2" fmla="*/ 181205 h 302995"/>
              <a:gd name="connsiteX3" fmla="*/ 414426 w 470543"/>
              <a:gd name="connsiteY3" fmla="*/ 33026 h 302995"/>
              <a:gd name="connsiteX4" fmla="*/ 421019 w 470543"/>
              <a:gd name="connsiteY4" fmla="*/ 26433 h 302995"/>
              <a:gd name="connsiteX5" fmla="*/ 462036 w 470543"/>
              <a:gd name="connsiteY5" fmla="*/ 26433 h 302995"/>
              <a:gd name="connsiteX6" fmla="*/ 470528 w 470543"/>
              <a:gd name="connsiteY6" fmla="*/ 17941 h 302995"/>
              <a:gd name="connsiteX7" fmla="*/ 462036 w 470543"/>
              <a:gd name="connsiteY7" fmla="*/ 9449 h 302995"/>
              <a:gd name="connsiteX8" fmla="*/ 421019 w 470543"/>
              <a:gd name="connsiteY8" fmla="*/ 9449 h 302995"/>
              <a:gd name="connsiteX9" fmla="*/ 399052 w 470543"/>
              <a:gd name="connsiteY9" fmla="*/ 24534 h 302995"/>
              <a:gd name="connsiteX10" fmla="*/ 372634 w 470543"/>
              <a:gd name="connsiteY10" fmla="*/ 24534 h 302995"/>
              <a:gd name="connsiteX11" fmla="*/ 363139 w 470543"/>
              <a:gd name="connsiteY11" fmla="*/ 17592 h 302995"/>
              <a:gd name="connsiteX12" fmla="*/ 309194 w 470543"/>
              <a:gd name="connsiteY12" fmla="*/ 0 h 302995"/>
              <a:gd name="connsiteX13" fmla="*/ 159192 w 470543"/>
              <a:gd name="connsiteY13" fmla="*/ 0 h 302995"/>
              <a:gd name="connsiteX14" fmla="*/ 127655 w 470543"/>
              <a:gd name="connsiteY14" fmla="*/ 31538 h 302995"/>
              <a:gd name="connsiteX15" fmla="*/ 134035 w 470543"/>
              <a:gd name="connsiteY15" fmla="*/ 50527 h 302995"/>
              <a:gd name="connsiteX16" fmla="*/ 118601 w 470543"/>
              <a:gd name="connsiteY16" fmla="*/ 77629 h 302995"/>
              <a:gd name="connsiteX17" fmla="*/ 124981 w 470543"/>
              <a:gd name="connsiteY17" fmla="*/ 96618 h 302995"/>
              <a:gd name="connsiteX18" fmla="*/ 109546 w 470543"/>
              <a:gd name="connsiteY18" fmla="*/ 123720 h 302995"/>
              <a:gd name="connsiteX19" fmla="*/ 113177 w 470543"/>
              <a:gd name="connsiteY19" fmla="*/ 138380 h 302995"/>
              <a:gd name="connsiteX20" fmla="*/ 31538 w 470543"/>
              <a:gd name="connsiteY20" fmla="*/ 138380 h 302995"/>
              <a:gd name="connsiteX21" fmla="*/ 0 w 470543"/>
              <a:gd name="connsiteY21" fmla="*/ 169918 h 302995"/>
              <a:gd name="connsiteX22" fmla="*/ 31538 w 470543"/>
              <a:gd name="connsiteY22" fmla="*/ 201455 h 302995"/>
              <a:gd name="connsiteX23" fmla="*/ 147191 w 470543"/>
              <a:gd name="connsiteY23" fmla="*/ 201455 h 302995"/>
              <a:gd name="connsiteX24" fmla="*/ 155683 w 470543"/>
              <a:gd name="connsiteY24" fmla="*/ 192963 h 302995"/>
              <a:gd name="connsiteX25" fmla="*/ 147191 w 470543"/>
              <a:gd name="connsiteY25" fmla="*/ 184471 h 302995"/>
              <a:gd name="connsiteX26" fmla="*/ 31538 w 470543"/>
              <a:gd name="connsiteY26" fmla="*/ 184471 h 302995"/>
              <a:gd name="connsiteX27" fmla="*/ 16984 w 470543"/>
              <a:gd name="connsiteY27" fmla="*/ 169918 h 302995"/>
              <a:gd name="connsiteX28" fmla="*/ 31538 w 470543"/>
              <a:gd name="connsiteY28" fmla="*/ 155364 h 302995"/>
              <a:gd name="connsiteX29" fmla="*/ 163461 w 470543"/>
              <a:gd name="connsiteY29" fmla="*/ 155364 h 302995"/>
              <a:gd name="connsiteX30" fmla="*/ 171953 w 470543"/>
              <a:gd name="connsiteY30" fmla="*/ 146872 h 302995"/>
              <a:gd name="connsiteX31" fmla="*/ 171953 w 470543"/>
              <a:gd name="connsiteY31" fmla="*/ 146826 h 302995"/>
              <a:gd name="connsiteX32" fmla="*/ 171953 w 470543"/>
              <a:gd name="connsiteY32" fmla="*/ 146781 h 302995"/>
              <a:gd name="connsiteX33" fmla="*/ 163461 w 470543"/>
              <a:gd name="connsiteY33" fmla="*/ 138289 h 302995"/>
              <a:gd name="connsiteX34" fmla="*/ 141084 w 470543"/>
              <a:gd name="connsiteY34" fmla="*/ 138289 h 302995"/>
              <a:gd name="connsiteX35" fmla="*/ 126531 w 470543"/>
              <a:gd name="connsiteY35" fmla="*/ 123735 h 302995"/>
              <a:gd name="connsiteX36" fmla="*/ 141084 w 470543"/>
              <a:gd name="connsiteY36" fmla="*/ 109182 h 302995"/>
              <a:gd name="connsiteX37" fmla="*/ 164753 w 470543"/>
              <a:gd name="connsiteY37" fmla="*/ 109182 h 302995"/>
              <a:gd name="connsiteX38" fmla="*/ 173245 w 470543"/>
              <a:gd name="connsiteY38" fmla="*/ 100690 h 302995"/>
              <a:gd name="connsiteX39" fmla="*/ 164753 w 470543"/>
              <a:gd name="connsiteY39" fmla="*/ 92198 h 302995"/>
              <a:gd name="connsiteX40" fmla="*/ 150138 w 470543"/>
              <a:gd name="connsiteY40" fmla="*/ 92198 h 302995"/>
              <a:gd name="connsiteX41" fmla="*/ 135585 w 470543"/>
              <a:gd name="connsiteY41" fmla="*/ 77644 h 302995"/>
              <a:gd name="connsiteX42" fmla="*/ 150138 w 470543"/>
              <a:gd name="connsiteY42" fmla="*/ 63091 h 302995"/>
              <a:gd name="connsiteX43" fmla="*/ 165147 w 470543"/>
              <a:gd name="connsiteY43" fmla="*/ 63091 h 302995"/>
              <a:gd name="connsiteX44" fmla="*/ 173640 w 470543"/>
              <a:gd name="connsiteY44" fmla="*/ 54598 h 302995"/>
              <a:gd name="connsiteX45" fmla="*/ 165147 w 470543"/>
              <a:gd name="connsiteY45" fmla="*/ 46106 h 302995"/>
              <a:gd name="connsiteX46" fmla="*/ 159192 w 470543"/>
              <a:gd name="connsiteY46" fmla="*/ 46106 h 302995"/>
              <a:gd name="connsiteX47" fmla="*/ 144639 w 470543"/>
              <a:gd name="connsiteY47" fmla="*/ 31553 h 302995"/>
              <a:gd name="connsiteX48" fmla="*/ 159192 w 470543"/>
              <a:gd name="connsiteY48" fmla="*/ 16999 h 302995"/>
              <a:gd name="connsiteX49" fmla="*/ 309194 w 470543"/>
              <a:gd name="connsiteY49" fmla="*/ 16999 h 302995"/>
              <a:gd name="connsiteX50" fmla="*/ 353128 w 470543"/>
              <a:gd name="connsiteY50" fmla="*/ 31340 h 302995"/>
              <a:gd name="connsiteX51" fmla="*/ 364856 w 470543"/>
              <a:gd name="connsiteY51" fmla="*/ 39908 h 302995"/>
              <a:gd name="connsiteX52" fmla="*/ 369869 w 470543"/>
              <a:gd name="connsiteY52" fmla="*/ 41549 h 302995"/>
              <a:gd name="connsiteX53" fmla="*/ 397442 w 470543"/>
              <a:gd name="connsiteY53" fmla="*/ 41549 h 302995"/>
              <a:gd name="connsiteX54" fmla="*/ 397442 w 470543"/>
              <a:gd name="connsiteY54" fmla="*/ 172743 h 302995"/>
              <a:gd name="connsiteX55" fmla="*/ 360192 w 470543"/>
              <a:gd name="connsiteY55" fmla="*/ 172743 h 302995"/>
              <a:gd name="connsiteX56" fmla="*/ 341218 w 470543"/>
              <a:gd name="connsiteY56" fmla="*/ 179260 h 302995"/>
              <a:gd name="connsiteX57" fmla="*/ 309133 w 470543"/>
              <a:gd name="connsiteY57" fmla="*/ 204281 h 302995"/>
              <a:gd name="connsiteX58" fmla="*/ 297253 w 470543"/>
              <a:gd name="connsiteY58" fmla="*/ 228618 h 302995"/>
              <a:gd name="connsiteX59" fmla="*/ 297253 w 470543"/>
              <a:gd name="connsiteY59" fmla="*/ 266278 h 302995"/>
              <a:gd name="connsiteX60" fmla="*/ 277504 w 470543"/>
              <a:gd name="connsiteY60" fmla="*/ 286027 h 302995"/>
              <a:gd name="connsiteX61" fmla="*/ 257770 w 470543"/>
              <a:gd name="connsiteY61" fmla="*/ 266278 h 302995"/>
              <a:gd name="connsiteX62" fmla="*/ 257770 w 470543"/>
              <a:gd name="connsiteY62" fmla="*/ 209522 h 302995"/>
              <a:gd name="connsiteX63" fmla="*/ 232735 w 470543"/>
              <a:gd name="connsiteY63" fmla="*/ 184486 h 302995"/>
              <a:gd name="connsiteX64" fmla="*/ 183453 w 470543"/>
              <a:gd name="connsiteY64" fmla="*/ 184486 h 302995"/>
              <a:gd name="connsiteX65" fmla="*/ 174961 w 470543"/>
              <a:gd name="connsiteY65" fmla="*/ 192978 h 302995"/>
              <a:gd name="connsiteX66" fmla="*/ 183453 w 470543"/>
              <a:gd name="connsiteY66" fmla="*/ 201470 h 302995"/>
              <a:gd name="connsiteX67" fmla="*/ 232735 w 470543"/>
              <a:gd name="connsiteY67" fmla="*/ 201470 h 302995"/>
              <a:gd name="connsiteX68" fmla="*/ 240801 w 470543"/>
              <a:gd name="connsiteY68" fmla="*/ 209522 h 302995"/>
              <a:gd name="connsiteX69" fmla="*/ 240801 w 470543"/>
              <a:gd name="connsiteY69" fmla="*/ 266278 h 302995"/>
              <a:gd name="connsiteX70" fmla="*/ 277520 w 470543"/>
              <a:gd name="connsiteY70" fmla="*/ 302996 h 302995"/>
              <a:gd name="connsiteX71" fmla="*/ 314237 w 470543"/>
              <a:gd name="connsiteY71" fmla="*/ 266278 h 302995"/>
              <a:gd name="connsiteX72" fmla="*/ 314237 w 470543"/>
              <a:gd name="connsiteY72" fmla="*/ 228618 h 302995"/>
              <a:gd name="connsiteX73" fmla="*/ 319585 w 470543"/>
              <a:gd name="connsiteY73" fmla="*/ 217665 h 302995"/>
              <a:gd name="connsiteX74" fmla="*/ 351670 w 470543"/>
              <a:gd name="connsiteY74" fmla="*/ 192659 h 302995"/>
              <a:gd name="connsiteX75" fmla="*/ 360207 w 470543"/>
              <a:gd name="connsiteY75" fmla="*/ 189727 h 302995"/>
              <a:gd name="connsiteX76" fmla="*/ 399067 w 470543"/>
              <a:gd name="connsiteY76" fmla="*/ 189727 h 302995"/>
              <a:gd name="connsiteX77" fmla="*/ 421034 w 470543"/>
              <a:gd name="connsiteY77" fmla="*/ 204813 h 302995"/>
              <a:gd name="connsiteX78" fmla="*/ 462051 w 470543"/>
              <a:gd name="connsiteY78" fmla="*/ 204813 h 302995"/>
              <a:gd name="connsiteX79" fmla="*/ 470543 w 470543"/>
              <a:gd name="connsiteY79" fmla="*/ 196321 h 302995"/>
              <a:gd name="connsiteX80" fmla="*/ 462036 w 470543"/>
              <a:gd name="connsiteY80" fmla="*/ 187798 h 302995"/>
              <a:gd name="connsiteX81" fmla="*/ 462036 w 470543"/>
              <a:gd name="connsiteY81" fmla="*/ 187798 h 302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70543" h="302995">
                <a:moveTo>
                  <a:pt x="462036" y="187798"/>
                </a:moveTo>
                <a:lnTo>
                  <a:pt x="421019" y="187798"/>
                </a:lnTo>
                <a:cubicBezTo>
                  <a:pt x="417388" y="187798"/>
                  <a:pt x="414426" y="184836"/>
                  <a:pt x="414426" y="181205"/>
                </a:cubicBezTo>
                <a:lnTo>
                  <a:pt x="414426" y="33026"/>
                </a:lnTo>
                <a:cubicBezTo>
                  <a:pt x="414426" y="29396"/>
                  <a:pt x="417388" y="26433"/>
                  <a:pt x="421019" y="26433"/>
                </a:cubicBezTo>
                <a:lnTo>
                  <a:pt x="462036" y="26433"/>
                </a:lnTo>
                <a:cubicBezTo>
                  <a:pt x="466730" y="26433"/>
                  <a:pt x="470528" y="22635"/>
                  <a:pt x="470528" y="17941"/>
                </a:cubicBezTo>
                <a:cubicBezTo>
                  <a:pt x="470528" y="13247"/>
                  <a:pt x="466730" y="9449"/>
                  <a:pt x="462036" y="9449"/>
                </a:cubicBezTo>
                <a:lnTo>
                  <a:pt x="421019" y="9449"/>
                </a:lnTo>
                <a:cubicBezTo>
                  <a:pt x="411008" y="9449"/>
                  <a:pt x="402470" y="15723"/>
                  <a:pt x="399052" y="24534"/>
                </a:cubicBezTo>
                <a:lnTo>
                  <a:pt x="372634" y="24534"/>
                </a:lnTo>
                <a:lnTo>
                  <a:pt x="363139" y="17592"/>
                </a:lnTo>
                <a:cubicBezTo>
                  <a:pt x="347370" y="6092"/>
                  <a:pt x="328715" y="0"/>
                  <a:pt x="309194" y="0"/>
                </a:cubicBezTo>
                <a:lnTo>
                  <a:pt x="159192" y="0"/>
                </a:lnTo>
                <a:cubicBezTo>
                  <a:pt x="141798" y="0"/>
                  <a:pt x="127655" y="14143"/>
                  <a:pt x="127655" y="31538"/>
                </a:cubicBezTo>
                <a:cubicBezTo>
                  <a:pt x="127655" y="38663"/>
                  <a:pt x="130040" y="45240"/>
                  <a:pt x="134035" y="50527"/>
                </a:cubicBezTo>
                <a:cubicBezTo>
                  <a:pt x="124799" y="56042"/>
                  <a:pt x="118601" y="66129"/>
                  <a:pt x="118601" y="77629"/>
                </a:cubicBezTo>
                <a:cubicBezTo>
                  <a:pt x="118601" y="84754"/>
                  <a:pt x="120986" y="91332"/>
                  <a:pt x="124981" y="96618"/>
                </a:cubicBezTo>
                <a:cubicBezTo>
                  <a:pt x="115745" y="102133"/>
                  <a:pt x="109546" y="112220"/>
                  <a:pt x="109546" y="123720"/>
                </a:cubicBezTo>
                <a:cubicBezTo>
                  <a:pt x="109546" y="129007"/>
                  <a:pt x="110868" y="133990"/>
                  <a:pt x="113177" y="138380"/>
                </a:cubicBezTo>
                <a:lnTo>
                  <a:pt x="31538" y="138380"/>
                </a:lnTo>
                <a:cubicBezTo>
                  <a:pt x="14159" y="138380"/>
                  <a:pt x="0" y="152523"/>
                  <a:pt x="0" y="169918"/>
                </a:cubicBezTo>
                <a:cubicBezTo>
                  <a:pt x="0" y="187312"/>
                  <a:pt x="14143" y="201455"/>
                  <a:pt x="31538" y="201455"/>
                </a:cubicBezTo>
                <a:lnTo>
                  <a:pt x="147191" y="201455"/>
                </a:lnTo>
                <a:cubicBezTo>
                  <a:pt x="151885" y="201455"/>
                  <a:pt x="155683" y="197657"/>
                  <a:pt x="155683" y="192963"/>
                </a:cubicBezTo>
                <a:cubicBezTo>
                  <a:pt x="155683" y="188269"/>
                  <a:pt x="151885" y="184471"/>
                  <a:pt x="147191" y="184471"/>
                </a:cubicBezTo>
                <a:lnTo>
                  <a:pt x="31538" y="184471"/>
                </a:lnTo>
                <a:cubicBezTo>
                  <a:pt x="23517" y="184471"/>
                  <a:pt x="16984" y="177939"/>
                  <a:pt x="16984" y="169918"/>
                </a:cubicBezTo>
                <a:cubicBezTo>
                  <a:pt x="16984" y="161881"/>
                  <a:pt x="23517" y="155364"/>
                  <a:pt x="31538" y="155364"/>
                </a:cubicBezTo>
                <a:lnTo>
                  <a:pt x="163461" y="155364"/>
                </a:lnTo>
                <a:cubicBezTo>
                  <a:pt x="168155" y="155364"/>
                  <a:pt x="171953" y="151566"/>
                  <a:pt x="171953" y="146872"/>
                </a:cubicBezTo>
                <a:cubicBezTo>
                  <a:pt x="171953" y="146857"/>
                  <a:pt x="171953" y="146842"/>
                  <a:pt x="171953" y="146826"/>
                </a:cubicBezTo>
                <a:cubicBezTo>
                  <a:pt x="171953" y="146811"/>
                  <a:pt x="171953" y="146796"/>
                  <a:pt x="171953" y="146781"/>
                </a:cubicBezTo>
                <a:cubicBezTo>
                  <a:pt x="171953" y="142087"/>
                  <a:pt x="168155" y="138289"/>
                  <a:pt x="163461" y="138289"/>
                </a:cubicBezTo>
                <a:lnTo>
                  <a:pt x="141084" y="138289"/>
                </a:lnTo>
                <a:cubicBezTo>
                  <a:pt x="133063" y="138289"/>
                  <a:pt x="126531" y="131756"/>
                  <a:pt x="126531" y="123735"/>
                </a:cubicBezTo>
                <a:cubicBezTo>
                  <a:pt x="126531" y="115714"/>
                  <a:pt x="133063" y="109182"/>
                  <a:pt x="141084" y="109182"/>
                </a:cubicBezTo>
                <a:lnTo>
                  <a:pt x="164753" y="109182"/>
                </a:lnTo>
                <a:cubicBezTo>
                  <a:pt x="169447" y="109182"/>
                  <a:pt x="173245" y="105384"/>
                  <a:pt x="173245" y="100690"/>
                </a:cubicBezTo>
                <a:cubicBezTo>
                  <a:pt x="173245" y="95995"/>
                  <a:pt x="169447" y="92198"/>
                  <a:pt x="164753" y="92198"/>
                </a:cubicBezTo>
                <a:lnTo>
                  <a:pt x="150138" y="92198"/>
                </a:lnTo>
                <a:cubicBezTo>
                  <a:pt x="142117" y="92198"/>
                  <a:pt x="135585" y="85665"/>
                  <a:pt x="135585" y="77644"/>
                </a:cubicBezTo>
                <a:cubicBezTo>
                  <a:pt x="135585" y="69623"/>
                  <a:pt x="142117" y="63091"/>
                  <a:pt x="150138" y="63091"/>
                </a:cubicBezTo>
                <a:lnTo>
                  <a:pt x="165147" y="63091"/>
                </a:lnTo>
                <a:cubicBezTo>
                  <a:pt x="169826" y="63091"/>
                  <a:pt x="173640" y="59293"/>
                  <a:pt x="173640" y="54598"/>
                </a:cubicBezTo>
                <a:cubicBezTo>
                  <a:pt x="173640" y="49904"/>
                  <a:pt x="169842" y="46106"/>
                  <a:pt x="165147" y="46106"/>
                </a:cubicBezTo>
                <a:lnTo>
                  <a:pt x="159192" y="46106"/>
                </a:lnTo>
                <a:cubicBezTo>
                  <a:pt x="151171" y="46106"/>
                  <a:pt x="144639" y="39574"/>
                  <a:pt x="144639" y="31553"/>
                </a:cubicBezTo>
                <a:cubicBezTo>
                  <a:pt x="144639" y="23517"/>
                  <a:pt x="151171" y="16999"/>
                  <a:pt x="159192" y="16999"/>
                </a:cubicBezTo>
                <a:lnTo>
                  <a:pt x="309194" y="16999"/>
                </a:lnTo>
                <a:cubicBezTo>
                  <a:pt x="325084" y="16999"/>
                  <a:pt x="340276" y="21952"/>
                  <a:pt x="353128" y="31340"/>
                </a:cubicBezTo>
                <a:lnTo>
                  <a:pt x="364856" y="39908"/>
                </a:lnTo>
                <a:cubicBezTo>
                  <a:pt x="366314" y="40972"/>
                  <a:pt x="368061" y="41549"/>
                  <a:pt x="369869" y="41549"/>
                </a:cubicBezTo>
                <a:lnTo>
                  <a:pt x="397442" y="41549"/>
                </a:lnTo>
                <a:lnTo>
                  <a:pt x="397442" y="172743"/>
                </a:lnTo>
                <a:lnTo>
                  <a:pt x="360192" y="172743"/>
                </a:lnTo>
                <a:cubicBezTo>
                  <a:pt x="353356" y="172743"/>
                  <a:pt x="346611" y="175052"/>
                  <a:pt x="341218" y="179260"/>
                </a:cubicBezTo>
                <a:lnTo>
                  <a:pt x="309133" y="204281"/>
                </a:lnTo>
                <a:cubicBezTo>
                  <a:pt x="301583" y="210175"/>
                  <a:pt x="297253" y="219047"/>
                  <a:pt x="297253" y="228618"/>
                </a:cubicBezTo>
                <a:lnTo>
                  <a:pt x="297253" y="266278"/>
                </a:lnTo>
                <a:cubicBezTo>
                  <a:pt x="297253" y="277170"/>
                  <a:pt x="288397" y="286027"/>
                  <a:pt x="277504" y="286027"/>
                </a:cubicBezTo>
                <a:cubicBezTo>
                  <a:pt x="266627" y="286027"/>
                  <a:pt x="257770" y="277170"/>
                  <a:pt x="257770" y="266278"/>
                </a:cubicBezTo>
                <a:lnTo>
                  <a:pt x="257770" y="209522"/>
                </a:lnTo>
                <a:cubicBezTo>
                  <a:pt x="257770" y="195713"/>
                  <a:pt x="246544" y="184486"/>
                  <a:pt x="232735" y="184486"/>
                </a:cubicBezTo>
                <a:lnTo>
                  <a:pt x="183453" y="184486"/>
                </a:lnTo>
                <a:cubicBezTo>
                  <a:pt x="178759" y="184486"/>
                  <a:pt x="174961" y="188284"/>
                  <a:pt x="174961" y="192978"/>
                </a:cubicBezTo>
                <a:cubicBezTo>
                  <a:pt x="174961" y="197673"/>
                  <a:pt x="178759" y="201470"/>
                  <a:pt x="183453" y="201470"/>
                </a:cubicBezTo>
                <a:lnTo>
                  <a:pt x="232735" y="201470"/>
                </a:lnTo>
                <a:cubicBezTo>
                  <a:pt x="237186" y="201470"/>
                  <a:pt x="240801" y="205086"/>
                  <a:pt x="240801" y="209522"/>
                </a:cubicBezTo>
                <a:lnTo>
                  <a:pt x="240801" y="266278"/>
                </a:lnTo>
                <a:cubicBezTo>
                  <a:pt x="240801" y="286528"/>
                  <a:pt x="257269" y="302996"/>
                  <a:pt x="277520" y="302996"/>
                </a:cubicBezTo>
                <a:cubicBezTo>
                  <a:pt x="297770" y="302996"/>
                  <a:pt x="314237" y="286528"/>
                  <a:pt x="314237" y="266278"/>
                </a:cubicBezTo>
                <a:lnTo>
                  <a:pt x="314237" y="228618"/>
                </a:lnTo>
                <a:cubicBezTo>
                  <a:pt x="314237" y="224303"/>
                  <a:pt x="316182" y="220323"/>
                  <a:pt x="319585" y="217665"/>
                </a:cubicBezTo>
                <a:lnTo>
                  <a:pt x="351670" y="192659"/>
                </a:lnTo>
                <a:cubicBezTo>
                  <a:pt x="354100" y="190760"/>
                  <a:pt x="357123" y="189727"/>
                  <a:pt x="360207" y="189727"/>
                </a:cubicBezTo>
                <a:lnTo>
                  <a:pt x="399067" y="189727"/>
                </a:lnTo>
                <a:cubicBezTo>
                  <a:pt x="402485" y="198539"/>
                  <a:pt x="411038" y="204813"/>
                  <a:pt x="421034" y="204813"/>
                </a:cubicBezTo>
                <a:lnTo>
                  <a:pt x="462051" y="204813"/>
                </a:lnTo>
                <a:cubicBezTo>
                  <a:pt x="466746" y="204813"/>
                  <a:pt x="470543" y="201015"/>
                  <a:pt x="470543" y="196321"/>
                </a:cubicBezTo>
                <a:cubicBezTo>
                  <a:pt x="470528" y="191596"/>
                  <a:pt x="466730" y="187798"/>
                  <a:pt x="462036" y="187798"/>
                </a:cubicBezTo>
                <a:lnTo>
                  <a:pt x="462036" y="187798"/>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56" name="任意多边形: 形状 255">
            <a:extLst>
              <a:ext uri="{FF2B5EF4-FFF2-40B4-BE49-F238E27FC236}">
                <a16:creationId xmlns:a16="http://schemas.microsoft.com/office/drawing/2014/main" id="{FB89FF15-97D6-184C-A629-AD4DA230ADF2}"/>
              </a:ext>
            </a:extLst>
          </p:cNvPr>
          <p:cNvSpPr/>
          <p:nvPr/>
        </p:nvSpPr>
        <p:spPr>
          <a:xfrm>
            <a:off x="6009448" y="3849184"/>
            <a:ext cx="232438" cy="112526"/>
          </a:xfrm>
          <a:custGeom>
            <a:avLst/>
            <a:gdLst>
              <a:gd name="connsiteX0" fmla="*/ 351943 w 470543"/>
              <a:gd name="connsiteY0" fmla="*/ 225352 h 303010"/>
              <a:gd name="connsiteX1" fmla="*/ 345562 w 470543"/>
              <a:gd name="connsiteY1" fmla="*/ 206362 h 303010"/>
              <a:gd name="connsiteX2" fmla="*/ 360997 w 470543"/>
              <a:gd name="connsiteY2" fmla="*/ 179260 h 303010"/>
              <a:gd name="connsiteX3" fmla="*/ 357366 w 470543"/>
              <a:gd name="connsiteY3" fmla="*/ 164601 h 303010"/>
              <a:gd name="connsiteX4" fmla="*/ 439006 w 470543"/>
              <a:gd name="connsiteY4" fmla="*/ 164601 h 303010"/>
              <a:gd name="connsiteX5" fmla="*/ 470543 w 470543"/>
              <a:gd name="connsiteY5" fmla="*/ 133063 h 303010"/>
              <a:gd name="connsiteX6" fmla="*/ 439006 w 470543"/>
              <a:gd name="connsiteY6" fmla="*/ 101525 h 303010"/>
              <a:gd name="connsiteX7" fmla="*/ 237824 w 470543"/>
              <a:gd name="connsiteY7" fmla="*/ 101525 h 303010"/>
              <a:gd name="connsiteX8" fmla="*/ 229757 w 470543"/>
              <a:gd name="connsiteY8" fmla="*/ 93474 h 303010"/>
              <a:gd name="connsiteX9" fmla="*/ 229757 w 470543"/>
              <a:gd name="connsiteY9" fmla="*/ 36718 h 303010"/>
              <a:gd name="connsiteX10" fmla="*/ 193039 w 470543"/>
              <a:gd name="connsiteY10" fmla="*/ 0 h 303010"/>
              <a:gd name="connsiteX11" fmla="*/ 156321 w 470543"/>
              <a:gd name="connsiteY11" fmla="*/ 36718 h 303010"/>
              <a:gd name="connsiteX12" fmla="*/ 156321 w 470543"/>
              <a:gd name="connsiteY12" fmla="*/ 74378 h 303010"/>
              <a:gd name="connsiteX13" fmla="*/ 150974 w 470543"/>
              <a:gd name="connsiteY13" fmla="*/ 85331 h 303010"/>
              <a:gd name="connsiteX14" fmla="*/ 118889 w 470543"/>
              <a:gd name="connsiteY14" fmla="*/ 110336 h 303010"/>
              <a:gd name="connsiteX15" fmla="*/ 110352 w 470543"/>
              <a:gd name="connsiteY15" fmla="*/ 113268 h 303010"/>
              <a:gd name="connsiteX16" fmla="*/ 71491 w 470543"/>
              <a:gd name="connsiteY16" fmla="*/ 113268 h 303010"/>
              <a:gd name="connsiteX17" fmla="*/ 49509 w 470543"/>
              <a:gd name="connsiteY17" fmla="*/ 98183 h 303010"/>
              <a:gd name="connsiteX18" fmla="*/ 8492 w 470543"/>
              <a:gd name="connsiteY18" fmla="*/ 98183 h 303010"/>
              <a:gd name="connsiteX19" fmla="*/ 0 w 470543"/>
              <a:gd name="connsiteY19" fmla="*/ 106675 h 303010"/>
              <a:gd name="connsiteX20" fmla="*/ 8492 w 470543"/>
              <a:gd name="connsiteY20" fmla="*/ 115167 h 303010"/>
              <a:gd name="connsiteX21" fmla="*/ 49509 w 470543"/>
              <a:gd name="connsiteY21" fmla="*/ 115167 h 303010"/>
              <a:gd name="connsiteX22" fmla="*/ 56102 w 470543"/>
              <a:gd name="connsiteY22" fmla="*/ 121760 h 303010"/>
              <a:gd name="connsiteX23" fmla="*/ 56102 w 470543"/>
              <a:gd name="connsiteY23" fmla="*/ 184198 h 303010"/>
              <a:gd name="connsiteX24" fmla="*/ 64595 w 470543"/>
              <a:gd name="connsiteY24" fmla="*/ 192690 h 303010"/>
              <a:gd name="connsiteX25" fmla="*/ 73087 w 470543"/>
              <a:gd name="connsiteY25" fmla="*/ 184198 h 303010"/>
              <a:gd name="connsiteX26" fmla="*/ 73087 w 470543"/>
              <a:gd name="connsiteY26" fmla="*/ 130268 h 303010"/>
              <a:gd name="connsiteX27" fmla="*/ 110352 w 470543"/>
              <a:gd name="connsiteY27" fmla="*/ 130268 h 303010"/>
              <a:gd name="connsiteX28" fmla="*/ 129326 w 470543"/>
              <a:gd name="connsiteY28" fmla="*/ 123750 h 303010"/>
              <a:gd name="connsiteX29" fmla="*/ 161395 w 470543"/>
              <a:gd name="connsiteY29" fmla="*/ 98730 h 303010"/>
              <a:gd name="connsiteX30" fmla="*/ 173275 w 470543"/>
              <a:gd name="connsiteY30" fmla="*/ 74393 h 303010"/>
              <a:gd name="connsiteX31" fmla="*/ 173275 w 470543"/>
              <a:gd name="connsiteY31" fmla="*/ 36733 h 303010"/>
              <a:gd name="connsiteX32" fmla="*/ 193009 w 470543"/>
              <a:gd name="connsiteY32" fmla="*/ 16999 h 303010"/>
              <a:gd name="connsiteX33" fmla="*/ 212758 w 470543"/>
              <a:gd name="connsiteY33" fmla="*/ 36733 h 303010"/>
              <a:gd name="connsiteX34" fmla="*/ 212758 w 470543"/>
              <a:gd name="connsiteY34" fmla="*/ 93489 h 303010"/>
              <a:gd name="connsiteX35" fmla="*/ 237794 w 470543"/>
              <a:gd name="connsiteY35" fmla="*/ 118525 h 303010"/>
              <a:gd name="connsiteX36" fmla="*/ 438991 w 470543"/>
              <a:gd name="connsiteY36" fmla="*/ 118525 h 303010"/>
              <a:gd name="connsiteX37" fmla="*/ 453544 w 470543"/>
              <a:gd name="connsiteY37" fmla="*/ 133078 h 303010"/>
              <a:gd name="connsiteX38" fmla="*/ 438991 w 470543"/>
              <a:gd name="connsiteY38" fmla="*/ 147632 h 303010"/>
              <a:gd name="connsiteX39" fmla="*/ 307067 w 470543"/>
              <a:gd name="connsiteY39" fmla="*/ 147632 h 303010"/>
              <a:gd name="connsiteX40" fmla="*/ 298575 w 470543"/>
              <a:gd name="connsiteY40" fmla="*/ 156124 h 303010"/>
              <a:gd name="connsiteX41" fmla="*/ 298575 w 470543"/>
              <a:gd name="connsiteY41" fmla="*/ 156184 h 303010"/>
              <a:gd name="connsiteX42" fmla="*/ 298575 w 470543"/>
              <a:gd name="connsiteY42" fmla="*/ 156230 h 303010"/>
              <a:gd name="connsiteX43" fmla="*/ 307067 w 470543"/>
              <a:gd name="connsiteY43" fmla="*/ 164722 h 303010"/>
              <a:gd name="connsiteX44" fmla="*/ 329444 w 470543"/>
              <a:gd name="connsiteY44" fmla="*/ 164722 h 303010"/>
              <a:gd name="connsiteX45" fmla="*/ 343998 w 470543"/>
              <a:gd name="connsiteY45" fmla="*/ 179276 h 303010"/>
              <a:gd name="connsiteX46" fmla="*/ 329444 w 470543"/>
              <a:gd name="connsiteY46" fmla="*/ 193829 h 303010"/>
              <a:gd name="connsiteX47" fmla="*/ 305776 w 470543"/>
              <a:gd name="connsiteY47" fmla="*/ 193829 h 303010"/>
              <a:gd name="connsiteX48" fmla="*/ 297284 w 470543"/>
              <a:gd name="connsiteY48" fmla="*/ 202321 h 303010"/>
              <a:gd name="connsiteX49" fmla="*/ 305776 w 470543"/>
              <a:gd name="connsiteY49" fmla="*/ 210813 h 303010"/>
              <a:gd name="connsiteX50" fmla="*/ 320390 w 470543"/>
              <a:gd name="connsiteY50" fmla="*/ 210813 h 303010"/>
              <a:gd name="connsiteX51" fmla="*/ 334944 w 470543"/>
              <a:gd name="connsiteY51" fmla="*/ 225367 h 303010"/>
              <a:gd name="connsiteX52" fmla="*/ 320390 w 470543"/>
              <a:gd name="connsiteY52" fmla="*/ 239920 h 303010"/>
              <a:gd name="connsiteX53" fmla="*/ 305381 w 470543"/>
              <a:gd name="connsiteY53" fmla="*/ 239920 h 303010"/>
              <a:gd name="connsiteX54" fmla="*/ 296889 w 470543"/>
              <a:gd name="connsiteY54" fmla="*/ 248412 h 303010"/>
              <a:gd name="connsiteX55" fmla="*/ 305381 w 470543"/>
              <a:gd name="connsiteY55" fmla="*/ 256904 h 303010"/>
              <a:gd name="connsiteX56" fmla="*/ 311336 w 470543"/>
              <a:gd name="connsiteY56" fmla="*/ 256904 h 303010"/>
              <a:gd name="connsiteX57" fmla="*/ 325889 w 470543"/>
              <a:gd name="connsiteY57" fmla="*/ 271458 h 303010"/>
              <a:gd name="connsiteX58" fmla="*/ 311336 w 470543"/>
              <a:gd name="connsiteY58" fmla="*/ 286012 h 303010"/>
              <a:gd name="connsiteX59" fmla="*/ 161350 w 470543"/>
              <a:gd name="connsiteY59" fmla="*/ 286012 h 303010"/>
              <a:gd name="connsiteX60" fmla="*/ 117416 w 470543"/>
              <a:gd name="connsiteY60" fmla="*/ 271671 h 303010"/>
              <a:gd name="connsiteX61" fmla="*/ 105688 w 470543"/>
              <a:gd name="connsiteY61" fmla="*/ 263103 h 303010"/>
              <a:gd name="connsiteX62" fmla="*/ 100674 w 470543"/>
              <a:gd name="connsiteY62" fmla="*/ 261477 h 303010"/>
              <a:gd name="connsiteX63" fmla="*/ 73102 w 470543"/>
              <a:gd name="connsiteY63" fmla="*/ 261477 h 303010"/>
              <a:gd name="connsiteX64" fmla="*/ 73102 w 470543"/>
              <a:gd name="connsiteY64" fmla="*/ 220414 h 303010"/>
              <a:gd name="connsiteX65" fmla="*/ 64610 w 470543"/>
              <a:gd name="connsiteY65" fmla="*/ 211922 h 303010"/>
              <a:gd name="connsiteX66" fmla="*/ 56118 w 470543"/>
              <a:gd name="connsiteY66" fmla="*/ 220414 h 303010"/>
              <a:gd name="connsiteX67" fmla="*/ 56118 w 470543"/>
              <a:gd name="connsiteY67" fmla="*/ 269969 h 303010"/>
              <a:gd name="connsiteX68" fmla="*/ 49524 w 470543"/>
              <a:gd name="connsiteY68" fmla="*/ 276562 h 303010"/>
              <a:gd name="connsiteX69" fmla="*/ 8507 w 470543"/>
              <a:gd name="connsiteY69" fmla="*/ 276562 h 303010"/>
              <a:gd name="connsiteX70" fmla="*/ 15 w 470543"/>
              <a:gd name="connsiteY70" fmla="*/ 285055 h 303010"/>
              <a:gd name="connsiteX71" fmla="*/ 8507 w 470543"/>
              <a:gd name="connsiteY71" fmla="*/ 293547 h 303010"/>
              <a:gd name="connsiteX72" fmla="*/ 49524 w 470543"/>
              <a:gd name="connsiteY72" fmla="*/ 293547 h 303010"/>
              <a:gd name="connsiteX73" fmla="*/ 71507 w 470543"/>
              <a:gd name="connsiteY73" fmla="*/ 278461 h 303010"/>
              <a:gd name="connsiteX74" fmla="*/ 97925 w 470543"/>
              <a:gd name="connsiteY74" fmla="*/ 278461 h 303010"/>
              <a:gd name="connsiteX75" fmla="*/ 107420 w 470543"/>
              <a:gd name="connsiteY75" fmla="*/ 285404 h 303010"/>
              <a:gd name="connsiteX76" fmla="*/ 161365 w 470543"/>
              <a:gd name="connsiteY76" fmla="*/ 303011 h 303010"/>
              <a:gd name="connsiteX77" fmla="*/ 311366 w 470543"/>
              <a:gd name="connsiteY77" fmla="*/ 303011 h 303010"/>
              <a:gd name="connsiteX78" fmla="*/ 342904 w 470543"/>
              <a:gd name="connsiteY78" fmla="*/ 271473 h 303010"/>
              <a:gd name="connsiteX79" fmla="*/ 336523 w 470543"/>
              <a:gd name="connsiteY79" fmla="*/ 252484 h 303010"/>
              <a:gd name="connsiteX80" fmla="*/ 351943 w 470543"/>
              <a:gd name="connsiteY80" fmla="*/ 225352 h 303010"/>
              <a:gd name="connsiteX81" fmla="*/ 351943 w 470543"/>
              <a:gd name="connsiteY81" fmla="*/ 225352 h 3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70543" h="303010">
                <a:moveTo>
                  <a:pt x="351943" y="225352"/>
                </a:moveTo>
                <a:cubicBezTo>
                  <a:pt x="351943" y="218227"/>
                  <a:pt x="349558" y="211649"/>
                  <a:pt x="345562" y="206362"/>
                </a:cubicBezTo>
                <a:cubicBezTo>
                  <a:pt x="354799" y="200848"/>
                  <a:pt x="360997" y="190760"/>
                  <a:pt x="360997" y="179260"/>
                </a:cubicBezTo>
                <a:cubicBezTo>
                  <a:pt x="360997" y="173974"/>
                  <a:pt x="359675" y="168991"/>
                  <a:pt x="357366" y="164601"/>
                </a:cubicBezTo>
                <a:lnTo>
                  <a:pt x="439006" y="164601"/>
                </a:lnTo>
                <a:cubicBezTo>
                  <a:pt x="456385" y="164601"/>
                  <a:pt x="470543" y="150457"/>
                  <a:pt x="470543" y="133063"/>
                </a:cubicBezTo>
                <a:cubicBezTo>
                  <a:pt x="470543" y="115669"/>
                  <a:pt x="456400" y="101525"/>
                  <a:pt x="439006" y="101525"/>
                </a:cubicBezTo>
                <a:lnTo>
                  <a:pt x="237824" y="101525"/>
                </a:lnTo>
                <a:cubicBezTo>
                  <a:pt x="233373" y="101525"/>
                  <a:pt x="229757" y="97910"/>
                  <a:pt x="229757" y="93474"/>
                </a:cubicBezTo>
                <a:lnTo>
                  <a:pt x="229757" y="36718"/>
                </a:lnTo>
                <a:cubicBezTo>
                  <a:pt x="229757" y="16468"/>
                  <a:pt x="213290" y="0"/>
                  <a:pt x="193039" y="0"/>
                </a:cubicBezTo>
                <a:cubicBezTo>
                  <a:pt x="172789" y="0"/>
                  <a:pt x="156321" y="16468"/>
                  <a:pt x="156321" y="36718"/>
                </a:cubicBezTo>
                <a:lnTo>
                  <a:pt x="156321" y="74378"/>
                </a:lnTo>
                <a:cubicBezTo>
                  <a:pt x="156321" y="78692"/>
                  <a:pt x="154361" y="82672"/>
                  <a:pt x="150974" y="85331"/>
                </a:cubicBezTo>
                <a:lnTo>
                  <a:pt x="118889" y="110336"/>
                </a:lnTo>
                <a:cubicBezTo>
                  <a:pt x="116459" y="112235"/>
                  <a:pt x="113435" y="113268"/>
                  <a:pt x="110352" y="113268"/>
                </a:cubicBezTo>
                <a:lnTo>
                  <a:pt x="71491" y="113268"/>
                </a:lnTo>
                <a:cubicBezTo>
                  <a:pt x="68073" y="104457"/>
                  <a:pt x="59521" y="98183"/>
                  <a:pt x="49509" y="98183"/>
                </a:cubicBezTo>
                <a:lnTo>
                  <a:pt x="8492" y="98183"/>
                </a:lnTo>
                <a:cubicBezTo>
                  <a:pt x="3798" y="98183"/>
                  <a:pt x="0" y="101981"/>
                  <a:pt x="0" y="106675"/>
                </a:cubicBezTo>
                <a:cubicBezTo>
                  <a:pt x="0" y="111369"/>
                  <a:pt x="3798" y="115167"/>
                  <a:pt x="8492" y="115167"/>
                </a:cubicBezTo>
                <a:lnTo>
                  <a:pt x="49509" y="115167"/>
                </a:lnTo>
                <a:cubicBezTo>
                  <a:pt x="53140" y="115167"/>
                  <a:pt x="56102" y="118130"/>
                  <a:pt x="56102" y="121760"/>
                </a:cubicBezTo>
                <a:lnTo>
                  <a:pt x="56102" y="184198"/>
                </a:lnTo>
                <a:cubicBezTo>
                  <a:pt x="56102" y="188892"/>
                  <a:pt x="59900" y="192690"/>
                  <a:pt x="64595" y="192690"/>
                </a:cubicBezTo>
                <a:cubicBezTo>
                  <a:pt x="69289" y="192690"/>
                  <a:pt x="73087" y="188892"/>
                  <a:pt x="73087" y="184198"/>
                </a:cubicBezTo>
                <a:lnTo>
                  <a:pt x="73087" y="130268"/>
                </a:lnTo>
                <a:lnTo>
                  <a:pt x="110352" y="130268"/>
                </a:lnTo>
                <a:cubicBezTo>
                  <a:pt x="117188" y="130268"/>
                  <a:pt x="123933" y="127959"/>
                  <a:pt x="129326" y="123750"/>
                </a:cubicBezTo>
                <a:lnTo>
                  <a:pt x="161395" y="98730"/>
                </a:lnTo>
                <a:cubicBezTo>
                  <a:pt x="168945" y="92836"/>
                  <a:pt x="173275" y="83979"/>
                  <a:pt x="173275" y="74393"/>
                </a:cubicBezTo>
                <a:lnTo>
                  <a:pt x="173275" y="36733"/>
                </a:lnTo>
                <a:cubicBezTo>
                  <a:pt x="173275" y="25856"/>
                  <a:pt x="182132" y="16999"/>
                  <a:pt x="193009" y="16999"/>
                </a:cubicBezTo>
                <a:cubicBezTo>
                  <a:pt x="203901" y="16999"/>
                  <a:pt x="212758" y="25856"/>
                  <a:pt x="212758" y="36733"/>
                </a:cubicBezTo>
                <a:lnTo>
                  <a:pt x="212758" y="93489"/>
                </a:lnTo>
                <a:cubicBezTo>
                  <a:pt x="212758" y="107298"/>
                  <a:pt x="223984" y="118525"/>
                  <a:pt x="237794" y="118525"/>
                </a:cubicBezTo>
                <a:lnTo>
                  <a:pt x="438991" y="118525"/>
                </a:lnTo>
                <a:cubicBezTo>
                  <a:pt x="447012" y="118525"/>
                  <a:pt x="453544" y="125057"/>
                  <a:pt x="453544" y="133078"/>
                </a:cubicBezTo>
                <a:cubicBezTo>
                  <a:pt x="453544" y="141114"/>
                  <a:pt x="447012" y="147632"/>
                  <a:pt x="438991" y="147632"/>
                </a:cubicBezTo>
                <a:lnTo>
                  <a:pt x="307067" y="147632"/>
                </a:lnTo>
                <a:cubicBezTo>
                  <a:pt x="302373" y="147632"/>
                  <a:pt x="298575" y="151429"/>
                  <a:pt x="298575" y="156124"/>
                </a:cubicBezTo>
                <a:cubicBezTo>
                  <a:pt x="298575" y="156139"/>
                  <a:pt x="298575" y="156154"/>
                  <a:pt x="298575" y="156184"/>
                </a:cubicBezTo>
                <a:cubicBezTo>
                  <a:pt x="298575" y="156200"/>
                  <a:pt x="298575" y="156215"/>
                  <a:pt x="298575" y="156230"/>
                </a:cubicBezTo>
                <a:cubicBezTo>
                  <a:pt x="298575" y="160924"/>
                  <a:pt x="302373" y="164722"/>
                  <a:pt x="307067" y="164722"/>
                </a:cubicBezTo>
                <a:lnTo>
                  <a:pt x="329444" y="164722"/>
                </a:lnTo>
                <a:cubicBezTo>
                  <a:pt x="337465" y="164722"/>
                  <a:pt x="343998" y="171255"/>
                  <a:pt x="343998" y="179276"/>
                </a:cubicBezTo>
                <a:cubicBezTo>
                  <a:pt x="343998" y="187297"/>
                  <a:pt x="337465" y="193829"/>
                  <a:pt x="329444" y="193829"/>
                </a:cubicBezTo>
                <a:lnTo>
                  <a:pt x="305776" y="193829"/>
                </a:lnTo>
                <a:cubicBezTo>
                  <a:pt x="301082" y="193829"/>
                  <a:pt x="297284" y="197627"/>
                  <a:pt x="297284" y="202321"/>
                </a:cubicBezTo>
                <a:cubicBezTo>
                  <a:pt x="297284" y="207015"/>
                  <a:pt x="301082" y="210813"/>
                  <a:pt x="305776" y="210813"/>
                </a:cubicBezTo>
                <a:lnTo>
                  <a:pt x="320390" y="210813"/>
                </a:lnTo>
                <a:cubicBezTo>
                  <a:pt x="328411" y="210813"/>
                  <a:pt x="334944" y="217346"/>
                  <a:pt x="334944" y="225367"/>
                </a:cubicBezTo>
                <a:cubicBezTo>
                  <a:pt x="334944" y="233403"/>
                  <a:pt x="328411" y="239920"/>
                  <a:pt x="320390" y="239920"/>
                </a:cubicBezTo>
                <a:lnTo>
                  <a:pt x="305381" y="239920"/>
                </a:lnTo>
                <a:cubicBezTo>
                  <a:pt x="300702" y="239920"/>
                  <a:pt x="296889" y="243718"/>
                  <a:pt x="296889" y="248412"/>
                </a:cubicBezTo>
                <a:cubicBezTo>
                  <a:pt x="296889" y="253107"/>
                  <a:pt x="300687" y="256904"/>
                  <a:pt x="305381" y="256904"/>
                </a:cubicBezTo>
                <a:lnTo>
                  <a:pt x="311336" y="256904"/>
                </a:lnTo>
                <a:cubicBezTo>
                  <a:pt x="319357" y="256904"/>
                  <a:pt x="325889" y="263437"/>
                  <a:pt x="325889" y="271458"/>
                </a:cubicBezTo>
                <a:cubicBezTo>
                  <a:pt x="325889" y="279494"/>
                  <a:pt x="319357" y="286012"/>
                  <a:pt x="311336" y="286012"/>
                </a:cubicBezTo>
                <a:lnTo>
                  <a:pt x="161350" y="286012"/>
                </a:lnTo>
                <a:cubicBezTo>
                  <a:pt x="145459" y="286012"/>
                  <a:pt x="130252" y="281044"/>
                  <a:pt x="117416" y="271671"/>
                </a:cubicBezTo>
                <a:lnTo>
                  <a:pt x="105688" y="263103"/>
                </a:lnTo>
                <a:cubicBezTo>
                  <a:pt x="104229" y="262039"/>
                  <a:pt x="102482" y="261477"/>
                  <a:pt x="100674" y="261477"/>
                </a:cubicBezTo>
                <a:lnTo>
                  <a:pt x="73102" y="261477"/>
                </a:lnTo>
                <a:lnTo>
                  <a:pt x="73102" y="220414"/>
                </a:lnTo>
                <a:cubicBezTo>
                  <a:pt x="73102" y="215720"/>
                  <a:pt x="69304" y="211922"/>
                  <a:pt x="64610" y="211922"/>
                </a:cubicBezTo>
                <a:cubicBezTo>
                  <a:pt x="59916" y="211922"/>
                  <a:pt x="56118" y="215720"/>
                  <a:pt x="56118" y="220414"/>
                </a:cubicBezTo>
                <a:lnTo>
                  <a:pt x="56118" y="269969"/>
                </a:lnTo>
                <a:cubicBezTo>
                  <a:pt x="56118" y="273600"/>
                  <a:pt x="53155" y="276562"/>
                  <a:pt x="49524" y="276562"/>
                </a:cubicBezTo>
                <a:lnTo>
                  <a:pt x="8507" y="276562"/>
                </a:lnTo>
                <a:cubicBezTo>
                  <a:pt x="3813" y="276562"/>
                  <a:pt x="15" y="280360"/>
                  <a:pt x="15" y="285055"/>
                </a:cubicBezTo>
                <a:cubicBezTo>
                  <a:pt x="15" y="289749"/>
                  <a:pt x="3813" y="293547"/>
                  <a:pt x="8507" y="293547"/>
                </a:cubicBezTo>
                <a:lnTo>
                  <a:pt x="49524" y="293547"/>
                </a:lnTo>
                <a:cubicBezTo>
                  <a:pt x="59536" y="293547"/>
                  <a:pt x="68089" y="287272"/>
                  <a:pt x="71507" y="278461"/>
                </a:cubicBezTo>
                <a:lnTo>
                  <a:pt x="97925" y="278461"/>
                </a:lnTo>
                <a:lnTo>
                  <a:pt x="107420" y="285404"/>
                </a:lnTo>
                <a:cubicBezTo>
                  <a:pt x="123188" y="296919"/>
                  <a:pt x="141844" y="303011"/>
                  <a:pt x="161365" y="303011"/>
                </a:cubicBezTo>
                <a:lnTo>
                  <a:pt x="311366" y="303011"/>
                </a:lnTo>
                <a:cubicBezTo>
                  <a:pt x="328761" y="303011"/>
                  <a:pt x="342904" y="288868"/>
                  <a:pt x="342904" y="271473"/>
                </a:cubicBezTo>
                <a:cubicBezTo>
                  <a:pt x="342904" y="264348"/>
                  <a:pt x="340519" y="257770"/>
                  <a:pt x="336523" y="252484"/>
                </a:cubicBezTo>
                <a:cubicBezTo>
                  <a:pt x="345745" y="246954"/>
                  <a:pt x="351943" y="236867"/>
                  <a:pt x="351943" y="225352"/>
                </a:cubicBezTo>
                <a:lnTo>
                  <a:pt x="351943" y="225352"/>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57" name="任意多边形: 形状 256">
            <a:extLst>
              <a:ext uri="{FF2B5EF4-FFF2-40B4-BE49-F238E27FC236}">
                <a16:creationId xmlns:a16="http://schemas.microsoft.com/office/drawing/2014/main" id="{C3D4CF0D-BF21-E0BA-CFA0-63B770C2FD05}"/>
              </a:ext>
            </a:extLst>
          </p:cNvPr>
          <p:cNvSpPr/>
          <p:nvPr/>
        </p:nvSpPr>
        <p:spPr>
          <a:xfrm>
            <a:off x="6186629" y="3876640"/>
            <a:ext cx="92758" cy="72280"/>
          </a:xfrm>
          <a:custGeom>
            <a:avLst/>
            <a:gdLst>
              <a:gd name="connsiteX0" fmla="*/ 181471 w 187778"/>
              <a:gd name="connsiteY0" fmla="*/ 291 h 194636"/>
              <a:gd name="connsiteX1" fmla="*/ 171079 w 187778"/>
              <a:gd name="connsiteY1" fmla="*/ 6307 h 194636"/>
              <a:gd name="connsiteX2" fmla="*/ 110526 w 187778"/>
              <a:gd name="connsiteY2" fmla="*/ 113499 h 194636"/>
              <a:gd name="connsiteX3" fmla="*/ 5978 w 187778"/>
              <a:gd name="connsiteY3" fmla="*/ 178032 h 194636"/>
              <a:gd name="connsiteX4" fmla="*/ 387 w 187778"/>
              <a:gd name="connsiteY4" fmla="*/ 188651 h 194636"/>
              <a:gd name="connsiteX5" fmla="*/ 8499 w 187778"/>
              <a:gd name="connsiteY5" fmla="*/ 194637 h 194636"/>
              <a:gd name="connsiteX6" fmla="*/ 11006 w 187778"/>
              <a:gd name="connsiteY6" fmla="*/ 194257 h 194636"/>
              <a:gd name="connsiteX7" fmla="*/ 122755 w 187778"/>
              <a:gd name="connsiteY7" fmla="*/ 125272 h 194636"/>
              <a:gd name="connsiteX8" fmla="*/ 187486 w 187778"/>
              <a:gd name="connsiteY8" fmla="*/ 10697 h 194636"/>
              <a:gd name="connsiteX9" fmla="*/ 181471 w 187778"/>
              <a:gd name="connsiteY9" fmla="*/ 291 h 194636"/>
              <a:gd name="connsiteX10" fmla="*/ 181471 w 187778"/>
              <a:gd name="connsiteY10" fmla="*/ 291 h 19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778" h="194636">
                <a:moveTo>
                  <a:pt x="181471" y="291"/>
                </a:moveTo>
                <a:cubicBezTo>
                  <a:pt x="176943" y="-924"/>
                  <a:pt x="172295" y="1780"/>
                  <a:pt x="171079" y="6307"/>
                </a:cubicBezTo>
                <a:cubicBezTo>
                  <a:pt x="160385" y="46382"/>
                  <a:pt x="139451" y="83434"/>
                  <a:pt x="110526" y="113499"/>
                </a:cubicBezTo>
                <a:cubicBezTo>
                  <a:pt x="81662" y="143487"/>
                  <a:pt x="45506" y="165803"/>
                  <a:pt x="5978" y="178032"/>
                </a:cubicBezTo>
                <a:cubicBezTo>
                  <a:pt x="1496" y="179415"/>
                  <a:pt x="-1011" y="184170"/>
                  <a:pt x="387" y="188651"/>
                </a:cubicBezTo>
                <a:cubicBezTo>
                  <a:pt x="1511" y="192297"/>
                  <a:pt x="4869" y="194637"/>
                  <a:pt x="8499" y="194637"/>
                </a:cubicBezTo>
                <a:cubicBezTo>
                  <a:pt x="9335" y="194637"/>
                  <a:pt x="10170" y="194515"/>
                  <a:pt x="11006" y="194257"/>
                </a:cubicBezTo>
                <a:cubicBezTo>
                  <a:pt x="53269" y="181177"/>
                  <a:pt x="91916" y="157311"/>
                  <a:pt x="122755" y="125272"/>
                </a:cubicBezTo>
                <a:cubicBezTo>
                  <a:pt x="153670" y="93157"/>
                  <a:pt x="176062" y="53537"/>
                  <a:pt x="187486" y="10697"/>
                </a:cubicBezTo>
                <a:cubicBezTo>
                  <a:pt x="188702" y="6155"/>
                  <a:pt x="186013" y="1506"/>
                  <a:pt x="181471" y="291"/>
                </a:cubicBezTo>
                <a:lnTo>
                  <a:pt x="181471" y="291"/>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58" name="任意多边形: 形状 257">
            <a:extLst>
              <a:ext uri="{FF2B5EF4-FFF2-40B4-BE49-F238E27FC236}">
                <a16:creationId xmlns:a16="http://schemas.microsoft.com/office/drawing/2014/main" id="{64B9B14C-ED2D-B019-7FD5-4E2B71CA08F5}"/>
              </a:ext>
            </a:extLst>
          </p:cNvPr>
          <p:cNvSpPr/>
          <p:nvPr/>
        </p:nvSpPr>
        <p:spPr>
          <a:xfrm>
            <a:off x="6271219" y="3828328"/>
            <a:ext cx="12422" cy="41188"/>
          </a:xfrm>
          <a:custGeom>
            <a:avLst/>
            <a:gdLst>
              <a:gd name="connsiteX0" fmla="*/ 6354 w 25146"/>
              <a:gd name="connsiteY0" fmla="*/ 271 h 110911"/>
              <a:gd name="connsiteX1" fmla="*/ 277 w 25146"/>
              <a:gd name="connsiteY1" fmla="*/ 10617 h 110911"/>
              <a:gd name="connsiteX2" fmla="*/ 8177 w 25146"/>
              <a:gd name="connsiteY2" fmla="*/ 72720 h 110911"/>
              <a:gd name="connsiteX3" fmla="*/ 6506 w 25146"/>
              <a:gd name="connsiteY3" fmla="*/ 101432 h 110911"/>
              <a:gd name="connsiteX4" fmla="*/ 13965 w 25146"/>
              <a:gd name="connsiteY4" fmla="*/ 110851 h 110911"/>
              <a:gd name="connsiteX5" fmla="*/ 14953 w 25146"/>
              <a:gd name="connsiteY5" fmla="*/ 110912 h 110911"/>
              <a:gd name="connsiteX6" fmla="*/ 23369 w 25146"/>
              <a:gd name="connsiteY6" fmla="*/ 103392 h 110911"/>
              <a:gd name="connsiteX7" fmla="*/ 25146 w 25146"/>
              <a:gd name="connsiteY7" fmla="*/ 72720 h 110911"/>
              <a:gd name="connsiteX8" fmla="*/ 16700 w 25146"/>
              <a:gd name="connsiteY8" fmla="*/ 6363 h 110911"/>
              <a:gd name="connsiteX9" fmla="*/ 6354 w 25146"/>
              <a:gd name="connsiteY9" fmla="*/ 271 h 110911"/>
              <a:gd name="connsiteX10" fmla="*/ 6354 w 25146"/>
              <a:gd name="connsiteY10" fmla="*/ 271 h 110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46" h="110911">
                <a:moveTo>
                  <a:pt x="6354" y="271"/>
                </a:moveTo>
                <a:cubicBezTo>
                  <a:pt x="1812" y="1441"/>
                  <a:pt x="-907" y="6075"/>
                  <a:pt x="277" y="10617"/>
                </a:cubicBezTo>
                <a:cubicBezTo>
                  <a:pt x="5519" y="30806"/>
                  <a:pt x="8177" y="51695"/>
                  <a:pt x="8177" y="72720"/>
                </a:cubicBezTo>
                <a:cubicBezTo>
                  <a:pt x="8177" y="82245"/>
                  <a:pt x="7615" y="91892"/>
                  <a:pt x="6506" y="101432"/>
                </a:cubicBezTo>
                <a:cubicBezTo>
                  <a:pt x="5959" y="106096"/>
                  <a:pt x="9301" y="110304"/>
                  <a:pt x="13965" y="110851"/>
                </a:cubicBezTo>
                <a:cubicBezTo>
                  <a:pt x="14299" y="110896"/>
                  <a:pt x="14618" y="110912"/>
                  <a:pt x="14953" y="110912"/>
                </a:cubicBezTo>
                <a:cubicBezTo>
                  <a:pt x="19206" y="110912"/>
                  <a:pt x="22867" y="107721"/>
                  <a:pt x="23369" y="103392"/>
                </a:cubicBezTo>
                <a:cubicBezTo>
                  <a:pt x="24554" y="93213"/>
                  <a:pt x="25146" y="82883"/>
                  <a:pt x="25146" y="72720"/>
                </a:cubicBezTo>
                <a:cubicBezTo>
                  <a:pt x="25146" y="50267"/>
                  <a:pt x="22305" y="27935"/>
                  <a:pt x="16700" y="6363"/>
                </a:cubicBezTo>
                <a:cubicBezTo>
                  <a:pt x="15530" y="1821"/>
                  <a:pt x="10896" y="-898"/>
                  <a:pt x="6354" y="271"/>
                </a:cubicBezTo>
                <a:lnTo>
                  <a:pt x="6354" y="271"/>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59" name="任意多边形: 形状 258">
            <a:extLst>
              <a:ext uri="{FF2B5EF4-FFF2-40B4-BE49-F238E27FC236}">
                <a16:creationId xmlns:a16="http://schemas.microsoft.com/office/drawing/2014/main" id="{A33AD9B9-CC3E-5960-07B9-183020748D9E}"/>
              </a:ext>
            </a:extLst>
          </p:cNvPr>
          <p:cNvSpPr/>
          <p:nvPr/>
        </p:nvSpPr>
        <p:spPr>
          <a:xfrm>
            <a:off x="6023436" y="3762269"/>
            <a:ext cx="94887" cy="117080"/>
          </a:xfrm>
          <a:custGeom>
            <a:avLst/>
            <a:gdLst>
              <a:gd name="connsiteX0" fmla="*/ 14705 w 192087"/>
              <a:gd name="connsiteY0" fmla="*/ 315276 h 315275"/>
              <a:gd name="connsiteX1" fmla="*/ 16589 w 192087"/>
              <a:gd name="connsiteY1" fmla="*/ 315063 h 315275"/>
              <a:gd name="connsiteX2" fmla="*/ 23000 w 192087"/>
              <a:gd name="connsiteY2" fmla="*/ 304915 h 315275"/>
              <a:gd name="connsiteX3" fmla="*/ 16984 w 192087"/>
              <a:gd name="connsiteY3" fmla="*/ 250605 h 315275"/>
              <a:gd name="connsiteX4" fmla="*/ 64746 w 192087"/>
              <a:gd name="connsiteY4" fmla="*/ 104797 h 315275"/>
              <a:gd name="connsiteX5" fmla="*/ 186249 w 192087"/>
              <a:gd name="connsiteY5" fmla="*/ 16549 h 315275"/>
              <a:gd name="connsiteX6" fmla="*/ 191657 w 192087"/>
              <a:gd name="connsiteY6" fmla="*/ 5839 h 315275"/>
              <a:gd name="connsiteX7" fmla="*/ 180932 w 192087"/>
              <a:gd name="connsiteY7" fmla="*/ 431 h 315275"/>
              <a:gd name="connsiteX8" fmla="*/ 51074 w 192087"/>
              <a:gd name="connsiteY8" fmla="*/ 94740 h 315275"/>
              <a:gd name="connsiteX9" fmla="*/ 0 w 192087"/>
              <a:gd name="connsiteY9" fmla="*/ 250605 h 315275"/>
              <a:gd name="connsiteX10" fmla="*/ 6426 w 192087"/>
              <a:gd name="connsiteY10" fmla="*/ 308637 h 315275"/>
              <a:gd name="connsiteX11" fmla="*/ 14705 w 192087"/>
              <a:gd name="connsiteY11" fmla="*/ 315276 h 315275"/>
              <a:gd name="connsiteX12" fmla="*/ 14705 w 192087"/>
              <a:gd name="connsiteY12" fmla="*/ 315276 h 31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87" h="315275">
                <a:moveTo>
                  <a:pt x="14705" y="315276"/>
                </a:moveTo>
                <a:cubicBezTo>
                  <a:pt x="15328" y="315276"/>
                  <a:pt x="15951" y="315200"/>
                  <a:pt x="16589" y="315063"/>
                </a:cubicBezTo>
                <a:cubicBezTo>
                  <a:pt x="21162" y="314030"/>
                  <a:pt x="24033" y="309488"/>
                  <a:pt x="23000" y="304915"/>
                </a:cubicBezTo>
                <a:cubicBezTo>
                  <a:pt x="19005" y="287172"/>
                  <a:pt x="16984" y="268896"/>
                  <a:pt x="16984" y="250605"/>
                </a:cubicBezTo>
                <a:cubicBezTo>
                  <a:pt x="16984" y="197708"/>
                  <a:pt x="33497" y="147288"/>
                  <a:pt x="64746" y="104797"/>
                </a:cubicBezTo>
                <a:cubicBezTo>
                  <a:pt x="95373" y="63157"/>
                  <a:pt x="137392" y="32637"/>
                  <a:pt x="186249" y="16549"/>
                </a:cubicBezTo>
                <a:cubicBezTo>
                  <a:pt x="190700" y="15091"/>
                  <a:pt x="193130" y="10275"/>
                  <a:pt x="191657" y="5839"/>
                </a:cubicBezTo>
                <a:cubicBezTo>
                  <a:pt x="190183" y="1388"/>
                  <a:pt x="185383" y="-1043"/>
                  <a:pt x="180932" y="431"/>
                </a:cubicBezTo>
                <a:cubicBezTo>
                  <a:pt x="128718" y="17612"/>
                  <a:pt x="83812" y="50229"/>
                  <a:pt x="51074" y="94740"/>
                </a:cubicBezTo>
                <a:cubicBezTo>
                  <a:pt x="17668" y="140163"/>
                  <a:pt x="0" y="194062"/>
                  <a:pt x="0" y="250605"/>
                </a:cubicBezTo>
                <a:cubicBezTo>
                  <a:pt x="0" y="270142"/>
                  <a:pt x="2172" y="289678"/>
                  <a:pt x="6426" y="308637"/>
                </a:cubicBezTo>
                <a:cubicBezTo>
                  <a:pt x="7322" y="312587"/>
                  <a:pt x="10832" y="315276"/>
                  <a:pt x="14705" y="315276"/>
                </a:cubicBezTo>
                <a:lnTo>
                  <a:pt x="14705" y="315276"/>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60" name="任意多边形: 形状 259">
            <a:extLst>
              <a:ext uri="{FF2B5EF4-FFF2-40B4-BE49-F238E27FC236}">
                <a16:creationId xmlns:a16="http://schemas.microsoft.com/office/drawing/2014/main" id="{E6EA4361-8299-42A1-BA02-6748C515D3EC}"/>
              </a:ext>
            </a:extLst>
          </p:cNvPr>
          <p:cNvSpPr/>
          <p:nvPr/>
        </p:nvSpPr>
        <p:spPr>
          <a:xfrm>
            <a:off x="6046257" y="3819986"/>
            <a:ext cx="17685" cy="64966"/>
          </a:xfrm>
          <a:custGeom>
            <a:avLst/>
            <a:gdLst>
              <a:gd name="connsiteX0" fmla="*/ 30839 w 35801"/>
              <a:gd name="connsiteY0" fmla="*/ 769 h 174940"/>
              <a:gd name="connsiteX1" fmla="*/ 19582 w 35801"/>
              <a:gd name="connsiteY1" fmla="*/ 4962 h 174940"/>
              <a:gd name="connsiteX2" fmla="*/ 0 w 35801"/>
              <a:gd name="connsiteY2" fmla="*/ 95185 h 174940"/>
              <a:gd name="connsiteX3" fmla="*/ 12989 w 35801"/>
              <a:gd name="connsiteY3" fmla="*/ 169350 h 174940"/>
              <a:gd name="connsiteX4" fmla="*/ 20964 w 35801"/>
              <a:gd name="connsiteY4" fmla="*/ 174940 h 174940"/>
              <a:gd name="connsiteX5" fmla="*/ 23866 w 35801"/>
              <a:gd name="connsiteY5" fmla="*/ 174424 h 174940"/>
              <a:gd name="connsiteX6" fmla="*/ 28955 w 35801"/>
              <a:gd name="connsiteY6" fmla="*/ 163547 h 174940"/>
              <a:gd name="connsiteX7" fmla="*/ 16969 w 35801"/>
              <a:gd name="connsiteY7" fmla="*/ 95185 h 174940"/>
              <a:gd name="connsiteX8" fmla="*/ 35017 w 35801"/>
              <a:gd name="connsiteY8" fmla="*/ 12026 h 174940"/>
              <a:gd name="connsiteX9" fmla="*/ 30839 w 35801"/>
              <a:gd name="connsiteY9" fmla="*/ 769 h 174940"/>
              <a:gd name="connsiteX10" fmla="*/ 30839 w 35801"/>
              <a:gd name="connsiteY10" fmla="*/ 769 h 17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801" h="174940">
                <a:moveTo>
                  <a:pt x="30839" y="769"/>
                </a:moveTo>
                <a:cubicBezTo>
                  <a:pt x="26570" y="-1176"/>
                  <a:pt x="21542" y="693"/>
                  <a:pt x="19582" y="4962"/>
                </a:cubicBezTo>
                <a:cubicBezTo>
                  <a:pt x="6593" y="33370"/>
                  <a:pt x="0" y="63723"/>
                  <a:pt x="0" y="95185"/>
                </a:cubicBezTo>
                <a:cubicBezTo>
                  <a:pt x="0" y="120646"/>
                  <a:pt x="4375" y="145605"/>
                  <a:pt x="12989" y="169350"/>
                </a:cubicBezTo>
                <a:cubicBezTo>
                  <a:pt x="14234" y="172798"/>
                  <a:pt x="17501" y="174940"/>
                  <a:pt x="20964" y="174940"/>
                </a:cubicBezTo>
                <a:cubicBezTo>
                  <a:pt x="21921" y="174940"/>
                  <a:pt x="22909" y="174773"/>
                  <a:pt x="23866" y="174424"/>
                </a:cubicBezTo>
                <a:cubicBezTo>
                  <a:pt x="28271" y="172829"/>
                  <a:pt x="30550" y="167952"/>
                  <a:pt x="28955" y="163547"/>
                </a:cubicBezTo>
                <a:cubicBezTo>
                  <a:pt x="21010" y="141671"/>
                  <a:pt x="16969" y="118671"/>
                  <a:pt x="16969" y="95185"/>
                </a:cubicBezTo>
                <a:cubicBezTo>
                  <a:pt x="16969" y="66184"/>
                  <a:pt x="23046" y="38201"/>
                  <a:pt x="35017" y="12026"/>
                </a:cubicBezTo>
                <a:cubicBezTo>
                  <a:pt x="36991" y="7757"/>
                  <a:pt x="35108" y="2729"/>
                  <a:pt x="30839" y="769"/>
                </a:cubicBezTo>
                <a:lnTo>
                  <a:pt x="30839" y="769"/>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61" name="任意多边形: 形状 260">
            <a:extLst>
              <a:ext uri="{FF2B5EF4-FFF2-40B4-BE49-F238E27FC236}">
                <a16:creationId xmlns:a16="http://schemas.microsoft.com/office/drawing/2014/main" id="{A2DB7F83-59F4-3906-AA92-BD937E149D0D}"/>
              </a:ext>
            </a:extLst>
          </p:cNvPr>
          <p:cNvSpPr/>
          <p:nvPr/>
        </p:nvSpPr>
        <p:spPr>
          <a:xfrm>
            <a:off x="6244282" y="3822731"/>
            <a:ext cx="16530" cy="66000"/>
          </a:xfrm>
          <a:custGeom>
            <a:avLst/>
            <a:gdLst>
              <a:gd name="connsiteX0" fmla="*/ 5176 w 33463"/>
              <a:gd name="connsiteY0" fmla="*/ 177042 h 177725"/>
              <a:gd name="connsiteX1" fmla="*/ 8488 w 33463"/>
              <a:gd name="connsiteY1" fmla="*/ 177726 h 177725"/>
              <a:gd name="connsiteX2" fmla="*/ 16297 w 33463"/>
              <a:gd name="connsiteY2" fmla="*/ 172545 h 177725"/>
              <a:gd name="connsiteX3" fmla="*/ 33463 w 33463"/>
              <a:gd name="connsiteY3" fmla="*/ 87807 h 177725"/>
              <a:gd name="connsiteX4" fmla="*/ 17208 w 33463"/>
              <a:gd name="connsiteY4" fmla="*/ 5256 h 177725"/>
              <a:gd name="connsiteX5" fmla="*/ 6133 w 33463"/>
              <a:gd name="connsiteY5" fmla="*/ 638 h 177725"/>
              <a:gd name="connsiteX6" fmla="*/ 1515 w 33463"/>
              <a:gd name="connsiteY6" fmla="*/ 11712 h 177725"/>
              <a:gd name="connsiteX7" fmla="*/ 16494 w 33463"/>
              <a:gd name="connsiteY7" fmla="*/ 87807 h 177725"/>
              <a:gd name="connsiteX8" fmla="*/ 680 w 33463"/>
              <a:gd name="connsiteY8" fmla="*/ 165922 h 177725"/>
              <a:gd name="connsiteX9" fmla="*/ 5176 w 33463"/>
              <a:gd name="connsiteY9" fmla="*/ 177042 h 177725"/>
              <a:gd name="connsiteX10" fmla="*/ 5176 w 33463"/>
              <a:gd name="connsiteY10" fmla="*/ 177042 h 17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63" h="177725">
                <a:moveTo>
                  <a:pt x="5176" y="177042"/>
                </a:moveTo>
                <a:cubicBezTo>
                  <a:pt x="6255" y="177498"/>
                  <a:pt x="7379" y="177726"/>
                  <a:pt x="8488" y="177726"/>
                </a:cubicBezTo>
                <a:cubicBezTo>
                  <a:pt x="11800" y="177726"/>
                  <a:pt x="14929" y="175781"/>
                  <a:pt x="16297" y="172545"/>
                </a:cubicBezTo>
                <a:cubicBezTo>
                  <a:pt x="27690" y="145702"/>
                  <a:pt x="33463" y="117187"/>
                  <a:pt x="33463" y="87807"/>
                </a:cubicBezTo>
                <a:cubicBezTo>
                  <a:pt x="33463" y="59262"/>
                  <a:pt x="27994" y="31492"/>
                  <a:pt x="17208" y="5256"/>
                </a:cubicBezTo>
                <a:cubicBezTo>
                  <a:pt x="15431" y="926"/>
                  <a:pt x="10463" y="-1140"/>
                  <a:pt x="6133" y="638"/>
                </a:cubicBezTo>
                <a:cubicBezTo>
                  <a:pt x="1789" y="2415"/>
                  <a:pt x="-262" y="7383"/>
                  <a:pt x="1515" y="11712"/>
                </a:cubicBezTo>
                <a:cubicBezTo>
                  <a:pt x="11450" y="35882"/>
                  <a:pt x="16494" y="61480"/>
                  <a:pt x="16494" y="87807"/>
                </a:cubicBezTo>
                <a:cubicBezTo>
                  <a:pt x="16494" y="114908"/>
                  <a:pt x="11177" y="141190"/>
                  <a:pt x="680" y="165922"/>
                </a:cubicBezTo>
                <a:cubicBezTo>
                  <a:pt x="-1159" y="170221"/>
                  <a:pt x="862" y="175204"/>
                  <a:pt x="5176" y="177042"/>
                </a:cubicBezTo>
                <a:lnTo>
                  <a:pt x="5176" y="177042"/>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62" name="任意多边形: 形状 261">
            <a:extLst>
              <a:ext uri="{FF2B5EF4-FFF2-40B4-BE49-F238E27FC236}">
                <a16:creationId xmlns:a16="http://schemas.microsoft.com/office/drawing/2014/main" id="{847E2E73-F078-5EA2-2001-66A6908E046A}"/>
              </a:ext>
            </a:extLst>
          </p:cNvPr>
          <p:cNvSpPr/>
          <p:nvPr/>
        </p:nvSpPr>
        <p:spPr>
          <a:xfrm>
            <a:off x="6098515" y="3782675"/>
            <a:ext cx="13600" cy="8384"/>
          </a:xfrm>
          <a:custGeom>
            <a:avLst/>
            <a:gdLst>
              <a:gd name="connsiteX0" fmla="*/ 15285 w 27532"/>
              <a:gd name="connsiteY0" fmla="*/ 884 h 22577"/>
              <a:gd name="connsiteX1" fmla="*/ 4302 w 27532"/>
              <a:gd name="connsiteY1" fmla="*/ 6702 h 22577"/>
              <a:gd name="connsiteX2" fmla="*/ 1111 w 27532"/>
              <a:gd name="connsiteY2" fmla="*/ 18278 h 22577"/>
              <a:gd name="connsiteX3" fmla="*/ 8510 w 27532"/>
              <a:gd name="connsiteY3" fmla="*/ 22578 h 22577"/>
              <a:gd name="connsiteX4" fmla="*/ 12687 w 27532"/>
              <a:gd name="connsiteY4" fmla="*/ 21469 h 22577"/>
              <a:gd name="connsiteX5" fmla="*/ 22805 w 27532"/>
              <a:gd name="connsiteY5" fmla="*/ 16106 h 22577"/>
              <a:gd name="connsiteX6" fmla="*/ 26649 w 27532"/>
              <a:gd name="connsiteY6" fmla="*/ 4743 h 22577"/>
              <a:gd name="connsiteX7" fmla="*/ 15285 w 27532"/>
              <a:gd name="connsiteY7" fmla="*/ 884 h 22577"/>
              <a:gd name="connsiteX8" fmla="*/ 15285 w 27532"/>
              <a:gd name="connsiteY8" fmla="*/ 884 h 2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32" h="22577">
                <a:moveTo>
                  <a:pt x="15285" y="884"/>
                </a:moveTo>
                <a:cubicBezTo>
                  <a:pt x="11548" y="2722"/>
                  <a:pt x="7857" y="4682"/>
                  <a:pt x="4302" y="6702"/>
                </a:cubicBezTo>
                <a:cubicBezTo>
                  <a:pt x="230" y="9011"/>
                  <a:pt x="-1213" y="14207"/>
                  <a:pt x="1111" y="18278"/>
                </a:cubicBezTo>
                <a:cubicBezTo>
                  <a:pt x="2676" y="21028"/>
                  <a:pt x="5547" y="22578"/>
                  <a:pt x="8510" y="22578"/>
                </a:cubicBezTo>
                <a:cubicBezTo>
                  <a:pt x="9923" y="22578"/>
                  <a:pt x="11366" y="22213"/>
                  <a:pt x="12687" y="21469"/>
                </a:cubicBezTo>
                <a:cubicBezTo>
                  <a:pt x="15954" y="19615"/>
                  <a:pt x="19357" y="17807"/>
                  <a:pt x="22805" y="16106"/>
                </a:cubicBezTo>
                <a:cubicBezTo>
                  <a:pt x="27013" y="14025"/>
                  <a:pt x="28730" y="8936"/>
                  <a:pt x="26649" y="4743"/>
                </a:cubicBezTo>
                <a:cubicBezTo>
                  <a:pt x="24567" y="519"/>
                  <a:pt x="19478" y="-1197"/>
                  <a:pt x="15285" y="884"/>
                </a:cubicBezTo>
                <a:lnTo>
                  <a:pt x="15285" y="884"/>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63" name="任意多边形: 形状 262">
            <a:extLst>
              <a:ext uri="{FF2B5EF4-FFF2-40B4-BE49-F238E27FC236}">
                <a16:creationId xmlns:a16="http://schemas.microsoft.com/office/drawing/2014/main" id="{94C2E774-421A-A2BE-2EB0-40976BBF26B7}"/>
              </a:ext>
            </a:extLst>
          </p:cNvPr>
          <p:cNvSpPr/>
          <p:nvPr/>
        </p:nvSpPr>
        <p:spPr>
          <a:xfrm>
            <a:off x="6192918" y="3916620"/>
            <a:ext cx="22088" cy="12110"/>
          </a:xfrm>
          <a:custGeom>
            <a:avLst/>
            <a:gdLst>
              <a:gd name="connsiteX0" fmla="*/ 31498 w 44714"/>
              <a:gd name="connsiteY0" fmla="*/ 1438 h 32610"/>
              <a:gd name="connsiteX1" fmla="*/ 4898 w 44714"/>
              <a:gd name="connsiteY1" fmla="*/ 16432 h 32610"/>
              <a:gd name="connsiteX2" fmla="*/ 796 w 44714"/>
              <a:gd name="connsiteY2" fmla="*/ 27719 h 32610"/>
              <a:gd name="connsiteX3" fmla="*/ 8498 w 44714"/>
              <a:gd name="connsiteY3" fmla="*/ 32611 h 32610"/>
              <a:gd name="connsiteX4" fmla="*/ 12083 w 44714"/>
              <a:gd name="connsiteY4" fmla="*/ 31821 h 32610"/>
              <a:gd name="connsiteX5" fmla="*/ 40947 w 44714"/>
              <a:gd name="connsiteY5" fmla="*/ 15550 h 32610"/>
              <a:gd name="connsiteX6" fmla="*/ 43272 w 44714"/>
              <a:gd name="connsiteY6" fmla="*/ 3777 h 32610"/>
              <a:gd name="connsiteX7" fmla="*/ 31498 w 44714"/>
              <a:gd name="connsiteY7" fmla="*/ 1438 h 32610"/>
              <a:gd name="connsiteX8" fmla="*/ 31498 w 44714"/>
              <a:gd name="connsiteY8" fmla="*/ 1438 h 3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714" h="32610">
                <a:moveTo>
                  <a:pt x="31498" y="1438"/>
                </a:moveTo>
                <a:cubicBezTo>
                  <a:pt x="23067" y="7074"/>
                  <a:pt x="14119" y="12132"/>
                  <a:pt x="4898" y="16432"/>
                </a:cubicBezTo>
                <a:cubicBezTo>
                  <a:pt x="644" y="18422"/>
                  <a:pt x="-1179" y="23465"/>
                  <a:pt x="796" y="27719"/>
                </a:cubicBezTo>
                <a:cubicBezTo>
                  <a:pt x="2239" y="30803"/>
                  <a:pt x="5293" y="32611"/>
                  <a:pt x="8498" y="32611"/>
                </a:cubicBezTo>
                <a:cubicBezTo>
                  <a:pt x="9698" y="32611"/>
                  <a:pt x="10929" y="32352"/>
                  <a:pt x="12083" y="31821"/>
                </a:cubicBezTo>
                <a:cubicBezTo>
                  <a:pt x="22080" y="27142"/>
                  <a:pt x="31802" y="21673"/>
                  <a:pt x="40947" y="15550"/>
                </a:cubicBezTo>
                <a:cubicBezTo>
                  <a:pt x="44852" y="12953"/>
                  <a:pt x="45885" y="7666"/>
                  <a:pt x="43272" y="3777"/>
                </a:cubicBezTo>
                <a:cubicBezTo>
                  <a:pt x="40674" y="-127"/>
                  <a:pt x="35402" y="-1175"/>
                  <a:pt x="31498" y="1438"/>
                </a:cubicBezTo>
                <a:lnTo>
                  <a:pt x="31498" y="1438"/>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64" name="任意多边形: 形状 263">
            <a:extLst>
              <a:ext uri="{FF2B5EF4-FFF2-40B4-BE49-F238E27FC236}">
                <a16:creationId xmlns:a16="http://schemas.microsoft.com/office/drawing/2014/main" id="{C21600AA-67F6-93E2-8F8D-475E36E860C4}"/>
              </a:ext>
            </a:extLst>
          </p:cNvPr>
          <p:cNvSpPr/>
          <p:nvPr/>
        </p:nvSpPr>
        <p:spPr>
          <a:xfrm>
            <a:off x="6124039" y="3832288"/>
            <a:ext cx="58451" cy="43947"/>
          </a:xfrm>
          <a:custGeom>
            <a:avLst/>
            <a:gdLst>
              <a:gd name="connsiteX0" fmla="*/ 59156 w 118327"/>
              <a:gd name="connsiteY0" fmla="*/ 0 h 118342"/>
              <a:gd name="connsiteX1" fmla="*/ 50664 w 118327"/>
              <a:gd name="connsiteY1" fmla="*/ 8492 h 118342"/>
              <a:gd name="connsiteX2" fmla="*/ 50664 w 118327"/>
              <a:gd name="connsiteY2" fmla="*/ 15389 h 118342"/>
              <a:gd name="connsiteX3" fmla="*/ 15374 w 118327"/>
              <a:gd name="connsiteY3" fmla="*/ 50679 h 118342"/>
              <a:gd name="connsiteX4" fmla="*/ 8492 w 118327"/>
              <a:gd name="connsiteY4" fmla="*/ 50679 h 118342"/>
              <a:gd name="connsiteX5" fmla="*/ 0 w 118327"/>
              <a:gd name="connsiteY5" fmla="*/ 59171 h 118342"/>
              <a:gd name="connsiteX6" fmla="*/ 8492 w 118327"/>
              <a:gd name="connsiteY6" fmla="*/ 67663 h 118342"/>
              <a:gd name="connsiteX7" fmla="*/ 15374 w 118327"/>
              <a:gd name="connsiteY7" fmla="*/ 67663 h 118342"/>
              <a:gd name="connsiteX8" fmla="*/ 50664 w 118327"/>
              <a:gd name="connsiteY8" fmla="*/ 102953 h 118342"/>
              <a:gd name="connsiteX9" fmla="*/ 50664 w 118327"/>
              <a:gd name="connsiteY9" fmla="*/ 109850 h 118342"/>
              <a:gd name="connsiteX10" fmla="*/ 59156 w 118327"/>
              <a:gd name="connsiteY10" fmla="*/ 118342 h 118342"/>
              <a:gd name="connsiteX11" fmla="*/ 67648 w 118327"/>
              <a:gd name="connsiteY11" fmla="*/ 109850 h 118342"/>
              <a:gd name="connsiteX12" fmla="*/ 67648 w 118327"/>
              <a:gd name="connsiteY12" fmla="*/ 102953 h 118342"/>
              <a:gd name="connsiteX13" fmla="*/ 102938 w 118327"/>
              <a:gd name="connsiteY13" fmla="*/ 67663 h 118342"/>
              <a:gd name="connsiteX14" fmla="*/ 109835 w 118327"/>
              <a:gd name="connsiteY14" fmla="*/ 67663 h 118342"/>
              <a:gd name="connsiteX15" fmla="*/ 118327 w 118327"/>
              <a:gd name="connsiteY15" fmla="*/ 59171 h 118342"/>
              <a:gd name="connsiteX16" fmla="*/ 109835 w 118327"/>
              <a:gd name="connsiteY16" fmla="*/ 50679 h 118342"/>
              <a:gd name="connsiteX17" fmla="*/ 102938 w 118327"/>
              <a:gd name="connsiteY17" fmla="*/ 50679 h 118342"/>
              <a:gd name="connsiteX18" fmla="*/ 67648 w 118327"/>
              <a:gd name="connsiteY18" fmla="*/ 15389 h 118342"/>
              <a:gd name="connsiteX19" fmla="*/ 67648 w 118327"/>
              <a:gd name="connsiteY19" fmla="*/ 8492 h 118342"/>
              <a:gd name="connsiteX20" fmla="*/ 59156 w 118327"/>
              <a:gd name="connsiteY20" fmla="*/ 0 h 118342"/>
              <a:gd name="connsiteX21" fmla="*/ 59156 w 118327"/>
              <a:gd name="connsiteY21" fmla="*/ 0 h 118342"/>
              <a:gd name="connsiteX22" fmla="*/ 86774 w 118327"/>
              <a:gd name="connsiteY22" fmla="*/ 59171 h 118342"/>
              <a:gd name="connsiteX23" fmla="*/ 59156 w 118327"/>
              <a:gd name="connsiteY23" fmla="*/ 86789 h 118342"/>
              <a:gd name="connsiteX24" fmla="*/ 31538 w 118327"/>
              <a:gd name="connsiteY24" fmla="*/ 59171 h 118342"/>
              <a:gd name="connsiteX25" fmla="*/ 59156 w 118327"/>
              <a:gd name="connsiteY25" fmla="*/ 31553 h 118342"/>
              <a:gd name="connsiteX26" fmla="*/ 86774 w 118327"/>
              <a:gd name="connsiteY26" fmla="*/ 59171 h 118342"/>
              <a:gd name="connsiteX27" fmla="*/ 86774 w 118327"/>
              <a:gd name="connsiteY27" fmla="*/ 59171 h 11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327" h="118342">
                <a:moveTo>
                  <a:pt x="59156" y="0"/>
                </a:moveTo>
                <a:cubicBezTo>
                  <a:pt x="54462" y="0"/>
                  <a:pt x="50664" y="3798"/>
                  <a:pt x="50664" y="8492"/>
                </a:cubicBezTo>
                <a:lnTo>
                  <a:pt x="50664" y="15389"/>
                </a:lnTo>
                <a:cubicBezTo>
                  <a:pt x="32875" y="18822"/>
                  <a:pt x="18822" y="32875"/>
                  <a:pt x="15374" y="50679"/>
                </a:cubicBezTo>
                <a:lnTo>
                  <a:pt x="8492" y="50679"/>
                </a:lnTo>
                <a:cubicBezTo>
                  <a:pt x="3798" y="50679"/>
                  <a:pt x="0" y="54477"/>
                  <a:pt x="0" y="59171"/>
                </a:cubicBezTo>
                <a:cubicBezTo>
                  <a:pt x="0" y="63865"/>
                  <a:pt x="3798" y="67663"/>
                  <a:pt x="8492" y="67663"/>
                </a:cubicBezTo>
                <a:lnTo>
                  <a:pt x="15374" y="67663"/>
                </a:lnTo>
                <a:cubicBezTo>
                  <a:pt x="18822" y="85453"/>
                  <a:pt x="32875" y="99505"/>
                  <a:pt x="50664" y="102953"/>
                </a:cubicBezTo>
                <a:lnTo>
                  <a:pt x="50664" y="109850"/>
                </a:lnTo>
                <a:cubicBezTo>
                  <a:pt x="50664" y="114544"/>
                  <a:pt x="54462" y="118342"/>
                  <a:pt x="59156" y="118342"/>
                </a:cubicBezTo>
                <a:cubicBezTo>
                  <a:pt x="63850" y="118342"/>
                  <a:pt x="67648" y="114544"/>
                  <a:pt x="67648" y="109850"/>
                </a:cubicBezTo>
                <a:lnTo>
                  <a:pt x="67648" y="102953"/>
                </a:lnTo>
                <a:cubicBezTo>
                  <a:pt x="85437" y="99505"/>
                  <a:pt x="99490" y="85453"/>
                  <a:pt x="102938" y="67663"/>
                </a:cubicBezTo>
                <a:lnTo>
                  <a:pt x="109835" y="67663"/>
                </a:lnTo>
                <a:cubicBezTo>
                  <a:pt x="114529" y="67663"/>
                  <a:pt x="118327" y="63865"/>
                  <a:pt x="118327" y="59171"/>
                </a:cubicBezTo>
                <a:cubicBezTo>
                  <a:pt x="118327" y="54477"/>
                  <a:pt x="114529" y="50679"/>
                  <a:pt x="109835" y="50679"/>
                </a:cubicBezTo>
                <a:lnTo>
                  <a:pt x="102938" y="50679"/>
                </a:lnTo>
                <a:cubicBezTo>
                  <a:pt x="99490" y="32875"/>
                  <a:pt x="85437" y="18822"/>
                  <a:pt x="67648" y="15389"/>
                </a:cubicBezTo>
                <a:lnTo>
                  <a:pt x="67648" y="8492"/>
                </a:lnTo>
                <a:cubicBezTo>
                  <a:pt x="67633" y="3798"/>
                  <a:pt x="63835" y="0"/>
                  <a:pt x="59156" y="0"/>
                </a:cubicBezTo>
                <a:lnTo>
                  <a:pt x="59156" y="0"/>
                </a:lnTo>
                <a:close/>
                <a:moveTo>
                  <a:pt x="86774" y="59171"/>
                </a:moveTo>
                <a:cubicBezTo>
                  <a:pt x="86774" y="74408"/>
                  <a:pt x="74378" y="86789"/>
                  <a:pt x="59156" y="86789"/>
                </a:cubicBezTo>
                <a:cubicBezTo>
                  <a:pt x="43919" y="86789"/>
                  <a:pt x="31538" y="74393"/>
                  <a:pt x="31538" y="59171"/>
                </a:cubicBezTo>
                <a:cubicBezTo>
                  <a:pt x="31538" y="43934"/>
                  <a:pt x="43934" y="31553"/>
                  <a:pt x="59156" y="31553"/>
                </a:cubicBezTo>
                <a:cubicBezTo>
                  <a:pt x="74378" y="31538"/>
                  <a:pt x="86774" y="43934"/>
                  <a:pt x="86774" y="59171"/>
                </a:cubicBezTo>
                <a:lnTo>
                  <a:pt x="86774" y="59171"/>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65" name="任意多边形: 形状 264">
            <a:extLst>
              <a:ext uri="{FF2B5EF4-FFF2-40B4-BE49-F238E27FC236}">
                <a16:creationId xmlns:a16="http://schemas.microsoft.com/office/drawing/2014/main" id="{DCF7460E-8469-637A-539F-C401A5DA7668}"/>
              </a:ext>
            </a:extLst>
          </p:cNvPr>
          <p:cNvSpPr/>
          <p:nvPr/>
        </p:nvSpPr>
        <p:spPr>
          <a:xfrm>
            <a:off x="6149066" y="3850612"/>
            <a:ext cx="8390" cy="7221"/>
          </a:xfrm>
          <a:custGeom>
            <a:avLst/>
            <a:gdLst>
              <a:gd name="connsiteX0" fmla="*/ 0 w 16984"/>
              <a:gd name="connsiteY0" fmla="*/ 8492 h 19445"/>
              <a:gd name="connsiteX1" fmla="*/ 0 w 16984"/>
              <a:gd name="connsiteY1" fmla="*/ 10953 h 19445"/>
              <a:gd name="connsiteX2" fmla="*/ 8492 w 16984"/>
              <a:gd name="connsiteY2" fmla="*/ 19445 h 19445"/>
              <a:gd name="connsiteX3" fmla="*/ 16984 w 16984"/>
              <a:gd name="connsiteY3" fmla="*/ 10953 h 19445"/>
              <a:gd name="connsiteX4" fmla="*/ 16984 w 16984"/>
              <a:gd name="connsiteY4" fmla="*/ 8492 h 19445"/>
              <a:gd name="connsiteX5" fmla="*/ 8492 w 16984"/>
              <a:gd name="connsiteY5" fmla="*/ 0 h 19445"/>
              <a:gd name="connsiteX6" fmla="*/ 0 w 16984"/>
              <a:gd name="connsiteY6" fmla="*/ 8492 h 19445"/>
              <a:gd name="connsiteX7" fmla="*/ 0 w 16984"/>
              <a:gd name="connsiteY7" fmla="*/ 8492 h 1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84" h="19445">
                <a:moveTo>
                  <a:pt x="0" y="8492"/>
                </a:moveTo>
                <a:lnTo>
                  <a:pt x="0" y="10953"/>
                </a:lnTo>
                <a:cubicBezTo>
                  <a:pt x="0" y="15647"/>
                  <a:pt x="3798" y="19445"/>
                  <a:pt x="8492" y="19445"/>
                </a:cubicBezTo>
                <a:cubicBezTo>
                  <a:pt x="13186" y="19445"/>
                  <a:pt x="16984" y="15647"/>
                  <a:pt x="16984" y="10953"/>
                </a:cubicBezTo>
                <a:lnTo>
                  <a:pt x="16984" y="8492"/>
                </a:lnTo>
                <a:cubicBezTo>
                  <a:pt x="16984" y="3798"/>
                  <a:pt x="13186" y="0"/>
                  <a:pt x="8492" y="0"/>
                </a:cubicBezTo>
                <a:cubicBezTo>
                  <a:pt x="3798" y="0"/>
                  <a:pt x="0" y="3798"/>
                  <a:pt x="0" y="8492"/>
                </a:cubicBezTo>
                <a:lnTo>
                  <a:pt x="0" y="8492"/>
                </a:lnTo>
                <a:close/>
              </a:path>
            </a:pathLst>
          </a:custGeom>
          <a:solidFill>
            <a:schemeClr val="bg1"/>
          </a:solidFill>
          <a:ln w="1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67" name="任意多边形: 形状 266">
            <a:extLst>
              <a:ext uri="{FF2B5EF4-FFF2-40B4-BE49-F238E27FC236}">
                <a16:creationId xmlns:a16="http://schemas.microsoft.com/office/drawing/2014/main" id="{B619C0CD-2A63-1151-1E66-CC1FED1ACB95}"/>
              </a:ext>
            </a:extLst>
          </p:cNvPr>
          <p:cNvSpPr/>
          <p:nvPr/>
        </p:nvSpPr>
        <p:spPr>
          <a:xfrm>
            <a:off x="6094985" y="4981538"/>
            <a:ext cx="190136" cy="65489"/>
          </a:xfrm>
          <a:custGeom>
            <a:avLst/>
            <a:gdLst>
              <a:gd name="connsiteX0" fmla="*/ 203169 w 2281999"/>
              <a:gd name="connsiteY0" fmla="*/ 897350 h 1110329"/>
              <a:gd name="connsiteX1" fmla="*/ 406432 w 2281999"/>
              <a:gd name="connsiteY1" fmla="*/ 694087 h 1110329"/>
              <a:gd name="connsiteX2" fmla="*/ 380715 w 2281999"/>
              <a:gd name="connsiteY2" fmla="*/ 595217 h 1110329"/>
              <a:gd name="connsiteX3" fmla="*/ 605219 w 2281999"/>
              <a:gd name="connsiteY3" fmla="*/ 378047 h 1110329"/>
              <a:gd name="connsiteX4" fmla="*/ 708851 w 2281999"/>
              <a:gd name="connsiteY4" fmla="*/ 406527 h 1110329"/>
              <a:gd name="connsiteX5" fmla="*/ 831438 w 2281999"/>
              <a:gd name="connsiteY5" fmla="*/ 365284 h 1110329"/>
              <a:gd name="connsiteX6" fmla="*/ 1434179 w 2281999"/>
              <a:gd name="connsiteY6" fmla="*/ 829723 h 1110329"/>
              <a:gd name="connsiteX7" fmla="*/ 1418844 w 2281999"/>
              <a:gd name="connsiteY7" fmla="*/ 906971 h 1110329"/>
              <a:gd name="connsiteX8" fmla="*/ 1622108 w 2281999"/>
              <a:gd name="connsiteY8" fmla="*/ 1110329 h 1110329"/>
              <a:gd name="connsiteX9" fmla="*/ 1825371 w 2281999"/>
              <a:gd name="connsiteY9" fmla="*/ 906971 h 1110329"/>
              <a:gd name="connsiteX10" fmla="*/ 1796892 w 2281999"/>
              <a:gd name="connsiteY10" fmla="*/ 803434 h 1110329"/>
              <a:gd name="connsiteX11" fmla="*/ 1980819 w 2281999"/>
              <a:gd name="connsiteY11" fmla="*/ 613505 h 1110329"/>
              <a:gd name="connsiteX12" fmla="*/ 2078736 w 2281999"/>
              <a:gd name="connsiteY12" fmla="*/ 638651 h 1110329"/>
              <a:gd name="connsiteX13" fmla="*/ 2282000 w 2281999"/>
              <a:gd name="connsiteY13" fmla="*/ 435293 h 1110329"/>
              <a:gd name="connsiteX14" fmla="*/ 2078736 w 2281999"/>
              <a:gd name="connsiteY14" fmla="*/ 232029 h 1110329"/>
              <a:gd name="connsiteX15" fmla="*/ 1875473 w 2281999"/>
              <a:gd name="connsiteY15" fmla="*/ 435293 h 1110329"/>
              <a:gd name="connsiteX16" fmla="*/ 1903857 w 2281999"/>
              <a:gd name="connsiteY16" fmla="*/ 538925 h 1110329"/>
              <a:gd name="connsiteX17" fmla="*/ 1719929 w 2281999"/>
              <a:gd name="connsiteY17" fmla="*/ 728853 h 1110329"/>
              <a:gd name="connsiteX18" fmla="*/ 1622012 w 2281999"/>
              <a:gd name="connsiteY18" fmla="*/ 703707 h 1110329"/>
              <a:gd name="connsiteX19" fmla="*/ 1499426 w 2281999"/>
              <a:gd name="connsiteY19" fmla="*/ 744950 h 1110329"/>
              <a:gd name="connsiteX20" fmla="*/ 896684 w 2281999"/>
              <a:gd name="connsiteY20" fmla="*/ 280607 h 1110329"/>
              <a:gd name="connsiteX21" fmla="*/ 911924 w 2281999"/>
              <a:gd name="connsiteY21" fmla="*/ 203359 h 1110329"/>
              <a:gd name="connsiteX22" fmla="*/ 708946 w 2281999"/>
              <a:gd name="connsiteY22" fmla="*/ 0 h 1110329"/>
              <a:gd name="connsiteX23" fmla="*/ 505683 w 2281999"/>
              <a:gd name="connsiteY23" fmla="*/ 203264 h 1110329"/>
              <a:gd name="connsiteX24" fmla="*/ 530829 w 2281999"/>
              <a:gd name="connsiteY24" fmla="*/ 301085 h 1110329"/>
              <a:gd name="connsiteX25" fmla="*/ 305848 w 2281999"/>
              <a:gd name="connsiteY25" fmla="*/ 518732 h 1110329"/>
              <a:gd name="connsiteX26" fmla="*/ 203264 w 2281999"/>
              <a:gd name="connsiteY26" fmla="*/ 490823 h 1110329"/>
              <a:gd name="connsiteX27" fmla="*/ 0 w 2281999"/>
              <a:gd name="connsiteY27" fmla="*/ 694087 h 1110329"/>
              <a:gd name="connsiteX28" fmla="*/ 203169 w 2281999"/>
              <a:gd name="connsiteY28" fmla="*/ 897350 h 1110329"/>
              <a:gd name="connsiteX29" fmla="*/ 203169 w 2281999"/>
              <a:gd name="connsiteY29" fmla="*/ 897350 h 1110329"/>
              <a:gd name="connsiteX30" fmla="*/ 2078927 w 2281999"/>
              <a:gd name="connsiteY30" fmla="*/ 339185 h 1110329"/>
              <a:gd name="connsiteX31" fmla="*/ 2175034 w 2281999"/>
              <a:gd name="connsiteY31" fmla="*/ 435293 h 1110329"/>
              <a:gd name="connsiteX32" fmla="*/ 2078927 w 2281999"/>
              <a:gd name="connsiteY32" fmla="*/ 531495 h 1110329"/>
              <a:gd name="connsiteX33" fmla="*/ 1982820 w 2281999"/>
              <a:gd name="connsiteY33" fmla="*/ 435293 h 1110329"/>
              <a:gd name="connsiteX34" fmla="*/ 2078927 w 2281999"/>
              <a:gd name="connsiteY34" fmla="*/ 339185 h 1110329"/>
              <a:gd name="connsiteX35" fmla="*/ 2078927 w 2281999"/>
              <a:gd name="connsiteY35" fmla="*/ 339185 h 1110329"/>
              <a:gd name="connsiteX36" fmla="*/ 1622203 w 2281999"/>
              <a:gd name="connsiteY36" fmla="*/ 810863 h 1110329"/>
              <a:gd name="connsiteX37" fmla="*/ 1718310 w 2281999"/>
              <a:gd name="connsiteY37" fmla="*/ 906971 h 1110329"/>
              <a:gd name="connsiteX38" fmla="*/ 1622203 w 2281999"/>
              <a:gd name="connsiteY38" fmla="*/ 1003173 h 1110329"/>
              <a:gd name="connsiteX39" fmla="*/ 1526096 w 2281999"/>
              <a:gd name="connsiteY39" fmla="*/ 906971 h 1110329"/>
              <a:gd name="connsiteX40" fmla="*/ 1622203 w 2281999"/>
              <a:gd name="connsiteY40" fmla="*/ 810863 h 1110329"/>
              <a:gd name="connsiteX41" fmla="*/ 1622203 w 2281999"/>
              <a:gd name="connsiteY41" fmla="*/ 810863 h 1110329"/>
              <a:gd name="connsiteX42" fmla="*/ 708946 w 2281999"/>
              <a:gd name="connsiteY42" fmla="*/ 107156 h 1110329"/>
              <a:gd name="connsiteX43" fmla="*/ 805053 w 2281999"/>
              <a:gd name="connsiteY43" fmla="*/ 203264 h 1110329"/>
              <a:gd name="connsiteX44" fmla="*/ 708946 w 2281999"/>
              <a:gd name="connsiteY44" fmla="*/ 299371 h 1110329"/>
              <a:gd name="connsiteX45" fmla="*/ 612839 w 2281999"/>
              <a:gd name="connsiteY45" fmla="*/ 203264 h 1110329"/>
              <a:gd name="connsiteX46" fmla="*/ 708946 w 2281999"/>
              <a:gd name="connsiteY46" fmla="*/ 107156 h 1110329"/>
              <a:gd name="connsiteX47" fmla="*/ 708946 w 2281999"/>
              <a:gd name="connsiteY47" fmla="*/ 107156 h 1110329"/>
              <a:gd name="connsiteX48" fmla="*/ 203169 w 2281999"/>
              <a:gd name="connsiteY48" fmla="*/ 597980 h 1110329"/>
              <a:gd name="connsiteX49" fmla="*/ 299276 w 2281999"/>
              <a:gd name="connsiteY49" fmla="*/ 694087 h 1110329"/>
              <a:gd name="connsiteX50" fmla="*/ 203169 w 2281999"/>
              <a:gd name="connsiteY50" fmla="*/ 790194 h 1110329"/>
              <a:gd name="connsiteX51" fmla="*/ 107061 w 2281999"/>
              <a:gd name="connsiteY51" fmla="*/ 694087 h 1110329"/>
              <a:gd name="connsiteX52" fmla="*/ 203169 w 2281999"/>
              <a:gd name="connsiteY52" fmla="*/ 597980 h 1110329"/>
              <a:gd name="connsiteX53" fmla="*/ 203169 w 2281999"/>
              <a:gd name="connsiteY53" fmla="*/ 597980 h 111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281999" h="1110329">
                <a:moveTo>
                  <a:pt x="203169" y="897350"/>
                </a:moveTo>
                <a:cubicBezTo>
                  <a:pt x="315278" y="897350"/>
                  <a:pt x="406432" y="806196"/>
                  <a:pt x="406432" y="694087"/>
                </a:cubicBezTo>
                <a:cubicBezTo>
                  <a:pt x="406432" y="658178"/>
                  <a:pt x="397098" y="624554"/>
                  <a:pt x="380715" y="595217"/>
                </a:cubicBezTo>
                <a:lnTo>
                  <a:pt x="605219" y="378047"/>
                </a:lnTo>
                <a:cubicBezTo>
                  <a:pt x="635604" y="396145"/>
                  <a:pt x="671036" y="406527"/>
                  <a:pt x="708851" y="406527"/>
                </a:cubicBezTo>
                <a:cubicBezTo>
                  <a:pt x="754857" y="406527"/>
                  <a:pt x="797338" y="391192"/>
                  <a:pt x="831438" y="365284"/>
                </a:cubicBezTo>
                <a:lnTo>
                  <a:pt x="1434179" y="829723"/>
                </a:lnTo>
                <a:cubicBezTo>
                  <a:pt x="1424369" y="853535"/>
                  <a:pt x="1418844" y="879634"/>
                  <a:pt x="1418844" y="906971"/>
                </a:cubicBezTo>
                <a:cubicBezTo>
                  <a:pt x="1418844" y="1019080"/>
                  <a:pt x="1509999" y="1110329"/>
                  <a:pt x="1622108" y="1110329"/>
                </a:cubicBezTo>
                <a:cubicBezTo>
                  <a:pt x="1734217" y="1110329"/>
                  <a:pt x="1825371" y="1019080"/>
                  <a:pt x="1825371" y="906971"/>
                </a:cubicBezTo>
                <a:cubicBezTo>
                  <a:pt x="1825371" y="869156"/>
                  <a:pt x="1814989" y="833819"/>
                  <a:pt x="1796892" y="803434"/>
                </a:cubicBezTo>
                <a:lnTo>
                  <a:pt x="1980819" y="613505"/>
                </a:lnTo>
                <a:cubicBezTo>
                  <a:pt x="2009870" y="629507"/>
                  <a:pt x="2043303" y="638651"/>
                  <a:pt x="2078736" y="638651"/>
                </a:cubicBezTo>
                <a:cubicBezTo>
                  <a:pt x="2190846" y="638651"/>
                  <a:pt x="2282000" y="547402"/>
                  <a:pt x="2282000" y="435293"/>
                </a:cubicBezTo>
                <a:cubicBezTo>
                  <a:pt x="2282000" y="323183"/>
                  <a:pt x="2190846" y="232029"/>
                  <a:pt x="2078736" y="232029"/>
                </a:cubicBezTo>
                <a:cubicBezTo>
                  <a:pt x="1966627" y="232029"/>
                  <a:pt x="1875473" y="323279"/>
                  <a:pt x="1875473" y="435293"/>
                </a:cubicBezTo>
                <a:cubicBezTo>
                  <a:pt x="1875473" y="473107"/>
                  <a:pt x="1885855" y="508540"/>
                  <a:pt x="1903857" y="538925"/>
                </a:cubicBezTo>
                <a:lnTo>
                  <a:pt x="1719929" y="728853"/>
                </a:lnTo>
                <a:cubicBezTo>
                  <a:pt x="1690878" y="712851"/>
                  <a:pt x="1657541" y="703707"/>
                  <a:pt x="1622012" y="703707"/>
                </a:cubicBezTo>
                <a:cubicBezTo>
                  <a:pt x="1576007" y="703707"/>
                  <a:pt x="1533525" y="719138"/>
                  <a:pt x="1499426" y="744950"/>
                </a:cubicBezTo>
                <a:lnTo>
                  <a:pt x="896684" y="280607"/>
                </a:lnTo>
                <a:cubicBezTo>
                  <a:pt x="906494" y="256794"/>
                  <a:pt x="911924" y="230696"/>
                  <a:pt x="911924" y="203359"/>
                </a:cubicBezTo>
                <a:cubicBezTo>
                  <a:pt x="912210" y="91154"/>
                  <a:pt x="821055" y="0"/>
                  <a:pt x="708946" y="0"/>
                </a:cubicBezTo>
                <a:cubicBezTo>
                  <a:pt x="596837" y="0"/>
                  <a:pt x="505683" y="91154"/>
                  <a:pt x="505683" y="203264"/>
                </a:cubicBezTo>
                <a:cubicBezTo>
                  <a:pt x="505683" y="238697"/>
                  <a:pt x="514827" y="272034"/>
                  <a:pt x="530829" y="301085"/>
                </a:cubicBezTo>
                <a:lnTo>
                  <a:pt x="305848" y="518732"/>
                </a:lnTo>
                <a:cubicBezTo>
                  <a:pt x="275749" y="501015"/>
                  <a:pt x="240602" y="490823"/>
                  <a:pt x="203264" y="490823"/>
                </a:cubicBezTo>
                <a:cubicBezTo>
                  <a:pt x="91155" y="490823"/>
                  <a:pt x="0" y="582073"/>
                  <a:pt x="0" y="694087"/>
                </a:cubicBezTo>
                <a:cubicBezTo>
                  <a:pt x="-190" y="806196"/>
                  <a:pt x="91059" y="897350"/>
                  <a:pt x="203169" y="897350"/>
                </a:cubicBezTo>
                <a:lnTo>
                  <a:pt x="203169" y="897350"/>
                </a:lnTo>
                <a:close/>
                <a:moveTo>
                  <a:pt x="2078927" y="339185"/>
                </a:moveTo>
                <a:cubicBezTo>
                  <a:pt x="2131981" y="339185"/>
                  <a:pt x="2175034" y="382334"/>
                  <a:pt x="2175034" y="435293"/>
                </a:cubicBezTo>
                <a:cubicBezTo>
                  <a:pt x="2175034" y="488347"/>
                  <a:pt x="2131886" y="531495"/>
                  <a:pt x="2078927" y="531495"/>
                </a:cubicBezTo>
                <a:cubicBezTo>
                  <a:pt x="2025873" y="531495"/>
                  <a:pt x="1982820" y="488347"/>
                  <a:pt x="1982820" y="435293"/>
                </a:cubicBezTo>
                <a:cubicBezTo>
                  <a:pt x="1982724" y="382334"/>
                  <a:pt x="2025873" y="339185"/>
                  <a:pt x="2078927" y="339185"/>
                </a:cubicBezTo>
                <a:lnTo>
                  <a:pt x="2078927" y="339185"/>
                </a:lnTo>
                <a:close/>
                <a:moveTo>
                  <a:pt x="1622203" y="810863"/>
                </a:moveTo>
                <a:cubicBezTo>
                  <a:pt x="1675257" y="810863"/>
                  <a:pt x="1718310" y="854012"/>
                  <a:pt x="1718310" y="906971"/>
                </a:cubicBezTo>
                <a:cubicBezTo>
                  <a:pt x="1718310" y="960025"/>
                  <a:pt x="1675162" y="1003173"/>
                  <a:pt x="1622203" y="1003173"/>
                </a:cubicBezTo>
                <a:cubicBezTo>
                  <a:pt x="1569149" y="1003173"/>
                  <a:pt x="1526096" y="960025"/>
                  <a:pt x="1526096" y="906971"/>
                </a:cubicBezTo>
                <a:cubicBezTo>
                  <a:pt x="1526096" y="854012"/>
                  <a:pt x="1569244" y="810863"/>
                  <a:pt x="1622203" y="810863"/>
                </a:cubicBezTo>
                <a:lnTo>
                  <a:pt x="1622203" y="810863"/>
                </a:lnTo>
                <a:close/>
                <a:moveTo>
                  <a:pt x="708946" y="107156"/>
                </a:moveTo>
                <a:cubicBezTo>
                  <a:pt x="762000" y="107156"/>
                  <a:pt x="805053" y="150305"/>
                  <a:pt x="805053" y="203264"/>
                </a:cubicBezTo>
                <a:cubicBezTo>
                  <a:pt x="805053" y="256318"/>
                  <a:pt x="761905" y="299371"/>
                  <a:pt x="708946" y="299371"/>
                </a:cubicBezTo>
                <a:cubicBezTo>
                  <a:pt x="655892" y="299371"/>
                  <a:pt x="612839" y="256223"/>
                  <a:pt x="612839" y="203264"/>
                </a:cubicBezTo>
                <a:cubicBezTo>
                  <a:pt x="612744" y="150305"/>
                  <a:pt x="655892" y="107156"/>
                  <a:pt x="708946" y="107156"/>
                </a:cubicBezTo>
                <a:lnTo>
                  <a:pt x="708946" y="107156"/>
                </a:lnTo>
                <a:close/>
                <a:moveTo>
                  <a:pt x="203169" y="597980"/>
                </a:moveTo>
                <a:cubicBezTo>
                  <a:pt x="256223" y="597980"/>
                  <a:pt x="299276" y="641128"/>
                  <a:pt x="299276" y="694087"/>
                </a:cubicBezTo>
                <a:cubicBezTo>
                  <a:pt x="299276" y="747141"/>
                  <a:pt x="256127" y="790194"/>
                  <a:pt x="203169" y="790194"/>
                </a:cubicBezTo>
                <a:cubicBezTo>
                  <a:pt x="150114" y="790194"/>
                  <a:pt x="107061" y="747046"/>
                  <a:pt x="107061" y="694087"/>
                </a:cubicBezTo>
                <a:cubicBezTo>
                  <a:pt x="106966" y="641033"/>
                  <a:pt x="150114" y="597980"/>
                  <a:pt x="203169" y="597980"/>
                </a:cubicBezTo>
                <a:lnTo>
                  <a:pt x="203169" y="59798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68" name="任意多边形: 形状 267">
            <a:extLst>
              <a:ext uri="{FF2B5EF4-FFF2-40B4-BE49-F238E27FC236}">
                <a16:creationId xmlns:a16="http://schemas.microsoft.com/office/drawing/2014/main" id="{D78995F8-DD90-EE63-C81A-5DA796E62EBE}"/>
              </a:ext>
            </a:extLst>
          </p:cNvPr>
          <p:cNvSpPr/>
          <p:nvPr/>
        </p:nvSpPr>
        <p:spPr>
          <a:xfrm>
            <a:off x="6009448" y="5027460"/>
            <a:ext cx="288180" cy="169810"/>
          </a:xfrm>
          <a:custGeom>
            <a:avLst/>
            <a:gdLst>
              <a:gd name="connsiteX0" fmla="*/ 3404997 w 3458718"/>
              <a:gd name="connsiteY0" fmla="*/ 1757934 h 2879026"/>
              <a:gd name="connsiteX1" fmla="*/ 3308890 w 3458718"/>
              <a:gd name="connsiteY1" fmla="*/ 1757934 h 2879026"/>
              <a:gd name="connsiteX2" fmla="*/ 3308890 w 3458718"/>
              <a:gd name="connsiteY2" fmla="*/ 1321689 h 2879026"/>
              <a:gd name="connsiteX3" fmla="*/ 3255264 w 3458718"/>
              <a:gd name="connsiteY3" fmla="*/ 1268063 h 2879026"/>
              <a:gd name="connsiteX4" fmla="*/ 3201734 w 3458718"/>
              <a:gd name="connsiteY4" fmla="*/ 1321689 h 2879026"/>
              <a:gd name="connsiteX5" fmla="*/ 3201734 w 3458718"/>
              <a:gd name="connsiteY5" fmla="*/ 1757934 h 2879026"/>
              <a:gd name="connsiteX6" fmla="*/ 3009424 w 3458718"/>
              <a:gd name="connsiteY6" fmla="*/ 1757934 h 2879026"/>
              <a:gd name="connsiteX7" fmla="*/ 3009424 w 3458718"/>
              <a:gd name="connsiteY7" fmla="*/ 324231 h 2879026"/>
              <a:gd name="connsiteX8" fmla="*/ 3201734 w 3458718"/>
              <a:gd name="connsiteY8" fmla="*/ 324231 h 2879026"/>
              <a:gd name="connsiteX9" fmla="*/ 3201734 w 3458718"/>
              <a:gd name="connsiteY9" fmla="*/ 1071563 h 2879026"/>
              <a:gd name="connsiteX10" fmla="*/ 3255264 w 3458718"/>
              <a:gd name="connsiteY10" fmla="*/ 1125188 h 2879026"/>
              <a:gd name="connsiteX11" fmla="*/ 3308890 w 3458718"/>
              <a:gd name="connsiteY11" fmla="*/ 1071563 h 2879026"/>
              <a:gd name="connsiteX12" fmla="*/ 3308890 w 3458718"/>
              <a:gd name="connsiteY12" fmla="*/ 294608 h 2879026"/>
              <a:gd name="connsiteX13" fmla="*/ 3231261 w 3458718"/>
              <a:gd name="connsiteY13" fmla="*/ 216979 h 2879026"/>
              <a:gd name="connsiteX14" fmla="*/ 2979896 w 3458718"/>
              <a:gd name="connsiteY14" fmla="*/ 216979 h 2879026"/>
              <a:gd name="connsiteX15" fmla="*/ 2902268 w 3458718"/>
              <a:gd name="connsiteY15" fmla="*/ 294608 h 2879026"/>
              <a:gd name="connsiteX16" fmla="*/ 2902268 w 3458718"/>
              <a:gd name="connsiteY16" fmla="*/ 1757934 h 2879026"/>
              <a:gd name="connsiteX17" fmla="*/ 2852166 w 3458718"/>
              <a:gd name="connsiteY17" fmla="*/ 1757934 h 2879026"/>
              <a:gd name="connsiteX18" fmla="*/ 2852166 w 3458718"/>
              <a:gd name="connsiteY18" fmla="*/ 624173 h 2879026"/>
              <a:gd name="connsiteX19" fmla="*/ 2774537 w 3458718"/>
              <a:gd name="connsiteY19" fmla="*/ 546545 h 2879026"/>
              <a:gd name="connsiteX20" fmla="*/ 2523173 w 3458718"/>
              <a:gd name="connsiteY20" fmla="*/ 546545 h 2879026"/>
              <a:gd name="connsiteX21" fmla="*/ 2445544 w 3458718"/>
              <a:gd name="connsiteY21" fmla="*/ 624173 h 2879026"/>
              <a:gd name="connsiteX22" fmla="*/ 2445544 w 3458718"/>
              <a:gd name="connsiteY22" fmla="*/ 1757934 h 2879026"/>
              <a:gd name="connsiteX23" fmla="*/ 2395538 w 3458718"/>
              <a:gd name="connsiteY23" fmla="*/ 1757934 h 2879026"/>
              <a:gd name="connsiteX24" fmla="*/ 2395538 w 3458718"/>
              <a:gd name="connsiteY24" fmla="*/ 332137 h 2879026"/>
              <a:gd name="connsiteX25" fmla="*/ 2317909 w 3458718"/>
              <a:gd name="connsiteY25" fmla="*/ 254508 h 2879026"/>
              <a:gd name="connsiteX26" fmla="*/ 2066544 w 3458718"/>
              <a:gd name="connsiteY26" fmla="*/ 254508 h 2879026"/>
              <a:gd name="connsiteX27" fmla="*/ 1988915 w 3458718"/>
              <a:gd name="connsiteY27" fmla="*/ 332137 h 2879026"/>
              <a:gd name="connsiteX28" fmla="*/ 1988915 w 3458718"/>
              <a:gd name="connsiteY28" fmla="*/ 1069562 h 2879026"/>
              <a:gd name="connsiteX29" fmla="*/ 1938909 w 3458718"/>
              <a:gd name="connsiteY29" fmla="*/ 1016127 h 2879026"/>
              <a:gd name="connsiteX30" fmla="*/ 1938909 w 3458718"/>
              <a:gd name="connsiteY30" fmla="*/ 521589 h 2879026"/>
              <a:gd name="connsiteX31" fmla="*/ 1885283 w 3458718"/>
              <a:gd name="connsiteY31" fmla="*/ 467963 h 2879026"/>
              <a:gd name="connsiteX32" fmla="*/ 1831658 w 3458718"/>
              <a:gd name="connsiteY32" fmla="*/ 521589 h 2879026"/>
              <a:gd name="connsiteX33" fmla="*/ 1831658 w 3458718"/>
              <a:gd name="connsiteY33" fmla="*/ 922115 h 2879026"/>
              <a:gd name="connsiteX34" fmla="*/ 1639348 w 3458718"/>
              <a:gd name="connsiteY34" fmla="*/ 803815 h 2879026"/>
              <a:gd name="connsiteX35" fmla="*/ 1639348 w 3458718"/>
              <a:gd name="connsiteY35" fmla="*/ 107156 h 2879026"/>
              <a:gd name="connsiteX36" fmla="*/ 1831658 w 3458718"/>
              <a:gd name="connsiteY36" fmla="*/ 107156 h 2879026"/>
              <a:gd name="connsiteX37" fmla="*/ 1831658 w 3458718"/>
              <a:gd name="connsiteY37" fmla="*/ 271558 h 2879026"/>
              <a:gd name="connsiteX38" fmla="*/ 1885283 w 3458718"/>
              <a:gd name="connsiteY38" fmla="*/ 325184 h 2879026"/>
              <a:gd name="connsiteX39" fmla="*/ 1938909 w 3458718"/>
              <a:gd name="connsiteY39" fmla="*/ 271558 h 2879026"/>
              <a:gd name="connsiteX40" fmla="*/ 1938909 w 3458718"/>
              <a:gd name="connsiteY40" fmla="*/ 77629 h 2879026"/>
              <a:gd name="connsiteX41" fmla="*/ 1861280 w 3458718"/>
              <a:gd name="connsiteY41" fmla="*/ 0 h 2879026"/>
              <a:gd name="connsiteX42" fmla="*/ 1609916 w 3458718"/>
              <a:gd name="connsiteY42" fmla="*/ 0 h 2879026"/>
              <a:gd name="connsiteX43" fmla="*/ 1532287 w 3458718"/>
              <a:gd name="connsiteY43" fmla="*/ 77629 h 2879026"/>
              <a:gd name="connsiteX44" fmla="*/ 1532287 w 3458718"/>
              <a:gd name="connsiteY44" fmla="*/ 759238 h 2879026"/>
              <a:gd name="connsiteX45" fmla="*/ 1451705 w 3458718"/>
              <a:gd name="connsiteY45" fmla="*/ 734187 h 2879026"/>
              <a:gd name="connsiteX46" fmla="*/ 1371029 w 3458718"/>
              <a:gd name="connsiteY46" fmla="*/ 686657 h 2879026"/>
              <a:gd name="connsiteX47" fmla="*/ 1243489 w 3458718"/>
              <a:gd name="connsiteY47" fmla="*/ 686657 h 2879026"/>
              <a:gd name="connsiteX48" fmla="*/ 1214438 w 3458718"/>
              <a:gd name="connsiteY48" fmla="*/ 616553 h 2879026"/>
              <a:gd name="connsiteX49" fmla="*/ 1304544 w 3458718"/>
              <a:gd name="connsiteY49" fmla="*/ 526447 h 2879026"/>
              <a:gd name="connsiteX50" fmla="*/ 1312164 w 3458718"/>
              <a:gd name="connsiteY50" fmla="*/ 404622 h 2879026"/>
              <a:gd name="connsiteX51" fmla="*/ 1185958 w 3458718"/>
              <a:gd name="connsiteY51" fmla="*/ 278416 h 2879026"/>
              <a:gd name="connsiteX52" fmla="*/ 1064133 w 3458718"/>
              <a:gd name="connsiteY52" fmla="*/ 286036 h 2879026"/>
              <a:gd name="connsiteX53" fmla="*/ 974122 w 3458718"/>
              <a:gd name="connsiteY53" fmla="*/ 376047 h 2879026"/>
              <a:gd name="connsiteX54" fmla="*/ 904018 w 3458718"/>
              <a:gd name="connsiteY54" fmla="*/ 346996 h 2879026"/>
              <a:gd name="connsiteX55" fmla="*/ 904018 w 3458718"/>
              <a:gd name="connsiteY55" fmla="*/ 219647 h 2879026"/>
              <a:gd name="connsiteX56" fmla="*/ 823246 w 3458718"/>
              <a:gd name="connsiteY56" fmla="*/ 128111 h 2879026"/>
              <a:gd name="connsiteX57" fmla="*/ 644652 w 3458718"/>
              <a:gd name="connsiteY57" fmla="*/ 128111 h 2879026"/>
              <a:gd name="connsiteX58" fmla="*/ 563880 w 3458718"/>
              <a:gd name="connsiteY58" fmla="*/ 219647 h 2879026"/>
              <a:gd name="connsiteX59" fmla="*/ 563880 w 3458718"/>
              <a:gd name="connsiteY59" fmla="*/ 347091 h 2879026"/>
              <a:gd name="connsiteX60" fmla="*/ 493776 w 3458718"/>
              <a:gd name="connsiteY60" fmla="*/ 376142 h 2879026"/>
              <a:gd name="connsiteX61" fmla="*/ 403765 w 3458718"/>
              <a:gd name="connsiteY61" fmla="*/ 286131 h 2879026"/>
              <a:gd name="connsiteX62" fmla="*/ 281940 w 3458718"/>
              <a:gd name="connsiteY62" fmla="*/ 278511 h 2879026"/>
              <a:gd name="connsiteX63" fmla="*/ 155734 w 3458718"/>
              <a:gd name="connsiteY63" fmla="*/ 404717 h 2879026"/>
              <a:gd name="connsiteX64" fmla="*/ 163354 w 3458718"/>
              <a:gd name="connsiteY64" fmla="*/ 526542 h 2879026"/>
              <a:gd name="connsiteX65" fmla="*/ 253460 w 3458718"/>
              <a:gd name="connsiteY65" fmla="*/ 616649 h 2879026"/>
              <a:gd name="connsiteX66" fmla="*/ 224409 w 3458718"/>
              <a:gd name="connsiteY66" fmla="*/ 686753 h 2879026"/>
              <a:gd name="connsiteX67" fmla="*/ 96964 w 3458718"/>
              <a:gd name="connsiteY67" fmla="*/ 686753 h 2879026"/>
              <a:gd name="connsiteX68" fmla="*/ 5429 w 3458718"/>
              <a:gd name="connsiteY68" fmla="*/ 767525 h 2879026"/>
              <a:gd name="connsiteX69" fmla="*/ 0 w 3458718"/>
              <a:gd name="connsiteY69" fmla="*/ 856774 h 2879026"/>
              <a:gd name="connsiteX70" fmla="*/ 5429 w 3458718"/>
              <a:gd name="connsiteY70" fmla="*/ 946023 h 2879026"/>
              <a:gd name="connsiteX71" fmla="*/ 96964 w 3458718"/>
              <a:gd name="connsiteY71" fmla="*/ 1026795 h 2879026"/>
              <a:gd name="connsiteX72" fmla="*/ 224314 w 3458718"/>
              <a:gd name="connsiteY72" fmla="*/ 1026795 h 2879026"/>
              <a:gd name="connsiteX73" fmla="*/ 253365 w 3458718"/>
              <a:gd name="connsiteY73" fmla="*/ 1096899 h 2879026"/>
              <a:gd name="connsiteX74" fmla="*/ 163259 w 3458718"/>
              <a:gd name="connsiteY74" fmla="*/ 1187006 h 2879026"/>
              <a:gd name="connsiteX75" fmla="*/ 155639 w 3458718"/>
              <a:gd name="connsiteY75" fmla="*/ 1308830 h 2879026"/>
              <a:gd name="connsiteX76" fmla="*/ 176213 w 3458718"/>
              <a:gd name="connsiteY76" fmla="*/ 1333881 h 2879026"/>
              <a:gd name="connsiteX77" fmla="*/ 77057 w 3458718"/>
              <a:gd name="connsiteY77" fmla="*/ 1788033 h 2879026"/>
              <a:gd name="connsiteX78" fmla="*/ 1168241 w 3458718"/>
              <a:gd name="connsiteY78" fmla="*/ 2879027 h 2879026"/>
              <a:gd name="connsiteX79" fmla="*/ 1827657 w 3458718"/>
              <a:gd name="connsiteY79" fmla="*/ 2657189 h 2879026"/>
              <a:gd name="connsiteX80" fmla="*/ 1837944 w 3458718"/>
              <a:gd name="connsiteY80" fmla="*/ 2582132 h 2879026"/>
              <a:gd name="connsiteX81" fmla="*/ 1762887 w 3458718"/>
              <a:gd name="connsiteY81" fmla="*/ 2571845 h 2879026"/>
              <a:gd name="connsiteX82" fmla="*/ 1168337 w 3458718"/>
              <a:gd name="connsiteY82" fmla="*/ 2771775 h 2879026"/>
              <a:gd name="connsiteX83" fmla="*/ 184309 w 3458718"/>
              <a:gd name="connsiteY83" fmla="*/ 1787747 h 2879026"/>
              <a:gd name="connsiteX84" fmla="*/ 257746 w 3458718"/>
              <a:gd name="connsiteY84" fmla="*/ 1414844 h 2879026"/>
              <a:gd name="connsiteX85" fmla="*/ 281940 w 3458718"/>
              <a:gd name="connsiteY85" fmla="*/ 1434751 h 2879026"/>
              <a:gd name="connsiteX86" fmla="*/ 384620 w 3458718"/>
              <a:gd name="connsiteY86" fmla="*/ 1441799 h 2879026"/>
              <a:gd name="connsiteX87" fmla="*/ 311468 w 3458718"/>
              <a:gd name="connsiteY87" fmla="*/ 1787747 h 2879026"/>
              <a:gd name="connsiteX88" fmla="*/ 1168337 w 3458718"/>
              <a:gd name="connsiteY88" fmla="*/ 2644617 h 2879026"/>
              <a:gd name="connsiteX89" fmla="*/ 2025206 w 3458718"/>
              <a:gd name="connsiteY89" fmla="*/ 1787747 h 2879026"/>
              <a:gd name="connsiteX90" fmla="*/ 1451610 w 3458718"/>
              <a:gd name="connsiteY90" fmla="*/ 979170 h 2879026"/>
              <a:gd name="connsiteX91" fmla="*/ 1462564 w 3458718"/>
              <a:gd name="connsiteY91" fmla="*/ 945737 h 2879026"/>
              <a:gd name="connsiteX92" fmla="*/ 1467993 w 3458718"/>
              <a:gd name="connsiteY92" fmla="*/ 856488 h 2879026"/>
              <a:gd name="connsiteX93" fmla="*/ 1467898 w 3458718"/>
              <a:gd name="connsiteY93" fmla="*/ 850392 h 2879026"/>
              <a:gd name="connsiteX94" fmla="*/ 2152364 w 3458718"/>
              <a:gd name="connsiteY94" fmla="*/ 1787747 h 2879026"/>
              <a:gd name="connsiteX95" fmla="*/ 1933289 w 3458718"/>
              <a:gd name="connsiteY95" fmla="*/ 2406682 h 2879026"/>
              <a:gd name="connsiteX96" fmla="*/ 1941195 w 3458718"/>
              <a:gd name="connsiteY96" fmla="*/ 2482025 h 2879026"/>
              <a:gd name="connsiteX97" fmla="*/ 2016538 w 3458718"/>
              <a:gd name="connsiteY97" fmla="*/ 2474119 h 2879026"/>
              <a:gd name="connsiteX98" fmla="*/ 2256758 w 3458718"/>
              <a:gd name="connsiteY98" fmla="*/ 1864900 h 2879026"/>
              <a:gd name="connsiteX99" fmla="*/ 3405092 w 3458718"/>
              <a:gd name="connsiteY99" fmla="*/ 1864900 h 2879026"/>
              <a:gd name="connsiteX100" fmla="*/ 3458718 w 3458718"/>
              <a:gd name="connsiteY100" fmla="*/ 1811274 h 2879026"/>
              <a:gd name="connsiteX101" fmla="*/ 3404997 w 3458718"/>
              <a:gd name="connsiteY101" fmla="*/ 1757934 h 2879026"/>
              <a:gd name="connsiteX102" fmla="*/ 3404997 w 3458718"/>
              <a:gd name="connsiteY102" fmla="*/ 1757934 h 2879026"/>
              <a:gd name="connsiteX103" fmla="*/ 337471 w 3458718"/>
              <a:gd name="connsiteY103" fmla="*/ 1342073 h 2879026"/>
              <a:gd name="connsiteX104" fmla="*/ 248507 w 3458718"/>
              <a:gd name="connsiteY104" fmla="*/ 1253204 h 2879026"/>
              <a:gd name="connsiteX105" fmla="*/ 336899 w 3458718"/>
              <a:gd name="connsiteY105" fmla="*/ 1164812 h 2879026"/>
              <a:gd name="connsiteX106" fmla="*/ 353092 w 3458718"/>
              <a:gd name="connsiteY106" fmla="*/ 1056418 h 2879026"/>
              <a:gd name="connsiteX107" fmla="*/ 323374 w 3458718"/>
              <a:gd name="connsiteY107" fmla="*/ 984695 h 2879026"/>
              <a:gd name="connsiteX108" fmla="*/ 235268 w 3458718"/>
              <a:gd name="connsiteY108" fmla="*/ 919544 h 2879026"/>
              <a:gd name="connsiteX109" fmla="*/ 110300 w 3458718"/>
              <a:gd name="connsiteY109" fmla="*/ 919544 h 2879026"/>
              <a:gd name="connsiteX110" fmla="*/ 107156 w 3458718"/>
              <a:gd name="connsiteY110" fmla="*/ 856678 h 2879026"/>
              <a:gd name="connsiteX111" fmla="*/ 110300 w 3458718"/>
              <a:gd name="connsiteY111" fmla="*/ 793814 h 2879026"/>
              <a:gd name="connsiteX112" fmla="*/ 235363 w 3458718"/>
              <a:gd name="connsiteY112" fmla="*/ 793814 h 2879026"/>
              <a:gd name="connsiteX113" fmla="*/ 323469 w 3458718"/>
              <a:gd name="connsiteY113" fmla="*/ 728663 h 2879026"/>
              <a:gd name="connsiteX114" fmla="*/ 353187 w 3458718"/>
              <a:gd name="connsiteY114" fmla="*/ 656939 h 2879026"/>
              <a:gd name="connsiteX115" fmla="*/ 336995 w 3458718"/>
              <a:gd name="connsiteY115" fmla="*/ 548545 h 2879026"/>
              <a:gd name="connsiteX116" fmla="*/ 248603 w 3458718"/>
              <a:gd name="connsiteY116" fmla="*/ 460153 h 2879026"/>
              <a:gd name="connsiteX117" fmla="*/ 337566 w 3458718"/>
              <a:gd name="connsiteY117" fmla="*/ 371285 h 2879026"/>
              <a:gd name="connsiteX118" fmla="*/ 425958 w 3458718"/>
              <a:gd name="connsiteY118" fmla="*/ 459677 h 2879026"/>
              <a:gd name="connsiteX119" fmla="*/ 534257 w 3458718"/>
              <a:gd name="connsiteY119" fmla="*/ 475869 h 2879026"/>
              <a:gd name="connsiteX120" fmla="*/ 606076 w 3458718"/>
              <a:gd name="connsiteY120" fmla="*/ 446151 h 2879026"/>
              <a:gd name="connsiteX121" fmla="*/ 671227 w 3458718"/>
              <a:gd name="connsiteY121" fmla="*/ 358045 h 2879026"/>
              <a:gd name="connsiteX122" fmla="*/ 671227 w 3458718"/>
              <a:gd name="connsiteY122" fmla="*/ 232981 h 2879026"/>
              <a:gd name="connsiteX123" fmla="*/ 796957 w 3458718"/>
              <a:gd name="connsiteY123" fmla="*/ 232981 h 2879026"/>
              <a:gd name="connsiteX124" fmla="*/ 796957 w 3458718"/>
              <a:gd name="connsiteY124" fmla="*/ 357950 h 2879026"/>
              <a:gd name="connsiteX125" fmla="*/ 862108 w 3458718"/>
              <a:gd name="connsiteY125" fmla="*/ 446056 h 2879026"/>
              <a:gd name="connsiteX126" fmla="*/ 933926 w 3458718"/>
              <a:gd name="connsiteY126" fmla="*/ 475774 h 2879026"/>
              <a:gd name="connsiteX127" fmla="*/ 1042321 w 3458718"/>
              <a:gd name="connsiteY127" fmla="*/ 459581 h 2879026"/>
              <a:gd name="connsiteX128" fmla="*/ 1130713 w 3458718"/>
              <a:gd name="connsiteY128" fmla="*/ 371189 h 2879026"/>
              <a:gd name="connsiteX129" fmla="*/ 1219676 w 3458718"/>
              <a:gd name="connsiteY129" fmla="*/ 460057 h 2879026"/>
              <a:gd name="connsiteX130" fmla="*/ 1131284 w 3458718"/>
              <a:gd name="connsiteY130" fmla="*/ 548450 h 2879026"/>
              <a:gd name="connsiteX131" fmla="*/ 1115092 w 3458718"/>
              <a:gd name="connsiteY131" fmla="*/ 656844 h 2879026"/>
              <a:gd name="connsiteX132" fmla="*/ 1144810 w 3458718"/>
              <a:gd name="connsiteY132" fmla="*/ 728663 h 2879026"/>
              <a:gd name="connsiteX133" fmla="*/ 1232916 w 3458718"/>
              <a:gd name="connsiteY133" fmla="*/ 793814 h 2879026"/>
              <a:gd name="connsiteX134" fmla="*/ 1357979 w 3458718"/>
              <a:gd name="connsiteY134" fmla="*/ 793814 h 2879026"/>
              <a:gd name="connsiteX135" fmla="*/ 1361123 w 3458718"/>
              <a:gd name="connsiteY135" fmla="*/ 856678 h 2879026"/>
              <a:gd name="connsiteX136" fmla="*/ 1357979 w 3458718"/>
              <a:gd name="connsiteY136" fmla="*/ 919544 h 2879026"/>
              <a:gd name="connsiteX137" fmla="*/ 1232916 w 3458718"/>
              <a:gd name="connsiteY137" fmla="*/ 919544 h 2879026"/>
              <a:gd name="connsiteX138" fmla="*/ 1144810 w 3458718"/>
              <a:gd name="connsiteY138" fmla="*/ 984695 h 2879026"/>
              <a:gd name="connsiteX139" fmla="*/ 1115092 w 3458718"/>
              <a:gd name="connsiteY139" fmla="*/ 1056418 h 2879026"/>
              <a:gd name="connsiteX140" fmla="*/ 1131284 w 3458718"/>
              <a:gd name="connsiteY140" fmla="*/ 1164812 h 2879026"/>
              <a:gd name="connsiteX141" fmla="*/ 1219676 w 3458718"/>
              <a:gd name="connsiteY141" fmla="*/ 1253204 h 2879026"/>
              <a:gd name="connsiteX142" fmla="*/ 1130713 w 3458718"/>
              <a:gd name="connsiteY142" fmla="*/ 1342168 h 2879026"/>
              <a:gd name="connsiteX143" fmla="*/ 1042321 w 3458718"/>
              <a:gd name="connsiteY143" fmla="*/ 1253776 h 2879026"/>
              <a:gd name="connsiteX144" fmla="*/ 933926 w 3458718"/>
              <a:gd name="connsiteY144" fmla="*/ 1237583 h 2879026"/>
              <a:gd name="connsiteX145" fmla="*/ 862108 w 3458718"/>
              <a:gd name="connsiteY145" fmla="*/ 1267301 h 2879026"/>
              <a:gd name="connsiteX146" fmla="*/ 796957 w 3458718"/>
              <a:gd name="connsiteY146" fmla="*/ 1355408 h 2879026"/>
              <a:gd name="connsiteX147" fmla="*/ 796957 w 3458718"/>
              <a:gd name="connsiteY147" fmla="*/ 1480471 h 2879026"/>
              <a:gd name="connsiteX148" fmla="*/ 671227 w 3458718"/>
              <a:gd name="connsiteY148" fmla="*/ 1480471 h 2879026"/>
              <a:gd name="connsiteX149" fmla="*/ 671227 w 3458718"/>
              <a:gd name="connsiteY149" fmla="*/ 1355408 h 2879026"/>
              <a:gd name="connsiteX150" fmla="*/ 606076 w 3458718"/>
              <a:gd name="connsiteY150" fmla="*/ 1267301 h 2879026"/>
              <a:gd name="connsiteX151" fmla="*/ 534257 w 3458718"/>
              <a:gd name="connsiteY151" fmla="*/ 1237583 h 2879026"/>
              <a:gd name="connsiteX152" fmla="*/ 425958 w 3458718"/>
              <a:gd name="connsiteY152" fmla="*/ 1253776 h 2879026"/>
              <a:gd name="connsiteX153" fmla="*/ 337471 w 3458718"/>
              <a:gd name="connsiteY153" fmla="*/ 1342073 h 2879026"/>
              <a:gd name="connsiteX154" fmla="*/ 1495711 w 3458718"/>
              <a:gd name="connsiteY154" fmla="*/ 1113568 h 2879026"/>
              <a:gd name="connsiteX155" fmla="*/ 1493044 w 3458718"/>
              <a:gd name="connsiteY155" fmla="*/ 1118235 h 2879026"/>
              <a:gd name="connsiteX156" fmla="*/ 1512665 w 3458718"/>
              <a:gd name="connsiteY156" fmla="*/ 1191387 h 2879026"/>
              <a:gd name="connsiteX157" fmla="*/ 1539431 w 3458718"/>
              <a:gd name="connsiteY157" fmla="*/ 1198531 h 2879026"/>
              <a:gd name="connsiteX158" fmla="*/ 1585913 w 3458718"/>
              <a:gd name="connsiteY158" fmla="*/ 1171766 h 2879026"/>
              <a:gd name="connsiteX159" fmla="*/ 1588484 w 3458718"/>
              <a:gd name="connsiteY159" fmla="*/ 1167289 h 2879026"/>
              <a:gd name="connsiteX160" fmla="*/ 1788890 w 3458718"/>
              <a:gd name="connsiteY160" fmla="*/ 1367695 h 2879026"/>
              <a:gd name="connsiteX161" fmla="*/ 1784318 w 3458718"/>
              <a:gd name="connsiteY161" fmla="*/ 1370267 h 2879026"/>
              <a:gd name="connsiteX162" fmla="*/ 1764697 w 3458718"/>
              <a:gd name="connsiteY162" fmla="*/ 1443419 h 2879026"/>
              <a:gd name="connsiteX163" fmla="*/ 1811179 w 3458718"/>
              <a:gd name="connsiteY163" fmla="*/ 1470184 h 2879026"/>
              <a:gd name="connsiteX164" fmla="*/ 1837849 w 3458718"/>
              <a:gd name="connsiteY164" fmla="*/ 1463040 h 2879026"/>
              <a:gd name="connsiteX165" fmla="*/ 1842516 w 3458718"/>
              <a:gd name="connsiteY165" fmla="*/ 1460373 h 2879026"/>
              <a:gd name="connsiteX166" fmla="*/ 1915954 w 3458718"/>
              <a:gd name="connsiteY166" fmla="*/ 1734217 h 2879026"/>
              <a:gd name="connsiteX167" fmla="*/ 1772126 w 3458718"/>
              <a:gd name="connsiteY167" fmla="*/ 1734217 h 2879026"/>
              <a:gd name="connsiteX168" fmla="*/ 1718596 w 3458718"/>
              <a:gd name="connsiteY168" fmla="*/ 1787843 h 2879026"/>
              <a:gd name="connsiteX169" fmla="*/ 1772126 w 3458718"/>
              <a:gd name="connsiteY169" fmla="*/ 1841468 h 2879026"/>
              <a:gd name="connsiteX170" fmla="*/ 1916049 w 3458718"/>
              <a:gd name="connsiteY170" fmla="*/ 1841468 h 2879026"/>
              <a:gd name="connsiteX171" fmla="*/ 1842611 w 3458718"/>
              <a:gd name="connsiteY171" fmla="*/ 2115312 h 2879026"/>
              <a:gd name="connsiteX172" fmla="*/ 1837849 w 3458718"/>
              <a:gd name="connsiteY172" fmla="*/ 2112550 h 2879026"/>
              <a:gd name="connsiteX173" fmla="*/ 1764697 w 3458718"/>
              <a:gd name="connsiteY173" fmla="*/ 2132171 h 2879026"/>
              <a:gd name="connsiteX174" fmla="*/ 1784318 w 3458718"/>
              <a:gd name="connsiteY174" fmla="*/ 2205323 h 2879026"/>
              <a:gd name="connsiteX175" fmla="*/ 1788890 w 3458718"/>
              <a:gd name="connsiteY175" fmla="*/ 2207990 h 2879026"/>
              <a:gd name="connsiteX176" fmla="*/ 1588484 w 3458718"/>
              <a:gd name="connsiteY176" fmla="*/ 2408396 h 2879026"/>
              <a:gd name="connsiteX177" fmla="*/ 1585817 w 3458718"/>
              <a:gd name="connsiteY177" fmla="*/ 2403824 h 2879026"/>
              <a:gd name="connsiteX178" fmla="*/ 1512665 w 3458718"/>
              <a:gd name="connsiteY178" fmla="*/ 2384203 h 2879026"/>
              <a:gd name="connsiteX179" fmla="*/ 1493044 w 3458718"/>
              <a:gd name="connsiteY179" fmla="*/ 2457355 h 2879026"/>
              <a:gd name="connsiteX180" fmla="*/ 1495806 w 3458718"/>
              <a:gd name="connsiteY180" fmla="*/ 2462022 h 2879026"/>
              <a:gd name="connsiteX181" fmla="*/ 1221962 w 3458718"/>
              <a:gd name="connsiteY181" fmla="*/ 2535460 h 2879026"/>
              <a:gd name="connsiteX182" fmla="*/ 1221962 w 3458718"/>
              <a:gd name="connsiteY182" fmla="*/ 2393252 h 2879026"/>
              <a:gd name="connsiteX183" fmla="*/ 1168337 w 3458718"/>
              <a:gd name="connsiteY183" fmla="*/ 2339626 h 2879026"/>
              <a:gd name="connsiteX184" fmla="*/ 1114711 w 3458718"/>
              <a:gd name="connsiteY184" fmla="*/ 2393252 h 2879026"/>
              <a:gd name="connsiteX185" fmla="*/ 1114711 w 3458718"/>
              <a:gd name="connsiteY185" fmla="*/ 2535651 h 2879026"/>
              <a:gd name="connsiteX186" fmla="*/ 840867 w 3458718"/>
              <a:gd name="connsiteY186" fmla="*/ 2462213 h 2879026"/>
              <a:gd name="connsiteX187" fmla="*/ 843629 w 3458718"/>
              <a:gd name="connsiteY187" fmla="*/ 2457545 h 2879026"/>
              <a:gd name="connsiteX188" fmla="*/ 824008 w 3458718"/>
              <a:gd name="connsiteY188" fmla="*/ 2384393 h 2879026"/>
              <a:gd name="connsiteX189" fmla="*/ 750856 w 3458718"/>
              <a:gd name="connsiteY189" fmla="*/ 2404015 h 2879026"/>
              <a:gd name="connsiteX190" fmla="*/ 748189 w 3458718"/>
              <a:gd name="connsiteY190" fmla="*/ 2408587 h 2879026"/>
              <a:gd name="connsiteX191" fmla="*/ 547783 w 3458718"/>
              <a:gd name="connsiteY191" fmla="*/ 2208086 h 2879026"/>
              <a:gd name="connsiteX192" fmla="*/ 552355 w 3458718"/>
              <a:gd name="connsiteY192" fmla="*/ 2205514 h 2879026"/>
              <a:gd name="connsiteX193" fmla="*/ 571976 w 3458718"/>
              <a:gd name="connsiteY193" fmla="*/ 2132362 h 2879026"/>
              <a:gd name="connsiteX194" fmla="*/ 498824 w 3458718"/>
              <a:gd name="connsiteY194" fmla="*/ 2112740 h 2879026"/>
              <a:gd name="connsiteX195" fmla="*/ 494062 w 3458718"/>
              <a:gd name="connsiteY195" fmla="*/ 2115503 h 2879026"/>
              <a:gd name="connsiteX196" fmla="*/ 420624 w 3458718"/>
              <a:gd name="connsiteY196" fmla="*/ 1841659 h 2879026"/>
              <a:gd name="connsiteX197" fmla="*/ 565023 w 3458718"/>
              <a:gd name="connsiteY197" fmla="*/ 1841659 h 2879026"/>
              <a:gd name="connsiteX198" fmla="*/ 618649 w 3458718"/>
              <a:gd name="connsiteY198" fmla="*/ 1788033 h 2879026"/>
              <a:gd name="connsiteX199" fmla="*/ 565023 w 3458718"/>
              <a:gd name="connsiteY199" fmla="*/ 1734407 h 2879026"/>
              <a:gd name="connsiteX200" fmla="*/ 420529 w 3458718"/>
              <a:gd name="connsiteY200" fmla="*/ 1734407 h 2879026"/>
              <a:gd name="connsiteX201" fmla="*/ 551688 w 3458718"/>
              <a:gd name="connsiteY201" fmla="*/ 1361980 h 2879026"/>
              <a:gd name="connsiteX202" fmla="*/ 563785 w 3458718"/>
              <a:gd name="connsiteY202" fmla="*/ 1366266 h 2879026"/>
              <a:gd name="connsiteX203" fmla="*/ 563785 w 3458718"/>
              <a:gd name="connsiteY203" fmla="*/ 1493615 h 2879026"/>
              <a:gd name="connsiteX204" fmla="*/ 644557 w 3458718"/>
              <a:gd name="connsiteY204" fmla="*/ 1585151 h 2879026"/>
              <a:gd name="connsiteX205" fmla="*/ 733901 w 3458718"/>
              <a:gd name="connsiteY205" fmla="*/ 1590580 h 2879026"/>
              <a:gd name="connsiteX206" fmla="*/ 823151 w 3458718"/>
              <a:gd name="connsiteY206" fmla="*/ 1585151 h 2879026"/>
              <a:gd name="connsiteX207" fmla="*/ 903923 w 3458718"/>
              <a:gd name="connsiteY207" fmla="*/ 1493615 h 2879026"/>
              <a:gd name="connsiteX208" fmla="*/ 903923 w 3458718"/>
              <a:gd name="connsiteY208" fmla="*/ 1366266 h 2879026"/>
              <a:gd name="connsiteX209" fmla="*/ 974027 w 3458718"/>
              <a:gd name="connsiteY209" fmla="*/ 1337215 h 2879026"/>
              <a:gd name="connsiteX210" fmla="*/ 1064038 w 3458718"/>
              <a:gd name="connsiteY210" fmla="*/ 1427226 h 2879026"/>
              <a:gd name="connsiteX211" fmla="*/ 1185863 w 3458718"/>
              <a:gd name="connsiteY211" fmla="*/ 1434846 h 2879026"/>
              <a:gd name="connsiteX212" fmla="*/ 1312069 w 3458718"/>
              <a:gd name="connsiteY212" fmla="*/ 1308640 h 2879026"/>
              <a:gd name="connsiteX213" fmla="*/ 1304449 w 3458718"/>
              <a:gd name="connsiteY213" fmla="*/ 1186815 h 2879026"/>
              <a:gd name="connsiteX214" fmla="*/ 1214342 w 3458718"/>
              <a:gd name="connsiteY214" fmla="*/ 1096709 h 2879026"/>
              <a:gd name="connsiteX215" fmla="*/ 1238155 w 3458718"/>
              <a:gd name="connsiteY215" fmla="*/ 1041464 h 2879026"/>
              <a:gd name="connsiteX216" fmla="*/ 1495711 w 3458718"/>
              <a:gd name="connsiteY216" fmla="*/ 1113568 h 2879026"/>
              <a:gd name="connsiteX217" fmla="*/ 1495711 w 3458718"/>
              <a:gd name="connsiteY217" fmla="*/ 1113568 h 2879026"/>
              <a:gd name="connsiteX218" fmla="*/ 2288381 w 3458718"/>
              <a:gd name="connsiteY218" fmla="*/ 1757934 h 2879026"/>
              <a:gd name="connsiteX219" fmla="*/ 2259044 w 3458718"/>
              <a:gd name="connsiteY219" fmla="*/ 1757934 h 2879026"/>
              <a:gd name="connsiteX220" fmla="*/ 2096072 w 3458718"/>
              <a:gd name="connsiteY220" fmla="*/ 1214247 h 2879026"/>
              <a:gd name="connsiteX221" fmla="*/ 2096072 w 3458718"/>
              <a:gd name="connsiteY221" fmla="*/ 361760 h 2879026"/>
              <a:gd name="connsiteX222" fmla="*/ 2288381 w 3458718"/>
              <a:gd name="connsiteY222" fmla="*/ 361760 h 2879026"/>
              <a:gd name="connsiteX223" fmla="*/ 2288381 w 3458718"/>
              <a:gd name="connsiteY223" fmla="*/ 1757934 h 2879026"/>
              <a:gd name="connsiteX224" fmla="*/ 2745010 w 3458718"/>
              <a:gd name="connsiteY224" fmla="*/ 1757934 h 2879026"/>
              <a:gd name="connsiteX225" fmla="*/ 2552700 w 3458718"/>
              <a:gd name="connsiteY225" fmla="*/ 1757934 h 2879026"/>
              <a:gd name="connsiteX226" fmla="*/ 2552700 w 3458718"/>
              <a:gd name="connsiteY226" fmla="*/ 653701 h 2879026"/>
              <a:gd name="connsiteX227" fmla="*/ 2745010 w 3458718"/>
              <a:gd name="connsiteY227" fmla="*/ 653701 h 2879026"/>
              <a:gd name="connsiteX228" fmla="*/ 2745010 w 3458718"/>
              <a:gd name="connsiteY228" fmla="*/ 1757934 h 287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Lst>
            <a:rect l="l" t="t" r="r" b="b"/>
            <a:pathLst>
              <a:path w="3458718" h="2879026">
                <a:moveTo>
                  <a:pt x="3404997" y="1757934"/>
                </a:moveTo>
                <a:lnTo>
                  <a:pt x="3308890" y="1757934"/>
                </a:lnTo>
                <a:lnTo>
                  <a:pt x="3308890" y="1321689"/>
                </a:lnTo>
                <a:cubicBezTo>
                  <a:pt x="3308890" y="1292162"/>
                  <a:pt x="3284887" y="1268063"/>
                  <a:pt x="3255264" y="1268063"/>
                </a:cubicBezTo>
                <a:cubicBezTo>
                  <a:pt x="3225736" y="1268063"/>
                  <a:pt x="3201734" y="1292066"/>
                  <a:pt x="3201734" y="1321689"/>
                </a:cubicBezTo>
                <a:lnTo>
                  <a:pt x="3201734" y="1757934"/>
                </a:lnTo>
                <a:lnTo>
                  <a:pt x="3009424" y="1757934"/>
                </a:lnTo>
                <a:lnTo>
                  <a:pt x="3009424" y="324231"/>
                </a:lnTo>
                <a:lnTo>
                  <a:pt x="3201734" y="324231"/>
                </a:lnTo>
                <a:lnTo>
                  <a:pt x="3201734" y="1071563"/>
                </a:lnTo>
                <a:cubicBezTo>
                  <a:pt x="3201734" y="1101090"/>
                  <a:pt x="3225736" y="1125188"/>
                  <a:pt x="3255264" y="1125188"/>
                </a:cubicBezTo>
                <a:cubicBezTo>
                  <a:pt x="3284887" y="1125188"/>
                  <a:pt x="3308890" y="1101185"/>
                  <a:pt x="3308890" y="1071563"/>
                </a:cubicBezTo>
                <a:lnTo>
                  <a:pt x="3308890" y="294608"/>
                </a:lnTo>
                <a:cubicBezTo>
                  <a:pt x="3308890" y="251746"/>
                  <a:pt x="3274028" y="216979"/>
                  <a:pt x="3231261" y="216979"/>
                </a:cubicBezTo>
                <a:lnTo>
                  <a:pt x="2979896" y="216979"/>
                </a:lnTo>
                <a:cubicBezTo>
                  <a:pt x="2937034" y="216979"/>
                  <a:pt x="2902268" y="251841"/>
                  <a:pt x="2902268" y="294608"/>
                </a:cubicBezTo>
                <a:lnTo>
                  <a:pt x="2902268" y="1757934"/>
                </a:lnTo>
                <a:lnTo>
                  <a:pt x="2852166" y="1757934"/>
                </a:lnTo>
                <a:lnTo>
                  <a:pt x="2852166" y="624173"/>
                </a:lnTo>
                <a:cubicBezTo>
                  <a:pt x="2852166" y="581406"/>
                  <a:pt x="2817305" y="546545"/>
                  <a:pt x="2774537" y="546545"/>
                </a:cubicBezTo>
                <a:lnTo>
                  <a:pt x="2523173" y="546545"/>
                </a:lnTo>
                <a:cubicBezTo>
                  <a:pt x="2480405" y="546545"/>
                  <a:pt x="2445544" y="581406"/>
                  <a:pt x="2445544" y="624173"/>
                </a:cubicBezTo>
                <a:lnTo>
                  <a:pt x="2445544" y="1757934"/>
                </a:lnTo>
                <a:lnTo>
                  <a:pt x="2395538" y="1757934"/>
                </a:lnTo>
                <a:lnTo>
                  <a:pt x="2395538" y="332137"/>
                </a:lnTo>
                <a:cubicBezTo>
                  <a:pt x="2395538" y="289274"/>
                  <a:pt x="2360676" y="254508"/>
                  <a:pt x="2317909" y="254508"/>
                </a:cubicBezTo>
                <a:lnTo>
                  <a:pt x="2066544" y="254508"/>
                </a:lnTo>
                <a:cubicBezTo>
                  <a:pt x="2023682" y="254508"/>
                  <a:pt x="1988915" y="289370"/>
                  <a:pt x="1988915" y="332137"/>
                </a:cubicBezTo>
                <a:lnTo>
                  <a:pt x="1988915" y="1069562"/>
                </a:lnTo>
                <a:cubicBezTo>
                  <a:pt x="1972818" y="1051179"/>
                  <a:pt x="1956149" y="1033367"/>
                  <a:pt x="1938909" y="1016127"/>
                </a:cubicBezTo>
                <a:lnTo>
                  <a:pt x="1938909" y="521589"/>
                </a:lnTo>
                <a:cubicBezTo>
                  <a:pt x="1938909" y="492061"/>
                  <a:pt x="1914906" y="467963"/>
                  <a:pt x="1885283" y="467963"/>
                </a:cubicBezTo>
                <a:cubicBezTo>
                  <a:pt x="1855661" y="467963"/>
                  <a:pt x="1831658" y="491966"/>
                  <a:pt x="1831658" y="521589"/>
                </a:cubicBezTo>
                <a:lnTo>
                  <a:pt x="1831658" y="922115"/>
                </a:lnTo>
                <a:cubicBezTo>
                  <a:pt x="1772126" y="876395"/>
                  <a:pt x="1707642" y="836676"/>
                  <a:pt x="1639348" y="803815"/>
                </a:cubicBezTo>
                <a:lnTo>
                  <a:pt x="1639348" y="107156"/>
                </a:lnTo>
                <a:lnTo>
                  <a:pt x="1831658" y="107156"/>
                </a:lnTo>
                <a:lnTo>
                  <a:pt x="1831658" y="271558"/>
                </a:lnTo>
                <a:cubicBezTo>
                  <a:pt x="1831658" y="301181"/>
                  <a:pt x="1855661" y="325184"/>
                  <a:pt x="1885283" y="325184"/>
                </a:cubicBezTo>
                <a:cubicBezTo>
                  <a:pt x="1914906" y="325184"/>
                  <a:pt x="1938909" y="301181"/>
                  <a:pt x="1938909" y="271558"/>
                </a:cubicBezTo>
                <a:lnTo>
                  <a:pt x="1938909" y="77629"/>
                </a:lnTo>
                <a:cubicBezTo>
                  <a:pt x="1938909" y="34862"/>
                  <a:pt x="1904048" y="0"/>
                  <a:pt x="1861280" y="0"/>
                </a:cubicBezTo>
                <a:lnTo>
                  <a:pt x="1609916" y="0"/>
                </a:lnTo>
                <a:cubicBezTo>
                  <a:pt x="1567148" y="0"/>
                  <a:pt x="1532287" y="34862"/>
                  <a:pt x="1532287" y="77629"/>
                </a:cubicBezTo>
                <a:lnTo>
                  <a:pt x="1532287" y="759238"/>
                </a:lnTo>
                <a:cubicBezTo>
                  <a:pt x="1505903" y="749903"/>
                  <a:pt x="1479042" y="741521"/>
                  <a:pt x="1451705" y="734187"/>
                </a:cubicBezTo>
                <a:cubicBezTo>
                  <a:pt x="1435894" y="705707"/>
                  <a:pt x="1405414" y="686657"/>
                  <a:pt x="1371029" y="686657"/>
                </a:cubicBezTo>
                <a:lnTo>
                  <a:pt x="1243489" y="686657"/>
                </a:lnTo>
                <a:cubicBezTo>
                  <a:pt x="1235488" y="662654"/>
                  <a:pt x="1225772" y="639223"/>
                  <a:pt x="1214438" y="616553"/>
                </a:cubicBezTo>
                <a:lnTo>
                  <a:pt x="1304544" y="526447"/>
                </a:lnTo>
                <a:cubicBezTo>
                  <a:pt x="1337501" y="493490"/>
                  <a:pt x="1340739" y="441103"/>
                  <a:pt x="1312164" y="404622"/>
                </a:cubicBezTo>
                <a:cubicBezTo>
                  <a:pt x="1275398" y="357664"/>
                  <a:pt x="1232916" y="315182"/>
                  <a:pt x="1185958" y="278416"/>
                </a:cubicBezTo>
                <a:cubicBezTo>
                  <a:pt x="1149382" y="249841"/>
                  <a:pt x="1096994" y="253079"/>
                  <a:pt x="1064133" y="286036"/>
                </a:cubicBezTo>
                <a:lnTo>
                  <a:pt x="974122" y="376047"/>
                </a:lnTo>
                <a:cubicBezTo>
                  <a:pt x="951452" y="364808"/>
                  <a:pt x="928021" y="354997"/>
                  <a:pt x="904018" y="346996"/>
                </a:cubicBezTo>
                <a:lnTo>
                  <a:pt x="904018" y="219647"/>
                </a:lnTo>
                <a:cubicBezTo>
                  <a:pt x="904018" y="173069"/>
                  <a:pt x="869347" y="133731"/>
                  <a:pt x="823246" y="128111"/>
                </a:cubicBezTo>
                <a:cubicBezTo>
                  <a:pt x="764286" y="120968"/>
                  <a:pt x="703707" y="120968"/>
                  <a:pt x="644652" y="128111"/>
                </a:cubicBezTo>
                <a:cubicBezTo>
                  <a:pt x="598646" y="133731"/>
                  <a:pt x="563880" y="173069"/>
                  <a:pt x="563880" y="219647"/>
                </a:cubicBezTo>
                <a:lnTo>
                  <a:pt x="563880" y="347091"/>
                </a:lnTo>
                <a:cubicBezTo>
                  <a:pt x="539877" y="355092"/>
                  <a:pt x="516446" y="364808"/>
                  <a:pt x="493776" y="376142"/>
                </a:cubicBezTo>
                <a:lnTo>
                  <a:pt x="403765" y="286131"/>
                </a:lnTo>
                <a:cubicBezTo>
                  <a:pt x="370808" y="253175"/>
                  <a:pt x="318421" y="249936"/>
                  <a:pt x="281940" y="278511"/>
                </a:cubicBezTo>
                <a:cubicBezTo>
                  <a:pt x="234982" y="315278"/>
                  <a:pt x="192500" y="357759"/>
                  <a:pt x="155734" y="404717"/>
                </a:cubicBezTo>
                <a:cubicBezTo>
                  <a:pt x="127159" y="441198"/>
                  <a:pt x="130397" y="493586"/>
                  <a:pt x="163354" y="526542"/>
                </a:cubicBezTo>
                <a:lnTo>
                  <a:pt x="253460" y="616649"/>
                </a:lnTo>
                <a:cubicBezTo>
                  <a:pt x="242125" y="639223"/>
                  <a:pt x="232410" y="662750"/>
                  <a:pt x="224409" y="686753"/>
                </a:cubicBezTo>
                <a:lnTo>
                  <a:pt x="96964" y="686753"/>
                </a:lnTo>
                <a:cubicBezTo>
                  <a:pt x="50387" y="686753"/>
                  <a:pt x="11049" y="721519"/>
                  <a:pt x="5429" y="767525"/>
                </a:cubicBezTo>
                <a:cubicBezTo>
                  <a:pt x="1810" y="796957"/>
                  <a:pt x="0" y="827056"/>
                  <a:pt x="0" y="856774"/>
                </a:cubicBezTo>
                <a:cubicBezTo>
                  <a:pt x="0" y="886492"/>
                  <a:pt x="1810" y="916591"/>
                  <a:pt x="5429" y="946023"/>
                </a:cubicBezTo>
                <a:cubicBezTo>
                  <a:pt x="11049" y="992124"/>
                  <a:pt x="50387" y="1026795"/>
                  <a:pt x="96964" y="1026795"/>
                </a:cubicBezTo>
                <a:lnTo>
                  <a:pt x="224314" y="1026795"/>
                </a:lnTo>
                <a:cubicBezTo>
                  <a:pt x="232315" y="1050798"/>
                  <a:pt x="242030" y="1074325"/>
                  <a:pt x="253365" y="1096899"/>
                </a:cubicBezTo>
                <a:lnTo>
                  <a:pt x="163259" y="1187006"/>
                </a:lnTo>
                <a:cubicBezTo>
                  <a:pt x="130302" y="1219962"/>
                  <a:pt x="127064" y="1272350"/>
                  <a:pt x="155639" y="1308830"/>
                </a:cubicBezTo>
                <a:cubicBezTo>
                  <a:pt x="162306" y="1317308"/>
                  <a:pt x="169259" y="1325690"/>
                  <a:pt x="176213" y="1333881"/>
                </a:cubicBezTo>
                <a:cubicBezTo>
                  <a:pt x="112586" y="1472279"/>
                  <a:pt x="77057" y="1626108"/>
                  <a:pt x="77057" y="1788033"/>
                </a:cubicBezTo>
                <a:cubicBezTo>
                  <a:pt x="77057" y="2389537"/>
                  <a:pt x="566547" y="2879027"/>
                  <a:pt x="1168241" y="2879027"/>
                </a:cubicBezTo>
                <a:cubicBezTo>
                  <a:pt x="1408557" y="2879027"/>
                  <a:pt x="1636586" y="2802351"/>
                  <a:pt x="1827657" y="2657189"/>
                </a:cubicBezTo>
                <a:cubicBezTo>
                  <a:pt x="1851184" y="2639282"/>
                  <a:pt x="1855851" y="2605659"/>
                  <a:pt x="1837944" y="2582132"/>
                </a:cubicBezTo>
                <a:cubicBezTo>
                  <a:pt x="1820037" y="2558510"/>
                  <a:pt x="1786414" y="2553938"/>
                  <a:pt x="1762887" y="2571845"/>
                </a:cubicBezTo>
                <a:cubicBezTo>
                  <a:pt x="1590675" y="2702624"/>
                  <a:pt x="1385126" y="2771775"/>
                  <a:pt x="1168337" y="2771775"/>
                </a:cubicBezTo>
                <a:cubicBezTo>
                  <a:pt x="625793" y="2771775"/>
                  <a:pt x="184309" y="2330387"/>
                  <a:pt x="184309" y="1787747"/>
                </a:cubicBezTo>
                <a:cubicBezTo>
                  <a:pt x="184309" y="1655826"/>
                  <a:pt x="210503" y="1529906"/>
                  <a:pt x="257746" y="1414844"/>
                </a:cubicBezTo>
                <a:cubicBezTo>
                  <a:pt x="265748" y="1421606"/>
                  <a:pt x="273749" y="1428274"/>
                  <a:pt x="281940" y="1434751"/>
                </a:cubicBezTo>
                <a:cubicBezTo>
                  <a:pt x="312039" y="1458278"/>
                  <a:pt x="352711" y="1460183"/>
                  <a:pt x="384620" y="1441799"/>
                </a:cubicBezTo>
                <a:cubicBezTo>
                  <a:pt x="337661" y="1547622"/>
                  <a:pt x="311468" y="1664684"/>
                  <a:pt x="311468" y="1787747"/>
                </a:cubicBezTo>
                <a:cubicBezTo>
                  <a:pt x="311468" y="2260187"/>
                  <a:pt x="695897" y="2644617"/>
                  <a:pt x="1168337" y="2644617"/>
                </a:cubicBezTo>
                <a:cubicBezTo>
                  <a:pt x="1640777" y="2644617"/>
                  <a:pt x="2025206" y="2260187"/>
                  <a:pt x="2025206" y="1787747"/>
                </a:cubicBezTo>
                <a:cubicBezTo>
                  <a:pt x="2025206" y="1414463"/>
                  <a:pt x="1785271" y="1096423"/>
                  <a:pt x="1451610" y="979170"/>
                </a:cubicBezTo>
                <a:cubicBezTo>
                  <a:pt x="1457230" y="969074"/>
                  <a:pt x="1461040" y="957834"/>
                  <a:pt x="1462564" y="945737"/>
                </a:cubicBezTo>
                <a:cubicBezTo>
                  <a:pt x="1466183" y="916210"/>
                  <a:pt x="1467993" y="886206"/>
                  <a:pt x="1467993" y="856488"/>
                </a:cubicBezTo>
                <a:cubicBezTo>
                  <a:pt x="1467993" y="854488"/>
                  <a:pt x="1467898" y="852392"/>
                  <a:pt x="1467898" y="850392"/>
                </a:cubicBezTo>
                <a:cubicBezTo>
                  <a:pt x="1864424" y="977456"/>
                  <a:pt x="2152364" y="1349597"/>
                  <a:pt x="2152364" y="1787747"/>
                </a:cubicBezTo>
                <a:cubicBezTo>
                  <a:pt x="2152364" y="2012537"/>
                  <a:pt x="2074545" y="2232374"/>
                  <a:pt x="1933289" y="2406682"/>
                </a:cubicBezTo>
                <a:cubicBezTo>
                  <a:pt x="1914716" y="2429637"/>
                  <a:pt x="1918240" y="2463451"/>
                  <a:pt x="1941195" y="2482025"/>
                </a:cubicBezTo>
                <a:cubicBezTo>
                  <a:pt x="1964150" y="2500598"/>
                  <a:pt x="1997964" y="2497074"/>
                  <a:pt x="2016538" y="2474119"/>
                </a:cubicBezTo>
                <a:cubicBezTo>
                  <a:pt x="2157032" y="2300764"/>
                  <a:pt x="2240852" y="2086928"/>
                  <a:pt x="2256758" y="1864900"/>
                </a:cubicBezTo>
                <a:lnTo>
                  <a:pt x="3405092" y="1864900"/>
                </a:lnTo>
                <a:cubicBezTo>
                  <a:pt x="3434715" y="1864900"/>
                  <a:pt x="3458718" y="1840897"/>
                  <a:pt x="3458718" y="1811274"/>
                </a:cubicBezTo>
                <a:cubicBezTo>
                  <a:pt x="3458528" y="1781937"/>
                  <a:pt x="3434525" y="1757934"/>
                  <a:pt x="3404997" y="1757934"/>
                </a:cubicBezTo>
                <a:lnTo>
                  <a:pt x="3404997" y="1757934"/>
                </a:lnTo>
                <a:close/>
                <a:moveTo>
                  <a:pt x="337471" y="1342073"/>
                </a:moveTo>
                <a:cubicBezTo>
                  <a:pt x="304991" y="1315498"/>
                  <a:pt x="275177" y="1285685"/>
                  <a:pt x="248507" y="1253204"/>
                </a:cubicBezTo>
                <a:lnTo>
                  <a:pt x="336899" y="1164812"/>
                </a:lnTo>
                <a:cubicBezTo>
                  <a:pt x="365570" y="1136142"/>
                  <a:pt x="372142" y="1092613"/>
                  <a:pt x="353092" y="1056418"/>
                </a:cubicBezTo>
                <a:cubicBezTo>
                  <a:pt x="341090" y="1033558"/>
                  <a:pt x="331089" y="1009460"/>
                  <a:pt x="323374" y="984695"/>
                </a:cubicBezTo>
                <a:cubicBezTo>
                  <a:pt x="311277" y="945737"/>
                  <a:pt x="275844" y="919544"/>
                  <a:pt x="235268" y="919544"/>
                </a:cubicBezTo>
                <a:lnTo>
                  <a:pt x="110300" y="919544"/>
                </a:lnTo>
                <a:cubicBezTo>
                  <a:pt x="108204" y="898684"/>
                  <a:pt x="107156" y="877634"/>
                  <a:pt x="107156" y="856678"/>
                </a:cubicBezTo>
                <a:cubicBezTo>
                  <a:pt x="107156" y="835724"/>
                  <a:pt x="108204" y="814673"/>
                  <a:pt x="110300" y="793814"/>
                </a:cubicBezTo>
                <a:lnTo>
                  <a:pt x="235363" y="793814"/>
                </a:lnTo>
                <a:cubicBezTo>
                  <a:pt x="275939" y="793814"/>
                  <a:pt x="311277" y="767620"/>
                  <a:pt x="323469" y="728663"/>
                </a:cubicBezTo>
                <a:cubicBezTo>
                  <a:pt x="331184" y="703993"/>
                  <a:pt x="341186" y="679799"/>
                  <a:pt x="353187" y="656939"/>
                </a:cubicBezTo>
                <a:cubicBezTo>
                  <a:pt x="372142" y="620840"/>
                  <a:pt x="365665" y="577215"/>
                  <a:pt x="336995" y="548545"/>
                </a:cubicBezTo>
                <a:lnTo>
                  <a:pt x="248603" y="460153"/>
                </a:lnTo>
                <a:cubicBezTo>
                  <a:pt x="275177" y="427673"/>
                  <a:pt x="304991" y="397859"/>
                  <a:pt x="337566" y="371285"/>
                </a:cubicBezTo>
                <a:lnTo>
                  <a:pt x="425958" y="459677"/>
                </a:lnTo>
                <a:cubicBezTo>
                  <a:pt x="454628" y="488347"/>
                  <a:pt x="498158" y="494919"/>
                  <a:pt x="534257" y="475869"/>
                </a:cubicBezTo>
                <a:cubicBezTo>
                  <a:pt x="557117" y="463868"/>
                  <a:pt x="581311" y="453866"/>
                  <a:pt x="606076" y="446151"/>
                </a:cubicBezTo>
                <a:cubicBezTo>
                  <a:pt x="645033" y="434054"/>
                  <a:pt x="671227" y="398621"/>
                  <a:pt x="671227" y="358045"/>
                </a:cubicBezTo>
                <a:lnTo>
                  <a:pt x="671227" y="232981"/>
                </a:lnTo>
                <a:cubicBezTo>
                  <a:pt x="712946" y="228791"/>
                  <a:pt x="755237" y="228791"/>
                  <a:pt x="796957" y="232981"/>
                </a:cubicBezTo>
                <a:lnTo>
                  <a:pt x="796957" y="357950"/>
                </a:lnTo>
                <a:cubicBezTo>
                  <a:pt x="796957" y="398526"/>
                  <a:pt x="823151" y="433959"/>
                  <a:pt x="862108" y="446056"/>
                </a:cubicBezTo>
                <a:cubicBezTo>
                  <a:pt x="886873" y="453676"/>
                  <a:pt x="910971" y="463772"/>
                  <a:pt x="933926" y="475774"/>
                </a:cubicBezTo>
                <a:cubicBezTo>
                  <a:pt x="970026" y="494728"/>
                  <a:pt x="1013651" y="488252"/>
                  <a:pt x="1042321" y="459581"/>
                </a:cubicBezTo>
                <a:lnTo>
                  <a:pt x="1130713" y="371189"/>
                </a:lnTo>
                <a:cubicBezTo>
                  <a:pt x="1163193" y="397764"/>
                  <a:pt x="1193006" y="427577"/>
                  <a:pt x="1219676" y="460057"/>
                </a:cubicBezTo>
                <a:lnTo>
                  <a:pt x="1131284" y="548450"/>
                </a:lnTo>
                <a:cubicBezTo>
                  <a:pt x="1102614" y="577120"/>
                  <a:pt x="1096042" y="620649"/>
                  <a:pt x="1115092" y="656844"/>
                </a:cubicBezTo>
                <a:cubicBezTo>
                  <a:pt x="1127093" y="679704"/>
                  <a:pt x="1137095" y="703898"/>
                  <a:pt x="1144810" y="728663"/>
                </a:cubicBezTo>
                <a:cubicBezTo>
                  <a:pt x="1156907" y="767620"/>
                  <a:pt x="1192340" y="793814"/>
                  <a:pt x="1232916" y="793814"/>
                </a:cubicBezTo>
                <a:lnTo>
                  <a:pt x="1357979" y="793814"/>
                </a:lnTo>
                <a:cubicBezTo>
                  <a:pt x="1360075" y="814673"/>
                  <a:pt x="1361123" y="835724"/>
                  <a:pt x="1361123" y="856678"/>
                </a:cubicBezTo>
                <a:cubicBezTo>
                  <a:pt x="1361123" y="877634"/>
                  <a:pt x="1360075" y="898684"/>
                  <a:pt x="1357979" y="919544"/>
                </a:cubicBezTo>
                <a:lnTo>
                  <a:pt x="1232916" y="919544"/>
                </a:lnTo>
                <a:cubicBezTo>
                  <a:pt x="1192340" y="919544"/>
                  <a:pt x="1157002" y="945737"/>
                  <a:pt x="1144810" y="984695"/>
                </a:cubicBezTo>
                <a:cubicBezTo>
                  <a:pt x="1137095" y="1009460"/>
                  <a:pt x="1127093" y="1033558"/>
                  <a:pt x="1115092" y="1056418"/>
                </a:cubicBezTo>
                <a:cubicBezTo>
                  <a:pt x="1096042" y="1092613"/>
                  <a:pt x="1102614" y="1136142"/>
                  <a:pt x="1131284" y="1164812"/>
                </a:cubicBezTo>
                <a:lnTo>
                  <a:pt x="1219676" y="1253204"/>
                </a:lnTo>
                <a:cubicBezTo>
                  <a:pt x="1193102" y="1285685"/>
                  <a:pt x="1163288" y="1315498"/>
                  <a:pt x="1130713" y="1342168"/>
                </a:cubicBezTo>
                <a:lnTo>
                  <a:pt x="1042321" y="1253776"/>
                </a:lnTo>
                <a:cubicBezTo>
                  <a:pt x="1013651" y="1225106"/>
                  <a:pt x="970121" y="1218533"/>
                  <a:pt x="933926" y="1237583"/>
                </a:cubicBezTo>
                <a:cubicBezTo>
                  <a:pt x="911066" y="1249585"/>
                  <a:pt x="886873" y="1259586"/>
                  <a:pt x="862108" y="1267301"/>
                </a:cubicBezTo>
                <a:cubicBezTo>
                  <a:pt x="823151" y="1279398"/>
                  <a:pt x="796957" y="1314831"/>
                  <a:pt x="796957" y="1355408"/>
                </a:cubicBezTo>
                <a:lnTo>
                  <a:pt x="796957" y="1480471"/>
                </a:lnTo>
                <a:cubicBezTo>
                  <a:pt x="755237" y="1484662"/>
                  <a:pt x="712946" y="1484662"/>
                  <a:pt x="671227" y="1480471"/>
                </a:cubicBezTo>
                <a:lnTo>
                  <a:pt x="671227" y="1355408"/>
                </a:lnTo>
                <a:cubicBezTo>
                  <a:pt x="671227" y="1314831"/>
                  <a:pt x="645033" y="1279398"/>
                  <a:pt x="606076" y="1267301"/>
                </a:cubicBezTo>
                <a:cubicBezTo>
                  <a:pt x="581311" y="1259586"/>
                  <a:pt x="557213" y="1249585"/>
                  <a:pt x="534257" y="1237583"/>
                </a:cubicBezTo>
                <a:cubicBezTo>
                  <a:pt x="498158" y="1218629"/>
                  <a:pt x="454628" y="1225106"/>
                  <a:pt x="425958" y="1253776"/>
                </a:cubicBezTo>
                <a:lnTo>
                  <a:pt x="337471" y="1342073"/>
                </a:lnTo>
                <a:close/>
                <a:moveTo>
                  <a:pt x="1495711" y="1113568"/>
                </a:moveTo>
                <a:lnTo>
                  <a:pt x="1493044" y="1118235"/>
                </a:lnTo>
                <a:cubicBezTo>
                  <a:pt x="1478280" y="1143857"/>
                  <a:pt x="1487043" y="1176623"/>
                  <a:pt x="1512665" y="1191387"/>
                </a:cubicBezTo>
                <a:cubicBezTo>
                  <a:pt x="1521143" y="1196245"/>
                  <a:pt x="1530287" y="1198531"/>
                  <a:pt x="1539431" y="1198531"/>
                </a:cubicBezTo>
                <a:cubicBezTo>
                  <a:pt x="1557909" y="1198531"/>
                  <a:pt x="1575911" y="1188911"/>
                  <a:pt x="1585913" y="1171766"/>
                </a:cubicBezTo>
                <a:lnTo>
                  <a:pt x="1588484" y="1167289"/>
                </a:lnTo>
                <a:cubicBezTo>
                  <a:pt x="1667256" y="1220819"/>
                  <a:pt x="1735360" y="1288923"/>
                  <a:pt x="1788890" y="1367695"/>
                </a:cubicBezTo>
                <a:lnTo>
                  <a:pt x="1784318" y="1370267"/>
                </a:lnTo>
                <a:cubicBezTo>
                  <a:pt x="1758696" y="1385126"/>
                  <a:pt x="1749933" y="1417796"/>
                  <a:pt x="1764697" y="1443419"/>
                </a:cubicBezTo>
                <a:cubicBezTo>
                  <a:pt x="1774603" y="1460659"/>
                  <a:pt x="1792605" y="1470184"/>
                  <a:pt x="1811179" y="1470184"/>
                </a:cubicBezTo>
                <a:cubicBezTo>
                  <a:pt x="1820228" y="1470184"/>
                  <a:pt x="1829467" y="1467898"/>
                  <a:pt x="1837849" y="1463040"/>
                </a:cubicBezTo>
                <a:lnTo>
                  <a:pt x="1842516" y="1460373"/>
                </a:lnTo>
                <a:cubicBezTo>
                  <a:pt x="1883378" y="1544193"/>
                  <a:pt x="1909096" y="1636586"/>
                  <a:pt x="1915954" y="1734217"/>
                </a:cubicBezTo>
                <a:lnTo>
                  <a:pt x="1772126" y="1734217"/>
                </a:lnTo>
                <a:cubicBezTo>
                  <a:pt x="1742599" y="1734217"/>
                  <a:pt x="1718596" y="1758220"/>
                  <a:pt x="1718596" y="1787843"/>
                </a:cubicBezTo>
                <a:cubicBezTo>
                  <a:pt x="1718596" y="1817465"/>
                  <a:pt x="1742599" y="1841468"/>
                  <a:pt x="1772126" y="1841468"/>
                </a:cubicBezTo>
                <a:lnTo>
                  <a:pt x="1916049" y="1841468"/>
                </a:lnTo>
                <a:cubicBezTo>
                  <a:pt x="1909096" y="1939100"/>
                  <a:pt x="1883474" y="2031587"/>
                  <a:pt x="1842611" y="2115312"/>
                </a:cubicBezTo>
                <a:lnTo>
                  <a:pt x="1837849" y="2112550"/>
                </a:lnTo>
                <a:cubicBezTo>
                  <a:pt x="1812227" y="2097786"/>
                  <a:pt x="1779461" y="2106549"/>
                  <a:pt x="1764697" y="2132171"/>
                </a:cubicBezTo>
                <a:cubicBezTo>
                  <a:pt x="1749933" y="2157794"/>
                  <a:pt x="1758696" y="2190560"/>
                  <a:pt x="1784318" y="2205323"/>
                </a:cubicBezTo>
                <a:lnTo>
                  <a:pt x="1788890" y="2207990"/>
                </a:lnTo>
                <a:cubicBezTo>
                  <a:pt x="1735360" y="2286762"/>
                  <a:pt x="1667256" y="2354961"/>
                  <a:pt x="1588484" y="2408396"/>
                </a:cubicBezTo>
                <a:lnTo>
                  <a:pt x="1585817" y="2403824"/>
                </a:lnTo>
                <a:cubicBezTo>
                  <a:pt x="1570958" y="2378202"/>
                  <a:pt x="1538288" y="2369439"/>
                  <a:pt x="1512665" y="2384203"/>
                </a:cubicBezTo>
                <a:cubicBezTo>
                  <a:pt x="1487043" y="2398967"/>
                  <a:pt x="1478280" y="2431733"/>
                  <a:pt x="1493044" y="2457355"/>
                </a:cubicBezTo>
                <a:lnTo>
                  <a:pt x="1495806" y="2462022"/>
                </a:lnTo>
                <a:cubicBezTo>
                  <a:pt x="1411986" y="2502884"/>
                  <a:pt x="1319498" y="2528507"/>
                  <a:pt x="1221962" y="2535460"/>
                </a:cubicBezTo>
                <a:lnTo>
                  <a:pt x="1221962" y="2393252"/>
                </a:lnTo>
                <a:cubicBezTo>
                  <a:pt x="1221962" y="2363629"/>
                  <a:pt x="1197959" y="2339626"/>
                  <a:pt x="1168337" y="2339626"/>
                </a:cubicBezTo>
                <a:cubicBezTo>
                  <a:pt x="1138714" y="2339626"/>
                  <a:pt x="1114711" y="2363629"/>
                  <a:pt x="1114711" y="2393252"/>
                </a:cubicBezTo>
                <a:lnTo>
                  <a:pt x="1114711" y="2535651"/>
                </a:lnTo>
                <a:cubicBezTo>
                  <a:pt x="1017080" y="2528697"/>
                  <a:pt x="924592" y="2502980"/>
                  <a:pt x="840867" y="2462213"/>
                </a:cubicBezTo>
                <a:lnTo>
                  <a:pt x="843629" y="2457545"/>
                </a:lnTo>
                <a:cubicBezTo>
                  <a:pt x="858393" y="2431923"/>
                  <a:pt x="849630" y="2399157"/>
                  <a:pt x="824008" y="2384393"/>
                </a:cubicBezTo>
                <a:cubicBezTo>
                  <a:pt x="798386" y="2369630"/>
                  <a:pt x="765620" y="2378393"/>
                  <a:pt x="750856" y="2404015"/>
                </a:cubicBezTo>
                <a:lnTo>
                  <a:pt x="748189" y="2408587"/>
                </a:lnTo>
                <a:cubicBezTo>
                  <a:pt x="669417" y="2355056"/>
                  <a:pt x="601313" y="2286953"/>
                  <a:pt x="547783" y="2208086"/>
                </a:cubicBezTo>
                <a:lnTo>
                  <a:pt x="552355" y="2205514"/>
                </a:lnTo>
                <a:cubicBezTo>
                  <a:pt x="577977" y="2190750"/>
                  <a:pt x="586740" y="2157889"/>
                  <a:pt x="571976" y="2132362"/>
                </a:cubicBezTo>
                <a:cubicBezTo>
                  <a:pt x="557213" y="2106740"/>
                  <a:pt x="524351" y="2097977"/>
                  <a:pt x="498824" y="2112740"/>
                </a:cubicBezTo>
                <a:lnTo>
                  <a:pt x="494062" y="2115503"/>
                </a:lnTo>
                <a:cubicBezTo>
                  <a:pt x="453200" y="2031683"/>
                  <a:pt x="427577" y="1939195"/>
                  <a:pt x="420624" y="1841659"/>
                </a:cubicBezTo>
                <a:lnTo>
                  <a:pt x="565023" y="1841659"/>
                </a:lnTo>
                <a:cubicBezTo>
                  <a:pt x="594646" y="1841659"/>
                  <a:pt x="618649" y="1817656"/>
                  <a:pt x="618649" y="1788033"/>
                </a:cubicBezTo>
                <a:cubicBezTo>
                  <a:pt x="618649" y="1758410"/>
                  <a:pt x="594646" y="1734407"/>
                  <a:pt x="565023" y="1734407"/>
                </a:cubicBezTo>
                <a:lnTo>
                  <a:pt x="420529" y="1734407"/>
                </a:lnTo>
                <a:cubicBezTo>
                  <a:pt x="430340" y="1596771"/>
                  <a:pt x="477298" y="1469231"/>
                  <a:pt x="551688" y="1361980"/>
                </a:cubicBezTo>
                <a:cubicBezTo>
                  <a:pt x="555689" y="1363504"/>
                  <a:pt x="559784" y="1364933"/>
                  <a:pt x="563785" y="1366266"/>
                </a:cubicBezTo>
                <a:lnTo>
                  <a:pt x="563785" y="1493615"/>
                </a:lnTo>
                <a:cubicBezTo>
                  <a:pt x="563785" y="1540193"/>
                  <a:pt x="598551" y="1579531"/>
                  <a:pt x="644557" y="1585151"/>
                </a:cubicBezTo>
                <a:cubicBezTo>
                  <a:pt x="674084" y="1588770"/>
                  <a:pt x="704088" y="1590580"/>
                  <a:pt x="733901" y="1590580"/>
                </a:cubicBezTo>
                <a:cubicBezTo>
                  <a:pt x="763619" y="1590580"/>
                  <a:pt x="793623" y="1588770"/>
                  <a:pt x="823151" y="1585151"/>
                </a:cubicBezTo>
                <a:cubicBezTo>
                  <a:pt x="869156" y="1579531"/>
                  <a:pt x="903923" y="1540193"/>
                  <a:pt x="903923" y="1493615"/>
                </a:cubicBezTo>
                <a:lnTo>
                  <a:pt x="903923" y="1366266"/>
                </a:lnTo>
                <a:cubicBezTo>
                  <a:pt x="927926" y="1358265"/>
                  <a:pt x="951357" y="1348550"/>
                  <a:pt x="974027" y="1337215"/>
                </a:cubicBezTo>
                <a:lnTo>
                  <a:pt x="1064038" y="1427226"/>
                </a:lnTo>
                <a:cubicBezTo>
                  <a:pt x="1096994" y="1460183"/>
                  <a:pt x="1149382" y="1463421"/>
                  <a:pt x="1185863" y="1434846"/>
                </a:cubicBezTo>
                <a:cubicBezTo>
                  <a:pt x="1232821" y="1398080"/>
                  <a:pt x="1275302" y="1355598"/>
                  <a:pt x="1312069" y="1308640"/>
                </a:cubicBezTo>
                <a:cubicBezTo>
                  <a:pt x="1340644" y="1272159"/>
                  <a:pt x="1337405" y="1219772"/>
                  <a:pt x="1304449" y="1186815"/>
                </a:cubicBezTo>
                <a:lnTo>
                  <a:pt x="1214342" y="1096709"/>
                </a:lnTo>
                <a:cubicBezTo>
                  <a:pt x="1223296" y="1078802"/>
                  <a:pt x="1231202" y="1060323"/>
                  <a:pt x="1238155" y="1041464"/>
                </a:cubicBezTo>
                <a:cubicBezTo>
                  <a:pt x="1329785" y="1049941"/>
                  <a:pt x="1416653" y="1074992"/>
                  <a:pt x="1495711" y="1113568"/>
                </a:cubicBezTo>
                <a:lnTo>
                  <a:pt x="1495711" y="1113568"/>
                </a:lnTo>
                <a:close/>
                <a:moveTo>
                  <a:pt x="2288381" y="1757934"/>
                </a:moveTo>
                <a:lnTo>
                  <a:pt x="2259044" y="1757934"/>
                </a:lnTo>
                <a:cubicBezTo>
                  <a:pt x="2253615" y="1558862"/>
                  <a:pt x="2194655" y="1373029"/>
                  <a:pt x="2096072" y="1214247"/>
                </a:cubicBezTo>
                <a:lnTo>
                  <a:pt x="2096072" y="361760"/>
                </a:lnTo>
                <a:lnTo>
                  <a:pt x="2288381" y="361760"/>
                </a:lnTo>
                <a:lnTo>
                  <a:pt x="2288381" y="1757934"/>
                </a:lnTo>
                <a:close/>
                <a:moveTo>
                  <a:pt x="2745010" y="1757934"/>
                </a:moveTo>
                <a:lnTo>
                  <a:pt x="2552700" y="1757934"/>
                </a:lnTo>
                <a:lnTo>
                  <a:pt x="2552700" y="653701"/>
                </a:lnTo>
                <a:lnTo>
                  <a:pt x="2745010" y="653701"/>
                </a:lnTo>
                <a:lnTo>
                  <a:pt x="2745010" y="1757934"/>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69" name="任意多边形: 形状 268">
            <a:extLst>
              <a:ext uri="{FF2B5EF4-FFF2-40B4-BE49-F238E27FC236}">
                <a16:creationId xmlns:a16="http://schemas.microsoft.com/office/drawing/2014/main" id="{8020ECBC-1D0C-F38C-BD1F-F77BBA1DB161}"/>
              </a:ext>
            </a:extLst>
          </p:cNvPr>
          <p:cNvSpPr/>
          <p:nvPr/>
        </p:nvSpPr>
        <p:spPr>
          <a:xfrm>
            <a:off x="6083761" y="5129752"/>
            <a:ext cx="50123" cy="28456"/>
          </a:xfrm>
          <a:custGeom>
            <a:avLst/>
            <a:gdLst>
              <a:gd name="connsiteX0" fmla="*/ 230333 w 601572"/>
              <a:gd name="connsiteY0" fmla="*/ 26211 h 482458"/>
              <a:gd name="connsiteX1" fmla="*/ 7544 w 601572"/>
              <a:gd name="connsiteY1" fmla="*/ 401496 h 482458"/>
              <a:gd name="connsiteX2" fmla="*/ 26213 w 601572"/>
              <a:gd name="connsiteY2" fmla="*/ 474934 h 482458"/>
              <a:gd name="connsiteX3" fmla="*/ 53549 w 601572"/>
              <a:gd name="connsiteY3" fmla="*/ 482459 h 482458"/>
              <a:gd name="connsiteX4" fmla="*/ 99650 w 601572"/>
              <a:gd name="connsiteY4" fmla="*/ 456265 h 482458"/>
              <a:gd name="connsiteX5" fmla="*/ 295389 w 601572"/>
              <a:gd name="connsiteY5" fmla="*/ 126605 h 482458"/>
              <a:gd name="connsiteX6" fmla="*/ 521132 w 601572"/>
              <a:gd name="connsiteY6" fmla="*/ 257288 h 482458"/>
              <a:gd name="connsiteX7" fmla="*/ 594379 w 601572"/>
              <a:gd name="connsiteY7" fmla="*/ 237762 h 482458"/>
              <a:gd name="connsiteX8" fmla="*/ 574853 w 601572"/>
              <a:gd name="connsiteY8" fmla="*/ 164610 h 482458"/>
              <a:gd name="connsiteX9" fmla="*/ 303200 w 601572"/>
              <a:gd name="connsiteY9" fmla="*/ 7257 h 482458"/>
              <a:gd name="connsiteX10" fmla="*/ 230333 w 601572"/>
              <a:gd name="connsiteY10" fmla="*/ 26211 h 482458"/>
              <a:gd name="connsiteX11" fmla="*/ 230333 w 601572"/>
              <a:gd name="connsiteY11" fmla="*/ 26211 h 48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572" h="482458">
                <a:moveTo>
                  <a:pt x="230333" y="26211"/>
                </a:moveTo>
                <a:lnTo>
                  <a:pt x="7544" y="401496"/>
                </a:lnTo>
                <a:cubicBezTo>
                  <a:pt x="-7601" y="426928"/>
                  <a:pt x="781" y="459789"/>
                  <a:pt x="26213" y="474934"/>
                </a:cubicBezTo>
                <a:cubicBezTo>
                  <a:pt x="34785" y="480078"/>
                  <a:pt x="44215" y="482459"/>
                  <a:pt x="53549" y="482459"/>
                </a:cubicBezTo>
                <a:cubicBezTo>
                  <a:pt x="71837" y="482459"/>
                  <a:pt x="89649" y="473124"/>
                  <a:pt x="99650" y="456265"/>
                </a:cubicBezTo>
                <a:lnTo>
                  <a:pt x="295389" y="126605"/>
                </a:lnTo>
                <a:lnTo>
                  <a:pt x="521132" y="257288"/>
                </a:lnTo>
                <a:cubicBezTo>
                  <a:pt x="546754" y="272052"/>
                  <a:pt x="579520" y="263384"/>
                  <a:pt x="594379" y="237762"/>
                </a:cubicBezTo>
                <a:cubicBezTo>
                  <a:pt x="609143" y="212139"/>
                  <a:pt x="600475" y="179373"/>
                  <a:pt x="574853" y="164610"/>
                </a:cubicBezTo>
                <a:lnTo>
                  <a:pt x="303200" y="7257"/>
                </a:lnTo>
                <a:cubicBezTo>
                  <a:pt x="277768" y="-7507"/>
                  <a:pt x="245288" y="970"/>
                  <a:pt x="230333" y="26211"/>
                </a:cubicBezTo>
                <a:lnTo>
                  <a:pt x="230333" y="26211"/>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70" name="任意多边形: 形状 269">
            <a:extLst>
              <a:ext uri="{FF2B5EF4-FFF2-40B4-BE49-F238E27FC236}">
                <a16:creationId xmlns:a16="http://schemas.microsoft.com/office/drawing/2014/main" id="{A397F2BB-1D07-BD05-924A-698F7B587C77}"/>
              </a:ext>
            </a:extLst>
          </p:cNvPr>
          <p:cNvSpPr/>
          <p:nvPr/>
        </p:nvSpPr>
        <p:spPr>
          <a:xfrm>
            <a:off x="6040717" y="5056836"/>
            <a:ext cx="59760" cy="42304"/>
          </a:xfrm>
          <a:custGeom>
            <a:avLst/>
            <a:gdLst>
              <a:gd name="connsiteX0" fmla="*/ 358616 w 717232"/>
              <a:gd name="connsiteY0" fmla="*/ 717233 h 717232"/>
              <a:gd name="connsiteX1" fmla="*/ 717233 w 717232"/>
              <a:gd name="connsiteY1" fmla="*/ 358616 h 717232"/>
              <a:gd name="connsiteX2" fmla="*/ 358616 w 717232"/>
              <a:gd name="connsiteY2" fmla="*/ 0 h 717232"/>
              <a:gd name="connsiteX3" fmla="*/ 0 w 717232"/>
              <a:gd name="connsiteY3" fmla="*/ 358616 h 717232"/>
              <a:gd name="connsiteX4" fmla="*/ 358616 w 717232"/>
              <a:gd name="connsiteY4" fmla="*/ 717233 h 717232"/>
              <a:gd name="connsiteX5" fmla="*/ 358616 w 717232"/>
              <a:gd name="connsiteY5" fmla="*/ 717233 h 717232"/>
              <a:gd name="connsiteX6" fmla="*/ 358616 w 717232"/>
              <a:gd name="connsiteY6" fmla="*/ 107061 h 717232"/>
              <a:gd name="connsiteX7" fmla="*/ 610076 w 717232"/>
              <a:gd name="connsiteY7" fmla="*/ 358521 h 717232"/>
              <a:gd name="connsiteX8" fmla="*/ 358616 w 717232"/>
              <a:gd name="connsiteY8" fmla="*/ 609981 h 717232"/>
              <a:gd name="connsiteX9" fmla="*/ 107156 w 717232"/>
              <a:gd name="connsiteY9" fmla="*/ 358521 h 717232"/>
              <a:gd name="connsiteX10" fmla="*/ 358616 w 717232"/>
              <a:gd name="connsiteY10" fmla="*/ 107061 h 717232"/>
              <a:gd name="connsiteX11" fmla="*/ 358616 w 717232"/>
              <a:gd name="connsiteY11" fmla="*/ 107061 h 71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7232" h="717232">
                <a:moveTo>
                  <a:pt x="358616" y="717233"/>
                </a:moveTo>
                <a:cubicBezTo>
                  <a:pt x="556355" y="717233"/>
                  <a:pt x="717233" y="556355"/>
                  <a:pt x="717233" y="358616"/>
                </a:cubicBezTo>
                <a:cubicBezTo>
                  <a:pt x="717233" y="160877"/>
                  <a:pt x="556355" y="0"/>
                  <a:pt x="358616" y="0"/>
                </a:cubicBezTo>
                <a:cubicBezTo>
                  <a:pt x="160877" y="0"/>
                  <a:pt x="0" y="160877"/>
                  <a:pt x="0" y="358616"/>
                </a:cubicBezTo>
                <a:cubicBezTo>
                  <a:pt x="0" y="556355"/>
                  <a:pt x="160877" y="717233"/>
                  <a:pt x="358616" y="717233"/>
                </a:cubicBezTo>
                <a:lnTo>
                  <a:pt x="358616" y="717233"/>
                </a:lnTo>
                <a:close/>
                <a:moveTo>
                  <a:pt x="358616" y="107061"/>
                </a:moveTo>
                <a:cubicBezTo>
                  <a:pt x="497300" y="107061"/>
                  <a:pt x="610076" y="219837"/>
                  <a:pt x="610076" y="358521"/>
                </a:cubicBezTo>
                <a:cubicBezTo>
                  <a:pt x="610076" y="497205"/>
                  <a:pt x="497300" y="609981"/>
                  <a:pt x="358616" y="609981"/>
                </a:cubicBezTo>
                <a:cubicBezTo>
                  <a:pt x="220027" y="609981"/>
                  <a:pt x="107156" y="497205"/>
                  <a:pt x="107156" y="358521"/>
                </a:cubicBezTo>
                <a:cubicBezTo>
                  <a:pt x="107156" y="219932"/>
                  <a:pt x="219932" y="107061"/>
                  <a:pt x="358616" y="107061"/>
                </a:cubicBezTo>
                <a:lnTo>
                  <a:pt x="358616" y="107061"/>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71" name="任意多边形: 形状 270">
            <a:extLst>
              <a:ext uri="{FF2B5EF4-FFF2-40B4-BE49-F238E27FC236}">
                <a16:creationId xmlns:a16="http://schemas.microsoft.com/office/drawing/2014/main" id="{373C133C-F47E-01EE-AB50-E897234CC193}"/>
              </a:ext>
            </a:extLst>
          </p:cNvPr>
          <p:cNvSpPr/>
          <p:nvPr/>
        </p:nvSpPr>
        <p:spPr>
          <a:xfrm>
            <a:off x="6057311" y="5068578"/>
            <a:ext cx="26578" cy="18815"/>
          </a:xfrm>
          <a:custGeom>
            <a:avLst/>
            <a:gdLst>
              <a:gd name="connsiteX0" fmla="*/ 159448 w 318992"/>
              <a:gd name="connsiteY0" fmla="*/ 318992 h 318992"/>
              <a:gd name="connsiteX1" fmla="*/ 318992 w 318992"/>
              <a:gd name="connsiteY1" fmla="*/ 159449 h 318992"/>
              <a:gd name="connsiteX2" fmla="*/ 159448 w 318992"/>
              <a:gd name="connsiteY2" fmla="*/ 0 h 318992"/>
              <a:gd name="connsiteX3" fmla="*/ 0 w 318992"/>
              <a:gd name="connsiteY3" fmla="*/ 159449 h 318992"/>
              <a:gd name="connsiteX4" fmla="*/ 159448 w 318992"/>
              <a:gd name="connsiteY4" fmla="*/ 318992 h 318992"/>
              <a:gd name="connsiteX5" fmla="*/ 159448 w 318992"/>
              <a:gd name="connsiteY5" fmla="*/ 318992 h 318992"/>
              <a:gd name="connsiteX6" fmla="*/ 159448 w 318992"/>
              <a:gd name="connsiteY6" fmla="*/ 107156 h 318992"/>
              <a:gd name="connsiteX7" fmla="*/ 211836 w 318992"/>
              <a:gd name="connsiteY7" fmla="*/ 159449 h 318992"/>
              <a:gd name="connsiteX8" fmla="*/ 159448 w 318992"/>
              <a:gd name="connsiteY8" fmla="*/ 211836 h 318992"/>
              <a:gd name="connsiteX9" fmla="*/ 107156 w 318992"/>
              <a:gd name="connsiteY9" fmla="*/ 159449 h 318992"/>
              <a:gd name="connsiteX10" fmla="*/ 159448 w 318992"/>
              <a:gd name="connsiteY10" fmla="*/ 107156 h 318992"/>
              <a:gd name="connsiteX11" fmla="*/ 159448 w 318992"/>
              <a:gd name="connsiteY11" fmla="*/ 107156 h 3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992" h="318992">
                <a:moveTo>
                  <a:pt x="159448" y="318992"/>
                </a:moveTo>
                <a:cubicBezTo>
                  <a:pt x="247364" y="318992"/>
                  <a:pt x="318992" y="247460"/>
                  <a:pt x="318992" y="159449"/>
                </a:cubicBezTo>
                <a:cubicBezTo>
                  <a:pt x="318992" y="71438"/>
                  <a:pt x="247459" y="0"/>
                  <a:pt x="159448" y="0"/>
                </a:cubicBezTo>
                <a:cubicBezTo>
                  <a:pt x="71533" y="0"/>
                  <a:pt x="0" y="71533"/>
                  <a:pt x="0" y="159449"/>
                </a:cubicBezTo>
                <a:cubicBezTo>
                  <a:pt x="0" y="247460"/>
                  <a:pt x="71533" y="318992"/>
                  <a:pt x="159448" y="318992"/>
                </a:cubicBezTo>
                <a:lnTo>
                  <a:pt x="159448" y="318992"/>
                </a:lnTo>
                <a:close/>
                <a:moveTo>
                  <a:pt x="159448" y="107156"/>
                </a:moveTo>
                <a:cubicBezTo>
                  <a:pt x="188309" y="107156"/>
                  <a:pt x="211836" y="130588"/>
                  <a:pt x="211836" y="159449"/>
                </a:cubicBezTo>
                <a:cubicBezTo>
                  <a:pt x="211836" y="188309"/>
                  <a:pt x="188309" y="211836"/>
                  <a:pt x="159448" y="211836"/>
                </a:cubicBezTo>
                <a:cubicBezTo>
                  <a:pt x="130588" y="211836"/>
                  <a:pt x="107156" y="188405"/>
                  <a:pt x="107156" y="159449"/>
                </a:cubicBezTo>
                <a:cubicBezTo>
                  <a:pt x="107156" y="130683"/>
                  <a:pt x="130588" y="107156"/>
                  <a:pt x="159448" y="107156"/>
                </a:cubicBezTo>
                <a:lnTo>
                  <a:pt x="159448" y="107156"/>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72" name="任意多边形: 形状 271">
            <a:extLst>
              <a:ext uri="{FF2B5EF4-FFF2-40B4-BE49-F238E27FC236}">
                <a16:creationId xmlns:a16="http://schemas.microsoft.com/office/drawing/2014/main" id="{41CB3900-F262-5117-1C4C-DCF8A1005471}"/>
              </a:ext>
            </a:extLst>
          </p:cNvPr>
          <p:cNvSpPr/>
          <p:nvPr/>
        </p:nvSpPr>
        <p:spPr>
          <a:xfrm>
            <a:off x="6208845" y="5143803"/>
            <a:ext cx="23563" cy="27023"/>
          </a:xfrm>
          <a:custGeom>
            <a:avLst/>
            <a:gdLst>
              <a:gd name="connsiteX0" fmla="*/ 91440 w 282797"/>
              <a:gd name="connsiteY0" fmla="*/ 15716 h 458152"/>
              <a:gd name="connsiteX1" fmla="*/ 15716 w 282797"/>
              <a:gd name="connsiteY1" fmla="*/ 15716 h 458152"/>
              <a:gd name="connsiteX2" fmla="*/ 15716 w 282797"/>
              <a:gd name="connsiteY2" fmla="*/ 91440 h 458152"/>
              <a:gd name="connsiteX3" fmla="*/ 153352 w 282797"/>
              <a:gd name="connsiteY3" fmla="*/ 229076 h 458152"/>
              <a:gd name="connsiteX4" fmla="*/ 15716 w 282797"/>
              <a:gd name="connsiteY4" fmla="*/ 366712 h 458152"/>
              <a:gd name="connsiteX5" fmla="*/ 15716 w 282797"/>
              <a:gd name="connsiteY5" fmla="*/ 442436 h 458152"/>
              <a:gd name="connsiteX6" fmla="*/ 53626 w 282797"/>
              <a:gd name="connsiteY6" fmla="*/ 458152 h 458152"/>
              <a:gd name="connsiteX7" fmla="*/ 91535 w 282797"/>
              <a:gd name="connsiteY7" fmla="*/ 442436 h 458152"/>
              <a:gd name="connsiteX8" fmla="*/ 267081 w 282797"/>
              <a:gd name="connsiteY8" fmla="*/ 266891 h 458152"/>
              <a:gd name="connsiteX9" fmla="*/ 267081 w 282797"/>
              <a:gd name="connsiteY9" fmla="*/ 191167 h 458152"/>
              <a:gd name="connsiteX10" fmla="*/ 91440 w 282797"/>
              <a:gd name="connsiteY10" fmla="*/ 15716 h 458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2797" h="458152">
                <a:moveTo>
                  <a:pt x="91440" y="15716"/>
                </a:moveTo>
                <a:cubicBezTo>
                  <a:pt x="70485" y="-5239"/>
                  <a:pt x="36576" y="-5239"/>
                  <a:pt x="15716" y="15716"/>
                </a:cubicBezTo>
                <a:cubicBezTo>
                  <a:pt x="-5239" y="36671"/>
                  <a:pt x="-5239" y="70580"/>
                  <a:pt x="15716" y="91440"/>
                </a:cubicBezTo>
                <a:lnTo>
                  <a:pt x="153352" y="229076"/>
                </a:lnTo>
                <a:lnTo>
                  <a:pt x="15716" y="366712"/>
                </a:lnTo>
                <a:cubicBezTo>
                  <a:pt x="-5239" y="387667"/>
                  <a:pt x="-5239" y="421576"/>
                  <a:pt x="15716" y="442436"/>
                </a:cubicBezTo>
                <a:cubicBezTo>
                  <a:pt x="26194" y="452914"/>
                  <a:pt x="39910" y="458152"/>
                  <a:pt x="53626" y="458152"/>
                </a:cubicBezTo>
                <a:cubicBezTo>
                  <a:pt x="67342" y="458152"/>
                  <a:pt x="81058" y="452914"/>
                  <a:pt x="91535" y="442436"/>
                </a:cubicBezTo>
                <a:lnTo>
                  <a:pt x="267081" y="266891"/>
                </a:lnTo>
                <a:cubicBezTo>
                  <a:pt x="288036" y="245935"/>
                  <a:pt x="288036" y="212026"/>
                  <a:pt x="267081" y="191167"/>
                </a:cubicBezTo>
                <a:lnTo>
                  <a:pt x="91440" y="15716"/>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73" name="任意多边形: 形状 272">
            <a:extLst>
              <a:ext uri="{FF2B5EF4-FFF2-40B4-BE49-F238E27FC236}">
                <a16:creationId xmlns:a16="http://schemas.microsoft.com/office/drawing/2014/main" id="{0D722258-A65C-0974-7A2D-0614ACD2F4CC}"/>
              </a:ext>
            </a:extLst>
          </p:cNvPr>
          <p:cNvSpPr/>
          <p:nvPr/>
        </p:nvSpPr>
        <p:spPr>
          <a:xfrm>
            <a:off x="6239924" y="5143803"/>
            <a:ext cx="23563" cy="27023"/>
          </a:xfrm>
          <a:custGeom>
            <a:avLst/>
            <a:gdLst>
              <a:gd name="connsiteX0" fmla="*/ 91440 w 282797"/>
              <a:gd name="connsiteY0" fmla="*/ 15716 h 458152"/>
              <a:gd name="connsiteX1" fmla="*/ 15716 w 282797"/>
              <a:gd name="connsiteY1" fmla="*/ 15716 h 458152"/>
              <a:gd name="connsiteX2" fmla="*/ 15716 w 282797"/>
              <a:gd name="connsiteY2" fmla="*/ 91440 h 458152"/>
              <a:gd name="connsiteX3" fmla="*/ 153352 w 282797"/>
              <a:gd name="connsiteY3" fmla="*/ 229076 h 458152"/>
              <a:gd name="connsiteX4" fmla="*/ 15716 w 282797"/>
              <a:gd name="connsiteY4" fmla="*/ 366712 h 458152"/>
              <a:gd name="connsiteX5" fmla="*/ 15716 w 282797"/>
              <a:gd name="connsiteY5" fmla="*/ 442436 h 458152"/>
              <a:gd name="connsiteX6" fmla="*/ 53626 w 282797"/>
              <a:gd name="connsiteY6" fmla="*/ 458152 h 458152"/>
              <a:gd name="connsiteX7" fmla="*/ 91535 w 282797"/>
              <a:gd name="connsiteY7" fmla="*/ 442436 h 458152"/>
              <a:gd name="connsiteX8" fmla="*/ 267081 w 282797"/>
              <a:gd name="connsiteY8" fmla="*/ 266891 h 458152"/>
              <a:gd name="connsiteX9" fmla="*/ 267081 w 282797"/>
              <a:gd name="connsiteY9" fmla="*/ 191167 h 458152"/>
              <a:gd name="connsiteX10" fmla="*/ 91440 w 282797"/>
              <a:gd name="connsiteY10" fmla="*/ 15716 h 458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2797" h="458152">
                <a:moveTo>
                  <a:pt x="91440" y="15716"/>
                </a:moveTo>
                <a:cubicBezTo>
                  <a:pt x="70485" y="-5239"/>
                  <a:pt x="36576" y="-5239"/>
                  <a:pt x="15716" y="15716"/>
                </a:cubicBezTo>
                <a:cubicBezTo>
                  <a:pt x="-5239" y="36671"/>
                  <a:pt x="-5239" y="70580"/>
                  <a:pt x="15716" y="91440"/>
                </a:cubicBezTo>
                <a:lnTo>
                  <a:pt x="153352" y="229076"/>
                </a:lnTo>
                <a:lnTo>
                  <a:pt x="15716" y="366712"/>
                </a:lnTo>
                <a:cubicBezTo>
                  <a:pt x="-5239" y="387667"/>
                  <a:pt x="-5239" y="421576"/>
                  <a:pt x="15716" y="442436"/>
                </a:cubicBezTo>
                <a:cubicBezTo>
                  <a:pt x="26194" y="452914"/>
                  <a:pt x="39910" y="458152"/>
                  <a:pt x="53626" y="458152"/>
                </a:cubicBezTo>
                <a:cubicBezTo>
                  <a:pt x="67342" y="458152"/>
                  <a:pt x="81058" y="452914"/>
                  <a:pt x="91535" y="442436"/>
                </a:cubicBezTo>
                <a:lnTo>
                  <a:pt x="267081" y="266891"/>
                </a:lnTo>
                <a:cubicBezTo>
                  <a:pt x="288036" y="245935"/>
                  <a:pt x="288036" y="212026"/>
                  <a:pt x="267081" y="191167"/>
                </a:cubicBezTo>
                <a:lnTo>
                  <a:pt x="91440" y="15716"/>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74" name="任意多边形: 形状 273">
            <a:extLst>
              <a:ext uri="{FF2B5EF4-FFF2-40B4-BE49-F238E27FC236}">
                <a16:creationId xmlns:a16="http://schemas.microsoft.com/office/drawing/2014/main" id="{79C49395-4FE4-E741-6B2A-F5A26831A279}"/>
              </a:ext>
            </a:extLst>
          </p:cNvPr>
          <p:cNvSpPr/>
          <p:nvPr/>
        </p:nvSpPr>
        <p:spPr>
          <a:xfrm>
            <a:off x="6270994" y="5143803"/>
            <a:ext cx="23563" cy="27023"/>
          </a:xfrm>
          <a:custGeom>
            <a:avLst/>
            <a:gdLst>
              <a:gd name="connsiteX0" fmla="*/ 91440 w 282797"/>
              <a:gd name="connsiteY0" fmla="*/ 15716 h 458152"/>
              <a:gd name="connsiteX1" fmla="*/ 15716 w 282797"/>
              <a:gd name="connsiteY1" fmla="*/ 15716 h 458152"/>
              <a:gd name="connsiteX2" fmla="*/ 15716 w 282797"/>
              <a:gd name="connsiteY2" fmla="*/ 91440 h 458152"/>
              <a:gd name="connsiteX3" fmla="*/ 153352 w 282797"/>
              <a:gd name="connsiteY3" fmla="*/ 229076 h 458152"/>
              <a:gd name="connsiteX4" fmla="*/ 15716 w 282797"/>
              <a:gd name="connsiteY4" fmla="*/ 366712 h 458152"/>
              <a:gd name="connsiteX5" fmla="*/ 15716 w 282797"/>
              <a:gd name="connsiteY5" fmla="*/ 442436 h 458152"/>
              <a:gd name="connsiteX6" fmla="*/ 53626 w 282797"/>
              <a:gd name="connsiteY6" fmla="*/ 458152 h 458152"/>
              <a:gd name="connsiteX7" fmla="*/ 91535 w 282797"/>
              <a:gd name="connsiteY7" fmla="*/ 442436 h 458152"/>
              <a:gd name="connsiteX8" fmla="*/ 267081 w 282797"/>
              <a:gd name="connsiteY8" fmla="*/ 266891 h 458152"/>
              <a:gd name="connsiteX9" fmla="*/ 267081 w 282797"/>
              <a:gd name="connsiteY9" fmla="*/ 191167 h 458152"/>
              <a:gd name="connsiteX10" fmla="*/ 91440 w 282797"/>
              <a:gd name="connsiteY10" fmla="*/ 15716 h 458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2797" h="458152">
                <a:moveTo>
                  <a:pt x="91440" y="15716"/>
                </a:moveTo>
                <a:cubicBezTo>
                  <a:pt x="70485" y="-5239"/>
                  <a:pt x="36576" y="-5239"/>
                  <a:pt x="15716" y="15716"/>
                </a:cubicBezTo>
                <a:cubicBezTo>
                  <a:pt x="-5239" y="36671"/>
                  <a:pt x="-5239" y="70580"/>
                  <a:pt x="15716" y="91440"/>
                </a:cubicBezTo>
                <a:lnTo>
                  <a:pt x="153352" y="229076"/>
                </a:lnTo>
                <a:lnTo>
                  <a:pt x="15716" y="366712"/>
                </a:lnTo>
                <a:cubicBezTo>
                  <a:pt x="-5239" y="387667"/>
                  <a:pt x="-5239" y="421576"/>
                  <a:pt x="15716" y="442436"/>
                </a:cubicBezTo>
                <a:cubicBezTo>
                  <a:pt x="26194" y="452914"/>
                  <a:pt x="39910" y="458152"/>
                  <a:pt x="53626" y="458152"/>
                </a:cubicBezTo>
                <a:cubicBezTo>
                  <a:pt x="67342" y="458152"/>
                  <a:pt x="81058" y="452914"/>
                  <a:pt x="91535" y="442436"/>
                </a:cubicBezTo>
                <a:lnTo>
                  <a:pt x="267081" y="266891"/>
                </a:lnTo>
                <a:cubicBezTo>
                  <a:pt x="288036" y="245935"/>
                  <a:pt x="288036" y="212026"/>
                  <a:pt x="267081" y="191167"/>
                </a:cubicBezTo>
                <a:lnTo>
                  <a:pt x="91440" y="15716"/>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Light"/>
              <a:ea typeface="思源黑体 CN Regular"/>
              <a:cs typeface="+mn-cs"/>
            </a:endParaRPr>
          </a:p>
        </p:txBody>
      </p:sp>
      <p:sp>
        <p:nvSpPr>
          <p:cNvPr id="2" name="文本框 1">
            <a:extLst>
              <a:ext uri="{FF2B5EF4-FFF2-40B4-BE49-F238E27FC236}">
                <a16:creationId xmlns:a16="http://schemas.microsoft.com/office/drawing/2014/main" id="{A8F365D8-2A8D-7712-7F61-05E1238EE5D9}"/>
              </a:ext>
            </a:extLst>
          </p:cNvPr>
          <p:cNvSpPr txBox="1"/>
          <p:nvPr/>
        </p:nvSpPr>
        <p:spPr>
          <a:xfrm>
            <a:off x="2912127" y="1178244"/>
            <a:ext cx="234878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ea typeface="阿里巴巴普惠体 R"/>
                <a:cs typeface="+mn-cs"/>
              </a:rPr>
              <a:t>Please enter the page title</a:t>
            </a:r>
          </a:p>
        </p:txBody>
      </p:sp>
      <p:sp>
        <p:nvSpPr>
          <p:cNvPr id="3" name="文本框 2">
            <a:extLst>
              <a:ext uri="{FF2B5EF4-FFF2-40B4-BE49-F238E27FC236}">
                <a16:creationId xmlns:a16="http://schemas.microsoft.com/office/drawing/2014/main" id="{1B4287AF-CC6B-FF98-825F-9CAE8F28F758}"/>
              </a:ext>
            </a:extLst>
          </p:cNvPr>
          <p:cNvSpPr txBox="1"/>
          <p:nvPr/>
        </p:nvSpPr>
        <p:spPr>
          <a:xfrm>
            <a:off x="1306113" y="745105"/>
            <a:ext cx="3158237" cy="71878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优设标题黑" panose="00000500000000000000" pitchFamily="2" charset="-122"/>
                <a:ea typeface="优设标题黑" panose="00000500000000000000" pitchFamily="2" charset="-122"/>
                <a:cs typeface="+mn-cs"/>
              </a:rPr>
              <a:t>请输入页面标题</a:t>
            </a:r>
          </a:p>
        </p:txBody>
      </p:sp>
      <p:sp>
        <p:nvSpPr>
          <p:cNvPr id="8" name="矩形: 圆角 7">
            <a:extLst>
              <a:ext uri="{FF2B5EF4-FFF2-40B4-BE49-F238E27FC236}">
                <a16:creationId xmlns:a16="http://schemas.microsoft.com/office/drawing/2014/main" id="{B86DAED7-AC4B-2B83-4A5A-B89E52BCF5C4}"/>
              </a:ext>
            </a:extLst>
          </p:cNvPr>
          <p:cNvSpPr/>
          <p:nvPr>
            <p:custDataLst>
              <p:tags r:id="rId8"/>
            </p:custDataLst>
          </p:nvPr>
        </p:nvSpPr>
        <p:spPr>
          <a:xfrm>
            <a:off x="7529100" y="2462070"/>
            <a:ext cx="1560341"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9" name="文本框 8">
            <a:extLst>
              <a:ext uri="{FF2B5EF4-FFF2-40B4-BE49-F238E27FC236}">
                <a16:creationId xmlns:a16="http://schemas.microsoft.com/office/drawing/2014/main" id="{2784EBD7-D944-0335-71C0-CCB0E39EFA98}"/>
              </a:ext>
            </a:extLst>
          </p:cNvPr>
          <p:cNvSpPr txBox="1"/>
          <p:nvPr/>
        </p:nvSpPr>
        <p:spPr>
          <a:xfrm>
            <a:off x="7714903" y="2479344"/>
            <a:ext cx="1320100" cy="352558"/>
          </a:xfrm>
          <a:prstGeom prst="rect">
            <a:avLst/>
          </a:prstGeom>
          <a:noFill/>
          <a:effectLst/>
        </p:spPr>
        <p:txBody>
          <a:bodyPr wrap="square" lIns="78638" tIns="39319" rIns="78638" bIns="39319">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mn-cs"/>
              </a:rPr>
              <a:t>请输入内容</a:t>
            </a:r>
          </a:p>
        </p:txBody>
      </p:sp>
      <p:sp>
        <p:nvSpPr>
          <p:cNvPr id="11" name="矩形: 圆角 10">
            <a:extLst>
              <a:ext uri="{FF2B5EF4-FFF2-40B4-BE49-F238E27FC236}">
                <a16:creationId xmlns:a16="http://schemas.microsoft.com/office/drawing/2014/main" id="{48B3D5A6-76B5-3859-17D3-208B129E8D4A}"/>
              </a:ext>
            </a:extLst>
          </p:cNvPr>
          <p:cNvSpPr/>
          <p:nvPr>
            <p:custDataLst>
              <p:tags r:id="rId9"/>
            </p:custDataLst>
          </p:nvPr>
        </p:nvSpPr>
        <p:spPr>
          <a:xfrm>
            <a:off x="9180061" y="2462070"/>
            <a:ext cx="1560341"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12" name="文本框 11">
            <a:extLst>
              <a:ext uri="{FF2B5EF4-FFF2-40B4-BE49-F238E27FC236}">
                <a16:creationId xmlns:a16="http://schemas.microsoft.com/office/drawing/2014/main" id="{873F5D72-EEB0-272F-CE7B-60F0BEDD247A}"/>
              </a:ext>
            </a:extLst>
          </p:cNvPr>
          <p:cNvSpPr txBox="1"/>
          <p:nvPr/>
        </p:nvSpPr>
        <p:spPr>
          <a:xfrm>
            <a:off x="9365864" y="2479344"/>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sp>
        <p:nvSpPr>
          <p:cNvPr id="14" name="矩形: 圆角 13">
            <a:extLst>
              <a:ext uri="{FF2B5EF4-FFF2-40B4-BE49-F238E27FC236}">
                <a16:creationId xmlns:a16="http://schemas.microsoft.com/office/drawing/2014/main" id="{76570DC5-2EB4-DA49-0571-371B71270B02}"/>
              </a:ext>
            </a:extLst>
          </p:cNvPr>
          <p:cNvSpPr/>
          <p:nvPr>
            <p:custDataLst>
              <p:tags r:id="rId10"/>
            </p:custDataLst>
          </p:nvPr>
        </p:nvSpPr>
        <p:spPr>
          <a:xfrm>
            <a:off x="5878139" y="2959733"/>
            <a:ext cx="1560341"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15" name="文本框 14">
            <a:extLst>
              <a:ext uri="{FF2B5EF4-FFF2-40B4-BE49-F238E27FC236}">
                <a16:creationId xmlns:a16="http://schemas.microsoft.com/office/drawing/2014/main" id="{91903CF7-77D0-3E1D-761F-681120C0BDA4}"/>
              </a:ext>
            </a:extLst>
          </p:cNvPr>
          <p:cNvSpPr txBox="1"/>
          <p:nvPr/>
        </p:nvSpPr>
        <p:spPr>
          <a:xfrm>
            <a:off x="6063942" y="2977007"/>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sp>
        <p:nvSpPr>
          <p:cNvPr id="17" name="矩形: 圆角 16">
            <a:extLst>
              <a:ext uri="{FF2B5EF4-FFF2-40B4-BE49-F238E27FC236}">
                <a16:creationId xmlns:a16="http://schemas.microsoft.com/office/drawing/2014/main" id="{B6AC29BF-2D1A-0F73-D0C8-8D7BF3A8E72D}"/>
              </a:ext>
            </a:extLst>
          </p:cNvPr>
          <p:cNvSpPr/>
          <p:nvPr>
            <p:custDataLst>
              <p:tags r:id="rId11"/>
            </p:custDataLst>
          </p:nvPr>
        </p:nvSpPr>
        <p:spPr>
          <a:xfrm>
            <a:off x="7529100" y="2959733"/>
            <a:ext cx="1560341"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18" name="文本框 17">
            <a:extLst>
              <a:ext uri="{FF2B5EF4-FFF2-40B4-BE49-F238E27FC236}">
                <a16:creationId xmlns:a16="http://schemas.microsoft.com/office/drawing/2014/main" id="{28C28EF8-3451-F5A3-93CD-0636C3C1C639}"/>
              </a:ext>
            </a:extLst>
          </p:cNvPr>
          <p:cNvSpPr txBox="1"/>
          <p:nvPr/>
        </p:nvSpPr>
        <p:spPr>
          <a:xfrm>
            <a:off x="7714903" y="2977007"/>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sp>
        <p:nvSpPr>
          <p:cNvPr id="22" name="矩形: 圆角 21">
            <a:extLst>
              <a:ext uri="{FF2B5EF4-FFF2-40B4-BE49-F238E27FC236}">
                <a16:creationId xmlns:a16="http://schemas.microsoft.com/office/drawing/2014/main" id="{EF2435B2-46E9-33E1-8EFD-DEFE6D3737DC}"/>
              </a:ext>
            </a:extLst>
          </p:cNvPr>
          <p:cNvSpPr/>
          <p:nvPr>
            <p:custDataLst>
              <p:tags r:id="rId12"/>
            </p:custDataLst>
          </p:nvPr>
        </p:nvSpPr>
        <p:spPr>
          <a:xfrm>
            <a:off x="9180061" y="2959733"/>
            <a:ext cx="1560341"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23" name="文本框 22">
            <a:extLst>
              <a:ext uri="{FF2B5EF4-FFF2-40B4-BE49-F238E27FC236}">
                <a16:creationId xmlns:a16="http://schemas.microsoft.com/office/drawing/2014/main" id="{9474CC17-468D-6677-6EEE-E435A82EA096}"/>
              </a:ext>
            </a:extLst>
          </p:cNvPr>
          <p:cNvSpPr txBox="1"/>
          <p:nvPr/>
        </p:nvSpPr>
        <p:spPr>
          <a:xfrm>
            <a:off x="9365864" y="2977007"/>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sp>
        <p:nvSpPr>
          <p:cNvPr id="25" name="矩形: 圆角 24">
            <a:extLst>
              <a:ext uri="{FF2B5EF4-FFF2-40B4-BE49-F238E27FC236}">
                <a16:creationId xmlns:a16="http://schemas.microsoft.com/office/drawing/2014/main" id="{76BCD4B7-64BC-53C6-9A05-C62F3C657782}"/>
              </a:ext>
            </a:extLst>
          </p:cNvPr>
          <p:cNvSpPr/>
          <p:nvPr>
            <p:custDataLst>
              <p:tags r:id="rId13"/>
            </p:custDataLst>
          </p:nvPr>
        </p:nvSpPr>
        <p:spPr>
          <a:xfrm>
            <a:off x="5878139" y="4239608"/>
            <a:ext cx="1560341"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26" name="文本框 25">
            <a:extLst>
              <a:ext uri="{FF2B5EF4-FFF2-40B4-BE49-F238E27FC236}">
                <a16:creationId xmlns:a16="http://schemas.microsoft.com/office/drawing/2014/main" id="{F88C52D5-AFF8-4576-9C88-3DF478B389CF}"/>
              </a:ext>
            </a:extLst>
          </p:cNvPr>
          <p:cNvSpPr txBox="1"/>
          <p:nvPr/>
        </p:nvSpPr>
        <p:spPr>
          <a:xfrm>
            <a:off x="6063942" y="4256882"/>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sp>
        <p:nvSpPr>
          <p:cNvPr id="28" name="矩形: 圆角 27">
            <a:extLst>
              <a:ext uri="{FF2B5EF4-FFF2-40B4-BE49-F238E27FC236}">
                <a16:creationId xmlns:a16="http://schemas.microsoft.com/office/drawing/2014/main" id="{DBEF3B33-5D65-8A86-0708-E05ADC6109E4}"/>
              </a:ext>
            </a:extLst>
          </p:cNvPr>
          <p:cNvSpPr/>
          <p:nvPr>
            <p:custDataLst>
              <p:tags r:id="rId14"/>
            </p:custDataLst>
          </p:nvPr>
        </p:nvSpPr>
        <p:spPr>
          <a:xfrm>
            <a:off x="7529100" y="4239608"/>
            <a:ext cx="1560341"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29" name="文本框 28">
            <a:extLst>
              <a:ext uri="{FF2B5EF4-FFF2-40B4-BE49-F238E27FC236}">
                <a16:creationId xmlns:a16="http://schemas.microsoft.com/office/drawing/2014/main" id="{44CAA3B4-9993-2BF0-3428-3716E0AD4F90}"/>
              </a:ext>
            </a:extLst>
          </p:cNvPr>
          <p:cNvSpPr txBox="1"/>
          <p:nvPr/>
        </p:nvSpPr>
        <p:spPr>
          <a:xfrm>
            <a:off x="7714903" y="4256882"/>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sp>
        <p:nvSpPr>
          <p:cNvPr id="31" name="矩形: 圆角 30">
            <a:extLst>
              <a:ext uri="{FF2B5EF4-FFF2-40B4-BE49-F238E27FC236}">
                <a16:creationId xmlns:a16="http://schemas.microsoft.com/office/drawing/2014/main" id="{F6254C04-7C77-8C21-13D4-FA2A622A8E61}"/>
              </a:ext>
            </a:extLst>
          </p:cNvPr>
          <p:cNvSpPr/>
          <p:nvPr>
            <p:custDataLst>
              <p:tags r:id="rId15"/>
            </p:custDataLst>
          </p:nvPr>
        </p:nvSpPr>
        <p:spPr>
          <a:xfrm>
            <a:off x="9180061" y="4239608"/>
            <a:ext cx="1560341"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32" name="文本框 31">
            <a:extLst>
              <a:ext uri="{FF2B5EF4-FFF2-40B4-BE49-F238E27FC236}">
                <a16:creationId xmlns:a16="http://schemas.microsoft.com/office/drawing/2014/main" id="{AA9DE18C-D8C1-FC56-2D75-289CB71B1D27}"/>
              </a:ext>
            </a:extLst>
          </p:cNvPr>
          <p:cNvSpPr txBox="1"/>
          <p:nvPr/>
        </p:nvSpPr>
        <p:spPr>
          <a:xfrm>
            <a:off x="9365864" y="4256882"/>
            <a:ext cx="1320100"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请输入内容</a:t>
            </a:r>
          </a:p>
        </p:txBody>
      </p:sp>
      <p:pic>
        <p:nvPicPr>
          <p:cNvPr id="33" name="图片 32">
            <a:extLst>
              <a:ext uri="{FF2B5EF4-FFF2-40B4-BE49-F238E27FC236}">
                <a16:creationId xmlns:a16="http://schemas.microsoft.com/office/drawing/2014/main" id="{5DC8B066-71A3-DF5A-49B5-37F15BE2CB23}"/>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flipH="1">
            <a:off x="955315" y="1334770"/>
            <a:ext cx="4684494" cy="4684494"/>
          </a:xfrm>
          <a:prstGeom prst="rect">
            <a:avLst/>
          </a:prstGeom>
        </p:spPr>
      </p:pic>
      <p:sp>
        <p:nvSpPr>
          <p:cNvPr id="4" name="矩形: 圆角 3">
            <a:extLst>
              <a:ext uri="{FF2B5EF4-FFF2-40B4-BE49-F238E27FC236}">
                <a16:creationId xmlns:a16="http://schemas.microsoft.com/office/drawing/2014/main" id="{E86EE040-9137-9A70-C289-4AC2B5DDBA3C}"/>
              </a:ext>
            </a:extLst>
          </p:cNvPr>
          <p:cNvSpPr/>
          <p:nvPr>
            <p:custDataLst>
              <p:tags r:id="rId16"/>
            </p:custDataLst>
          </p:nvPr>
        </p:nvSpPr>
        <p:spPr>
          <a:xfrm>
            <a:off x="7072507" y="5485078"/>
            <a:ext cx="1089947" cy="387124"/>
          </a:xfrm>
          <a:prstGeom prst="roundRect">
            <a:avLst>
              <a:gd name="adj" fmla="val 42870"/>
            </a:avLst>
          </a:prstGeom>
          <a:noFill/>
          <a:ln w="13653">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8638" tIns="39319" rIns="78638" bIns="393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48" b="0" i="0" u="none" strike="noStrike" kern="1200" cap="none" spc="0" normalizeH="0" baseline="0" noProof="0">
              <a:ln>
                <a:noFill/>
              </a:ln>
              <a:solidFill>
                <a:prstClr val="white"/>
              </a:solidFill>
              <a:effectLst/>
              <a:uLnTx/>
              <a:uFillTx/>
              <a:latin typeface="Bahnschrift Light"/>
              <a:ea typeface="思源黑体 CN Regular"/>
              <a:cs typeface="+mn-cs"/>
            </a:endParaRPr>
          </a:p>
        </p:txBody>
      </p:sp>
      <p:sp>
        <p:nvSpPr>
          <p:cNvPr id="5" name="文本框 4">
            <a:extLst>
              <a:ext uri="{FF2B5EF4-FFF2-40B4-BE49-F238E27FC236}">
                <a16:creationId xmlns:a16="http://schemas.microsoft.com/office/drawing/2014/main" id="{D3872BAF-8A4A-B326-F718-D37FF720AD8E}"/>
              </a:ext>
            </a:extLst>
          </p:cNvPr>
          <p:cNvSpPr txBox="1"/>
          <p:nvPr/>
        </p:nvSpPr>
        <p:spPr>
          <a:xfrm>
            <a:off x="7136557" y="5502352"/>
            <a:ext cx="1043195" cy="352558"/>
          </a:xfrm>
          <a:prstGeom prst="rect">
            <a:avLst/>
          </a:prstGeom>
          <a:noFill/>
          <a:effectLst/>
        </p:spPr>
        <p:txBody>
          <a:bodyPr wrap="square" lIns="78638" tIns="39319" rIns="78638" bIns="39319">
            <a:spAutoFit/>
          </a:bodyPr>
          <a:lstStyle/>
          <a:p>
            <a:pPr>
              <a:lnSpc>
                <a:spcPct val="120000"/>
              </a:lnSpc>
              <a:defRPr/>
            </a:pPr>
            <a:r>
              <a:rPr lang="zh-CN" altLang="en-US" sz="1600" dirty="0">
                <a:latin typeface="+mn-ea"/>
              </a:rPr>
              <a:t>输入内容</a:t>
            </a:r>
          </a:p>
        </p:txBody>
      </p:sp>
    </p:spTree>
    <p:extLst>
      <p:ext uri="{BB962C8B-B14F-4D97-AF65-F5344CB8AC3E}">
        <p14:creationId xmlns:p14="http://schemas.microsoft.com/office/powerpoint/2010/main" val="3932694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id="{7457AA7C-6921-7A3C-7D7C-FF02F4B132BD}"/>
              </a:ext>
            </a:extLst>
          </p:cNvPr>
          <p:cNvGrpSpPr/>
          <p:nvPr/>
        </p:nvGrpSpPr>
        <p:grpSpPr>
          <a:xfrm>
            <a:off x="881625" y="4006982"/>
            <a:ext cx="3291760" cy="1779716"/>
            <a:chOff x="8018615" y="1785175"/>
            <a:chExt cx="3291760" cy="1779716"/>
          </a:xfrm>
        </p:grpSpPr>
        <p:sp>
          <p:nvSpPr>
            <p:cNvPr id="35" name="Rectangle: Rounded Corners 88">
              <a:extLst>
                <a:ext uri="{FF2B5EF4-FFF2-40B4-BE49-F238E27FC236}">
                  <a16:creationId xmlns:a16="http://schemas.microsoft.com/office/drawing/2014/main" id="{E9E1C38A-8AB7-A44B-03DF-64FEEB1937B2}"/>
                </a:ext>
              </a:extLst>
            </p:cNvPr>
            <p:cNvSpPr/>
            <p:nvPr/>
          </p:nvSpPr>
          <p:spPr>
            <a:xfrm>
              <a:off x="8018615" y="1926565"/>
              <a:ext cx="3291760" cy="1638326"/>
            </a:xfrm>
            <a:prstGeom prst="roundRect">
              <a:avLst>
                <a:gd name="adj" fmla="val 6269"/>
              </a:avLst>
            </a:prstGeom>
            <a:solidFill>
              <a:schemeClr val="bg1"/>
            </a:solidFill>
            <a:ln>
              <a:noFill/>
            </a:ln>
            <a:effectLst>
              <a:outerShdw blurRad="1270000" sx="90000" sy="9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Rounded Corners 114">
              <a:extLst>
                <a:ext uri="{FF2B5EF4-FFF2-40B4-BE49-F238E27FC236}">
                  <a16:creationId xmlns:a16="http://schemas.microsoft.com/office/drawing/2014/main" id="{AAB6F610-CD16-9490-E229-CCB3676DE9AC}"/>
                </a:ext>
              </a:extLst>
            </p:cNvPr>
            <p:cNvSpPr/>
            <p:nvPr/>
          </p:nvSpPr>
          <p:spPr>
            <a:xfrm>
              <a:off x="8153795" y="1785175"/>
              <a:ext cx="1130163" cy="282774"/>
            </a:xfrm>
            <a:prstGeom prst="roundRect">
              <a:avLst>
                <a:gd name="adj" fmla="val 39221"/>
              </a:avLst>
            </a:prstGeom>
            <a:gradFill>
              <a:gsLst>
                <a:gs pos="25000">
                  <a:schemeClr val="accent2"/>
                </a:gs>
                <a:gs pos="100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dirty="0"/>
            </a:p>
          </p:txBody>
        </p:sp>
        <p:sp>
          <p:nvSpPr>
            <p:cNvPr id="37" name="TextBox 82">
              <a:extLst>
                <a:ext uri="{FF2B5EF4-FFF2-40B4-BE49-F238E27FC236}">
                  <a16:creationId xmlns:a16="http://schemas.microsoft.com/office/drawing/2014/main" id="{F75E7BA4-567C-EA4C-5424-D7683F5F9D6E}"/>
                </a:ext>
              </a:extLst>
            </p:cNvPr>
            <p:cNvSpPr txBox="1"/>
            <p:nvPr/>
          </p:nvSpPr>
          <p:spPr>
            <a:xfrm>
              <a:off x="8231404" y="1786791"/>
              <a:ext cx="974947" cy="307777"/>
            </a:xfrm>
            <a:prstGeom prst="rect">
              <a:avLst/>
            </a:prstGeom>
            <a:noFill/>
          </p:spPr>
          <p:txBody>
            <a:bodyPr wrap="none" rtlCol="0">
              <a:spAutoFit/>
            </a:bodyPr>
            <a:lstStyle/>
            <a:p>
              <a:pPr algn="ctr"/>
              <a:r>
                <a:rPr lang="zh-CN" altLang="en-US" sz="1400" dirty="0">
                  <a:solidFill>
                    <a:schemeClr val="bg1"/>
                  </a:solidFill>
                  <a:latin typeface="+mj-ea"/>
                  <a:ea typeface="+mj-ea"/>
                  <a:cs typeface="Open Sans" panose="020B0606030504020204" pitchFamily="34" charset="0"/>
                </a:rPr>
                <a:t>小标题</a:t>
              </a:r>
              <a:r>
                <a:rPr lang="en-US" sz="1400" dirty="0">
                  <a:solidFill>
                    <a:schemeClr val="bg1"/>
                  </a:solidFill>
                  <a:latin typeface="+mj-ea"/>
                  <a:ea typeface="+mj-ea"/>
                  <a:cs typeface="Open Sans" panose="020B0606030504020204" pitchFamily="34" charset="0"/>
                </a:rPr>
                <a:t> 01</a:t>
              </a:r>
              <a:endParaRPr lang="id-ID" sz="1400" dirty="0">
                <a:solidFill>
                  <a:schemeClr val="bg1"/>
                </a:solidFill>
                <a:latin typeface="+mj-ea"/>
                <a:ea typeface="+mj-ea"/>
                <a:cs typeface="Open Sans" panose="020B0606030504020204" pitchFamily="34" charset="0"/>
              </a:endParaRPr>
            </a:p>
          </p:txBody>
        </p:sp>
        <p:sp>
          <p:nvSpPr>
            <p:cNvPr id="38" name="Rectangle 77">
              <a:extLst>
                <a:ext uri="{FF2B5EF4-FFF2-40B4-BE49-F238E27FC236}">
                  <a16:creationId xmlns:a16="http://schemas.microsoft.com/office/drawing/2014/main" id="{777A679B-AD0E-BF06-8BBD-7EDFC4851483}"/>
                </a:ext>
              </a:extLst>
            </p:cNvPr>
            <p:cNvSpPr/>
            <p:nvPr/>
          </p:nvSpPr>
          <p:spPr>
            <a:xfrm>
              <a:off x="8761507" y="2122340"/>
              <a:ext cx="1735998" cy="401777"/>
            </a:xfrm>
            <a:prstGeom prst="rect">
              <a:avLst/>
            </a:prstGeom>
          </p:spPr>
          <p:txBody>
            <a:bodyPr wrap="square">
              <a:spAutoFit/>
            </a:bodyPr>
            <a:lstStyle/>
            <a:p>
              <a:pPr algn="ctr">
                <a:lnSpc>
                  <a:spcPct val="120000"/>
                </a:lnSpc>
              </a:pPr>
              <a:r>
                <a:rPr lang="zh-CN" altLang="en-US" dirty="0">
                  <a:solidFill>
                    <a:schemeClr val="accent1"/>
                  </a:solidFill>
                  <a:latin typeface="+mj-ea"/>
                  <a:ea typeface="+mj-ea"/>
                  <a:cs typeface="Open Sans" panose="020B0606030504020204" pitchFamily="34" charset="0"/>
                </a:rPr>
                <a:t>请输入内容</a:t>
              </a:r>
              <a:endParaRPr lang="en-US" dirty="0">
                <a:solidFill>
                  <a:schemeClr val="accent1"/>
                </a:solidFill>
                <a:latin typeface="+mj-ea"/>
                <a:ea typeface="+mj-ea"/>
                <a:cs typeface="Open Sans" panose="020B0606030504020204" pitchFamily="34" charset="0"/>
              </a:endParaRPr>
            </a:p>
          </p:txBody>
        </p:sp>
        <p:sp>
          <p:nvSpPr>
            <p:cNvPr id="39" name="Rectangle 78">
              <a:extLst>
                <a:ext uri="{FF2B5EF4-FFF2-40B4-BE49-F238E27FC236}">
                  <a16:creationId xmlns:a16="http://schemas.microsoft.com/office/drawing/2014/main" id="{A79B932A-6CC9-6889-A421-3AC9D37C2C3D}"/>
                </a:ext>
              </a:extLst>
            </p:cNvPr>
            <p:cNvSpPr/>
            <p:nvPr/>
          </p:nvSpPr>
          <p:spPr>
            <a:xfrm>
              <a:off x="8244662" y="2532656"/>
              <a:ext cx="2882544" cy="848374"/>
            </a:xfrm>
            <a:prstGeom prst="rect">
              <a:avLst/>
            </a:prstGeom>
          </p:spPr>
          <p:txBody>
            <a:bodyPr wrap="square">
              <a:spAutoFit/>
            </a:bodyPr>
            <a:lstStyle/>
            <a:p>
              <a:pPr>
                <a:lnSpc>
                  <a:spcPct val="120000"/>
                </a:lnSpc>
                <a:defRPr/>
              </a:pPr>
              <a:r>
                <a:rPr lang="zh-CN" altLang="en-US" sz="1400" dirty="0">
                  <a:latin typeface="+mn-ea"/>
                </a:rPr>
                <a:t>请输入内容请输入内容请输入内容请输入内容请输入内容请输入内容请输入内容请输入内容请输入内容</a:t>
              </a:r>
            </a:p>
          </p:txBody>
        </p:sp>
      </p:grpSp>
      <p:sp>
        <p:nvSpPr>
          <p:cNvPr id="2" name="文本框 1">
            <a:extLst>
              <a:ext uri="{FF2B5EF4-FFF2-40B4-BE49-F238E27FC236}">
                <a16:creationId xmlns:a16="http://schemas.microsoft.com/office/drawing/2014/main" id="{EA3519F8-6121-F8C5-9803-D9090C904E1E}"/>
              </a:ext>
            </a:extLst>
          </p:cNvPr>
          <p:cNvSpPr txBox="1"/>
          <p:nvPr/>
        </p:nvSpPr>
        <p:spPr>
          <a:xfrm>
            <a:off x="2912127" y="1178244"/>
            <a:ext cx="234878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ea typeface="阿里巴巴普惠体 R"/>
                <a:cs typeface="+mn-cs"/>
              </a:rPr>
              <a:t>Please enter the page title</a:t>
            </a:r>
          </a:p>
        </p:txBody>
      </p:sp>
      <p:sp>
        <p:nvSpPr>
          <p:cNvPr id="3" name="文本框 2">
            <a:extLst>
              <a:ext uri="{FF2B5EF4-FFF2-40B4-BE49-F238E27FC236}">
                <a16:creationId xmlns:a16="http://schemas.microsoft.com/office/drawing/2014/main" id="{A8EEBE11-BEA1-A4FE-D21B-2F0E8B09AD7E}"/>
              </a:ext>
            </a:extLst>
          </p:cNvPr>
          <p:cNvSpPr txBox="1"/>
          <p:nvPr/>
        </p:nvSpPr>
        <p:spPr>
          <a:xfrm>
            <a:off x="1306113" y="745105"/>
            <a:ext cx="3158237" cy="71878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优设标题黑" panose="00000500000000000000" pitchFamily="2" charset="-122"/>
                <a:ea typeface="优设标题黑" panose="00000500000000000000" pitchFamily="2" charset="-122"/>
                <a:cs typeface="+mn-cs"/>
              </a:rPr>
              <a:t>请输入页面标题</a:t>
            </a:r>
          </a:p>
        </p:txBody>
      </p:sp>
      <p:grpSp>
        <p:nvGrpSpPr>
          <p:cNvPr id="5" name="Group 1">
            <a:extLst>
              <a:ext uri="{FF2B5EF4-FFF2-40B4-BE49-F238E27FC236}">
                <a16:creationId xmlns:a16="http://schemas.microsoft.com/office/drawing/2014/main" id="{DD66D75B-48E1-DDA1-CC58-5D93AF46432C}"/>
              </a:ext>
            </a:extLst>
          </p:cNvPr>
          <p:cNvGrpSpPr/>
          <p:nvPr/>
        </p:nvGrpSpPr>
        <p:grpSpPr>
          <a:xfrm>
            <a:off x="4695825" y="2489300"/>
            <a:ext cx="2800350" cy="2482922"/>
            <a:chOff x="4695825" y="2712328"/>
            <a:chExt cx="2800350" cy="2482922"/>
          </a:xfrm>
        </p:grpSpPr>
        <p:grpSp>
          <p:nvGrpSpPr>
            <p:cNvPr id="6" name="Group 63">
              <a:extLst>
                <a:ext uri="{FF2B5EF4-FFF2-40B4-BE49-F238E27FC236}">
                  <a16:creationId xmlns:a16="http://schemas.microsoft.com/office/drawing/2014/main" id="{A94C75A4-7740-6F86-CEE0-E3AA6FA7DEE7}"/>
                </a:ext>
              </a:extLst>
            </p:cNvPr>
            <p:cNvGrpSpPr/>
            <p:nvPr/>
          </p:nvGrpSpPr>
          <p:grpSpPr>
            <a:xfrm>
              <a:off x="4695825" y="2712328"/>
              <a:ext cx="2800350" cy="2482922"/>
              <a:chOff x="6955820" y="1176177"/>
              <a:chExt cx="1701598" cy="1508718"/>
            </a:xfrm>
          </p:grpSpPr>
          <p:sp>
            <p:nvSpPr>
              <p:cNvPr id="8" name="Oval 68">
                <a:extLst>
                  <a:ext uri="{FF2B5EF4-FFF2-40B4-BE49-F238E27FC236}">
                    <a16:creationId xmlns:a16="http://schemas.microsoft.com/office/drawing/2014/main" id="{5823C679-7826-E097-62A5-7F7ECC4846B6}"/>
                  </a:ext>
                </a:extLst>
              </p:cNvPr>
              <p:cNvSpPr/>
              <p:nvPr/>
            </p:nvSpPr>
            <p:spPr>
              <a:xfrm>
                <a:off x="7156313" y="1280230"/>
                <a:ext cx="1300612" cy="1300612"/>
              </a:xfrm>
              <a:prstGeom prst="ellipse">
                <a:avLst/>
              </a:prstGeom>
              <a:gradFill>
                <a:gsLst>
                  <a:gs pos="25000">
                    <a:schemeClr val="accent2"/>
                  </a:gs>
                  <a:gs pos="100000">
                    <a:schemeClr val="accent1">
                      <a:lumMod val="75000"/>
                    </a:schemeClr>
                  </a:gs>
                </a:gsLst>
                <a:lin ang="2700000" scaled="0"/>
              </a:gradFill>
              <a:ln>
                <a:noFill/>
              </a:ln>
              <a:effectLst>
                <a:outerShdw blurRad="152400" dist="101600" dir="5400000" algn="c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grpSp>
            <p:nvGrpSpPr>
              <p:cNvPr id="9" name="Group 69">
                <a:extLst>
                  <a:ext uri="{FF2B5EF4-FFF2-40B4-BE49-F238E27FC236}">
                    <a16:creationId xmlns:a16="http://schemas.microsoft.com/office/drawing/2014/main" id="{E233C56E-1961-DAA3-9147-40F2E298353B}"/>
                  </a:ext>
                </a:extLst>
              </p:cNvPr>
              <p:cNvGrpSpPr/>
              <p:nvPr/>
            </p:nvGrpSpPr>
            <p:grpSpPr>
              <a:xfrm>
                <a:off x="6955820" y="1176177"/>
                <a:ext cx="1701598" cy="1508718"/>
                <a:chOff x="6900318" y="1126966"/>
                <a:chExt cx="1812602" cy="1607140"/>
              </a:xfrm>
            </p:grpSpPr>
            <p:sp>
              <p:nvSpPr>
                <p:cNvPr id="10" name="Freeform: Shape 70">
                  <a:extLst>
                    <a:ext uri="{FF2B5EF4-FFF2-40B4-BE49-F238E27FC236}">
                      <a16:creationId xmlns:a16="http://schemas.microsoft.com/office/drawing/2014/main" id="{38660AA2-957D-BDCE-59AF-C12E5E26146E}"/>
                    </a:ext>
                  </a:extLst>
                </p:cNvPr>
                <p:cNvSpPr/>
                <p:nvPr/>
              </p:nvSpPr>
              <p:spPr>
                <a:xfrm>
                  <a:off x="8221607" y="1484550"/>
                  <a:ext cx="491313" cy="1249556"/>
                </a:xfrm>
                <a:custGeom>
                  <a:avLst/>
                  <a:gdLst>
                    <a:gd name="connsiteX0" fmla="*/ 863609 w 1096335"/>
                    <a:gd name="connsiteY0" fmla="*/ 0 h 2788310"/>
                    <a:gd name="connsiteX1" fmla="*/ 157893 w 1096335"/>
                    <a:gd name="connsiteY1" fmla="*/ 2788310 h 2788310"/>
                    <a:gd name="connsiteX2" fmla="*/ 0 w 1096335"/>
                    <a:gd name="connsiteY2" fmla="*/ 2563051 h 2788310"/>
                    <a:gd name="connsiteX3" fmla="*/ 125715 w 1096335"/>
                    <a:gd name="connsiteY3" fmla="*/ 2469043 h 2788310"/>
                    <a:gd name="connsiteX4" fmla="*/ 825626 w 1096335"/>
                    <a:gd name="connsiteY4" fmla="*/ 984913 h 2788310"/>
                    <a:gd name="connsiteX5" fmla="*/ 674482 w 1096335"/>
                    <a:gd name="connsiteY5" fmla="*/ 236269 h 2788310"/>
                    <a:gd name="connsiteX6" fmla="*/ 619471 w 1096335"/>
                    <a:gd name="connsiteY6" fmla="*/ 122072 h 2788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335" h="2788310">
                      <a:moveTo>
                        <a:pt x="863609" y="0"/>
                      </a:moveTo>
                      <a:cubicBezTo>
                        <a:pt x="1351583" y="975926"/>
                        <a:pt x="1051383" y="2162029"/>
                        <a:pt x="157893" y="2788310"/>
                      </a:cubicBezTo>
                      <a:lnTo>
                        <a:pt x="0" y="2563051"/>
                      </a:lnTo>
                      <a:lnTo>
                        <a:pt x="125715" y="2469043"/>
                      </a:lnTo>
                      <a:cubicBezTo>
                        <a:pt x="553169" y="2116277"/>
                        <a:pt x="825626" y="1582413"/>
                        <a:pt x="825626" y="984913"/>
                      </a:cubicBezTo>
                      <a:cubicBezTo>
                        <a:pt x="825626" y="719358"/>
                        <a:pt x="771807" y="466372"/>
                        <a:pt x="674482" y="236269"/>
                      </a:cubicBezTo>
                      <a:lnTo>
                        <a:pt x="619471" y="122072"/>
                      </a:lnTo>
                      <a:close/>
                    </a:path>
                  </a:pathLst>
                </a:custGeom>
                <a:solidFill>
                  <a:schemeClr val="accent1">
                    <a:lumMod val="20000"/>
                    <a:lumOff val="80000"/>
                  </a:schemeClr>
                </a:solidFill>
                <a:ln w="69850" cap="rnd">
                  <a:no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id-ID" sz="2000" dirty="0"/>
                </a:p>
              </p:txBody>
            </p:sp>
            <p:sp>
              <p:nvSpPr>
                <p:cNvPr id="11" name="Freeform: Shape 71">
                  <a:extLst>
                    <a:ext uri="{FF2B5EF4-FFF2-40B4-BE49-F238E27FC236}">
                      <a16:creationId xmlns:a16="http://schemas.microsoft.com/office/drawing/2014/main" id="{E908617D-D1B7-A31A-F234-76A7239E1FC9}"/>
                    </a:ext>
                  </a:extLst>
                </p:cNvPr>
                <p:cNvSpPr/>
                <p:nvPr/>
              </p:nvSpPr>
              <p:spPr>
                <a:xfrm flipH="1" flipV="1">
                  <a:off x="6900318" y="1126966"/>
                  <a:ext cx="491313" cy="1249556"/>
                </a:xfrm>
                <a:custGeom>
                  <a:avLst/>
                  <a:gdLst>
                    <a:gd name="connsiteX0" fmla="*/ 863609 w 1096335"/>
                    <a:gd name="connsiteY0" fmla="*/ 0 h 2788310"/>
                    <a:gd name="connsiteX1" fmla="*/ 157893 w 1096335"/>
                    <a:gd name="connsiteY1" fmla="*/ 2788310 h 2788310"/>
                    <a:gd name="connsiteX2" fmla="*/ 0 w 1096335"/>
                    <a:gd name="connsiteY2" fmla="*/ 2563051 h 2788310"/>
                    <a:gd name="connsiteX3" fmla="*/ 125715 w 1096335"/>
                    <a:gd name="connsiteY3" fmla="*/ 2469043 h 2788310"/>
                    <a:gd name="connsiteX4" fmla="*/ 825626 w 1096335"/>
                    <a:gd name="connsiteY4" fmla="*/ 984913 h 2788310"/>
                    <a:gd name="connsiteX5" fmla="*/ 674482 w 1096335"/>
                    <a:gd name="connsiteY5" fmla="*/ 236269 h 2788310"/>
                    <a:gd name="connsiteX6" fmla="*/ 619471 w 1096335"/>
                    <a:gd name="connsiteY6" fmla="*/ 122072 h 2788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335" h="2788310">
                      <a:moveTo>
                        <a:pt x="863609" y="0"/>
                      </a:moveTo>
                      <a:cubicBezTo>
                        <a:pt x="1351583" y="975926"/>
                        <a:pt x="1051383" y="2162029"/>
                        <a:pt x="157893" y="2788310"/>
                      </a:cubicBezTo>
                      <a:lnTo>
                        <a:pt x="0" y="2563051"/>
                      </a:lnTo>
                      <a:lnTo>
                        <a:pt x="125715" y="2469043"/>
                      </a:lnTo>
                      <a:cubicBezTo>
                        <a:pt x="553169" y="2116277"/>
                        <a:pt x="825626" y="1582413"/>
                        <a:pt x="825626" y="984913"/>
                      </a:cubicBezTo>
                      <a:cubicBezTo>
                        <a:pt x="825626" y="719358"/>
                        <a:pt x="771807" y="466372"/>
                        <a:pt x="674482" y="236269"/>
                      </a:cubicBezTo>
                      <a:lnTo>
                        <a:pt x="619471" y="122072"/>
                      </a:lnTo>
                      <a:close/>
                    </a:path>
                  </a:pathLst>
                </a:custGeom>
                <a:solidFill>
                  <a:schemeClr val="accent1">
                    <a:lumMod val="20000"/>
                    <a:lumOff val="80000"/>
                  </a:schemeClr>
                </a:solidFill>
                <a:ln w="69850" cap="rnd">
                  <a:no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id-ID" sz="2000" dirty="0"/>
                </a:p>
              </p:txBody>
            </p:sp>
          </p:grpSp>
        </p:grpSp>
        <p:sp>
          <p:nvSpPr>
            <p:cNvPr id="7" name="Freeform 13">
              <a:extLst>
                <a:ext uri="{FF2B5EF4-FFF2-40B4-BE49-F238E27FC236}">
                  <a16:creationId xmlns:a16="http://schemas.microsoft.com/office/drawing/2014/main" id="{A040A331-ADC9-E44C-E79A-585490C9B644}"/>
                </a:ext>
              </a:extLst>
            </p:cNvPr>
            <p:cNvSpPr>
              <a:spLocks noEditPoints="1"/>
            </p:cNvSpPr>
            <p:nvPr/>
          </p:nvSpPr>
          <p:spPr bwMode="auto">
            <a:xfrm>
              <a:off x="5629979" y="3487655"/>
              <a:ext cx="932042" cy="932269"/>
            </a:xfrm>
            <a:custGeom>
              <a:avLst/>
              <a:gdLst>
                <a:gd name="T0" fmla="*/ 741 w 1536"/>
                <a:gd name="T1" fmla="*/ 500 h 1536"/>
                <a:gd name="T2" fmla="*/ 723 w 1536"/>
                <a:gd name="T3" fmla="*/ 431 h 1536"/>
                <a:gd name="T4" fmla="*/ 627 w 1536"/>
                <a:gd name="T5" fmla="*/ 335 h 1536"/>
                <a:gd name="T6" fmla="*/ 834 w 1536"/>
                <a:gd name="T7" fmla="*/ 257 h 1536"/>
                <a:gd name="T8" fmla="*/ 921 w 1536"/>
                <a:gd name="T9" fmla="*/ 293 h 1536"/>
                <a:gd name="T10" fmla="*/ 984 w 1536"/>
                <a:gd name="T11" fmla="*/ 180 h 1536"/>
                <a:gd name="T12" fmla="*/ 822 w 1536"/>
                <a:gd name="T13" fmla="*/ 29 h 1536"/>
                <a:gd name="T14" fmla="*/ 693 w 1536"/>
                <a:gd name="T15" fmla="*/ 0 h 1536"/>
                <a:gd name="T16" fmla="*/ 564 w 1536"/>
                <a:gd name="T17" fmla="*/ 65 h 1536"/>
                <a:gd name="T18" fmla="*/ 193 w 1536"/>
                <a:gd name="T19" fmla="*/ 486 h 1536"/>
                <a:gd name="T20" fmla="*/ 193 w 1536"/>
                <a:gd name="T21" fmla="*/ 535 h 1536"/>
                <a:gd name="T22" fmla="*/ 147 w 1536"/>
                <a:gd name="T23" fmla="*/ 521 h 1536"/>
                <a:gd name="T24" fmla="*/ 0 w 1536"/>
                <a:gd name="T25" fmla="*/ 633 h 1536"/>
                <a:gd name="T26" fmla="*/ 10 w 1536"/>
                <a:gd name="T27" fmla="*/ 661 h 1536"/>
                <a:gd name="T28" fmla="*/ 302 w 1536"/>
                <a:gd name="T29" fmla="*/ 911 h 1536"/>
                <a:gd name="T30" fmla="*/ 399 w 1536"/>
                <a:gd name="T31" fmla="*/ 773 h 1536"/>
                <a:gd name="T32" fmla="*/ 389 w 1536"/>
                <a:gd name="T33" fmla="*/ 723 h 1536"/>
                <a:gd name="T34" fmla="*/ 490 w 1536"/>
                <a:gd name="T35" fmla="*/ 727 h 1536"/>
                <a:gd name="T36" fmla="*/ 1277 w 1536"/>
                <a:gd name="T37" fmla="*/ 1518 h 1536"/>
                <a:gd name="T38" fmla="*/ 1314 w 1536"/>
                <a:gd name="T39" fmla="*/ 1536 h 1536"/>
                <a:gd name="T40" fmla="*/ 1509 w 1536"/>
                <a:gd name="T41" fmla="*/ 1343 h 1536"/>
                <a:gd name="T42" fmla="*/ 1536 w 1536"/>
                <a:gd name="T43" fmla="*/ 1299 h 1536"/>
                <a:gd name="T44" fmla="*/ 499 w 1536"/>
                <a:gd name="T45" fmla="*/ 203 h 1536"/>
                <a:gd name="T46" fmla="*/ 499 w 1536"/>
                <a:gd name="T47" fmla="*/ 203 h 1536"/>
                <a:gd name="T48" fmla="*/ 813 w 1536"/>
                <a:gd name="T49" fmla="*/ 84 h 1536"/>
                <a:gd name="T50" fmla="*/ 898 w 1536"/>
                <a:gd name="T51" fmla="*/ 242 h 1536"/>
                <a:gd name="T52" fmla="*/ 669 w 1536"/>
                <a:gd name="T53" fmla="*/ 218 h 1536"/>
                <a:gd name="T54" fmla="*/ 499 w 1536"/>
                <a:gd name="T55" fmla="*/ 203 h 1536"/>
                <a:gd name="T56" fmla="*/ 499 w 1536"/>
                <a:gd name="T57" fmla="*/ 203 h 1536"/>
                <a:gd name="T58" fmla="*/ 283 w 1536"/>
                <a:gd name="T59" fmla="*/ 856 h 1536"/>
                <a:gd name="T60" fmla="*/ 126 w 1536"/>
                <a:gd name="T61" fmla="*/ 578 h 1536"/>
                <a:gd name="T62" fmla="*/ 283 w 1536"/>
                <a:gd name="T63" fmla="*/ 856 h 1536"/>
                <a:gd name="T64" fmla="*/ 392 w 1536"/>
                <a:gd name="T65" fmla="*/ 665 h 1536"/>
                <a:gd name="T66" fmla="*/ 215 w 1536"/>
                <a:gd name="T67" fmla="*/ 584 h 1536"/>
                <a:gd name="T68" fmla="*/ 242 w 1536"/>
                <a:gd name="T69" fmla="*/ 463 h 1536"/>
                <a:gd name="T70" fmla="*/ 675 w 1536"/>
                <a:gd name="T71" fmla="*/ 460 h 1536"/>
                <a:gd name="T72" fmla="*/ 1305 w 1536"/>
                <a:gd name="T73" fmla="*/ 1471 h 1536"/>
                <a:gd name="T74" fmla="*/ 691 w 1536"/>
                <a:gd name="T75" fmla="*/ 526 h 1536"/>
                <a:gd name="T76" fmla="*/ 1305 w 1536"/>
                <a:gd name="T77" fmla="*/ 1471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36" h="1536">
                  <a:moveTo>
                    <a:pt x="1517" y="1276"/>
                  </a:moveTo>
                  <a:cubicBezTo>
                    <a:pt x="1258" y="1017"/>
                    <a:pt x="1000" y="759"/>
                    <a:pt x="741" y="500"/>
                  </a:cubicBezTo>
                  <a:cubicBezTo>
                    <a:pt x="737" y="496"/>
                    <a:pt x="731" y="493"/>
                    <a:pt x="727" y="490"/>
                  </a:cubicBezTo>
                  <a:cubicBezTo>
                    <a:pt x="748" y="460"/>
                    <a:pt x="747" y="455"/>
                    <a:pt x="723" y="431"/>
                  </a:cubicBezTo>
                  <a:cubicBezTo>
                    <a:pt x="711" y="419"/>
                    <a:pt x="699" y="407"/>
                    <a:pt x="687" y="395"/>
                  </a:cubicBezTo>
                  <a:cubicBezTo>
                    <a:pt x="667" y="374"/>
                    <a:pt x="646" y="354"/>
                    <a:pt x="627" y="335"/>
                  </a:cubicBezTo>
                  <a:cubicBezTo>
                    <a:pt x="653" y="308"/>
                    <a:pt x="676" y="280"/>
                    <a:pt x="703" y="256"/>
                  </a:cubicBezTo>
                  <a:cubicBezTo>
                    <a:pt x="742" y="222"/>
                    <a:pt x="794" y="223"/>
                    <a:pt x="834" y="257"/>
                  </a:cubicBezTo>
                  <a:cubicBezTo>
                    <a:pt x="847" y="268"/>
                    <a:pt x="858" y="280"/>
                    <a:pt x="870" y="292"/>
                  </a:cubicBezTo>
                  <a:cubicBezTo>
                    <a:pt x="890" y="312"/>
                    <a:pt x="902" y="312"/>
                    <a:pt x="921" y="293"/>
                  </a:cubicBezTo>
                  <a:cubicBezTo>
                    <a:pt x="942" y="272"/>
                    <a:pt x="963" y="251"/>
                    <a:pt x="984" y="230"/>
                  </a:cubicBezTo>
                  <a:cubicBezTo>
                    <a:pt x="1003" y="211"/>
                    <a:pt x="1003" y="199"/>
                    <a:pt x="984" y="180"/>
                  </a:cubicBezTo>
                  <a:cubicBezTo>
                    <a:pt x="946" y="142"/>
                    <a:pt x="909" y="103"/>
                    <a:pt x="870" y="66"/>
                  </a:cubicBezTo>
                  <a:cubicBezTo>
                    <a:pt x="856" y="52"/>
                    <a:pt x="840" y="38"/>
                    <a:pt x="822" y="29"/>
                  </a:cubicBezTo>
                  <a:cubicBezTo>
                    <a:pt x="796" y="17"/>
                    <a:pt x="768" y="9"/>
                    <a:pt x="741" y="0"/>
                  </a:cubicBezTo>
                  <a:cubicBezTo>
                    <a:pt x="725" y="0"/>
                    <a:pt x="709" y="0"/>
                    <a:pt x="693" y="0"/>
                  </a:cubicBezTo>
                  <a:cubicBezTo>
                    <a:pt x="680" y="3"/>
                    <a:pt x="667" y="6"/>
                    <a:pt x="654" y="9"/>
                  </a:cubicBezTo>
                  <a:cubicBezTo>
                    <a:pt x="619" y="20"/>
                    <a:pt x="590" y="39"/>
                    <a:pt x="564" y="65"/>
                  </a:cubicBezTo>
                  <a:cubicBezTo>
                    <a:pt x="441" y="189"/>
                    <a:pt x="317" y="312"/>
                    <a:pt x="193" y="436"/>
                  </a:cubicBezTo>
                  <a:cubicBezTo>
                    <a:pt x="174" y="455"/>
                    <a:pt x="175" y="466"/>
                    <a:pt x="193" y="486"/>
                  </a:cubicBezTo>
                  <a:cubicBezTo>
                    <a:pt x="200" y="493"/>
                    <a:pt x="206" y="503"/>
                    <a:pt x="206" y="511"/>
                  </a:cubicBezTo>
                  <a:cubicBezTo>
                    <a:pt x="206" y="519"/>
                    <a:pt x="200" y="531"/>
                    <a:pt x="193" y="535"/>
                  </a:cubicBezTo>
                  <a:cubicBezTo>
                    <a:pt x="186" y="539"/>
                    <a:pt x="174" y="538"/>
                    <a:pt x="165" y="536"/>
                  </a:cubicBezTo>
                  <a:cubicBezTo>
                    <a:pt x="158" y="534"/>
                    <a:pt x="153" y="526"/>
                    <a:pt x="147" y="521"/>
                  </a:cubicBezTo>
                  <a:cubicBezTo>
                    <a:pt x="135" y="510"/>
                    <a:pt x="122" y="508"/>
                    <a:pt x="112" y="519"/>
                  </a:cubicBezTo>
                  <a:cubicBezTo>
                    <a:pt x="74" y="556"/>
                    <a:pt x="37" y="595"/>
                    <a:pt x="0" y="633"/>
                  </a:cubicBezTo>
                  <a:cubicBezTo>
                    <a:pt x="0" y="638"/>
                    <a:pt x="0" y="643"/>
                    <a:pt x="0" y="648"/>
                  </a:cubicBezTo>
                  <a:cubicBezTo>
                    <a:pt x="3" y="652"/>
                    <a:pt x="6" y="657"/>
                    <a:pt x="10" y="661"/>
                  </a:cubicBezTo>
                  <a:cubicBezTo>
                    <a:pt x="94" y="744"/>
                    <a:pt x="177" y="828"/>
                    <a:pt x="261" y="912"/>
                  </a:cubicBezTo>
                  <a:cubicBezTo>
                    <a:pt x="275" y="925"/>
                    <a:pt x="288" y="925"/>
                    <a:pt x="302" y="911"/>
                  </a:cubicBezTo>
                  <a:cubicBezTo>
                    <a:pt x="335" y="879"/>
                    <a:pt x="367" y="847"/>
                    <a:pt x="400" y="814"/>
                  </a:cubicBezTo>
                  <a:cubicBezTo>
                    <a:pt x="413" y="800"/>
                    <a:pt x="412" y="787"/>
                    <a:pt x="399" y="773"/>
                  </a:cubicBezTo>
                  <a:cubicBezTo>
                    <a:pt x="397" y="770"/>
                    <a:pt x="394" y="768"/>
                    <a:pt x="392" y="765"/>
                  </a:cubicBezTo>
                  <a:cubicBezTo>
                    <a:pt x="379" y="751"/>
                    <a:pt x="378" y="735"/>
                    <a:pt x="389" y="723"/>
                  </a:cubicBezTo>
                  <a:cubicBezTo>
                    <a:pt x="401" y="710"/>
                    <a:pt x="418" y="711"/>
                    <a:pt x="433" y="725"/>
                  </a:cubicBezTo>
                  <a:cubicBezTo>
                    <a:pt x="456" y="747"/>
                    <a:pt x="461" y="747"/>
                    <a:pt x="490" y="727"/>
                  </a:cubicBezTo>
                  <a:cubicBezTo>
                    <a:pt x="493" y="731"/>
                    <a:pt x="496" y="737"/>
                    <a:pt x="500" y="741"/>
                  </a:cubicBezTo>
                  <a:cubicBezTo>
                    <a:pt x="759" y="1000"/>
                    <a:pt x="1018" y="1259"/>
                    <a:pt x="1277" y="1518"/>
                  </a:cubicBezTo>
                  <a:cubicBezTo>
                    <a:pt x="1284" y="1525"/>
                    <a:pt x="1292" y="1530"/>
                    <a:pt x="1299" y="1536"/>
                  </a:cubicBezTo>
                  <a:cubicBezTo>
                    <a:pt x="1304" y="1536"/>
                    <a:pt x="1309" y="1536"/>
                    <a:pt x="1314" y="1536"/>
                  </a:cubicBezTo>
                  <a:cubicBezTo>
                    <a:pt x="1332" y="1519"/>
                    <a:pt x="1350" y="1502"/>
                    <a:pt x="1367" y="1485"/>
                  </a:cubicBezTo>
                  <a:cubicBezTo>
                    <a:pt x="1414" y="1438"/>
                    <a:pt x="1462" y="1391"/>
                    <a:pt x="1509" y="1343"/>
                  </a:cubicBezTo>
                  <a:cubicBezTo>
                    <a:pt x="1518" y="1334"/>
                    <a:pt x="1527" y="1324"/>
                    <a:pt x="1536" y="1314"/>
                  </a:cubicBezTo>
                  <a:cubicBezTo>
                    <a:pt x="1536" y="1309"/>
                    <a:pt x="1536" y="1304"/>
                    <a:pt x="1536" y="1299"/>
                  </a:cubicBezTo>
                  <a:cubicBezTo>
                    <a:pt x="1530" y="1291"/>
                    <a:pt x="1524" y="1283"/>
                    <a:pt x="1517" y="1276"/>
                  </a:cubicBezTo>
                  <a:close/>
                  <a:moveTo>
                    <a:pt x="499" y="203"/>
                  </a:moveTo>
                  <a:cubicBezTo>
                    <a:pt x="499" y="203"/>
                    <a:pt x="499" y="203"/>
                    <a:pt x="499" y="203"/>
                  </a:cubicBezTo>
                  <a:cubicBezTo>
                    <a:pt x="499" y="203"/>
                    <a:pt x="499" y="203"/>
                    <a:pt x="499" y="203"/>
                  </a:cubicBezTo>
                  <a:cubicBezTo>
                    <a:pt x="538" y="165"/>
                    <a:pt x="574" y="126"/>
                    <a:pt x="614" y="89"/>
                  </a:cubicBezTo>
                  <a:cubicBezTo>
                    <a:pt x="669" y="40"/>
                    <a:pt x="756" y="37"/>
                    <a:pt x="813" y="84"/>
                  </a:cubicBezTo>
                  <a:cubicBezTo>
                    <a:pt x="857" y="121"/>
                    <a:pt x="895" y="164"/>
                    <a:pt x="936" y="203"/>
                  </a:cubicBezTo>
                  <a:cubicBezTo>
                    <a:pt x="922" y="218"/>
                    <a:pt x="909" y="231"/>
                    <a:pt x="898" y="242"/>
                  </a:cubicBezTo>
                  <a:cubicBezTo>
                    <a:pt x="877" y="227"/>
                    <a:pt x="857" y="209"/>
                    <a:pt x="835" y="197"/>
                  </a:cubicBezTo>
                  <a:cubicBezTo>
                    <a:pt x="783" y="168"/>
                    <a:pt x="712" y="177"/>
                    <a:pt x="669" y="218"/>
                  </a:cubicBezTo>
                  <a:cubicBezTo>
                    <a:pt x="642" y="243"/>
                    <a:pt x="617" y="271"/>
                    <a:pt x="593" y="296"/>
                  </a:cubicBezTo>
                  <a:cubicBezTo>
                    <a:pt x="561" y="264"/>
                    <a:pt x="531" y="234"/>
                    <a:pt x="499" y="203"/>
                  </a:cubicBezTo>
                  <a:cubicBezTo>
                    <a:pt x="499" y="203"/>
                    <a:pt x="499" y="203"/>
                    <a:pt x="499" y="203"/>
                  </a:cubicBezTo>
                  <a:cubicBezTo>
                    <a:pt x="499" y="203"/>
                    <a:pt x="499" y="203"/>
                    <a:pt x="499" y="203"/>
                  </a:cubicBezTo>
                  <a:cubicBezTo>
                    <a:pt x="499" y="205"/>
                    <a:pt x="499" y="204"/>
                    <a:pt x="499" y="203"/>
                  </a:cubicBezTo>
                  <a:close/>
                  <a:moveTo>
                    <a:pt x="283" y="856"/>
                  </a:moveTo>
                  <a:cubicBezTo>
                    <a:pt x="211" y="784"/>
                    <a:pt x="138" y="711"/>
                    <a:pt x="65" y="638"/>
                  </a:cubicBezTo>
                  <a:cubicBezTo>
                    <a:pt x="85" y="619"/>
                    <a:pt x="106" y="597"/>
                    <a:pt x="126" y="578"/>
                  </a:cubicBezTo>
                  <a:cubicBezTo>
                    <a:pt x="198" y="650"/>
                    <a:pt x="271" y="723"/>
                    <a:pt x="343" y="795"/>
                  </a:cubicBezTo>
                  <a:cubicBezTo>
                    <a:pt x="324" y="814"/>
                    <a:pt x="303" y="836"/>
                    <a:pt x="283" y="856"/>
                  </a:cubicBezTo>
                  <a:close/>
                  <a:moveTo>
                    <a:pt x="457" y="678"/>
                  </a:moveTo>
                  <a:cubicBezTo>
                    <a:pt x="440" y="666"/>
                    <a:pt x="417" y="659"/>
                    <a:pt x="392" y="665"/>
                  </a:cubicBezTo>
                  <a:cubicBezTo>
                    <a:pt x="367" y="671"/>
                    <a:pt x="350" y="686"/>
                    <a:pt x="338" y="707"/>
                  </a:cubicBezTo>
                  <a:cubicBezTo>
                    <a:pt x="297" y="666"/>
                    <a:pt x="256" y="625"/>
                    <a:pt x="215" y="584"/>
                  </a:cubicBezTo>
                  <a:cubicBezTo>
                    <a:pt x="235" y="572"/>
                    <a:pt x="252" y="555"/>
                    <a:pt x="257" y="529"/>
                  </a:cubicBezTo>
                  <a:cubicBezTo>
                    <a:pt x="262" y="505"/>
                    <a:pt x="257" y="482"/>
                    <a:pt x="242" y="463"/>
                  </a:cubicBezTo>
                  <a:cubicBezTo>
                    <a:pt x="316" y="390"/>
                    <a:pt x="389" y="317"/>
                    <a:pt x="460" y="245"/>
                  </a:cubicBezTo>
                  <a:cubicBezTo>
                    <a:pt x="531" y="317"/>
                    <a:pt x="604" y="389"/>
                    <a:pt x="675" y="460"/>
                  </a:cubicBezTo>
                  <a:cubicBezTo>
                    <a:pt x="604" y="531"/>
                    <a:pt x="531" y="604"/>
                    <a:pt x="457" y="678"/>
                  </a:cubicBezTo>
                  <a:close/>
                  <a:moveTo>
                    <a:pt x="1305" y="1471"/>
                  </a:moveTo>
                  <a:cubicBezTo>
                    <a:pt x="1046" y="1211"/>
                    <a:pt x="786" y="951"/>
                    <a:pt x="526" y="691"/>
                  </a:cubicBezTo>
                  <a:cubicBezTo>
                    <a:pt x="581" y="636"/>
                    <a:pt x="636" y="581"/>
                    <a:pt x="691" y="526"/>
                  </a:cubicBezTo>
                  <a:cubicBezTo>
                    <a:pt x="951" y="785"/>
                    <a:pt x="1211" y="1046"/>
                    <a:pt x="1471" y="1305"/>
                  </a:cubicBezTo>
                  <a:cubicBezTo>
                    <a:pt x="1416" y="1360"/>
                    <a:pt x="1360" y="1416"/>
                    <a:pt x="1305" y="14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31" name="Arrow: Circular 72">
            <a:extLst>
              <a:ext uri="{FF2B5EF4-FFF2-40B4-BE49-F238E27FC236}">
                <a16:creationId xmlns:a16="http://schemas.microsoft.com/office/drawing/2014/main" id="{47BA09AF-4020-2AFF-9297-8157B1B6AAA7}"/>
              </a:ext>
            </a:extLst>
          </p:cNvPr>
          <p:cNvSpPr/>
          <p:nvPr/>
        </p:nvSpPr>
        <p:spPr>
          <a:xfrm>
            <a:off x="6652538" y="2151668"/>
            <a:ext cx="1707691" cy="1707688"/>
          </a:xfrm>
          <a:prstGeom prst="circularArrow">
            <a:avLst>
              <a:gd name="adj1" fmla="val 10186"/>
              <a:gd name="adj2" fmla="val 749617"/>
              <a:gd name="adj3" fmla="val 20070260"/>
              <a:gd name="adj4" fmla="val 11816088"/>
              <a:gd name="adj5" fmla="val 1250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solidFill>
                <a:schemeClr val="tx1"/>
              </a:solidFill>
              <a:latin typeface="Raleway" panose="020B0503030101060003" pitchFamily="34" charset="0"/>
            </a:endParaRPr>
          </a:p>
        </p:txBody>
      </p:sp>
      <p:sp>
        <p:nvSpPr>
          <p:cNvPr id="4" name="Arrow: Circular 73">
            <a:extLst>
              <a:ext uri="{FF2B5EF4-FFF2-40B4-BE49-F238E27FC236}">
                <a16:creationId xmlns:a16="http://schemas.microsoft.com/office/drawing/2014/main" id="{2B1525C9-FDBD-36C9-A153-EC40FF8F2EFF}"/>
              </a:ext>
            </a:extLst>
          </p:cNvPr>
          <p:cNvSpPr/>
          <p:nvPr/>
        </p:nvSpPr>
        <p:spPr>
          <a:xfrm flipH="1" flipV="1">
            <a:off x="3831771" y="3602166"/>
            <a:ext cx="1707691" cy="1707688"/>
          </a:xfrm>
          <a:prstGeom prst="circularArrow">
            <a:avLst>
              <a:gd name="adj1" fmla="val 10186"/>
              <a:gd name="adj2" fmla="val 749617"/>
              <a:gd name="adj3" fmla="val 20070260"/>
              <a:gd name="adj4" fmla="val 11816088"/>
              <a:gd name="adj5" fmla="val 1250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solidFill>
                <a:schemeClr val="tx1"/>
              </a:solidFill>
              <a:latin typeface="Raleway" panose="020B0503030101060003" pitchFamily="34" charset="0"/>
            </a:endParaRPr>
          </a:p>
        </p:txBody>
      </p:sp>
      <p:grpSp>
        <p:nvGrpSpPr>
          <p:cNvPr id="33" name="组合 32">
            <a:extLst>
              <a:ext uri="{FF2B5EF4-FFF2-40B4-BE49-F238E27FC236}">
                <a16:creationId xmlns:a16="http://schemas.microsoft.com/office/drawing/2014/main" id="{27395576-4A55-CC0E-3B6F-821BFC8F0945}"/>
              </a:ext>
            </a:extLst>
          </p:cNvPr>
          <p:cNvGrpSpPr/>
          <p:nvPr/>
        </p:nvGrpSpPr>
        <p:grpSpPr>
          <a:xfrm>
            <a:off x="8018615" y="1785175"/>
            <a:ext cx="3291760" cy="1779716"/>
            <a:chOff x="8018615" y="1785175"/>
            <a:chExt cx="3291760" cy="1779716"/>
          </a:xfrm>
        </p:grpSpPr>
        <p:sp>
          <p:nvSpPr>
            <p:cNvPr id="27" name="Rectangle: Rounded Corners 88">
              <a:extLst>
                <a:ext uri="{FF2B5EF4-FFF2-40B4-BE49-F238E27FC236}">
                  <a16:creationId xmlns:a16="http://schemas.microsoft.com/office/drawing/2014/main" id="{3745814F-030D-4733-C3E0-9F92AAE4D926}"/>
                </a:ext>
              </a:extLst>
            </p:cNvPr>
            <p:cNvSpPr/>
            <p:nvPr/>
          </p:nvSpPr>
          <p:spPr>
            <a:xfrm>
              <a:off x="8018615" y="1926565"/>
              <a:ext cx="3291760" cy="1638326"/>
            </a:xfrm>
            <a:prstGeom prst="roundRect">
              <a:avLst>
                <a:gd name="adj" fmla="val 6269"/>
              </a:avLst>
            </a:prstGeom>
            <a:solidFill>
              <a:schemeClr val="bg1"/>
            </a:solidFill>
            <a:ln>
              <a:noFill/>
            </a:ln>
            <a:effectLst>
              <a:outerShdw blurRad="1270000" sx="90000" sy="9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Rounded Corners 114">
              <a:extLst>
                <a:ext uri="{FF2B5EF4-FFF2-40B4-BE49-F238E27FC236}">
                  <a16:creationId xmlns:a16="http://schemas.microsoft.com/office/drawing/2014/main" id="{8EF837A8-35EE-3CF7-1F9C-D54FF4450F2E}"/>
                </a:ext>
              </a:extLst>
            </p:cNvPr>
            <p:cNvSpPr/>
            <p:nvPr/>
          </p:nvSpPr>
          <p:spPr>
            <a:xfrm>
              <a:off x="8153795" y="1785175"/>
              <a:ext cx="1130163" cy="282774"/>
            </a:xfrm>
            <a:prstGeom prst="roundRect">
              <a:avLst>
                <a:gd name="adj" fmla="val 39221"/>
              </a:avLst>
            </a:prstGeom>
            <a:gradFill>
              <a:gsLst>
                <a:gs pos="25000">
                  <a:schemeClr val="accent2"/>
                </a:gs>
                <a:gs pos="100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dirty="0"/>
            </a:p>
          </p:txBody>
        </p:sp>
        <p:sp>
          <p:nvSpPr>
            <p:cNvPr id="20" name="TextBox 82">
              <a:extLst>
                <a:ext uri="{FF2B5EF4-FFF2-40B4-BE49-F238E27FC236}">
                  <a16:creationId xmlns:a16="http://schemas.microsoft.com/office/drawing/2014/main" id="{BBDDD455-99AE-E1E2-E475-E5C8D00A011C}"/>
                </a:ext>
              </a:extLst>
            </p:cNvPr>
            <p:cNvSpPr txBox="1"/>
            <p:nvPr/>
          </p:nvSpPr>
          <p:spPr>
            <a:xfrm>
              <a:off x="8231404" y="1786791"/>
              <a:ext cx="974947" cy="307777"/>
            </a:xfrm>
            <a:prstGeom prst="rect">
              <a:avLst/>
            </a:prstGeom>
            <a:noFill/>
          </p:spPr>
          <p:txBody>
            <a:bodyPr wrap="none" rtlCol="0">
              <a:spAutoFit/>
            </a:bodyPr>
            <a:lstStyle/>
            <a:p>
              <a:pPr algn="ctr"/>
              <a:r>
                <a:rPr lang="zh-CN" altLang="en-US" sz="1400" dirty="0">
                  <a:solidFill>
                    <a:schemeClr val="bg1"/>
                  </a:solidFill>
                  <a:latin typeface="+mj-ea"/>
                  <a:ea typeface="+mj-ea"/>
                  <a:cs typeface="Open Sans" panose="020B0606030504020204" pitchFamily="34" charset="0"/>
                </a:rPr>
                <a:t>小标题</a:t>
              </a:r>
              <a:r>
                <a:rPr lang="en-US" sz="1400" b="1" dirty="0">
                  <a:solidFill>
                    <a:schemeClr val="bg1"/>
                  </a:solidFill>
                  <a:latin typeface="+mj-ea"/>
                  <a:ea typeface="+mj-ea"/>
                  <a:cs typeface="Open Sans" panose="020B0606030504020204" pitchFamily="34" charset="0"/>
                </a:rPr>
                <a:t> 01</a:t>
              </a:r>
              <a:endParaRPr lang="id-ID" sz="1400" b="1" dirty="0">
                <a:solidFill>
                  <a:schemeClr val="bg1"/>
                </a:solidFill>
                <a:latin typeface="+mj-ea"/>
                <a:ea typeface="+mj-ea"/>
                <a:cs typeface="Open Sans" panose="020B0606030504020204" pitchFamily="34" charset="0"/>
              </a:endParaRPr>
            </a:p>
          </p:txBody>
        </p:sp>
        <p:sp>
          <p:nvSpPr>
            <p:cNvPr id="15" name="Rectangle 77">
              <a:extLst>
                <a:ext uri="{FF2B5EF4-FFF2-40B4-BE49-F238E27FC236}">
                  <a16:creationId xmlns:a16="http://schemas.microsoft.com/office/drawing/2014/main" id="{7A09A318-37FD-2970-EBFF-6F5880C00E6D}"/>
                </a:ext>
              </a:extLst>
            </p:cNvPr>
            <p:cNvSpPr/>
            <p:nvPr/>
          </p:nvSpPr>
          <p:spPr>
            <a:xfrm>
              <a:off x="8761507" y="2122340"/>
              <a:ext cx="1735998" cy="401777"/>
            </a:xfrm>
            <a:prstGeom prst="rect">
              <a:avLst/>
            </a:prstGeom>
          </p:spPr>
          <p:txBody>
            <a:bodyPr wrap="square">
              <a:spAutoFit/>
            </a:bodyPr>
            <a:lstStyle/>
            <a:p>
              <a:pPr algn="ctr">
                <a:lnSpc>
                  <a:spcPct val="120000"/>
                </a:lnSpc>
              </a:pPr>
              <a:r>
                <a:rPr lang="zh-CN" altLang="en-US" dirty="0">
                  <a:solidFill>
                    <a:schemeClr val="accent1"/>
                  </a:solidFill>
                  <a:latin typeface="+mj-ea"/>
                  <a:ea typeface="+mj-ea"/>
                  <a:cs typeface="Open Sans" panose="020B0606030504020204" pitchFamily="34" charset="0"/>
                </a:rPr>
                <a:t>请输入内容</a:t>
              </a:r>
              <a:endParaRPr lang="en-US" dirty="0">
                <a:solidFill>
                  <a:schemeClr val="accent1"/>
                </a:solidFill>
                <a:latin typeface="+mj-ea"/>
                <a:ea typeface="+mj-ea"/>
                <a:cs typeface="Open Sans" panose="020B0606030504020204" pitchFamily="34" charset="0"/>
              </a:endParaRPr>
            </a:p>
          </p:txBody>
        </p:sp>
        <p:sp>
          <p:nvSpPr>
            <p:cNvPr id="16" name="Rectangle 78">
              <a:extLst>
                <a:ext uri="{FF2B5EF4-FFF2-40B4-BE49-F238E27FC236}">
                  <a16:creationId xmlns:a16="http://schemas.microsoft.com/office/drawing/2014/main" id="{12B15E8D-BCE2-B727-7CF7-2B0890F6DE3A}"/>
                </a:ext>
              </a:extLst>
            </p:cNvPr>
            <p:cNvSpPr/>
            <p:nvPr/>
          </p:nvSpPr>
          <p:spPr>
            <a:xfrm>
              <a:off x="8244662" y="2532656"/>
              <a:ext cx="2882544" cy="848374"/>
            </a:xfrm>
            <a:prstGeom prst="rect">
              <a:avLst/>
            </a:prstGeom>
          </p:spPr>
          <p:txBody>
            <a:bodyPr wrap="square">
              <a:spAutoFit/>
            </a:bodyPr>
            <a:lstStyle/>
            <a:p>
              <a:pPr>
                <a:lnSpc>
                  <a:spcPct val="120000"/>
                </a:lnSpc>
                <a:defRPr/>
              </a:pPr>
              <a:r>
                <a:rPr lang="zh-CN" altLang="en-US" sz="1400" dirty="0">
                  <a:latin typeface="+mn-ea"/>
                </a:rPr>
                <a:t>请输入内容请输入内容请输入内容请输入内容请输入内容请输入内容请输入内容请输入内容请输入内容</a:t>
              </a:r>
            </a:p>
          </p:txBody>
        </p:sp>
      </p:grpSp>
      <p:grpSp>
        <p:nvGrpSpPr>
          <p:cNvPr id="19" name="组合 18">
            <a:extLst>
              <a:ext uri="{FF2B5EF4-FFF2-40B4-BE49-F238E27FC236}">
                <a16:creationId xmlns:a16="http://schemas.microsoft.com/office/drawing/2014/main" id="{53759A2A-AB59-2650-3F35-05F127574D20}"/>
              </a:ext>
            </a:extLst>
          </p:cNvPr>
          <p:cNvGrpSpPr/>
          <p:nvPr/>
        </p:nvGrpSpPr>
        <p:grpSpPr>
          <a:xfrm>
            <a:off x="1656082" y="2030353"/>
            <a:ext cx="2492990" cy="835691"/>
            <a:chOff x="1656082" y="2030353"/>
            <a:chExt cx="2492990" cy="835691"/>
          </a:xfrm>
        </p:grpSpPr>
        <p:sp>
          <p:nvSpPr>
            <p:cNvPr id="13" name="TextBox 117">
              <a:extLst>
                <a:ext uri="{FF2B5EF4-FFF2-40B4-BE49-F238E27FC236}">
                  <a16:creationId xmlns:a16="http://schemas.microsoft.com/office/drawing/2014/main" id="{16825981-A6BE-D2B3-FA9D-A6D8EADE8936}"/>
                </a:ext>
              </a:extLst>
            </p:cNvPr>
            <p:cNvSpPr txBox="1"/>
            <p:nvPr/>
          </p:nvSpPr>
          <p:spPr>
            <a:xfrm>
              <a:off x="1656082" y="2496712"/>
              <a:ext cx="2492990" cy="369332"/>
            </a:xfrm>
            <a:prstGeom prst="rect">
              <a:avLst/>
            </a:prstGeom>
            <a:noFill/>
          </p:spPr>
          <p:txBody>
            <a:bodyPr wrap="none" rtlCol="0">
              <a:spAutoFit/>
            </a:bodyPr>
            <a:lstStyle/>
            <a:p>
              <a:r>
                <a:rPr lang="zh-CN" altLang="en-US" dirty="0">
                  <a:effectLst/>
                  <a:latin typeface="+mn-ea"/>
                  <a:cs typeface="Open Sans" panose="020B0606030504020204" pitchFamily="34" charset="0"/>
                </a:rPr>
                <a:t>请输入内容请输入内容</a:t>
              </a:r>
              <a:endParaRPr lang="en-US" dirty="0">
                <a:effectLst/>
                <a:latin typeface="+mn-ea"/>
                <a:cs typeface="Open Sans" panose="020B0606030504020204" pitchFamily="34" charset="0"/>
              </a:endParaRPr>
            </a:p>
          </p:txBody>
        </p:sp>
        <p:sp>
          <p:nvSpPr>
            <p:cNvPr id="17" name="TextBox 117">
              <a:extLst>
                <a:ext uri="{FF2B5EF4-FFF2-40B4-BE49-F238E27FC236}">
                  <a16:creationId xmlns:a16="http://schemas.microsoft.com/office/drawing/2014/main" id="{71445776-50E1-DAEB-45C7-3B68B2DE2F1F}"/>
                </a:ext>
              </a:extLst>
            </p:cNvPr>
            <p:cNvSpPr txBox="1"/>
            <p:nvPr/>
          </p:nvSpPr>
          <p:spPr>
            <a:xfrm>
              <a:off x="1682881" y="2030353"/>
              <a:ext cx="952505" cy="523220"/>
            </a:xfrm>
            <a:prstGeom prst="rect">
              <a:avLst/>
            </a:prstGeom>
            <a:noFill/>
          </p:spPr>
          <p:txBody>
            <a:bodyPr wrap="none" rtlCol="0">
              <a:spAutoFit/>
            </a:bodyPr>
            <a:lstStyle/>
            <a:p>
              <a:r>
                <a:rPr lang="en-US" altLang="zh-CN" sz="2800" dirty="0">
                  <a:solidFill>
                    <a:schemeClr val="accent1"/>
                  </a:solidFill>
                  <a:effectLst/>
                  <a:latin typeface="+mj-lt"/>
                  <a:ea typeface="思源宋体 Light" panose="02020300000000000000" pitchFamily="18" charset="-122"/>
                  <a:cs typeface="Open Sans" panose="020B0606030504020204" pitchFamily="34" charset="0"/>
                </a:rPr>
                <a:t>70%</a:t>
              </a:r>
              <a:endParaRPr lang="en-US" dirty="0">
                <a:solidFill>
                  <a:schemeClr val="accent1"/>
                </a:solidFill>
                <a:effectLst/>
                <a:latin typeface="+mj-lt"/>
                <a:ea typeface="思源宋体 Light" panose="02020300000000000000" pitchFamily="18" charset="-122"/>
                <a:cs typeface="Open Sans" panose="020B0606030504020204" pitchFamily="34" charset="0"/>
              </a:endParaRPr>
            </a:p>
          </p:txBody>
        </p:sp>
        <p:sp>
          <p:nvSpPr>
            <p:cNvPr id="18" name="TextBox 117">
              <a:extLst>
                <a:ext uri="{FF2B5EF4-FFF2-40B4-BE49-F238E27FC236}">
                  <a16:creationId xmlns:a16="http://schemas.microsoft.com/office/drawing/2014/main" id="{1A612B1C-3FD8-30F0-C870-206AE047DBEA}"/>
                </a:ext>
              </a:extLst>
            </p:cNvPr>
            <p:cNvSpPr txBox="1"/>
            <p:nvPr/>
          </p:nvSpPr>
          <p:spPr>
            <a:xfrm>
              <a:off x="2600260" y="2185019"/>
              <a:ext cx="1082348" cy="307777"/>
            </a:xfrm>
            <a:prstGeom prst="rect">
              <a:avLst/>
            </a:prstGeom>
            <a:noFill/>
          </p:spPr>
          <p:txBody>
            <a:bodyPr wrap="none" rtlCol="0">
              <a:spAutoFit/>
            </a:bodyPr>
            <a:lstStyle/>
            <a:p>
              <a:r>
                <a:rPr lang="zh-CN" altLang="en-US" sz="1400" dirty="0">
                  <a:solidFill>
                    <a:schemeClr val="accent1"/>
                  </a:solidFill>
                  <a:latin typeface="+mn-ea"/>
                  <a:cs typeface="Open Sans" panose="020B0606030504020204" pitchFamily="34" charset="0"/>
                </a:rPr>
                <a:t>请输入内容</a:t>
              </a:r>
              <a:endParaRPr lang="en-US" sz="1400" dirty="0">
                <a:solidFill>
                  <a:schemeClr val="accent1"/>
                </a:solidFill>
                <a:latin typeface="+mn-ea"/>
                <a:cs typeface="Open Sans" panose="020B0606030504020204" pitchFamily="34" charset="0"/>
              </a:endParaRPr>
            </a:p>
          </p:txBody>
        </p:sp>
      </p:grpSp>
      <p:grpSp>
        <p:nvGrpSpPr>
          <p:cNvPr id="22" name="组合 21">
            <a:extLst>
              <a:ext uri="{FF2B5EF4-FFF2-40B4-BE49-F238E27FC236}">
                <a16:creationId xmlns:a16="http://schemas.microsoft.com/office/drawing/2014/main" id="{49CDA4E8-4527-E61E-A324-9D02C716DF78}"/>
              </a:ext>
            </a:extLst>
          </p:cNvPr>
          <p:cNvGrpSpPr/>
          <p:nvPr/>
        </p:nvGrpSpPr>
        <p:grpSpPr>
          <a:xfrm>
            <a:off x="7824192" y="4737269"/>
            <a:ext cx="2492990" cy="835691"/>
            <a:chOff x="1656082" y="2030353"/>
            <a:chExt cx="2492990" cy="835691"/>
          </a:xfrm>
        </p:grpSpPr>
        <p:sp>
          <p:nvSpPr>
            <p:cNvPr id="23" name="TextBox 117">
              <a:extLst>
                <a:ext uri="{FF2B5EF4-FFF2-40B4-BE49-F238E27FC236}">
                  <a16:creationId xmlns:a16="http://schemas.microsoft.com/office/drawing/2014/main" id="{D37C4F29-7621-2136-A202-DE95D8941E2D}"/>
                </a:ext>
              </a:extLst>
            </p:cNvPr>
            <p:cNvSpPr txBox="1"/>
            <p:nvPr/>
          </p:nvSpPr>
          <p:spPr>
            <a:xfrm>
              <a:off x="1656082" y="2496712"/>
              <a:ext cx="2492990" cy="369332"/>
            </a:xfrm>
            <a:prstGeom prst="rect">
              <a:avLst/>
            </a:prstGeom>
            <a:noFill/>
          </p:spPr>
          <p:txBody>
            <a:bodyPr wrap="none" rtlCol="0">
              <a:spAutoFit/>
            </a:bodyPr>
            <a:lstStyle/>
            <a:p>
              <a:r>
                <a:rPr lang="zh-CN" altLang="en-US" dirty="0">
                  <a:latin typeface="+mn-ea"/>
                  <a:cs typeface="Open Sans" panose="020B0606030504020204" pitchFamily="34" charset="0"/>
                </a:rPr>
                <a:t>请输入内容请输入内容</a:t>
              </a:r>
              <a:endParaRPr lang="en-US" dirty="0">
                <a:latin typeface="+mn-ea"/>
                <a:cs typeface="Open Sans" panose="020B0606030504020204" pitchFamily="34" charset="0"/>
              </a:endParaRPr>
            </a:p>
          </p:txBody>
        </p:sp>
        <p:sp>
          <p:nvSpPr>
            <p:cNvPr id="24" name="TextBox 117">
              <a:extLst>
                <a:ext uri="{FF2B5EF4-FFF2-40B4-BE49-F238E27FC236}">
                  <a16:creationId xmlns:a16="http://schemas.microsoft.com/office/drawing/2014/main" id="{E35D11C0-AD67-93F6-8F87-2B636D65C79E}"/>
                </a:ext>
              </a:extLst>
            </p:cNvPr>
            <p:cNvSpPr txBox="1"/>
            <p:nvPr/>
          </p:nvSpPr>
          <p:spPr>
            <a:xfrm>
              <a:off x="1682881" y="2030353"/>
              <a:ext cx="952505" cy="523220"/>
            </a:xfrm>
            <a:prstGeom prst="rect">
              <a:avLst/>
            </a:prstGeom>
            <a:noFill/>
          </p:spPr>
          <p:txBody>
            <a:bodyPr wrap="none" rtlCol="0">
              <a:spAutoFit/>
            </a:bodyPr>
            <a:lstStyle/>
            <a:p>
              <a:r>
                <a:rPr lang="en-US" altLang="zh-CN" sz="2800" dirty="0">
                  <a:solidFill>
                    <a:schemeClr val="accent1"/>
                  </a:solidFill>
                  <a:effectLst/>
                  <a:latin typeface="+mj-lt"/>
                  <a:ea typeface="思源宋体 Light" panose="02020300000000000000" pitchFamily="18" charset="-122"/>
                  <a:cs typeface="Open Sans" panose="020B0606030504020204" pitchFamily="34" charset="0"/>
                </a:rPr>
                <a:t>70%</a:t>
              </a:r>
              <a:endParaRPr lang="en-US" dirty="0">
                <a:solidFill>
                  <a:schemeClr val="accent1"/>
                </a:solidFill>
                <a:effectLst/>
                <a:latin typeface="+mj-lt"/>
                <a:ea typeface="思源宋体 Light" panose="02020300000000000000" pitchFamily="18" charset="-122"/>
                <a:cs typeface="Open Sans" panose="020B0606030504020204" pitchFamily="34" charset="0"/>
              </a:endParaRPr>
            </a:p>
          </p:txBody>
        </p:sp>
        <p:sp>
          <p:nvSpPr>
            <p:cNvPr id="25" name="TextBox 117">
              <a:extLst>
                <a:ext uri="{FF2B5EF4-FFF2-40B4-BE49-F238E27FC236}">
                  <a16:creationId xmlns:a16="http://schemas.microsoft.com/office/drawing/2014/main" id="{56D5FA3D-A0A3-CF96-C87A-00535AB05FD7}"/>
                </a:ext>
              </a:extLst>
            </p:cNvPr>
            <p:cNvSpPr txBox="1"/>
            <p:nvPr/>
          </p:nvSpPr>
          <p:spPr>
            <a:xfrm>
              <a:off x="2530447" y="2185019"/>
              <a:ext cx="1082348" cy="307777"/>
            </a:xfrm>
            <a:prstGeom prst="rect">
              <a:avLst/>
            </a:prstGeom>
            <a:noFill/>
          </p:spPr>
          <p:txBody>
            <a:bodyPr wrap="none" rtlCol="0">
              <a:spAutoFit/>
            </a:bodyPr>
            <a:lstStyle/>
            <a:p>
              <a:r>
                <a:rPr lang="zh-CN" altLang="en-US" sz="1400" dirty="0">
                  <a:solidFill>
                    <a:schemeClr val="accent1"/>
                  </a:solidFill>
                  <a:effectLst/>
                  <a:latin typeface="+mn-ea"/>
                  <a:cs typeface="Open Sans" panose="020B0606030504020204" pitchFamily="34" charset="0"/>
                </a:rPr>
                <a:t>请输入内容</a:t>
              </a:r>
              <a:endParaRPr lang="en-US" dirty="0">
                <a:solidFill>
                  <a:schemeClr val="accent1"/>
                </a:solidFill>
                <a:effectLst/>
                <a:latin typeface="+mn-ea"/>
                <a:cs typeface="Open Sans" panose="020B0606030504020204" pitchFamily="34" charset="0"/>
              </a:endParaRPr>
            </a:p>
          </p:txBody>
        </p:sp>
      </p:grpSp>
    </p:spTree>
    <p:extLst>
      <p:ext uri="{BB962C8B-B14F-4D97-AF65-F5344CB8AC3E}">
        <p14:creationId xmlns:p14="http://schemas.microsoft.com/office/powerpoint/2010/main" val="21971966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122.7894"/>
  <p:tag name="LEFT" val="82.29134"/>
  <p:tag name="WIDTH" val="511.1071"/>
  <p:tag name="HEIGHT" val="63.25173"/>
  <p:tag name="SHAPEREFLECTION" val="-2.147484E+09"/>
  <p:tag name="SHAPEGLOW" val="0"/>
  <p:tag name="SOFTEDGE" val="0"/>
  <p:tag name="FONTSIZE" val="42"/>
  <p:tag name="MARGINBOTTOM" val="3.6"/>
  <p:tag name="MARGINLEFT" val="7.2"/>
  <p:tag name="MARGINRIGHT" val="7.2"/>
  <p:tag name="MARGINTOP" val="3.6"/>
  <p:tag name="LINERULEAFTER" val="0"/>
  <p:tag name="TEXTLINEWEIGHT" val="0.75"/>
  <p:tag name="TEXTREFLECTION" val="0"/>
  <p:tag name="TEXTGLOW" val="0"/>
</p:tagLst>
</file>

<file path=ppt/tags/tag10.xml><?xml version="1.0" encoding="utf-8"?>
<p:tagLst xmlns:a="http://schemas.openxmlformats.org/drawingml/2006/main" xmlns:r="http://schemas.openxmlformats.org/officeDocument/2006/relationships" xmlns:p="http://schemas.openxmlformats.org/presentationml/2006/main">
  <p:tag name="SHADOWSIZE" val="100"/>
</p:tagLst>
</file>

<file path=ppt/tags/tag11.xml><?xml version="1.0" encoding="utf-8"?>
<p:tagLst xmlns:a="http://schemas.openxmlformats.org/drawingml/2006/main" xmlns:r="http://schemas.openxmlformats.org/officeDocument/2006/relationships" xmlns:p="http://schemas.openxmlformats.org/presentationml/2006/main">
  <p:tag name="ADJUSTMENTS" val="15.19502"/>
</p:tagLst>
</file>

<file path=ppt/tags/tag12.xml><?xml version="1.0" encoding="utf-8"?>
<p:tagLst xmlns:a="http://schemas.openxmlformats.org/drawingml/2006/main" xmlns:r="http://schemas.openxmlformats.org/officeDocument/2006/relationships" xmlns:p="http://schemas.openxmlformats.org/presentationml/2006/main">
  <p:tag name="ADJUSTMENTS" val="15.19502"/>
</p:tagLst>
</file>

<file path=ppt/tags/tag13.xml><?xml version="1.0" encoding="utf-8"?>
<p:tagLst xmlns:a="http://schemas.openxmlformats.org/drawingml/2006/main" xmlns:r="http://schemas.openxmlformats.org/officeDocument/2006/relationships" xmlns:p="http://schemas.openxmlformats.org/presentationml/2006/main">
  <p:tag name="ADJUSTMENTS" val="15.19502"/>
</p:tagLst>
</file>

<file path=ppt/tags/tag14.xml><?xml version="1.0" encoding="utf-8"?>
<p:tagLst xmlns:a="http://schemas.openxmlformats.org/drawingml/2006/main" xmlns:r="http://schemas.openxmlformats.org/officeDocument/2006/relationships" xmlns:p="http://schemas.openxmlformats.org/presentationml/2006/main">
  <p:tag name="ADJUSTMENTS" val="15.19502"/>
</p:tagLst>
</file>

<file path=ppt/tags/tag15.xml><?xml version="1.0" encoding="utf-8"?>
<p:tagLst xmlns:a="http://schemas.openxmlformats.org/drawingml/2006/main" xmlns:r="http://schemas.openxmlformats.org/officeDocument/2006/relationships" xmlns:p="http://schemas.openxmlformats.org/presentationml/2006/main">
  <p:tag name="ADJUSTMENTS" val="15.19502"/>
</p:tagLst>
</file>

<file path=ppt/tags/tag16.xml><?xml version="1.0" encoding="utf-8"?>
<p:tagLst xmlns:a="http://schemas.openxmlformats.org/drawingml/2006/main" xmlns:r="http://schemas.openxmlformats.org/officeDocument/2006/relationships" xmlns:p="http://schemas.openxmlformats.org/presentationml/2006/main">
  <p:tag name="ADJUSTMENTS" val="15.19502"/>
</p:tagLst>
</file>

<file path=ppt/tags/tag17.xml><?xml version="1.0" encoding="utf-8"?>
<p:tagLst xmlns:a="http://schemas.openxmlformats.org/drawingml/2006/main" xmlns:r="http://schemas.openxmlformats.org/officeDocument/2006/relationships" xmlns:p="http://schemas.openxmlformats.org/presentationml/2006/main">
  <p:tag name="ADJUSTMENTS" val="15.19502"/>
</p:tagLst>
</file>

<file path=ppt/tags/tag18.xml><?xml version="1.0" encoding="utf-8"?>
<p:tagLst xmlns:a="http://schemas.openxmlformats.org/drawingml/2006/main" xmlns:r="http://schemas.openxmlformats.org/officeDocument/2006/relationships" xmlns:p="http://schemas.openxmlformats.org/presentationml/2006/main">
  <p:tag name="ADJUSTMENTS" val="15.19502"/>
</p:tagLst>
</file>

<file path=ppt/tags/tag19.xml><?xml version="1.0" encoding="utf-8"?>
<p:tagLst xmlns:a="http://schemas.openxmlformats.org/drawingml/2006/main" xmlns:r="http://schemas.openxmlformats.org/officeDocument/2006/relationships" xmlns:p="http://schemas.openxmlformats.org/presentationml/2006/main">
  <p:tag name="ADJUSTMENTS" val="15.19502"/>
</p:tagLst>
</file>

<file path=ppt/tags/tag2.xml><?xml version="1.0" encoding="utf-8"?>
<p:tagLst xmlns:a="http://schemas.openxmlformats.org/drawingml/2006/main" xmlns:r="http://schemas.openxmlformats.org/officeDocument/2006/relationships" xmlns:p="http://schemas.openxmlformats.org/presentationml/2006/main">
  <p:tag name="TOP" val="152.4637"/>
  <p:tag name="LEFT" val="76.26079"/>
  <p:tag name="WIDTH" val="534.1913"/>
  <p:tag name="HEIGHT" val="103.2384"/>
  <p:tag name="SHAPEREFLECTION" val="-2.147484E+09"/>
  <p:tag name="SHAPEGLOW" val="0"/>
  <p:tag name="SOFTEDGE" val="0"/>
  <p:tag name="FONTSIZE" val="66"/>
  <p:tag name="MARGINBOTTOM" val="3.6"/>
  <p:tag name="MARGINLEFT" val="7.2"/>
  <p:tag name="MARGINRIGHT" val="7.2"/>
  <p:tag name="MARGINTOP" val="3.6"/>
  <p:tag name="LINERULEAFTER" val="0"/>
  <p:tag name="TEXTREFLECTION" val="0"/>
  <p:tag name="TEXTGLOW" val="0"/>
</p:tagLst>
</file>

<file path=ppt/tags/tag20.xml><?xml version="1.0" encoding="utf-8"?>
<p:tagLst xmlns:a="http://schemas.openxmlformats.org/drawingml/2006/main" xmlns:r="http://schemas.openxmlformats.org/officeDocument/2006/relationships" xmlns:p="http://schemas.openxmlformats.org/presentationml/2006/main">
  <p:tag name="ADJUSTMENTS" val="15.19502"/>
</p:tagLst>
</file>

<file path=ppt/tags/tag21.xml><?xml version="1.0" encoding="utf-8"?>
<p:tagLst xmlns:a="http://schemas.openxmlformats.org/drawingml/2006/main" xmlns:r="http://schemas.openxmlformats.org/officeDocument/2006/relationships" xmlns:p="http://schemas.openxmlformats.org/presentationml/2006/main">
  <p:tag name="ADJUSTMENTS" val="15.19502"/>
</p:tagLst>
</file>

<file path=ppt/tags/tag22.xml><?xml version="1.0" encoding="utf-8"?>
<p:tagLst xmlns:a="http://schemas.openxmlformats.org/drawingml/2006/main" xmlns:r="http://schemas.openxmlformats.org/officeDocument/2006/relationships" xmlns:p="http://schemas.openxmlformats.org/presentationml/2006/main">
  <p:tag name="ADJUSTMENTS" val="15.19502"/>
</p:tagLst>
</file>

<file path=ppt/tags/tag23.xml><?xml version="1.0" encoding="utf-8"?>
<p:tagLst xmlns:a="http://schemas.openxmlformats.org/drawingml/2006/main" xmlns:r="http://schemas.openxmlformats.org/officeDocument/2006/relationships" xmlns:p="http://schemas.openxmlformats.org/presentationml/2006/main">
  <p:tag name="ADJUSTMENTS" val="16.15702"/>
  <p:tag name="SHADOWSIZE" val="95"/>
</p:tagLst>
</file>

<file path=ppt/tags/tag24.xml><?xml version="1.0" encoding="utf-8"?>
<p:tagLst xmlns:a="http://schemas.openxmlformats.org/drawingml/2006/main" xmlns:r="http://schemas.openxmlformats.org/officeDocument/2006/relationships" xmlns:p="http://schemas.openxmlformats.org/presentationml/2006/main">
  <p:tag name="SHADOWSIZE" val="100"/>
</p:tagLst>
</file>

<file path=ppt/tags/tag25.xml><?xml version="1.0" encoding="utf-8"?>
<p:tagLst xmlns:a="http://schemas.openxmlformats.org/drawingml/2006/main" xmlns:r="http://schemas.openxmlformats.org/officeDocument/2006/relationships" xmlns:p="http://schemas.openxmlformats.org/presentationml/2006/main">
  <p:tag name="ADJUSTMENTS" val="15.19502"/>
</p:tagLst>
</file>

<file path=ppt/tags/tag26.xml><?xml version="1.0" encoding="utf-8"?>
<p:tagLst xmlns:a="http://schemas.openxmlformats.org/drawingml/2006/main" xmlns:r="http://schemas.openxmlformats.org/officeDocument/2006/relationships" xmlns:p="http://schemas.openxmlformats.org/presentationml/2006/main">
  <p:tag name="ADJUSTMENTS" val="15.19502"/>
</p:tagLst>
</file>

<file path=ppt/tags/tag27.xml><?xml version="1.0" encoding="utf-8"?>
<p:tagLst xmlns:a="http://schemas.openxmlformats.org/drawingml/2006/main" xmlns:r="http://schemas.openxmlformats.org/officeDocument/2006/relationships" xmlns:p="http://schemas.openxmlformats.org/presentationml/2006/main">
  <p:tag name="ADJUSTMENTS" val="15.19502"/>
</p:tagLst>
</file>

<file path=ppt/tags/tag28.xml><?xml version="1.0" encoding="utf-8"?>
<p:tagLst xmlns:a="http://schemas.openxmlformats.org/drawingml/2006/main" xmlns:r="http://schemas.openxmlformats.org/officeDocument/2006/relationships" xmlns:p="http://schemas.openxmlformats.org/presentationml/2006/main">
  <p:tag name="ADJUSTMENTS" val="15.19502"/>
</p:tagLst>
</file>

<file path=ppt/tags/tag29.xml><?xml version="1.0" encoding="utf-8"?>
<p:tagLst xmlns:a="http://schemas.openxmlformats.org/drawingml/2006/main" xmlns:r="http://schemas.openxmlformats.org/officeDocument/2006/relationships" xmlns:p="http://schemas.openxmlformats.org/presentationml/2006/main">
  <p:tag name="ADJUSTMENTS" val="15.19502"/>
</p:tagLst>
</file>

<file path=ppt/tags/tag3.xml><?xml version="1.0" encoding="utf-8"?>
<p:tagLst xmlns:a="http://schemas.openxmlformats.org/drawingml/2006/main" xmlns:r="http://schemas.openxmlformats.org/officeDocument/2006/relationships" xmlns:p="http://schemas.openxmlformats.org/presentationml/2006/main">
  <p:tag name="SHADOWSIZE" val="100"/>
</p:tagLst>
</file>

<file path=ppt/tags/tag30.xml><?xml version="1.0" encoding="utf-8"?>
<p:tagLst xmlns:a="http://schemas.openxmlformats.org/drawingml/2006/main" xmlns:r="http://schemas.openxmlformats.org/officeDocument/2006/relationships" xmlns:p="http://schemas.openxmlformats.org/presentationml/2006/main">
  <p:tag name="ADJUSTMENTS" val="15.19502"/>
</p:tagLst>
</file>

<file path=ppt/tags/tag31.xml><?xml version="1.0" encoding="utf-8"?>
<p:tagLst xmlns:a="http://schemas.openxmlformats.org/drawingml/2006/main" xmlns:r="http://schemas.openxmlformats.org/officeDocument/2006/relationships" xmlns:p="http://schemas.openxmlformats.org/presentationml/2006/main">
  <p:tag name="SHADOWSIZE" val="94"/>
</p:tagLst>
</file>

<file path=ppt/tags/tag32.xml><?xml version="1.0" encoding="utf-8"?>
<p:tagLst xmlns:a="http://schemas.openxmlformats.org/drawingml/2006/main" xmlns:r="http://schemas.openxmlformats.org/officeDocument/2006/relationships" xmlns:p="http://schemas.openxmlformats.org/presentationml/2006/main">
  <p:tag name="SHADOWSIZE" val="94"/>
</p:tagLst>
</file>

<file path=ppt/tags/tag33.xml><?xml version="1.0" encoding="utf-8"?>
<p:tagLst xmlns:a="http://schemas.openxmlformats.org/drawingml/2006/main" xmlns:r="http://schemas.openxmlformats.org/officeDocument/2006/relationships" xmlns:p="http://schemas.openxmlformats.org/presentationml/2006/main">
  <p:tag name="SHADOWSIZE" val="95"/>
</p:tagLst>
</file>

<file path=ppt/tags/tag34.xml><?xml version="1.0" encoding="utf-8"?>
<p:tagLst xmlns:a="http://schemas.openxmlformats.org/drawingml/2006/main" xmlns:r="http://schemas.openxmlformats.org/officeDocument/2006/relationships" xmlns:p="http://schemas.openxmlformats.org/presentationml/2006/main">
  <p:tag name="ADJUSTMENTS" val="9.482527"/>
</p:tagLst>
</file>

<file path=ppt/tags/tag35.xml><?xml version="1.0" encoding="utf-8"?>
<p:tagLst xmlns:a="http://schemas.openxmlformats.org/drawingml/2006/main" xmlns:r="http://schemas.openxmlformats.org/officeDocument/2006/relationships" xmlns:p="http://schemas.openxmlformats.org/presentationml/2006/main">
  <p:tag name="ADJUSTMENTS" val="1.799961"/>
</p:tagLst>
</file>

<file path=ppt/tags/tag36.xml><?xml version="1.0" encoding="utf-8"?>
<p:tagLst xmlns:a="http://schemas.openxmlformats.org/drawingml/2006/main" xmlns:r="http://schemas.openxmlformats.org/officeDocument/2006/relationships" xmlns:p="http://schemas.openxmlformats.org/presentationml/2006/main">
  <p:tag name="SHADOWSIZE" val="100"/>
</p:tagLst>
</file>

<file path=ppt/tags/tag37.xml><?xml version="1.0" encoding="utf-8"?>
<p:tagLst xmlns:a="http://schemas.openxmlformats.org/drawingml/2006/main" xmlns:r="http://schemas.openxmlformats.org/officeDocument/2006/relationships" xmlns:p="http://schemas.openxmlformats.org/presentationml/2006/main">
  <p:tag name="ADJUSTMENTS" val="15.73383"/>
  <p:tag name="SHADOWSIZE" val="100"/>
</p:tagLst>
</file>

<file path=ppt/tags/tag38.xml><?xml version="1.0" encoding="utf-8"?>
<p:tagLst xmlns:a="http://schemas.openxmlformats.org/drawingml/2006/main" xmlns:r="http://schemas.openxmlformats.org/officeDocument/2006/relationships" xmlns:p="http://schemas.openxmlformats.org/presentationml/2006/main">
  <p:tag name="ADJUSTMENTS" val="15.73383"/>
  <p:tag name="SHADOWSIZE" val="100"/>
</p:tagLst>
</file>

<file path=ppt/tags/tag4.xml><?xml version="1.0" encoding="utf-8"?>
<p:tagLst xmlns:a="http://schemas.openxmlformats.org/drawingml/2006/main" xmlns:r="http://schemas.openxmlformats.org/officeDocument/2006/relationships" xmlns:p="http://schemas.openxmlformats.org/presentationml/2006/main">
  <p:tag name="SHADOWSIZE" val="100"/>
</p:tagLst>
</file>

<file path=ppt/tags/tag5.xml><?xml version="1.0" encoding="utf-8"?>
<p:tagLst xmlns:a="http://schemas.openxmlformats.org/drawingml/2006/main" xmlns:r="http://schemas.openxmlformats.org/officeDocument/2006/relationships" xmlns:p="http://schemas.openxmlformats.org/presentationml/2006/main">
  <p:tag name="SHADOWSIZE" val="100"/>
</p:tagLst>
</file>

<file path=ppt/tags/tag6.xml><?xml version="1.0" encoding="utf-8"?>
<p:tagLst xmlns:a="http://schemas.openxmlformats.org/drawingml/2006/main" xmlns:r="http://schemas.openxmlformats.org/officeDocument/2006/relationships" xmlns:p="http://schemas.openxmlformats.org/presentationml/2006/main">
  <p:tag name="SHADOWSIZE" val="100"/>
</p:tagLst>
</file>

<file path=ppt/tags/tag7.xml><?xml version="1.0" encoding="utf-8"?>
<p:tagLst xmlns:a="http://schemas.openxmlformats.org/drawingml/2006/main" xmlns:r="http://schemas.openxmlformats.org/officeDocument/2006/relationships" xmlns:p="http://schemas.openxmlformats.org/presentationml/2006/main">
  <p:tag name="SHADOWSIZE" val="100"/>
</p:tagLst>
</file>

<file path=ppt/tags/tag8.xml><?xml version="1.0" encoding="utf-8"?>
<p:tagLst xmlns:a="http://schemas.openxmlformats.org/drawingml/2006/main" xmlns:r="http://schemas.openxmlformats.org/officeDocument/2006/relationships" xmlns:p="http://schemas.openxmlformats.org/presentationml/2006/main">
  <p:tag name="ADJUSTMENTS" val="15.19502"/>
</p:tagLst>
</file>

<file path=ppt/tags/tag9.xml><?xml version="1.0" encoding="utf-8"?>
<p:tagLst xmlns:a="http://schemas.openxmlformats.org/drawingml/2006/main" xmlns:r="http://schemas.openxmlformats.org/officeDocument/2006/relationships" xmlns:p="http://schemas.openxmlformats.org/presentationml/2006/main">
  <p:tag name="SHADOWSIZE" val="100"/>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44546A"/>
      </a:dk2>
      <a:lt2>
        <a:srgbClr val="E7E6E6"/>
      </a:lt2>
      <a:accent1>
        <a:srgbClr val="0146C5"/>
      </a:accent1>
      <a:accent2>
        <a:srgbClr val="09ABE0"/>
      </a:accent2>
      <a:accent3>
        <a:srgbClr val="000000"/>
      </a:accent3>
      <a:accent4>
        <a:srgbClr val="000000"/>
      </a:accent4>
      <a:accent5>
        <a:srgbClr val="000000"/>
      </a:accent5>
      <a:accent6>
        <a:srgbClr val="000000"/>
      </a:accent6>
      <a:hlink>
        <a:srgbClr val="4472C4"/>
      </a:hlink>
      <a:folHlink>
        <a:srgbClr val="954F72"/>
      </a:folHlink>
    </a:clrScheme>
    <a:fontScheme name="自定义 1">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lgn="ctr">
          <a:lnSpc>
            <a:spcPct val="120000"/>
          </a:lnSpc>
          <a:defRPr sz="1600" dirty="0" smtClean="0">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2385</TotalTime>
  <Words>920</Words>
  <Application>Microsoft Office PowerPoint</Application>
  <PresentationFormat>宽屏</PresentationFormat>
  <Paragraphs>189</Paragraphs>
  <Slides>17</Slides>
  <Notes>3</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17</vt:i4>
      </vt:variant>
    </vt:vector>
  </HeadingPairs>
  <TitlesOfParts>
    <vt:vector size="36" baseType="lpstr">
      <vt:lpstr>OPPOSans H</vt:lpstr>
      <vt:lpstr>OPPOSans M</vt:lpstr>
      <vt:lpstr>阿里巴巴普惠体 2.0 55 Regular</vt:lpstr>
      <vt:lpstr>阿里巴巴普惠体 2.0 65 Medium</vt:lpstr>
      <vt:lpstr>阿里巴巴普惠体 B</vt:lpstr>
      <vt:lpstr>等线</vt:lpstr>
      <vt:lpstr>思源黑体 CN Bold</vt:lpstr>
      <vt:lpstr>思源黑体 CN Light</vt:lpstr>
      <vt:lpstr>思源黑体 CN Regular</vt:lpstr>
      <vt:lpstr>优设标题黑</vt:lpstr>
      <vt:lpstr>Arial</vt:lpstr>
      <vt:lpstr>Bahnschrift Light</vt:lpstr>
      <vt:lpstr>Calibri</vt:lpstr>
      <vt:lpstr>Heebo</vt:lpstr>
      <vt:lpstr>Montserrat</vt:lpstr>
      <vt:lpstr>Raleway</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蓝色3D岗位竞聘工作报告ppt模板</dc:title>
  <dc:creator>©Cc先生</dc:creator>
  <cp:keywords>www.51pptmoban.com</cp:keywords>
  <dc:description>51PPT模板网，幻灯片演示模板及素材免费下载！_x000d_
51PPT模板网 唯一访问网址：www.51pptmoban.com</dc:description>
  <cp:lastModifiedBy>user Power</cp:lastModifiedBy>
  <cp:revision>111</cp:revision>
  <dcterms:created xsi:type="dcterms:W3CDTF">2023-03-27T04:20:57Z</dcterms:created>
  <dcterms:modified xsi:type="dcterms:W3CDTF">2023-09-21T04:18:20Z</dcterms:modified>
</cp:coreProperties>
</file>