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612" y="4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algn="l" defTabSz="914400" rtl="0" eaLnBrk="1" latinLnBrk="0" hangingPunct="1">
              <a:defRPr lang="zh-CN" altLang="en-US" sz="2000" b="0" i="0" u="none" strike="noStrike" kern="1200" spc="0" baseline="0">
                <a:gradFill flip="none" rotWithShape="1">
                  <a:gsLst>
                    <a:gs pos="0">
                      <a:schemeClr val="accent1"/>
                    </a:gs>
                    <a:gs pos="100000">
                      <a:schemeClr val="accent2">
                        <a:lumMod val="75000"/>
                      </a:schemeClr>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pPr>
            <a:r>
              <a:rPr lang="zh-CN" altLang="en-US" dirty="0">
                <a:solidFill>
                  <a:schemeClr val="accent1"/>
                </a:solidFill>
                <a:latin typeface="+mj-ea"/>
                <a:ea typeface="+mj-ea"/>
                <a:cs typeface="OPPOSans R" panose="00020600040101010101" pitchFamily="18" charset="-122"/>
              </a:rPr>
              <a:t>图表标题</a:t>
            </a:r>
          </a:p>
        </c:rich>
      </c:tx>
      <c:overlay val="0"/>
      <c:spPr>
        <a:noFill/>
        <a:ln>
          <a:noFill/>
        </a:ln>
        <a:effectLst/>
      </c:spPr>
      <c:txPr>
        <a:bodyPr rot="0" spcFirstLastPara="1" vertOverflow="ellipsis" vert="horz" wrap="square" anchor="ctr" anchorCtr="1"/>
        <a:lstStyle/>
        <a:p>
          <a:pPr marL="0" algn="l" defTabSz="914400" rtl="0" eaLnBrk="1" latinLnBrk="0" hangingPunct="1">
            <a:defRPr lang="zh-CN" altLang="en-US" sz="2000" b="0" i="0" u="none" strike="noStrike" kern="1200" spc="0" baseline="0">
              <a:gradFill flip="none" rotWithShape="1">
                <a:gsLst>
                  <a:gs pos="0">
                    <a:schemeClr val="accent1"/>
                  </a:gs>
                  <a:gs pos="100000">
                    <a:schemeClr val="accent2">
                      <a:lumMod val="75000"/>
                    </a:schemeClr>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F15-4BA6-B27E-1C78A7678EDB}"/>
            </c:ext>
          </c:extLst>
        </c:ser>
        <c:ser>
          <c:idx val="1"/>
          <c:order val="1"/>
          <c:tx>
            <c:strRef>
              <c:f>Sheet1!$C$1</c:f>
              <c:strCache>
                <c:ptCount val="1"/>
                <c:pt idx="0">
                  <c:v>系列 2</c:v>
                </c:pt>
              </c:strCache>
            </c:strRef>
          </c:tx>
          <c:spPr>
            <a:solidFill>
              <a:schemeClr val="accent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F15-4BA6-B27E-1C78A7678EDB}"/>
            </c:ext>
          </c:extLst>
        </c:ser>
        <c:dLbls>
          <c:showLegendKey val="0"/>
          <c:showVal val="0"/>
          <c:showCatName val="0"/>
          <c:showSerName val="0"/>
          <c:showPercent val="0"/>
          <c:showBubbleSize val="0"/>
        </c:dLbls>
        <c:gapWidth val="219"/>
        <c:overlap val="-27"/>
        <c:axId val="799558207"/>
        <c:axId val="799575679"/>
      </c:barChart>
      <c:lineChart>
        <c:grouping val="standard"/>
        <c:varyColors val="0"/>
        <c:ser>
          <c:idx val="2"/>
          <c:order val="2"/>
          <c:tx>
            <c:strRef>
              <c:f>Sheet1!$D$1</c:f>
              <c:strCache>
                <c:ptCount val="1"/>
                <c:pt idx="0">
                  <c:v>系列 3</c:v>
                </c:pt>
              </c:strCache>
            </c:strRef>
          </c:tx>
          <c:spPr>
            <a:ln w="28575" cap="rnd">
              <a:solidFill>
                <a:schemeClr val="accent1">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DF15-4BA6-B27E-1C78A7678EDB}"/>
            </c:ext>
          </c:extLst>
        </c:ser>
        <c:dLbls>
          <c:showLegendKey val="0"/>
          <c:showVal val="0"/>
          <c:showCatName val="0"/>
          <c:showSerName val="0"/>
          <c:showPercent val="0"/>
          <c:showBubbleSize val="0"/>
        </c:dLbls>
        <c:marker val="1"/>
        <c:smooth val="0"/>
        <c:axId val="799558207"/>
        <c:axId val="799575679"/>
      </c:lineChart>
      <c:catAx>
        <c:axId val="799558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99575679"/>
        <c:crosses val="autoZero"/>
        <c:auto val="1"/>
        <c:lblAlgn val="ctr"/>
        <c:lblOffset val="100"/>
        <c:noMultiLvlLbl val="0"/>
      </c:catAx>
      <c:valAx>
        <c:axId val="799575679"/>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995582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mj-ea"/>
                <a:ea typeface="+mj-ea"/>
                <a:cs typeface="+mn-cs"/>
              </a:defRPr>
            </a:pPr>
            <a:r>
              <a:rPr lang="zh-CN" altLang="en-US" b="0" dirty="0">
                <a:solidFill>
                  <a:schemeClr val="accent1"/>
                </a:solidFill>
                <a:latin typeface="+mj-ea"/>
                <a:ea typeface="+mj-ea"/>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j-ea"/>
              <a:ea typeface="+mj-ea"/>
              <a:cs typeface="+mn-cs"/>
            </a:defRPr>
          </a:pPr>
          <a:endParaRPr lang="zh-CN"/>
        </a:p>
      </c:txPr>
    </c:title>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88EA-44B8-8213-EE5E3580A70C}"/>
              </c:ext>
            </c:extLst>
          </c:dPt>
          <c:dPt>
            <c:idx val="1"/>
            <c:bubble3D val="0"/>
            <c:spPr>
              <a:solidFill>
                <a:schemeClr val="accent1">
                  <a:lumMod val="60000"/>
                  <a:lumOff val="40000"/>
                </a:schemeClr>
              </a:solidFill>
              <a:ln w="19050">
                <a:noFill/>
              </a:ln>
              <a:effectLst/>
            </c:spPr>
            <c:extLst>
              <c:ext xmlns:c16="http://schemas.microsoft.com/office/drawing/2014/chart" uri="{C3380CC4-5D6E-409C-BE32-E72D297353CC}">
                <c16:uniqueId val="{00000003-88EA-44B8-8213-EE5E3580A70C}"/>
              </c:ext>
            </c:extLst>
          </c:dPt>
          <c:dPt>
            <c:idx val="2"/>
            <c:bubble3D val="0"/>
            <c:spPr>
              <a:solidFill>
                <a:schemeClr val="accent1">
                  <a:lumMod val="20000"/>
                  <a:lumOff val="80000"/>
                </a:schemeClr>
              </a:solidFill>
              <a:ln w="19050">
                <a:noFill/>
              </a:ln>
              <a:effectLst/>
            </c:spPr>
            <c:extLst>
              <c:ext xmlns:c16="http://schemas.microsoft.com/office/drawing/2014/chart" uri="{C3380CC4-5D6E-409C-BE32-E72D297353CC}">
                <c16:uniqueId val="{00000005-88EA-44B8-8213-EE5E3580A70C}"/>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88EA-44B8-8213-EE5E3580A70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88EA-44B8-8213-EE5E3580A70C}"/>
            </c:ext>
          </c:extLst>
        </c:ser>
        <c:dLbls>
          <c:showLegendKey val="0"/>
          <c:showVal val="0"/>
          <c:showCatName val="0"/>
          <c:showSerName val="0"/>
          <c:showPercent val="0"/>
          <c:showBubbleSize val="0"/>
          <c:showLeaderLines val="1"/>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zh-CN" altLang="zh-CN" sz="1862" b="0" i="0" u="none" strike="noStrike" kern="1200" spc="0" baseline="0" dirty="0">
                <a:solidFill>
                  <a:schemeClr val="accent1"/>
                </a:solidFill>
                <a:latin typeface="+mj-ea"/>
                <a:ea typeface="+mj-ea"/>
                <a:cs typeface="+mn-cs"/>
              </a:defRPr>
            </a:pPr>
            <a:r>
              <a:rPr lang="zh-CN" altLang="zh-CN" sz="1862" b="0" i="0" u="none" strike="noStrike" kern="1200" spc="0" baseline="0" dirty="0">
                <a:solidFill>
                  <a:schemeClr val="accent1"/>
                </a:solidFill>
                <a:latin typeface="+mj-ea"/>
                <a:ea typeface="+mj-ea"/>
                <a:cs typeface="+mn-cs"/>
              </a:rPr>
              <a:t>图表标题</a:t>
            </a:r>
          </a:p>
        </c:rich>
      </c:tx>
      <c:overlay val="0"/>
      <c:spPr>
        <a:noFill/>
        <a:ln>
          <a:noFill/>
        </a:ln>
        <a:effectLst/>
      </c:spPr>
      <c:txPr>
        <a:bodyPr rot="0" spcFirstLastPara="1" vertOverflow="ellipsis" vert="horz" wrap="square" anchor="ctr" anchorCtr="1"/>
        <a:lstStyle/>
        <a:p>
          <a:pPr algn="ctr" rtl="0">
            <a:defRPr lang="zh-CN" altLang="zh-CN" sz="1862" b="0" i="0" u="none" strike="noStrike" kern="1200" spc="0" baseline="0" dirty="0">
              <a:solidFill>
                <a:schemeClr val="accent1"/>
              </a:solidFill>
              <a:latin typeface="+mj-ea"/>
              <a:ea typeface="+mj-ea"/>
              <a:cs typeface="+mn-cs"/>
            </a:defRPr>
          </a:pPr>
          <a:endParaRPr lang="zh-CN"/>
        </a:p>
      </c:txPr>
    </c:title>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66D3-4FCA-89F9-46F9FF95DDC3}"/>
              </c:ext>
            </c:extLst>
          </c:dPt>
          <c:dPt>
            <c:idx val="1"/>
            <c:bubble3D val="0"/>
            <c:spPr>
              <a:solidFill>
                <a:schemeClr val="accent1">
                  <a:lumMod val="60000"/>
                  <a:lumOff val="40000"/>
                </a:schemeClr>
              </a:solidFill>
              <a:ln w="19050">
                <a:noFill/>
              </a:ln>
              <a:effectLst/>
            </c:spPr>
            <c:extLst>
              <c:ext xmlns:c16="http://schemas.microsoft.com/office/drawing/2014/chart" uri="{C3380CC4-5D6E-409C-BE32-E72D297353CC}">
                <c16:uniqueId val="{00000003-66D3-4FCA-89F9-46F9FF95DDC3}"/>
              </c:ext>
            </c:extLst>
          </c:dPt>
          <c:dPt>
            <c:idx val="2"/>
            <c:bubble3D val="0"/>
            <c:spPr>
              <a:solidFill>
                <a:schemeClr val="accent1">
                  <a:lumMod val="20000"/>
                  <a:lumOff val="80000"/>
                </a:schemeClr>
              </a:solidFill>
              <a:ln w="19050">
                <a:noFill/>
              </a:ln>
              <a:effectLst/>
            </c:spPr>
            <c:extLst>
              <c:ext xmlns:c16="http://schemas.microsoft.com/office/drawing/2014/chart" uri="{C3380CC4-5D6E-409C-BE32-E72D297353CC}">
                <c16:uniqueId val="{00000005-66D3-4FCA-89F9-46F9FF95DDC3}"/>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66D3-4FCA-89F9-46F9FF95DDC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4.5</c:v>
                </c:pt>
                <c:pt idx="1">
                  <c:v>3.2</c:v>
                </c:pt>
                <c:pt idx="2">
                  <c:v>1.7</c:v>
                </c:pt>
                <c:pt idx="3">
                  <c:v>1.2</c:v>
                </c:pt>
              </c:numCache>
            </c:numRef>
          </c:val>
          <c:extLst>
            <c:ext xmlns:c16="http://schemas.microsoft.com/office/drawing/2014/chart" uri="{C3380CC4-5D6E-409C-BE32-E72D297353CC}">
              <c16:uniqueId val="{00000008-66D3-4FCA-89F9-46F9FF95DDC3}"/>
            </c:ext>
          </c:extLst>
        </c:ser>
        <c:dLbls>
          <c:showLegendKey val="0"/>
          <c:showVal val="1"/>
          <c:showCatName val="0"/>
          <c:showSerName val="0"/>
          <c:showPercent val="0"/>
          <c:showBubbleSize val="0"/>
          <c:showLeaderLines val="1"/>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zh-CN" altLang="zh-CN" sz="1862" b="0" i="0" u="none" strike="noStrike" kern="1200" spc="0" baseline="0" dirty="0">
                <a:solidFill>
                  <a:schemeClr val="accent1"/>
                </a:solidFill>
                <a:latin typeface="+mj-ea"/>
                <a:ea typeface="+mj-ea"/>
                <a:cs typeface="+mn-cs"/>
              </a:defRPr>
            </a:pPr>
            <a:r>
              <a:rPr lang="zh-CN" altLang="zh-CN" sz="1862" b="0" i="0" u="none" strike="noStrike" kern="1200" spc="0" baseline="0" dirty="0">
                <a:solidFill>
                  <a:schemeClr val="accent1"/>
                </a:solidFill>
                <a:latin typeface="+mj-ea"/>
                <a:ea typeface="+mj-ea"/>
                <a:cs typeface="+mn-cs"/>
              </a:rPr>
              <a:t>图表标题</a:t>
            </a:r>
          </a:p>
        </c:rich>
      </c:tx>
      <c:overlay val="0"/>
      <c:spPr>
        <a:noFill/>
        <a:ln>
          <a:noFill/>
        </a:ln>
        <a:effectLst/>
      </c:spPr>
      <c:txPr>
        <a:bodyPr rot="0" spcFirstLastPara="1" vertOverflow="ellipsis" vert="horz" wrap="square" anchor="ctr" anchorCtr="1"/>
        <a:lstStyle/>
        <a:p>
          <a:pPr algn="ctr" rtl="0">
            <a:defRPr lang="zh-CN" altLang="zh-CN" sz="1862" b="0" i="0" u="none" strike="noStrike" kern="1200" spc="0" baseline="0" dirty="0">
              <a:solidFill>
                <a:schemeClr val="accent1"/>
              </a:solidFill>
              <a:latin typeface="+mj-ea"/>
              <a:ea typeface="+mj-ea"/>
              <a:cs typeface="+mn-cs"/>
            </a:defRPr>
          </a:pPr>
          <a:endParaRPr lang="zh-CN"/>
        </a:p>
      </c:txPr>
    </c:title>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CC24-4855-B167-05591BE23BD5}"/>
              </c:ext>
            </c:extLst>
          </c:dPt>
          <c:dPt>
            <c:idx val="1"/>
            <c:bubble3D val="0"/>
            <c:spPr>
              <a:solidFill>
                <a:schemeClr val="accent1">
                  <a:lumMod val="60000"/>
                  <a:lumOff val="40000"/>
                </a:schemeClr>
              </a:solidFill>
              <a:ln w="19050">
                <a:noFill/>
              </a:ln>
              <a:effectLst/>
            </c:spPr>
            <c:extLst>
              <c:ext xmlns:c16="http://schemas.microsoft.com/office/drawing/2014/chart" uri="{C3380CC4-5D6E-409C-BE32-E72D297353CC}">
                <c16:uniqueId val="{00000003-CC24-4855-B167-05591BE23BD5}"/>
              </c:ext>
            </c:extLst>
          </c:dPt>
          <c:dPt>
            <c:idx val="2"/>
            <c:bubble3D val="0"/>
            <c:spPr>
              <a:solidFill>
                <a:schemeClr val="accent1">
                  <a:lumMod val="20000"/>
                  <a:lumOff val="80000"/>
                </a:schemeClr>
              </a:solidFill>
              <a:ln w="19050">
                <a:noFill/>
              </a:ln>
              <a:effectLst/>
            </c:spPr>
            <c:extLst>
              <c:ext xmlns:c16="http://schemas.microsoft.com/office/drawing/2014/chart" uri="{C3380CC4-5D6E-409C-BE32-E72D297353CC}">
                <c16:uniqueId val="{00000005-CC24-4855-B167-05591BE23BD5}"/>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CC24-4855-B167-05591BE23BD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5.5</c:v>
                </c:pt>
                <c:pt idx="1">
                  <c:v>2.4</c:v>
                </c:pt>
                <c:pt idx="2">
                  <c:v>3.4</c:v>
                </c:pt>
                <c:pt idx="3">
                  <c:v>1.1000000000000001</c:v>
                </c:pt>
              </c:numCache>
            </c:numRef>
          </c:val>
          <c:extLst>
            <c:ext xmlns:c16="http://schemas.microsoft.com/office/drawing/2014/chart" uri="{C3380CC4-5D6E-409C-BE32-E72D297353CC}">
              <c16:uniqueId val="{00000008-CC24-4855-B167-05591BE23BD5}"/>
            </c:ext>
          </c:extLst>
        </c:ser>
        <c:dLbls>
          <c:showLegendKey val="0"/>
          <c:showVal val="1"/>
          <c:showCatName val="0"/>
          <c:showSerName val="0"/>
          <c:showPercent val="0"/>
          <c:showBubbleSize val="0"/>
          <c:showLeaderLines val="1"/>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611707-90AB-484C-9FF7-BA23E8D1DB70}" type="datetimeFigureOut">
              <a:rPr lang="zh-CN" altLang="en-US" smtClean="0"/>
              <a:t>2023/9/21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0696CF-CEC0-4A7C-A817-2C967D5CF39E}" type="slidenum">
              <a:rPr lang="zh-CN" altLang="en-US" smtClean="0"/>
              <a:t>‹#›</a:t>
            </a:fld>
            <a:endParaRPr lang="zh-CN" altLang="en-US"/>
          </a:p>
        </p:txBody>
      </p:sp>
    </p:spTree>
    <p:extLst>
      <p:ext uri="{BB962C8B-B14F-4D97-AF65-F5344CB8AC3E}">
        <p14:creationId xmlns:p14="http://schemas.microsoft.com/office/powerpoint/2010/main" val="275745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18C4DA-8554-3874-6F58-1E4CDB83CD0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FFE541F-EBD1-61B4-EE03-979B3B1CA8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A8455C4-D7D3-3FEF-49B7-2EAEE983D1EF}"/>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5E4E7AF2-9F42-6F93-242F-B78237231B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9F26DF-7F37-9041-FDA6-E2A55F9378C3}"/>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64307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B9B3C7-C0E6-B98F-212E-D601989F1FD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4F1E065-98AD-0EC4-2AAA-D8B8F0A2A62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05951B9-DAF9-5137-95D5-029DAD23F7E3}"/>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00789FE9-B814-A749-1634-78C122CB1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1B010A5-AABA-E604-6A4B-7DA67F90B8E3}"/>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808563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D3537C1-06C0-89CB-81A4-4C46C535B9B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BAAA9A2-5C80-1586-B960-EE620425A37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CB8011-644F-8922-43E4-EF8BC049A059}"/>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FFAB0256-692F-977F-A5E8-EAEDB74CDC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4ECF37-F54E-9F9A-F4F6-52301F501F51}"/>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3308236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901644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2023/9/21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60940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B14879-CB16-2B5C-0641-0B6CD8364D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A003FE-B666-2F04-9905-5DBD3A36F0B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B98394-ADF0-F438-957F-F027DB845434}"/>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13AACFD7-8AB9-1769-0375-F60A0F1D01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6BCECD-69CC-2004-BDCE-37ACE23B4C1E}"/>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1270878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716814-1C5F-05E5-7FBB-A8143D84183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8051D8C-2A36-7906-21B9-CE58AC0FD9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D9FA4B7-C997-98C9-91A2-3D96C7FE5DCD}"/>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3820B25E-FC28-47BD-FE74-01C2388B83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F8BE8F-438B-7DCF-811B-4CB23B049BDD}"/>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54315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5CC1A6-647C-0C72-7B7A-7F6A861DEB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603C87B-AA23-C5CE-B63B-653885D391D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6A50F33-E42D-91FE-AD7E-60C89350B2E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1EBB793-3AEA-F5CB-533E-8C00C200A507}"/>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816E9152-A3CF-CB86-B8B5-90F620627C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80DB44C-2276-BF89-4CC7-14B795DCE047}"/>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2215137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7BFA3-70FC-8D0D-13BA-61F0A97E665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3F8E13-483A-C93A-463A-92C5769EA9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4D0E3E0-006F-CC38-35BD-445659E1437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FD42C9D-D638-20A5-2342-6F12173CA8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5CD5BED-FD9B-D83F-2C18-AE0883B5EF6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2067621-9C12-01A2-028D-6B94E101675F}"/>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8" name="页脚占位符 7">
            <a:extLst>
              <a:ext uri="{FF2B5EF4-FFF2-40B4-BE49-F238E27FC236}">
                <a16:creationId xmlns:a16="http://schemas.microsoft.com/office/drawing/2014/main" id="{856C6465-2D87-DB78-D5BF-A0D5BD4F054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2010255-86F5-ECB6-1FF9-35FD019905D3}"/>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4054972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0C45DD-E8F3-819E-DCEA-98DA2B8628A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CB40282-E99E-FB45-D652-A0A5E302C2C0}"/>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4" name="页脚占位符 3">
            <a:extLst>
              <a:ext uri="{FF2B5EF4-FFF2-40B4-BE49-F238E27FC236}">
                <a16:creationId xmlns:a16="http://schemas.microsoft.com/office/drawing/2014/main" id="{6C71970C-3803-1A94-B474-A7063D46D52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9665399-CF08-A839-591A-2BC56AA15EE0}"/>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2589553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32CA7AE-5098-262A-804E-1FDC95BBF142}"/>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3" name="页脚占位符 2">
            <a:extLst>
              <a:ext uri="{FF2B5EF4-FFF2-40B4-BE49-F238E27FC236}">
                <a16:creationId xmlns:a16="http://schemas.microsoft.com/office/drawing/2014/main" id="{F7E74C56-4BDF-BFB7-5A74-B3B527B7B46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D515110-05AD-7DDF-0774-1487CFB4436B}"/>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pic>
        <p:nvPicPr>
          <p:cNvPr id="7" name="图片 6">
            <a:extLst>
              <a:ext uri="{FF2B5EF4-FFF2-40B4-BE49-F238E27FC236}">
                <a16:creationId xmlns:a16="http://schemas.microsoft.com/office/drawing/2014/main" id="{580C0888-4AEC-9FF1-3007-945CDF8A4721}"/>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76"/>
            <a:ext cx="12192000" cy="6857848"/>
          </a:xfrm>
          <a:prstGeom prst="rect">
            <a:avLst/>
          </a:prstGeom>
        </p:spPr>
      </p:pic>
    </p:spTree>
    <p:extLst>
      <p:ext uri="{BB962C8B-B14F-4D97-AF65-F5344CB8AC3E}">
        <p14:creationId xmlns:p14="http://schemas.microsoft.com/office/powerpoint/2010/main" val="36477979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AAC1D7-E607-E4A4-EEDC-0396C3D964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974B8F5-9F14-B6AE-D8EA-B4109FFBF8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C98BA8A-9C5A-BBF0-73D5-AE8742931A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1864227-2C4D-A674-730B-00E55BF22380}"/>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E1BAE1F4-1412-803B-BB30-4F4DF0088F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51D3AC4-960E-F25A-9917-3084C4B56C71}"/>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5815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49E1DD-3178-A095-AC94-31CAEDC5EC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91A5B18-1D62-72D5-E912-BC270349FD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03EC6A-7C54-F464-8421-B86ADE32A9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2B6B95D-D555-4F52-0BB7-FC2E1E7304FD}"/>
              </a:ext>
            </a:extLst>
          </p:cNvPr>
          <p:cNvSpPr>
            <a:spLocks noGrp="1"/>
          </p:cNvSpPr>
          <p:nvPr>
            <p:ph type="dt" sz="half" idx="10"/>
          </p:nvPr>
        </p:nvSpPr>
        <p:spPr/>
        <p:txBody>
          <a:bodyPr/>
          <a:lstStyle/>
          <a:p>
            <a:fld id="{040ABEC0-BD8F-40CE-BEB7-8CF52CB9C8A5}"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9CA54682-D6C5-AA9C-8925-88FD9E2F443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DF479A-FFDB-F08B-F886-309097C28A8A}"/>
              </a:ext>
            </a:extLst>
          </p:cNvPr>
          <p:cNvSpPr>
            <a:spLocks noGrp="1"/>
          </p:cNvSpPr>
          <p:nvPr>
            <p:ph type="sldNum" sz="quarter" idx="12"/>
          </p:nvPr>
        </p:nvSpPr>
        <p:spPr/>
        <p:txBody>
          <a:body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2907026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949B825-249F-9BA4-FD31-72AEBA878B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269C869-D538-DD7A-B0A7-95220E995D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2C4BA8E-9829-55C8-9A28-DD8197D96C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0ABEC0-BD8F-40CE-BEB7-8CF52CB9C8A5}"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FA033BD7-3F2F-9397-5E48-60EC4C918A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9B3FAB0-3A27-0EFD-03B8-8C8D12E0E0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C94D03-E06A-48E1-BBBB-811043ACC75C}" type="slidenum">
              <a:rPr lang="zh-CN" altLang="en-US" smtClean="0"/>
              <a:t>‹#›</a:t>
            </a:fld>
            <a:endParaRPr lang="zh-CN" altLang="en-US"/>
          </a:p>
        </p:txBody>
      </p:sp>
    </p:spTree>
    <p:extLst>
      <p:ext uri="{BB962C8B-B14F-4D97-AF65-F5344CB8AC3E}">
        <p14:creationId xmlns:p14="http://schemas.microsoft.com/office/powerpoint/2010/main" val="2992601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2CDEB5C2-6FC8-9E27-3281-03AFD86E98DA}"/>
              </a:ext>
            </a:extLst>
          </p:cNvPr>
          <p:cNvSpPr/>
          <p:nvPr/>
        </p:nvSpPr>
        <p:spPr>
          <a:xfrm rot="10800000" flipH="1" flipV="1">
            <a:off x="0" y="2715768"/>
            <a:ext cx="6455664" cy="414223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直角三角形 2">
            <a:extLst>
              <a:ext uri="{FF2B5EF4-FFF2-40B4-BE49-F238E27FC236}">
                <a16:creationId xmlns:a16="http://schemas.microsoft.com/office/drawing/2014/main" id="{3BFD00E0-7C37-14E7-553A-9B99FEEE78DD}"/>
              </a:ext>
            </a:extLst>
          </p:cNvPr>
          <p:cNvSpPr/>
          <p:nvPr/>
        </p:nvSpPr>
        <p:spPr>
          <a:xfrm rot="10800000" flipH="1">
            <a:off x="0" y="0"/>
            <a:ext cx="8058937" cy="534924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7C3082DD-4A7F-1BCD-90AA-3F3776A101C7}"/>
              </a:ext>
            </a:extLst>
          </p:cNvPr>
          <p:cNvSpPr txBox="1"/>
          <p:nvPr/>
        </p:nvSpPr>
        <p:spPr>
          <a:xfrm>
            <a:off x="4871747" y="3035780"/>
            <a:ext cx="6924973" cy="923330"/>
          </a:xfrm>
          <a:prstGeom prst="rect">
            <a:avLst/>
          </a:prstGeom>
          <a:noFill/>
        </p:spPr>
        <p:txBody>
          <a:bodyPr wrap="none" lIns="0" tIns="0" rIns="0" bIns="0" rtlCol="0" anchor="t">
            <a:spAutoFit/>
          </a:bodyPr>
          <a:lstStyle/>
          <a:p>
            <a:r>
              <a:rPr lang="zh-CN" altLang="en-US" sz="6000" dirty="0">
                <a:solidFill>
                  <a:schemeClr val="accent1">
                    <a:lumMod val="100000"/>
                  </a:schemeClr>
                </a:solidFill>
                <a:latin typeface="+mj-ea"/>
                <a:ea typeface="+mj-ea"/>
              </a:rPr>
              <a:t>输入你的封面大标题</a:t>
            </a:r>
          </a:p>
        </p:txBody>
      </p:sp>
      <p:sp>
        <p:nvSpPr>
          <p:cNvPr id="5" name="文本框 4">
            <a:extLst>
              <a:ext uri="{FF2B5EF4-FFF2-40B4-BE49-F238E27FC236}">
                <a16:creationId xmlns:a16="http://schemas.microsoft.com/office/drawing/2014/main" id="{F74E1C0D-9408-C1EE-3AFA-8B7F152809CE}"/>
              </a:ext>
            </a:extLst>
          </p:cNvPr>
          <p:cNvSpPr txBox="1"/>
          <p:nvPr/>
        </p:nvSpPr>
        <p:spPr>
          <a:xfrm>
            <a:off x="9526043" y="2103092"/>
            <a:ext cx="2151230" cy="923330"/>
          </a:xfrm>
          <a:prstGeom prst="rect">
            <a:avLst/>
          </a:prstGeom>
          <a:noFill/>
        </p:spPr>
        <p:txBody>
          <a:bodyPr wrap="none" lIns="0" tIns="0" rIns="0" bIns="0" rtlCol="0" anchor="t">
            <a:spAutoFit/>
          </a:bodyPr>
          <a:lstStyle/>
          <a:p>
            <a:r>
              <a:rPr lang="en-US" altLang="zh-CN" sz="6000" dirty="0">
                <a:solidFill>
                  <a:schemeClr val="accent1">
                    <a:lumMod val="100000"/>
                  </a:schemeClr>
                </a:solidFill>
                <a:latin typeface="+mj-ea"/>
                <a:ea typeface="+mj-ea"/>
              </a:rPr>
              <a:t>20XX</a:t>
            </a:r>
            <a:endParaRPr lang="zh-CN" altLang="en-US" sz="6000" dirty="0">
              <a:solidFill>
                <a:schemeClr val="accent1">
                  <a:lumMod val="100000"/>
                </a:schemeClr>
              </a:solidFill>
              <a:latin typeface="+mj-ea"/>
              <a:ea typeface="+mj-ea"/>
            </a:endParaRPr>
          </a:p>
        </p:txBody>
      </p:sp>
      <p:sp>
        <p:nvSpPr>
          <p:cNvPr id="6" name="矩形: 圆角 5">
            <a:extLst>
              <a:ext uri="{FF2B5EF4-FFF2-40B4-BE49-F238E27FC236}">
                <a16:creationId xmlns:a16="http://schemas.microsoft.com/office/drawing/2014/main" id="{D7D9A7BE-2E82-3D01-0628-661EC132050C}"/>
              </a:ext>
            </a:extLst>
          </p:cNvPr>
          <p:cNvSpPr/>
          <p:nvPr/>
        </p:nvSpPr>
        <p:spPr>
          <a:xfrm>
            <a:off x="7872503" y="4122420"/>
            <a:ext cx="1653540" cy="4114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rPr>
              <a:t>汇报人：</a:t>
            </a:r>
            <a:r>
              <a:rPr lang="en-US" altLang="zh-CN" sz="1600" dirty="0">
                <a:solidFill>
                  <a:schemeClr val="bg1"/>
                </a:solidFill>
                <a:latin typeface="+mn-ea"/>
              </a:rPr>
              <a:t>xxx</a:t>
            </a:r>
            <a:endParaRPr lang="zh-CN" altLang="en-US" sz="1600" dirty="0">
              <a:solidFill>
                <a:schemeClr val="bg1"/>
              </a:solidFill>
              <a:latin typeface="+mn-ea"/>
            </a:endParaRPr>
          </a:p>
        </p:txBody>
      </p:sp>
      <p:sp>
        <p:nvSpPr>
          <p:cNvPr id="7" name="矩形: 圆角 6">
            <a:extLst>
              <a:ext uri="{FF2B5EF4-FFF2-40B4-BE49-F238E27FC236}">
                <a16:creationId xmlns:a16="http://schemas.microsoft.com/office/drawing/2014/main" id="{3AB838FB-1CE6-2A75-6169-ECC3FEC9FB25}"/>
              </a:ext>
            </a:extLst>
          </p:cNvPr>
          <p:cNvSpPr/>
          <p:nvPr/>
        </p:nvSpPr>
        <p:spPr>
          <a:xfrm>
            <a:off x="10059443" y="4122420"/>
            <a:ext cx="1653540" cy="4114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rPr>
              <a:t>单位：</a:t>
            </a:r>
            <a:r>
              <a:rPr lang="en-US" altLang="zh-CN" sz="1600" dirty="0">
                <a:solidFill>
                  <a:schemeClr val="bg1"/>
                </a:solidFill>
                <a:latin typeface="+mn-ea"/>
              </a:rPr>
              <a:t>xxx</a:t>
            </a:r>
          </a:p>
        </p:txBody>
      </p:sp>
    </p:spTree>
    <p:extLst>
      <p:ext uri="{BB962C8B-B14F-4D97-AF65-F5344CB8AC3E}">
        <p14:creationId xmlns:p14="http://schemas.microsoft.com/office/powerpoint/2010/main" val="4053579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CDFD8DCF-0DFB-7DD5-2B4A-DC56B6B086EE}"/>
              </a:ext>
            </a:extLst>
          </p:cNvPr>
          <p:cNvSpPr/>
          <p:nvPr/>
        </p:nvSpPr>
        <p:spPr>
          <a:xfrm rot="18900000">
            <a:off x="-450955" y="-120334"/>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3" name="矩形: 圆角 2">
            <a:extLst>
              <a:ext uri="{FF2B5EF4-FFF2-40B4-BE49-F238E27FC236}">
                <a16:creationId xmlns:a16="http://schemas.microsoft.com/office/drawing/2014/main" id="{6A741C27-28C8-205D-A0DB-90CC34DA9C14}"/>
              </a:ext>
            </a:extLst>
          </p:cNvPr>
          <p:cNvSpPr/>
          <p:nvPr/>
        </p:nvSpPr>
        <p:spPr>
          <a:xfrm rot="16200000">
            <a:off x="740407" y="485775"/>
            <a:ext cx="421644" cy="4216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544506D8-F6D9-894C-9D2B-3CDD353282B0}"/>
              </a:ext>
            </a:extLst>
          </p:cNvPr>
          <p:cNvSpPr txBox="1"/>
          <p:nvPr/>
        </p:nvSpPr>
        <p:spPr>
          <a:xfrm>
            <a:off x="1277019" y="445288"/>
            <a:ext cx="3427031" cy="523220"/>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sp>
        <p:nvSpPr>
          <p:cNvPr id="5" name="任意多边形: 形状 4">
            <a:extLst>
              <a:ext uri="{FF2B5EF4-FFF2-40B4-BE49-F238E27FC236}">
                <a16:creationId xmlns:a16="http://schemas.microsoft.com/office/drawing/2014/main" id="{5C322BEC-9512-37CB-32AB-FF3EF6BBA8C4}"/>
              </a:ext>
            </a:extLst>
          </p:cNvPr>
          <p:cNvSpPr/>
          <p:nvPr/>
        </p:nvSpPr>
        <p:spPr>
          <a:xfrm rot="8100000">
            <a:off x="11169544" y="6166165"/>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6" name="矩形 5"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FD13452E-42DD-21E2-1963-C7D87926EFB8}"/>
              </a:ext>
            </a:extLst>
          </p:cNvPr>
          <p:cNvSpPr/>
          <p:nvPr/>
        </p:nvSpPr>
        <p:spPr>
          <a:xfrm>
            <a:off x="1148514" y="4459289"/>
            <a:ext cx="2163844" cy="443711"/>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sym typeface="Arial" panose="020B0604020202020204" pitchFamily="34" charset="0"/>
              </a:rPr>
              <a:t>关键词标题</a:t>
            </a:r>
          </a:p>
        </p:txBody>
      </p:sp>
      <p:sp>
        <p:nvSpPr>
          <p:cNvPr id="7" name="矩形 6"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F09C80A7-A1D3-3308-B324-90D1F64BCD93}"/>
              </a:ext>
            </a:extLst>
          </p:cNvPr>
          <p:cNvSpPr/>
          <p:nvPr/>
        </p:nvSpPr>
        <p:spPr>
          <a:xfrm>
            <a:off x="1232537" y="4987202"/>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sym typeface="Arial" panose="020B0604020202020204" pitchFamily="34" charset="0"/>
              </a:rPr>
              <a:t>在这里输入你的正文阐述与关键词标题相关的具体内容</a:t>
            </a:r>
          </a:p>
        </p:txBody>
      </p:sp>
      <p:sp>
        <p:nvSpPr>
          <p:cNvPr id="8" name="椭圆 7">
            <a:extLst>
              <a:ext uri="{FF2B5EF4-FFF2-40B4-BE49-F238E27FC236}">
                <a16:creationId xmlns:a16="http://schemas.microsoft.com/office/drawing/2014/main" id="{2B79F439-7D2E-1616-30C9-BB0B7E82847E}"/>
              </a:ext>
            </a:extLst>
          </p:cNvPr>
          <p:cNvSpPr/>
          <p:nvPr/>
        </p:nvSpPr>
        <p:spPr>
          <a:xfrm>
            <a:off x="1225156" y="180870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9" name="椭圆 8">
            <a:extLst>
              <a:ext uri="{FF2B5EF4-FFF2-40B4-BE49-F238E27FC236}">
                <a16:creationId xmlns:a16="http://schemas.microsoft.com/office/drawing/2014/main" id="{21ABFA32-569E-7CBA-B257-C5B966013058}"/>
              </a:ext>
            </a:extLst>
          </p:cNvPr>
          <p:cNvSpPr/>
          <p:nvPr/>
        </p:nvSpPr>
        <p:spPr>
          <a:xfrm rot="10800000">
            <a:off x="1340956" y="191404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10" name="图形 23">
            <a:extLst>
              <a:ext uri="{FF2B5EF4-FFF2-40B4-BE49-F238E27FC236}">
                <a16:creationId xmlns:a16="http://schemas.microsoft.com/office/drawing/2014/main" id="{3F214A7C-58DD-8831-C045-2AA224C17456}"/>
              </a:ext>
            </a:extLst>
          </p:cNvPr>
          <p:cNvSpPr/>
          <p:nvPr/>
        </p:nvSpPr>
        <p:spPr>
          <a:xfrm>
            <a:off x="2035662" y="2294539"/>
            <a:ext cx="393846" cy="393846"/>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1" name="文本框 37">
            <a:extLst>
              <a:ext uri="{FF2B5EF4-FFF2-40B4-BE49-F238E27FC236}">
                <a16:creationId xmlns:a16="http://schemas.microsoft.com/office/drawing/2014/main" id="{7B7783E1-FCA4-06A9-480D-F13C8DE62E5E}"/>
              </a:ext>
            </a:extLst>
          </p:cNvPr>
          <p:cNvSpPr txBox="1"/>
          <p:nvPr/>
        </p:nvSpPr>
        <p:spPr>
          <a:xfrm>
            <a:off x="1774766" y="2761645"/>
            <a:ext cx="91563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cs"/>
              </a:rPr>
              <a:t>关键词</a:t>
            </a:r>
          </a:p>
        </p:txBody>
      </p:sp>
      <p:sp>
        <p:nvSpPr>
          <p:cNvPr id="12" name="空心弧 11">
            <a:extLst>
              <a:ext uri="{FF2B5EF4-FFF2-40B4-BE49-F238E27FC236}">
                <a16:creationId xmlns:a16="http://schemas.microsoft.com/office/drawing/2014/main" id="{90ED4153-1444-692E-DC6F-54E1F3F7FEB2}"/>
              </a:ext>
            </a:extLst>
          </p:cNvPr>
          <p:cNvSpPr/>
          <p:nvPr/>
        </p:nvSpPr>
        <p:spPr>
          <a:xfrm>
            <a:off x="1163637" y="1747187"/>
            <a:ext cx="2133600" cy="2133600"/>
          </a:xfrm>
          <a:prstGeom prst="blockArc">
            <a:avLst>
              <a:gd name="adj1" fmla="val 14962195"/>
              <a:gd name="adj2" fmla="val 17427870"/>
              <a:gd name="adj3" fmla="val 5320"/>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 name="空心弧 12">
            <a:extLst>
              <a:ext uri="{FF2B5EF4-FFF2-40B4-BE49-F238E27FC236}">
                <a16:creationId xmlns:a16="http://schemas.microsoft.com/office/drawing/2014/main" id="{DE104CEB-3AE8-5601-F3C6-FF798B3AFD02}"/>
              </a:ext>
            </a:extLst>
          </p:cNvPr>
          <p:cNvSpPr/>
          <p:nvPr/>
        </p:nvSpPr>
        <p:spPr>
          <a:xfrm rot="10800000">
            <a:off x="1163637" y="1747187"/>
            <a:ext cx="2133600" cy="2133600"/>
          </a:xfrm>
          <a:prstGeom prst="blockArc">
            <a:avLst>
              <a:gd name="adj1" fmla="val 14962195"/>
              <a:gd name="adj2" fmla="val 17427870"/>
              <a:gd name="adj3" fmla="val 5320"/>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4" name="椭圆 13">
            <a:extLst>
              <a:ext uri="{FF2B5EF4-FFF2-40B4-BE49-F238E27FC236}">
                <a16:creationId xmlns:a16="http://schemas.microsoft.com/office/drawing/2014/main" id="{C1B60079-D0F6-3957-DFA2-CAD615B45340}"/>
              </a:ext>
            </a:extLst>
          </p:cNvPr>
          <p:cNvSpPr/>
          <p:nvPr/>
        </p:nvSpPr>
        <p:spPr>
          <a:xfrm rot="10800000" flipV="1">
            <a:off x="3809348" y="180870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5" name="椭圆 14">
            <a:extLst>
              <a:ext uri="{FF2B5EF4-FFF2-40B4-BE49-F238E27FC236}">
                <a16:creationId xmlns:a16="http://schemas.microsoft.com/office/drawing/2014/main" id="{D8A0E7F3-5910-ECF0-5A6C-1D10D7E39EB6}"/>
              </a:ext>
            </a:extLst>
          </p:cNvPr>
          <p:cNvSpPr/>
          <p:nvPr/>
        </p:nvSpPr>
        <p:spPr>
          <a:xfrm rot="10800000">
            <a:off x="3921661" y="191404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16" name="图形 21">
            <a:extLst>
              <a:ext uri="{FF2B5EF4-FFF2-40B4-BE49-F238E27FC236}">
                <a16:creationId xmlns:a16="http://schemas.microsoft.com/office/drawing/2014/main" id="{35618B23-8893-D8A2-AB29-048FFCC9CBB0}"/>
              </a:ext>
            </a:extLst>
          </p:cNvPr>
          <p:cNvSpPr/>
          <p:nvPr/>
        </p:nvSpPr>
        <p:spPr>
          <a:xfrm>
            <a:off x="4625241" y="2310396"/>
            <a:ext cx="375689" cy="374726"/>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7" name="文本框 159">
            <a:extLst>
              <a:ext uri="{FF2B5EF4-FFF2-40B4-BE49-F238E27FC236}">
                <a16:creationId xmlns:a16="http://schemas.microsoft.com/office/drawing/2014/main" id="{B378C419-E84B-AEAE-7E57-06176AFBC2BD}"/>
              </a:ext>
            </a:extLst>
          </p:cNvPr>
          <p:cNvSpPr txBox="1"/>
          <p:nvPr/>
        </p:nvSpPr>
        <p:spPr>
          <a:xfrm>
            <a:off x="4333295" y="2761645"/>
            <a:ext cx="954107" cy="400110"/>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kumimoji="0" sz="2000" b="0" i="0" u="none" strike="noStrike" cap="none" spc="0" normalizeH="0" baseline="0">
                <a:ln>
                  <a:noFill/>
                </a:ln>
                <a:solidFill>
                  <a:schemeClr val="accent1"/>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关键词</a:t>
            </a:r>
          </a:p>
        </p:txBody>
      </p:sp>
      <p:sp>
        <p:nvSpPr>
          <p:cNvPr id="18" name="空心弧 17">
            <a:extLst>
              <a:ext uri="{FF2B5EF4-FFF2-40B4-BE49-F238E27FC236}">
                <a16:creationId xmlns:a16="http://schemas.microsoft.com/office/drawing/2014/main" id="{4FB237B4-0560-F4CF-CC2B-6B04F4E5C372}"/>
              </a:ext>
            </a:extLst>
          </p:cNvPr>
          <p:cNvSpPr/>
          <p:nvPr/>
        </p:nvSpPr>
        <p:spPr>
          <a:xfrm>
            <a:off x="3747829" y="1747187"/>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9" name="空心弧 18">
            <a:extLst>
              <a:ext uri="{FF2B5EF4-FFF2-40B4-BE49-F238E27FC236}">
                <a16:creationId xmlns:a16="http://schemas.microsoft.com/office/drawing/2014/main" id="{D3D37555-7A31-3CB0-73DD-945A52B0FA0C}"/>
              </a:ext>
            </a:extLst>
          </p:cNvPr>
          <p:cNvSpPr/>
          <p:nvPr/>
        </p:nvSpPr>
        <p:spPr>
          <a:xfrm rot="10800000">
            <a:off x="3747829" y="1747187"/>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0" name="Freeform 92">
            <a:extLst>
              <a:ext uri="{FF2B5EF4-FFF2-40B4-BE49-F238E27FC236}">
                <a16:creationId xmlns:a16="http://schemas.microsoft.com/office/drawing/2014/main" id="{A4C33ED7-8656-85D7-9E71-F0620527A73B}"/>
              </a:ext>
            </a:extLst>
          </p:cNvPr>
          <p:cNvSpPr/>
          <p:nvPr/>
        </p:nvSpPr>
        <p:spPr>
          <a:xfrm>
            <a:off x="7806798" y="2329602"/>
            <a:ext cx="346159" cy="349571"/>
          </a:xfrm>
          <a:custGeom>
            <a:avLst/>
            <a:gdLst>
              <a:gd name="connsiteX0" fmla="*/ 175624 w 601711"/>
              <a:gd name="connsiteY0" fmla="*/ 342313 h 607639"/>
              <a:gd name="connsiteX1" fmla="*/ 192950 w 601711"/>
              <a:gd name="connsiteY1" fmla="*/ 359711 h 607639"/>
              <a:gd name="connsiteX2" fmla="*/ 192950 w 601711"/>
              <a:gd name="connsiteY2" fmla="*/ 360540 h 607639"/>
              <a:gd name="connsiteX3" fmla="*/ 205575 w 601711"/>
              <a:gd name="connsiteY3" fmla="*/ 362841 h 607639"/>
              <a:gd name="connsiteX4" fmla="*/ 219307 w 601711"/>
              <a:gd name="connsiteY4" fmla="*/ 386223 h 607639"/>
              <a:gd name="connsiteX5" fmla="*/ 210275 w 601711"/>
              <a:gd name="connsiteY5" fmla="*/ 398374 h 607639"/>
              <a:gd name="connsiteX6" fmla="*/ 195899 w 601711"/>
              <a:gd name="connsiteY6" fmla="*/ 399939 h 607639"/>
              <a:gd name="connsiteX7" fmla="*/ 179771 w 601711"/>
              <a:gd name="connsiteY7" fmla="*/ 397546 h 607639"/>
              <a:gd name="connsiteX8" fmla="*/ 170094 w 601711"/>
              <a:gd name="connsiteY8" fmla="*/ 401320 h 607639"/>
              <a:gd name="connsiteX9" fmla="*/ 189355 w 601711"/>
              <a:gd name="connsiteY9" fmla="*/ 411538 h 607639"/>
              <a:gd name="connsiteX10" fmla="*/ 227785 w 601711"/>
              <a:gd name="connsiteY10" fmla="*/ 456092 h 607639"/>
              <a:gd name="connsiteX11" fmla="*/ 191936 w 601711"/>
              <a:gd name="connsiteY11" fmla="*/ 499266 h 607639"/>
              <a:gd name="connsiteX12" fmla="*/ 191936 w 601711"/>
              <a:gd name="connsiteY12" fmla="*/ 503869 h 607639"/>
              <a:gd name="connsiteX13" fmla="*/ 174610 w 601711"/>
              <a:gd name="connsiteY13" fmla="*/ 521267 h 607639"/>
              <a:gd name="connsiteX14" fmla="*/ 157192 w 601711"/>
              <a:gd name="connsiteY14" fmla="*/ 503869 h 607639"/>
              <a:gd name="connsiteX15" fmla="*/ 157192 w 601711"/>
              <a:gd name="connsiteY15" fmla="*/ 501567 h 607639"/>
              <a:gd name="connsiteX16" fmla="*/ 138853 w 601711"/>
              <a:gd name="connsiteY16" fmla="*/ 497701 h 607639"/>
              <a:gd name="connsiteX17" fmla="*/ 125767 w 601711"/>
              <a:gd name="connsiteY17" fmla="*/ 474227 h 607639"/>
              <a:gd name="connsiteX18" fmla="*/ 135259 w 601711"/>
              <a:gd name="connsiteY18" fmla="*/ 461248 h 607639"/>
              <a:gd name="connsiteX19" fmla="*/ 149728 w 601711"/>
              <a:gd name="connsiteY19" fmla="*/ 460143 h 607639"/>
              <a:gd name="connsiteX20" fmla="*/ 170002 w 601711"/>
              <a:gd name="connsiteY20" fmla="*/ 463825 h 607639"/>
              <a:gd name="connsiteX21" fmla="*/ 181706 w 601711"/>
              <a:gd name="connsiteY21" fmla="*/ 458946 h 607639"/>
              <a:gd name="connsiteX22" fmla="*/ 165579 w 601711"/>
              <a:gd name="connsiteY22" fmla="*/ 448544 h 607639"/>
              <a:gd name="connsiteX23" fmla="*/ 124200 w 601711"/>
              <a:gd name="connsiteY23" fmla="*/ 404726 h 607639"/>
              <a:gd name="connsiteX24" fmla="*/ 158206 w 601711"/>
              <a:gd name="connsiteY24" fmla="*/ 363025 h 607639"/>
              <a:gd name="connsiteX25" fmla="*/ 158206 w 601711"/>
              <a:gd name="connsiteY25" fmla="*/ 359711 h 607639"/>
              <a:gd name="connsiteX26" fmla="*/ 175624 w 601711"/>
              <a:gd name="connsiteY26" fmla="*/ 342313 h 607639"/>
              <a:gd name="connsiteX27" fmla="*/ 175980 w 601711"/>
              <a:gd name="connsiteY27" fmla="*/ 316286 h 607639"/>
              <a:gd name="connsiteX28" fmla="*/ 60288 w 601711"/>
              <a:gd name="connsiteY28" fmla="*/ 431815 h 607639"/>
              <a:gd name="connsiteX29" fmla="*/ 175980 w 601711"/>
              <a:gd name="connsiteY29" fmla="*/ 547343 h 607639"/>
              <a:gd name="connsiteX30" fmla="*/ 291671 w 601711"/>
              <a:gd name="connsiteY30" fmla="*/ 431815 h 607639"/>
              <a:gd name="connsiteX31" fmla="*/ 175980 w 601711"/>
              <a:gd name="connsiteY31" fmla="*/ 316286 h 607639"/>
              <a:gd name="connsiteX32" fmla="*/ 175980 w 601711"/>
              <a:gd name="connsiteY32" fmla="*/ 256082 h 607639"/>
              <a:gd name="connsiteX33" fmla="*/ 352051 w 601711"/>
              <a:gd name="connsiteY33" fmla="*/ 431815 h 607639"/>
              <a:gd name="connsiteX34" fmla="*/ 175980 w 601711"/>
              <a:gd name="connsiteY34" fmla="*/ 607639 h 607639"/>
              <a:gd name="connsiteX35" fmla="*/ 0 w 601711"/>
              <a:gd name="connsiteY35" fmla="*/ 431815 h 607639"/>
              <a:gd name="connsiteX36" fmla="*/ 175980 w 601711"/>
              <a:gd name="connsiteY36" fmla="*/ 256082 h 607639"/>
              <a:gd name="connsiteX37" fmla="*/ 224697 w 601711"/>
              <a:gd name="connsiteY37" fmla="*/ 186030 h 607639"/>
              <a:gd name="connsiteX38" fmla="*/ 382969 w 601711"/>
              <a:gd name="connsiteY38" fmla="*/ 232699 h 607639"/>
              <a:gd name="connsiteX39" fmla="*/ 541241 w 601711"/>
              <a:gd name="connsiteY39" fmla="*/ 186030 h 607639"/>
              <a:gd name="connsiteX40" fmla="*/ 382969 w 601711"/>
              <a:gd name="connsiteY40" fmla="*/ 212632 h 607639"/>
              <a:gd name="connsiteX41" fmla="*/ 224697 w 601711"/>
              <a:gd name="connsiteY41" fmla="*/ 186030 h 607639"/>
              <a:gd name="connsiteX42" fmla="*/ 382969 w 601711"/>
              <a:gd name="connsiteY42" fmla="*/ 60292 h 607639"/>
              <a:gd name="connsiteX43" fmla="*/ 224513 w 601711"/>
              <a:gd name="connsiteY43" fmla="*/ 106316 h 607639"/>
              <a:gd name="connsiteX44" fmla="*/ 382969 w 601711"/>
              <a:gd name="connsiteY44" fmla="*/ 152341 h 607639"/>
              <a:gd name="connsiteX45" fmla="*/ 541334 w 601711"/>
              <a:gd name="connsiteY45" fmla="*/ 106316 h 607639"/>
              <a:gd name="connsiteX46" fmla="*/ 382969 w 601711"/>
              <a:gd name="connsiteY46" fmla="*/ 60292 h 607639"/>
              <a:gd name="connsiteX47" fmla="*/ 382969 w 601711"/>
              <a:gd name="connsiteY47" fmla="*/ 0 h 607639"/>
              <a:gd name="connsiteX48" fmla="*/ 601711 w 601711"/>
              <a:gd name="connsiteY48" fmla="*/ 106316 h 607639"/>
              <a:gd name="connsiteX49" fmla="*/ 590281 w 601711"/>
              <a:gd name="connsiteY49" fmla="*/ 146357 h 607639"/>
              <a:gd name="connsiteX50" fmla="*/ 601711 w 601711"/>
              <a:gd name="connsiteY50" fmla="*/ 186675 h 607639"/>
              <a:gd name="connsiteX51" fmla="*/ 590373 w 601711"/>
              <a:gd name="connsiteY51" fmla="*/ 226716 h 607639"/>
              <a:gd name="connsiteX52" fmla="*/ 601711 w 601711"/>
              <a:gd name="connsiteY52" fmla="*/ 267033 h 607639"/>
              <a:gd name="connsiteX53" fmla="*/ 590281 w 601711"/>
              <a:gd name="connsiteY53" fmla="*/ 307074 h 607639"/>
              <a:gd name="connsiteX54" fmla="*/ 601711 w 601711"/>
              <a:gd name="connsiteY54" fmla="*/ 347392 h 607639"/>
              <a:gd name="connsiteX55" fmla="*/ 391173 w 601711"/>
              <a:gd name="connsiteY55" fmla="*/ 453524 h 607639"/>
              <a:gd name="connsiteX56" fmla="*/ 392279 w 601711"/>
              <a:gd name="connsiteY56" fmla="*/ 431801 h 607639"/>
              <a:gd name="connsiteX57" fmla="*/ 388684 w 601711"/>
              <a:gd name="connsiteY57" fmla="*/ 393324 h 607639"/>
              <a:gd name="connsiteX58" fmla="*/ 541057 w 601711"/>
              <a:gd name="connsiteY58" fmla="*/ 346840 h 607639"/>
              <a:gd name="connsiteX59" fmla="*/ 383983 w 601711"/>
              <a:gd name="connsiteY59" fmla="*/ 373258 h 607639"/>
              <a:gd name="connsiteX60" fmla="*/ 355961 w 601711"/>
              <a:gd name="connsiteY60" fmla="*/ 312321 h 607639"/>
              <a:gd name="connsiteX61" fmla="*/ 382969 w 601711"/>
              <a:gd name="connsiteY61" fmla="*/ 313058 h 607639"/>
              <a:gd name="connsiteX62" fmla="*/ 541241 w 601711"/>
              <a:gd name="connsiteY62" fmla="*/ 266389 h 607639"/>
              <a:gd name="connsiteX63" fmla="*/ 382969 w 601711"/>
              <a:gd name="connsiteY63" fmla="*/ 292991 h 607639"/>
              <a:gd name="connsiteX64" fmla="*/ 339922 w 601711"/>
              <a:gd name="connsiteY64" fmla="*/ 291334 h 607639"/>
              <a:gd name="connsiteX65" fmla="*/ 176026 w 601711"/>
              <a:gd name="connsiteY65" fmla="*/ 215854 h 607639"/>
              <a:gd name="connsiteX66" fmla="*/ 170219 w 601711"/>
              <a:gd name="connsiteY66" fmla="*/ 216130 h 607639"/>
              <a:gd name="connsiteX67" fmla="*/ 164135 w 601711"/>
              <a:gd name="connsiteY67" fmla="*/ 186675 h 607639"/>
              <a:gd name="connsiteX68" fmla="*/ 175566 w 601711"/>
              <a:gd name="connsiteY68" fmla="*/ 146357 h 607639"/>
              <a:gd name="connsiteX69" fmla="*/ 164135 w 601711"/>
              <a:gd name="connsiteY69" fmla="*/ 106316 h 607639"/>
              <a:gd name="connsiteX70" fmla="*/ 382969 w 601711"/>
              <a:gd name="connsiteY70"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1711" h="607639">
                <a:moveTo>
                  <a:pt x="175624" y="342313"/>
                </a:moveTo>
                <a:cubicBezTo>
                  <a:pt x="185208" y="342313"/>
                  <a:pt x="192950" y="350138"/>
                  <a:pt x="192950" y="359711"/>
                </a:cubicBezTo>
                <a:lnTo>
                  <a:pt x="192950" y="360540"/>
                </a:lnTo>
                <a:cubicBezTo>
                  <a:pt x="197465" y="361092"/>
                  <a:pt x="201612" y="361829"/>
                  <a:pt x="205575" y="362841"/>
                </a:cubicBezTo>
                <a:cubicBezTo>
                  <a:pt x="215713" y="365511"/>
                  <a:pt x="221887" y="376005"/>
                  <a:pt x="219307" y="386223"/>
                </a:cubicBezTo>
                <a:cubicBezTo>
                  <a:pt x="217832" y="391838"/>
                  <a:pt x="214607" y="395981"/>
                  <a:pt x="210275" y="398374"/>
                </a:cubicBezTo>
                <a:cubicBezTo>
                  <a:pt x="205944" y="400860"/>
                  <a:pt x="200691" y="401412"/>
                  <a:pt x="195899" y="399939"/>
                </a:cubicBezTo>
                <a:cubicBezTo>
                  <a:pt x="190738" y="398374"/>
                  <a:pt x="185393" y="397546"/>
                  <a:pt x="179771" y="397546"/>
                </a:cubicBezTo>
                <a:cubicBezTo>
                  <a:pt x="178204" y="397546"/>
                  <a:pt x="170094" y="397730"/>
                  <a:pt x="170094" y="401320"/>
                </a:cubicBezTo>
                <a:cubicBezTo>
                  <a:pt x="170094" y="402425"/>
                  <a:pt x="172583" y="405186"/>
                  <a:pt x="189355" y="411538"/>
                </a:cubicBezTo>
                <a:cubicBezTo>
                  <a:pt x="215897" y="420836"/>
                  <a:pt x="227785" y="434644"/>
                  <a:pt x="227785" y="456092"/>
                </a:cubicBezTo>
                <a:cubicBezTo>
                  <a:pt x="227785" y="476805"/>
                  <a:pt x="213869" y="493282"/>
                  <a:pt x="191936" y="499266"/>
                </a:cubicBezTo>
                <a:lnTo>
                  <a:pt x="191936" y="503869"/>
                </a:lnTo>
                <a:cubicBezTo>
                  <a:pt x="191936" y="513442"/>
                  <a:pt x="184195" y="521267"/>
                  <a:pt x="174610" y="521267"/>
                </a:cubicBezTo>
                <a:cubicBezTo>
                  <a:pt x="165026" y="521267"/>
                  <a:pt x="157192" y="513442"/>
                  <a:pt x="157192" y="503869"/>
                </a:cubicBezTo>
                <a:lnTo>
                  <a:pt x="157192" y="501567"/>
                </a:lnTo>
                <a:cubicBezTo>
                  <a:pt x="150833" y="500831"/>
                  <a:pt x="144567" y="499542"/>
                  <a:pt x="138853" y="497701"/>
                </a:cubicBezTo>
                <a:cubicBezTo>
                  <a:pt x="128992" y="494479"/>
                  <a:pt x="123278" y="484261"/>
                  <a:pt x="125767" y="474227"/>
                </a:cubicBezTo>
                <a:cubicBezTo>
                  <a:pt x="127425" y="467783"/>
                  <a:pt x="130743" y="463549"/>
                  <a:pt x="135259" y="461248"/>
                </a:cubicBezTo>
                <a:cubicBezTo>
                  <a:pt x="139590" y="458854"/>
                  <a:pt x="145028" y="458486"/>
                  <a:pt x="149728" y="460143"/>
                </a:cubicBezTo>
                <a:cubicBezTo>
                  <a:pt x="156547" y="462628"/>
                  <a:pt x="163275" y="463825"/>
                  <a:pt x="170002" y="463825"/>
                </a:cubicBezTo>
                <a:cubicBezTo>
                  <a:pt x="174334" y="463825"/>
                  <a:pt x="181706" y="462812"/>
                  <a:pt x="181706" y="458946"/>
                </a:cubicBezTo>
                <a:cubicBezTo>
                  <a:pt x="181706" y="457473"/>
                  <a:pt x="181706" y="454067"/>
                  <a:pt x="165579" y="448544"/>
                </a:cubicBezTo>
                <a:cubicBezTo>
                  <a:pt x="147792" y="442653"/>
                  <a:pt x="124200" y="431606"/>
                  <a:pt x="124200" y="404726"/>
                </a:cubicBezTo>
                <a:cubicBezTo>
                  <a:pt x="124200" y="384750"/>
                  <a:pt x="137102" y="369285"/>
                  <a:pt x="158206" y="363025"/>
                </a:cubicBezTo>
                <a:lnTo>
                  <a:pt x="158206" y="359711"/>
                </a:lnTo>
                <a:cubicBezTo>
                  <a:pt x="158206" y="350138"/>
                  <a:pt x="165947" y="342313"/>
                  <a:pt x="175624" y="342313"/>
                </a:cubicBezTo>
                <a:close/>
                <a:moveTo>
                  <a:pt x="175980" y="316286"/>
                </a:moveTo>
                <a:cubicBezTo>
                  <a:pt x="112188" y="316286"/>
                  <a:pt x="60288" y="368113"/>
                  <a:pt x="60288" y="431815"/>
                </a:cubicBezTo>
                <a:cubicBezTo>
                  <a:pt x="60288" y="495516"/>
                  <a:pt x="112188" y="547343"/>
                  <a:pt x="175980" y="547343"/>
                </a:cubicBezTo>
                <a:cubicBezTo>
                  <a:pt x="239771" y="547343"/>
                  <a:pt x="291671" y="495516"/>
                  <a:pt x="291671" y="431815"/>
                </a:cubicBezTo>
                <a:cubicBezTo>
                  <a:pt x="291671" y="368113"/>
                  <a:pt x="239771" y="316286"/>
                  <a:pt x="175980" y="316286"/>
                </a:cubicBezTo>
                <a:close/>
                <a:moveTo>
                  <a:pt x="175980" y="256082"/>
                </a:moveTo>
                <a:cubicBezTo>
                  <a:pt x="273049" y="256082"/>
                  <a:pt x="352051" y="334881"/>
                  <a:pt x="352051" y="431815"/>
                </a:cubicBezTo>
                <a:cubicBezTo>
                  <a:pt x="352051" y="528748"/>
                  <a:pt x="273049" y="607639"/>
                  <a:pt x="175980" y="607639"/>
                </a:cubicBezTo>
                <a:cubicBezTo>
                  <a:pt x="78909" y="607639"/>
                  <a:pt x="0" y="528748"/>
                  <a:pt x="0" y="431815"/>
                </a:cubicBezTo>
                <a:cubicBezTo>
                  <a:pt x="0" y="334881"/>
                  <a:pt x="78909" y="256082"/>
                  <a:pt x="175980" y="256082"/>
                </a:cubicBezTo>
                <a:close/>
                <a:moveTo>
                  <a:pt x="224697" y="186030"/>
                </a:moveTo>
                <a:cubicBezTo>
                  <a:pt x="223222" y="194683"/>
                  <a:pt x="264611" y="232699"/>
                  <a:pt x="382969" y="232699"/>
                </a:cubicBezTo>
                <a:cubicBezTo>
                  <a:pt x="483445" y="232699"/>
                  <a:pt x="541426" y="202599"/>
                  <a:pt x="541241" y="186030"/>
                </a:cubicBezTo>
                <a:cubicBezTo>
                  <a:pt x="494599" y="206373"/>
                  <a:pt x="421777" y="212632"/>
                  <a:pt x="382969" y="212632"/>
                </a:cubicBezTo>
                <a:cubicBezTo>
                  <a:pt x="344070" y="212632"/>
                  <a:pt x="250600" y="199746"/>
                  <a:pt x="224697" y="186030"/>
                </a:cubicBezTo>
                <a:close/>
                <a:moveTo>
                  <a:pt x="382969" y="60292"/>
                </a:moveTo>
                <a:cubicBezTo>
                  <a:pt x="295399" y="60292"/>
                  <a:pt x="224513" y="80911"/>
                  <a:pt x="224513" y="106316"/>
                </a:cubicBezTo>
                <a:cubicBezTo>
                  <a:pt x="224513" y="131722"/>
                  <a:pt x="295399" y="152341"/>
                  <a:pt x="382969" y="152341"/>
                </a:cubicBezTo>
                <a:cubicBezTo>
                  <a:pt x="470448" y="152341"/>
                  <a:pt x="541334" y="131722"/>
                  <a:pt x="541334" y="106316"/>
                </a:cubicBezTo>
                <a:cubicBezTo>
                  <a:pt x="541334" y="80911"/>
                  <a:pt x="470448" y="60292"/>
                  <a:pt x="382969" y="60292"/>
                </a:cubicBezTo>
                <a:close/>
                <a:moveTo>
                  <a:pt x="382969" y="0"/>
                </a:moveTo>
                <a:cubicBezTo>
                  <a:pt x="448693" y="0"/>
                  <a:pt x="601711" y="10309"/>
                  <a:pt x="601711" y="106316"/>
                </a:cubicBezTo>
                <a:cubicBezTo>
                  <a:pt x="601711" y="121872"/>
                  <a:pt x="597379" y="135035"/>
                  <a:pt x="590281" y="146357"/>
                </a:cubicBezTo>
                <a:cubicBezTo>
                  <a:pt x="597471" y="157771"/>
                  <a:pt x="601711" y="171026"/>
                  <a:pt x="601711" y="186675"/>
                </a:cubicBezTo>
                <a:cubicBezTo>
                  <a:pt x="601711" y="202231"/>
                  <a:pt x="597379" y="215302"/>
                  <a:pt x="590373" y="226716"/>
                </a:cubicBezTo>
                <a:cubicBezTo>
                  <a:pt x="597471" y="238038"/>
                  <a:pt x="601711" y="251385"/>
                  <a:pt x="601711" y="267033"/>
                </a:cubicBezTo>
                <a:cubicBezTo>
                  <a:pt x="601711" y="282589"/>
                  <a:pt x="597379" y="295660"/>
                  <a:pt x="590281" y="307074"/>
                </a:cubicBezTo>
                <a:cubicBezTo>
                  <a:pt x="597471" y="318488"/>
                  <a:pt x="601711" y="331743"/>
                  <a:pt x="601711" y="347392"/>
                </a:cubicBezTo>
                <a:cubicBezTo>
                  <a:pt x="601711" y="439533"/>
                  <a:pt x="460584" y="452696"/>
                  <a:pt x="391173" y="453524"/>
                </a:cubicBezTo>
                <a:cubicBezTo>
                  <a:pt x="391911" y="446436"/>
                  <a:pt x="392279" y="439164"/>
                  <a:pt x="392279" y="431801"/>
                </a:cubicBezTo>
                <a:cubicBezTo>
                  <a:pt x="392279" y="418638"/>
                  <a:pt x="390897" y="405843"/>
                  <a:pt x="388684" y="393324"/>
                </a:cubicBezTo>
                <a:cubicBezTo>
                  <a:pt x="473305" y="392404"/>
                  <a:pt x="540873" y="371601"/>
                  <a:pt x="541057" y="346840"/>
                </a:cubicBezTo>
                <a:cubicBezTo>
                  <a:pt x="491280" y="369300"/>
                  <a:pt x="423067" y="373258"/>
                  <a:pt x="383983" y="373258"/>
                </a:cubicBezTo>
                <a:cubicBezTo>
                  <a:pt x="377807" y="351350"/>
                  <a:pt x="368405" y="330823"/>
                  <a:pt x="355961" y="312321"/>
                </a:cubicBezTo>
                <a:cubicBezTo>
                  <a:pt x="364810" y="312781"/>
                  <a:pt x="373751" y="313058"/>
                  <a:pt x="382969" y="313058"/>
                </a:cubicBezTo>
                <a:cubicBezTo>
                  <a:pt x="470448" y="313058"/>
                  <a:pt x="541241" y="291794"/>
                  <a:pt x="541241" y="266389"/>
                </a:cubicBezTo>
                <a:cubicBezTo>
                  <a:pt x="491004" y="289217"/>
                  <a:pt x="421777" y="292991"/>
                  <a:pt x="382969" y="292991"/>
                </a:cubicBezTo>
                <a:cubicBezTo>
                  <a:pt x="371078" y="292991"/>
                  <a:pt x="356145" y="292531"/>
                  <a:pt x="339922" y="291334"/>
                </a:cubicBezTo>
                <a:cubicBezTo>
                  <a:pt x="300284" y="245218"/>
                  <a:pt x="241566" y="215854"/>
                  <a:pt x="176026" y="215854"/>
                </a:cubicBezTo>
                <a:cubicBezTo>
                  <a:pt x="174091" y="215854"/>
                  <a:pt x="172155" y="216130"/>
                  <a:pt x="170219" y="216130"/>
                </a:cubicBezTo>
                <a:cubicBezTo>
                  <a:pt x="166440" y="207386"/>
                  <a:pt x="164135" y="197629"/>
                  <a:pt x="164135" y="186675"/>
                </a:cubicBezTo>
                <a:cubicBezTo>
                  <a:pt x="164135" y="171026"/>
                  <a:pt x="168376" y="157771"/>
                  <a:pt x="175566" y="146357"/>
                </a:cubicBezTo>
                <a:cubicBezTo>
                  <a:pt x="168560" y="135035"/>
                  <a:pt x="164135" y="121872"/>
                  <a:pt x="164135" y="106316"/>
                </a:cubicBezTo>
                <a:cubicBezTo>
                  <a:pt x="164135" y="10309"/>
                  <a:pt x="317153" y="0"/>
                  <a:pt x="382969" y="0"/>
                </a:cubicBezTo>
                <a:close/>
              </a:path>
            </a:pathLst>
          </a:custGeom>
          <a:solidFill>
            <a:schemeClr val="bg1"/>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1" name="椭圆 20">
            <a:extLst>
              <a:ext uri="{FF2B5EF4-FFF2-40B4-BE49-F238E27FC236}">
                <a16:creationId xmlns:a16="http://schemas.microsoft.com/office/drawing/2014/main" id="{FB670509-F603-D20E-9490-CE15830ADC9E}"/>
              </a:ext>
            </a:extLst>
          </p:cNvPr>
          <p:cNvSpPr/>
          <p:nvPr/>
        </p:nvSpPr>
        <p:spPr>
          <a:xfrm>
            <a:off x="6393540" y="180870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2" name="椭圆 21">
            <a:extLst>
              <a:ext uri="{FF2B5EF4-FFF2-40B4-BE49-F238E27FC236}">
                <a16:creationId xmlns:a16="http://schemas.microsoft.com/office/drawing/2014/main" id="{9F53F66B-F7CD-25B9-6904-1293E46A9062}"/>
              </a:ext>
            </a:extLst>
          </p:cNvPr>
          <p:cNvSpPr/>
          <p:nvPr/>
        </p:nvSpPr>
        <p:spPr>
          <a:xfrm rot="10800000">
            <a:off x="6502366" y="191404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23" name="图形 25">
            <a:extLst>
              <a:ext uri="{FF2B5EF4-FFF2-40B4-BE49-F238E27FC236}">
                <a16:creationId xmlns:a16="http://schemas.microsoft.com/office/drawing/2014/main" id="{30840B98-E7CC-6889-2B18-22C7E6731808}"/>
              </a:ext>
            </a:extLst>
          </p:cNvPr>
          <p:cNvSpPr/>
          <p:nvPr/>
        </p:nvSpPr>
        <p:spPr>
          <a:xfrm>
            <a:off x="7183575" y="2313854"/>
            <a:ext cx="403394" cy="352488"/>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sp>
        <p:nvSpPr>
          <p:cNvPr id="24" name="文本框 160">
            <a:extLst>
              <a:ext uri="{FF2B5EF4-FFF2-40B4-BE49-F238E27FC236}">
                <a16:creationId xmlns:a16="http://schemas.microsoft.com/office/drawing/2014/main" id="{48D8F7A7-64E6-A85E-C04B-A601D367423B}"/>
              </a:ext>
            </a:extLst>
          </p:cNvPr>
          <p:cNvSpPr txBox="1"/>
          <p:nvPr/>
        </p:nvSpPr>
        <p:spPr>
          <a:xfrm>
            <a:off x="6911059" y="2761645"/>
            <a:ext cx="954107" cy="400110"/>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kumimoji="0" sz="2000" b="0" i="0" u="none" strike="noStrike" cap="none" spc="0" normalizeH="0" baseline="0">
                <a:ln>
                  <a:noFill/>
                </a:ln>
                <a:solidFill>
                  <a:schemeClr val="accent1"/>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关键词</a:t>
            </a:r>
          </a:p>
        </p:txBody>
      </p:sp>
      <p:sp>
        <p:nvSpPr>
          <p:cNvPr id="25" name="空心弧 24">
            <a:extLst>
              <a:ext uri="{FF2B5EF4-FFF2-40B4-BE49-F238E27FC236}">
                <a16:creationId xmlns:a16="http://schemas.microsoft.com/office/drawing/2014/main" id="{AD04B81E-65EC-9503-F725-677DB48C6AA0}"/>
              </a:ext>
            </a:extLst>
          </p:cNvPr>
          <p:cNvSpPr/>
          <p:nvPr/>
        </p:nvSpPr>
        <p:spPr>
          <a:xfrm>
            <a:off x="6332021" y="1747187"/>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6" name="空心弧 25">
            <a:extLst>
              <a:ext uri="{FF2B5EF4-FFF2-40B4-BE49-F238E27FC236}">
                <a16:creationId xmlns:a16="http://schemas.microsoft.com/office/drawing/2014/main" id="{E44F981F-422A-743B-72E7-BB36C09C418E}"/>
              </a:ext>
            </a:extLst>
          </p:cNvPr>
          <p:cNvSpPr/>
          <p:nvPr/>
        </p:nvSpPr>
        <p:spPr>
          <a:xfrm rot="10800000">
            <a:off x="6332021" y="1747187"/>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7" name="椭圆 26">
            <a:extLst>
              <a:ext uri="{FF2B5EF4-FFF2-40B4-BE49-F238E27FC236}">
                <a16:creationId xmlns:a16="http://schemas.microsoft.com/office/drawing/2014/main" id="{1541F6EA-3926-AA21-18CB-5957B2BA21C2}"/>
              </a:ext>
            </a:extLst>
          </p:cNvPr>
          <p:cNvSpPr/>
          <p:nvPr/>
        </p:nvSpPr>
        <p:spPr>
          <a:xfrm rot="10800000" flipV="1">
            <a:off x="8977732" y="1808707"/>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8" name="椭圆 27">
            <a:extLst>
              <a:ext uri="{FF2B5EF4-FFF2-40B4-BE49-F238E27FC236}">
                <a16:creationId xmlns:a16="http://schemas.microsoft.com/office/drawing/2014/main" id="{96B604FC-9E3A-9836-864D-058FCF18395E}"/>
              </a:ext>
            </a:extLst>
          </p:cNvPr>
          <p:cNvSpPr/>
          <p:nvPr/>
        </p:nvSpPr>
        <p:spPr>
          <a:xfrm rot="10800000">
            <a:off x="9083070" y="191404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29" name="图形 27">
            <a:extLst>
              <a:ext uri="{FF2B5EF4-FFF2-40B4-BE49-F238E27FC236}">
                <a16:creationId xmlns:a16="http://schemas.microsoft.com/office/drawing/2014/main" id="{D6AE99FC-6EA3-D809-98A8-0BCFAD5C4AA9}"/>
              </a:ext>
            </a:extLst>
          </p:cNvPr>
          <p:cNvSpPr/>
          <p:nvPr/>
        </p:nvSpPr>
        <p:spPr>
          <a:xfrm>
            <a:off x="9766399" y="2294539"/>
            <a:ext cx="433231" cy="393846"/>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30" name="文本框 161">
            <a:extLst>
              <a:ext uri="{FF2B5EF4-FFF2-40B4-BE49-F238E27FC236}">
                <a16:creationId xmlns:a16="http://schemas.microsoft.com/office/drawing/2014/main" id="{E594068B-0515-D22E-ADDB-2F6A719BB6D1}"/>
              </a:ext>
            </a:extLst>
          </p:cNvPr>
          <p:cNvSpPr txBox="1"/>
          <p:nvPr/>
        </p:nvSpPr>
        <p:spPr>
          <a:xfrm>
            <a:off x="9488825" y="2761645"/>
            <a:ext cx="954107" cy="400110"/>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kumimoji="0" sz="2000" b="0" i="0" u="none" strike="noStrike" cap="none" spc="0" normalizeH="0" baseline="0">
                <a:ln>
                  <a:noFill/>
                </a:ln>
                <a:solidFill>
                  <a:schemeClr val="accent1"/>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关键词</a:t>
            </a:r>
          </a:p>
        </p:txBody>
      </p:sp>
      <p:sp>
        <p:nvSpPr>
          <p:cNvPr id="31" name="空心弧 30">
            <a:extLst>
              <a:ext uri="{FF2B5EF4-FFF2-40B4-BE49-F238E27FC236}">
                <a16:creationId xmlns:a16="http://schemas.microsoft.com/office/drawing/2014/main" id="{B41863A5-8AC8-0F9D-26C5-0E617B42E6FD}"/>
              </a:ext>
            </a:extLst>
          </p:cNvPr>
          <p:cNvSpPr/>
          <p:nvPr/>
        </p:nvSpPr>
        <p:spPr>
          <a:xfrm>
            <a:off x="8916213" y="1747187"/>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32" name="空心弧 31">
            <a:extLst>
              <a:ext uri="{FF2B5EF4-FFF2-40B4-BE49-F238E27FC236}">
                <a16:creationId xmlns:a16="http://schemas.microsoft.com/office/drawing/2014/main" id="{F97095F2-D289-EE76-8DE4-E0D40E822381}"/>
              </a:ext>
            </a:extLst>
          </p:cNvPr>
          <p:cNvSpPr/>
          <p:nvPr/>
        </p:nvSpPr>
        <p:spPr>
          <a:xfrm rot="10800000">
            <a:off x="8916213" y="1747187"/>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33" name="矩形 3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F99399D3-C220-EA7B-2636-5FE2F376A53B}"/>
              </a:ext>
            </a:extLst>
          </p:cNvPr>
          <p:cNvSpPr/>
          <p:nvPr/>
        </p:nvSpPr>
        <p:spPr>
          <a:xfrm>
            <a:off x="3739683" y="4447715"/>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dirty="0">
                <a:solidFill>
                  <a:schemeClr val="accent1"/>
                </a:solidFill>
                <a:latin typeface="+mj-ea"/>
                <a:ea typeface="+mj-ea"/>
                <a:sym typeface="Arial" panose="020B0604020202020204" pitchFamily="34" charset="0"/>
              </a:rPr>
              <a:t>关键词标题</a:t>
            </a:r>
          </a:p>
        </p:txBody>
      </p:sp>
      <p:sp>
        <p:nvSpPr>
          <p:cNvPr id="34" name="矩形 3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9B0686E5-65AD-F220-04CB-36762978A6D2}"/>
              </a:ext>
            </a:extLst>
          </p:cNvPr>
          <p:cNvSpPr/>
          <p:nvPr/>
        </p:nvSpPr>
        <p:spPr>
          <a:xfrm>
            <a:off x="3823706" y="4987202"/>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prstClr val="black">
                    <a:lumMod val="65000"/>
                    <a:lumOff val="35000"/>
                  </a:prstClr>
                </a:solidFill>
                <a:latin typeface="+mn-ea"/>
                <a:sym typeface="Arial" panose="020B0604020202020204" pitchFamily="34" charset="0"/>
              </a:rPr>
              <a:t>在这里输入你的正文阐述与关键词标题相关的具体内容</a:t>
            </a:r>
          </a:p>
        </p:txBody>
      </p:sp>
      <p:sp>
        <p:nvSpPr>
          <p:cNvPr id="35" name="矩形 34"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4FF66C7D-50CC-3CDD-0116-5A7AADB9C38B}"/>
              </a:ext>
            </a:extLst>
          </p:cNvPr>
          <p:cNvSpPr/>
          <p:nvPr/>
        </p:nvSpPr>
        <p:spPr>
          <a:xfrm>
            <a:off x="6313009" y="4447715"/>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dirty="0">
                <a:solidFill>
                  <a:schemeClr val="accent1"/>
                </a:solidFill>
                <a:latin typeface="+mj-ea"/>
                <a:ea typeface="+mj-ea"/>
                <a:sym typeface="Arial" panose="020B0604020202020204" pitchFamily="34" charset="0"/>
              </a:rPr>
              <a:t>关键词标题</a:t>
            </a:r>
          </a:p>
        </p:txBody>
      </p:sp>
      <p:sp>
        <p:nvSpPr>
          <p:cNvPr id="36" name="矩形 35"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EFC6DB51-3C73-1666-6851-37D2395BC55F}"/>
              </a:ext>
            </a:extLst>
          </p:cNvPr>
          <p:cNvSpPr/>
          <p:nvPr/>
        </p:nvSpPr>
        <p:spPr>
          <a:xfrm>
            <a:off x="6397032" y="4987202"/>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prstClr val="black">
                    <a:lumMod val="65000"/>
                    <a:lumOff val="35000"/>
                  </a:prstClr>
                </a:solidFill>
                <a:latin typeface="+mn-ea"/>
                <a:sym typeface="Arial" panose="020B0604020202020204" pitchFamily="34" charset="0"/>
              </a:rPr>
              <a:t>在这里输入你的正文阐述与关键词标题相关的具体内容</a:t>
            </a:r>
          </a:p>
        </p:txBody>
      </p:sp>
      <p:sp>
        <p:nvSpPr>
          <p:cNvPr id="37" name="矩形 36"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E25D91DA-11F4-D776-2DED-2DD3F815D54D}"/>
              </a:ext>
            </a:extLst>
          </p:cNvPr>
          <p:cNvSpPr/>
          <p:nvPr/>
        </p:nvSpPr>
        <p:spPr>
          <a:xfrm>
            <a:off x="8901091" y="4447715"/>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dirty="0">
                <a:solidFill>
                  <a:schemeClr val="accent1"/>
                </a:solidFill>
                <a:latin typeface="+mj-ea"/>
                <a:ea typeface="+mj-ea"/>
                <a:sym typeface="Arial" panose="020B0604020202020204" pitchFamily="34" charset="0"/>
              </a:rPr>
              <a:t>关键词标题</a:t>
            </a:r>
          </a:p>
        </p:txBody>
      </p:sp>
      <p:sp>
        <p:nvSpPr>
          <p:cNvPr id="38" name="矩形 37"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0F40FE11-05B7-F843-030B-B05CC345791A}"/>
              </a:ext>
            </a:extLst>
          </p:cNvPr>
          <p:cNvSpPr/>
          <p:nvPr/>
        </p:nvSpPr>
        <p:spPr>
          <a:xfrm>
            <a:off x="8985114" y="4987202"/>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prstClr val="black">
                    <a:lumMod val="65000"/>
                    <a:lumOff val="35000"/>
                  </a:prstClr>
                </a:solidFill>
                <a:latin typeface="+mn-ea"/>
                <a:sym typeface="Arial" panose="020B0604020202020204" pitchFamily="34" charset="0"/>
              </a:rPr>
              <a:t>在这里输入你的正文阐述与关键词标题相关的具体内容</a:t>
            </a:r>
          </a:p>
        </p:txBody>
      </p:sp>
    </p:spTree>
    <p:extLst>
      <p:ext uri="{BB962C8B-B14F-4D97-AF65-F5344CB8AC3E}">
        <p14:creationId xmlns:p14="http://schemas.microsoft.com/office/powerpoint/2010/main" val="286369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668600EA-1368-160B-D628-DE960430D5AA}"/>
              </a:ext>
            </a:extLst>
          </p:cNvPr>
          <p:cNvSpPr/>
          <p:nvPr/>
        </p:nvSpPr>
        <p:spPr>
          <a:xfrm rot="18900000">
            <a:off x="-450955" y="-120334"/>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3" name="矩形: 圆角 2">
            <a:extLst>
              <a:ext uri="{FF2B5EF4-FFF2-40B4-BE49-F238E27FC236}">
                <a16:creationId xmlns:a16="http://schemas.microsoft.com/office/drawing/2014/main" id="{EDAEE93A-A79E-53A8-6420-4E4F1168A20F}"/>
              </a:ext>
            </a:extLst>
          </p:cNvPr>
          <p:cNvSpPr/>
          <p:nvPr/>
        </p:nvSpPr>
        <p:spPr>
          <a:xfrm rot="16200000">
            <a:off x="740407" y="485775"/>
            <a:ext cx="421644" cy="4216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81F230C-448A-50C1-DB28-9E18D9A710B4}"/>
              </a:ext>
            </a:extLst>
          </p:cNvPr>
          <p:cNvSpPr txBox="1"/>
          <p:nvPr/>
        </p:nvSpPr>
        <p:spPr>
          <a:xfrm>
            <a:off x="1277019" y="445288"/>
            <a:ext cx="3427031" cy="523220"/>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sp>
        <p:nvSpPr>
          <p:cNvPr id="5" name="任意多边形: 形状 4">
            <a:extLst>
              <a:ext uri="{FF2B5EF4-FFF2-40B4-BE49-F238E27FC236}">
                <a16:creationId xmlns:a16="http://schemas.microsoft.com/office/drawing/2014/main" id="{02277F96-489E-E99D-3FEB-A7D3B26506DA}"/>
              </a:ext>
            </a:extLst>
          </p:cNvPr>
          <p:cNvSpPr/>
          <p:nvPr/>
        </p:nvSpPr>
        <p:spPr>
          <a:xfrm rot="8100000">
            <a:off x="11169544" y="6166165"/>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6" name="Freeform 21">
            <a:extLst>
              <a:ext uri="{FF2B5EF4-FFF2-40B4-BE49-F238E27FC236}">
                <a16:creationId xmlns:a16="http://schemas.microsoft.com/office/drawing/2014/main" id="{DF482517-453B-D68A-C02A-2149829DA1F2}"/>
              </a:ext>
            </a:extLst>
          </p:cNvPr>
          <p:cNvSpPr>
            <a:spLocks/>
          </p:cNvSpPr>
          <p:nvPr/>
        </p:nvSpPr>
        <p:spPr bwMode="auto">
          <a:xfrm>
            <a:off x="4727022" y="4077720"/>
            <a:ext cx="1317115" cy="1173991"/>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22">
            <a:extLst>
              <a:ext uri="{FF2B5EF4-FFF2-40B4-BE49-F238E27FC236}">
                <a16:creationId xmlns:a16="http://schemas.microsoft.com/office/drawing/2014/main" id="{9D1CA8E9-FC96-414A-2375-785705971003}"/>
              </a:ext>
            </a:extLst>
          </p:cNvPr>
          <p:cNvSpPr>
            <a:spLocks/>
          </p:cNvSpPr>
          <p:nvPr/>
        </p:nvSpPr>
        <p:spPr bwMode="auto">
          <a:xfrm>
            <a:off x="4481392" y="2876650"/>
            <a:ext cx="909022" cy="1520194"/>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23">
            <a:extLst>
              <a:ext uri="{FF2B5EF4-FFF2-40B4-BE49-F238E27FC236}">
                <a16:creationId xmlns:a16="http://schemas.microsoft.com/office/drawing/2014/main" id="{C9DC8657-41A6-A212-26E3-52D4CD30E314}"/>
              </a:ext>
            </a:extLst>
          </p:cNvPr>
          <p:cNvSpPr>
            <a:spLocks/>
          </p:cNvSpPr>
          <p:nvPr/>
        </p:nvSpPr>
        <p:spPr bwMode="auto">
          <a:xfrm>
            <a:off x="6152446" y="4077720"/>
            <a:ext cx="1315181" cy="1173991"/>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24">
            <a:extLst>
              <a:ext uri="{FF2B5EF4-FFF2-40B4-BE49-F238E27FC236}">
                <a16:creationId xmlns:a16="http://schemas.microsoft.com/office/drawing/2014/main" id="{50981F45-5239-3613-0262-67CA967E4595}"/>
              </a:ext>
            </a:extLst>
          </p:cNvPr>
          <p:cNvSpPr>
            <a:spLocks/>
          </p:cNvSpPr>
          <p:nvPr/>
        </p:nvSpPr>
        <p:spPr bwMode="auto">
          <a:xfrm>
            <a:off x="4727022" y="2021783"/>
            <a:ext cx="1317115" cy="1173993"/>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25">
            <a:extLst>
              <a:ext uri="{FF2B5EF4-FFF2-40B4-BE49-F238E27FC236}">
                <a16:creationId xmlns:a16="http://schemas.microsoft.com/office/drawing/2014/main" id="{A3044FFD-6293-01A8-E028-E08452A246B2}"/>
              </a:ext>
            </a:extLst>
          </p:cNvPr>
          <p:cNvSpPr>
            <a:spLocks/>
          </p:cNvSpPr>
          <p:nvPr/>
        </p:nvSpPr>
        <p:spPr bwMode="auto">
          <a:xfrm>
            <a:off x="6806168" y="2876650"/>
            <a:ext cx="909022" cy="1520194"/>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26">
            <a:extLst>
              <a:ext uri="{FF2B5EF4-FFF2-40B4-BE49-F238E27FC236}">
                <a16:creationId xmlns:a16="http://schemas.microsoft.com/office/drawing/2014/main" id="{78CBB25C-2ECC-4851-5500-E272AB7EC8A2}"/>
              </a:ext>
            </a:extLst>
          </p:cNvPr>
          <p:cNvSpPr>
            <a:spLocks/>
          </p:cNvSpPr>
          <p:nvPr/>
        </p:nvSpPr>
        <p:spPr bwMode="auto">
          <a:xfrm>
            <a:off x="6152446" y="2021783"/>
            <a:ext cx="1315181" cy="1173993"/>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gradFill flip="none" rotWithShape="1">
            <a:gsLst>
              <a:gs pos="0">
                <a:schemeClr val="accent1">
                  <a:lumMod val="60000"/>
                  <a:lumOff val="40000"/>
                </a:schemeClr>
              </a:gs>
              <a:gs pos="73000">
                <a:schemeClr val="accent1"/>
              </a:gs>
            </a:gsLst>
            <a:lin ang="2700000" scaled="1"/>
            <a:tileRect/>
          </a:gra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2" name="组合 11">
            <a:extLst>
              <a:ext uri="{FF2B5EF4-FFF2-40B4-BE49-F238E27FC236}">
                <a16:creationId xmlns:a16="http://schemas.microsoft.com/office/drawing/2014/main" id="{48D05B83-69C9-656F-89F3-A82714A52AE4}"/>
              </a:ext>
            </a:extLst>
          </p:cNvPr>
          <p:cNvGrpSpPr>
            <a:grpSpLocks/>
          </p:cNvGrpSpPr>
          <p:nvPr/>
        </p:nvGrpSpPr>
        <p:grpSpPr>
          <a:xfrm>
            <a:off x="4762500" y="3454400"/>
            <a:ext cx="333246" cy="329214"/>
            <a:chOff x="8651700" y="2065882"/>
            <a:chExt cx="366121" cy="361691"/>
          </a:xfrm>
          <a:solidFill>
            <a:schemeClr val="bg1"/>
          </a:solidFill>
        </p:grpSpPr>
        <p:sp>
          <p:nvSpPr>
            <p:cNvPr id="13" name="任意多边形: 形状 12">
              <a:extLst>
                <a:ext uri="{FF2B5EF4-FFF2-40B4-BE49-F238E27FC236}">
                  <a16:creationId xmlns:a16="http://schemas.microsoft.com/office/drawing/2014/main" id="{C987920B-EA0D-D879-E0F2-3459BBA22D43}"/>
                </a:ext>
              </a:extLst>
            </p:cNvPr>
            <p:cNvSpPr/>
            <p:nvPr/>
          </p:nvSpPr>
          <p:spPr>
            <a:xfrm>
              <a:off x="8668231" y="2166256"/>
              <a:ext cx="349590" cy="261317"/>
            </a:xfrm>
            <a:custGeom>
              <a:avLst/>
              <a:gdLst>
                <a:gd name="connsiteX0" fmla="*/ 334839 w 349590"/>
                <a:gd name="connsiteY0" fmla="*/ 260842 h 261317"/>
                <a:gd name="connsiteX1" fmla="*/ 14295 w 349590"/>
                <a:gd name="connsiteY1" fmla="*/ 260842 h 261317"/>
                <a:gd name="connsiteX2" fmla="*/ -428 w 349590"/>
                <a:gd name="connsiteY2" fmla="*/ 246129 h 261317"/>
                <a:gd name="connsiteX3" fmla="*/ -428 w 349590"/>
                <a:gd name="connsiteY3" fmla="*/ 167423 h 261317"/>
                <a:gd name="connsiteX4" fmla="*/ 14765 w 349590"/>
                <a:gd name="connsiteY4" fmla="*/ 152340 h 261317"/>
                <a:gd name="connsiteX5" fmla="*/ 58123 w 349590"/>
                <a:gd name="connsiteY5" fmla="*/ 177345 h 261317"/>
                <a:gd name="connsiteX6" fmla="*/ 77577 w 349590"/>
                <a:gd name="connsiteY6" fmla="*/ 180156 h 261317"/>
                <a:gd name="connsiteX7" fmla="*/ 127267 w 349590"/>
                <a:gd name="connsiteY7" fmla="*/ 119824 h 261317"/>
                <a:gd name="connsiteX8" fmla="*/ 146811 w 349590"/>
                <a:gd name="connsiteY8" fmla="*/ 110492 h 261317"/>
                <a:gd name="connsiteX9" fmla="*/ 189570 w 349590"/>
                <a:gd name="connsiteY9" fmla="*/ 147719 h 261317"/>
                <a:gd name="connsiteX10" fmla="*/ 212365 w 349590"/>
                <a:gd name="connsiteY10" fmla="*/ 155261 h 261317"/>
                <a:gd name="connsiteX11" fmla="*/ 309624 w 349590"/>
                <a:gd name="connsiteY11" fmla="*/ 9772 h 261317"/>
                <a:gd name="connsiteX12" fmla="*/ 349162 w 349590"/>
                <a:gd name="connsiteY12" fmla="*/ 17313 h 261317"/>
                <a:gd name="connsiteX13" fmla="*/ 349162 w 349590"/>
                <a:gd name="connsiteY13" fmla="*/ 246119 h 261317"/>
                <a:gd name="connsiteX14" fmla="*/ 334889 w 349590"/>
                <a:gd name="connsiteY14" fmla="*/ 260842 h 2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590" h="261317">
                  <a:moveTo>
                    <a:pt x="334839" y="260842"/>
                  </a:moveTo>
                  <a:lnTo>
                    <a:pt x="14295" y="260842"/>
                  </a:lnTo>
                  <a:cubicBezTo>
                    <a:pt x="6623" y="260842"/>
                    <a:pt x="-408" y="253841"/>
                    <a:pt x="-428" y="246129"/>
                  </a:cubicBezTo>
                  <a:lnTo>
                    <a:pt x="-428" y="167423"/>
                  </a:lnTo>
                  <a:cubicBezTo>
                    <a:pt x="-428" y="152660"/>
                    <a:pt x="6983" y="144939"/>
                    <a:pt x="14765" y="152340"/>
                  </a:cubicBezTo>
                  <a:lnTo>
                    <a:pt x="58123" y="177345"/>
                  </a:lnTo>
                  <a:cubicBezTo>
                    <a:pt x="63954" y="182346"/>
                    <a:pt x="72706" y="186077"/>
                    <a:pt x="77577" y="180156"/>
                  </a:cubicBezTo>
                  <a:lnTo>
                    <a:pt x="127267" y="119824"/>
                  </a:lnTo>
                  <a:cubicBezTo>
                    <a:pt x="132148" y="113902"/>
                    <a:pt x="140930" y="105551"/>
                    <a:pt x="146811" y="110492"/>
                  </a:cubicBezTo>
                  <a:lnTo>
                    <a:pt x="189570" y="147719"/>
                  </a:lnTo>
                  <a:cubicBezTo>
                    <a:pt x="195441" y="152650"/>
                    <a:pt x="207574" y="161262"/>
                    <a:pt x="212365" y="155261"/>
                  </a:cubicBezTo>
                  <a:lnTo>
                    <a:pt x="309624" y="9772"/>
                  </a:lnTo>
                  <a:cubicBezTo>
                    <a:pt x="323997" y="-6632"/>
                    <a:pt x="349162" y="-2781"/>
                    <a:pt x="349162" y="17313"/>
                  </a:cubicBezTo>
                  <a:lnTo>
                    <a:pt x="349162" y="246119"/>
                  </a:lnTo>
                  <a:cubicBezTo>
                    <a:pt x="349162" y="253791"/>
                    <a:pt x="342561" y="260842"/>
                    <a:pt x="334889" y="260842"/>
                  </a:cubicBezTo>
                  <a:close/>
                </a:path>
              </a:pathLst>
            </a:custGeom>
            <a:grpFill/>
            <a:ln w="100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3F4D60E8-4A33-090C-D27C-45BA741FB685}"/>
                </a:ext>
              </a:extLst>
            </p:cNvPr>
            <p:cNvSpPr/>
            <p:nvPr/>
          </p:nvSpPr>
          <p:spPr>
            <a:xfrm>
              <a:off x="8676559" y="2065882"/>
              <a:ext cx="309605" cy="185520"/>
            </a:xfrm>
            <a:custGeom>
              <a:avLst/>
              <a:gdLst>
                <a:gd name="connsiteX0" fmla="*/ 25440 w 309605"/>
                <a:gd name="connsiteY0" fmla="*/ 185011 h 185520"/>
                <a:gd name="connsiteX1" fmla="*/ 13368 w 309605"/>
                <a:gd name="connsiteY1" fmla="*/ 184261 h 185520"/>
                <a:gd name="connsiteX2" fmla="*/ -365 w 309605"/>
                <a:gd name="connsiteY2" fmla="*/ 167798 h 185520"/>
                <a:gd name="connsiteX3" fmla="*/ 16098 w 309605"/>
                <a:gd name="connsiteY3" fmla="*/ 154055 h 185520"/>
                <a:gd name="connsiteX4" fmla="*/ 16368 w 309605"/>
                <a:gd name="connsiteY4" fmla="*/ 154085 h 185520"/>
                <a:gd name="connsiteX5" fmla="*/ 281142 w 309605"/>
                <a:gd name="connsiteY5" fmla="*/ 6405 h 185520"/>
                <a:gd name="connsiteX6" fmla="*/ 302296 w 309605"/>
                <a:gd name="connsiteY6" fmla="*/ 2044 h 185520"/>
                <a:gd name="connsiteX7" fmla="*/ 306787 w 309605"/>
                <a:gd name="connsiteY7" fmla="*/ 22999 h 185520"/>
                <a:gd name="connsiteX8" fmla="*/ 25420 w 309605"/>
                <a:gd name="connsiteY8" fmla="*/ 185031 h 18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605" h="185520">
                  <a:moveTo>
                    <a:pt x="25440" y="185011"/>
                  </a:moveTo>
                  <a:cubicBezTo>
                    <a:pt x="18649" y="185011"/>
                    <a:pt x="14878" y="185011"/>
                    <a:pt x="13368" y="184261"/>
                  </a:cubicBezTo>
                  <a:cubicBezTo>
                    <a:pt x="5026" y="183511"/>
                    <a:pt x="-1125" y="176139"/>
                    <a:pt x="-365" y="167798"/>
                  </a:cubicBezTo>
                  <a:cubicBezTo>
                    <a:pt x="385" y="159456"/>
                    <a:pt x="7757" y="153305"/>
                    <a:pt x="16098" y="154055"/>
                  </a:cubicBezTo>
                  <a:cubicBezTo>
                    <a:pt x="16189" y="154065"/>
                    <a:pt x="16279" y="154075"/>
                    <a:pt x="16368" y="154085"/>
                  </a:cubicBezTo>
                  <a:cubicBezTo>
                    <a:pt x="22370" y="154845"/>
                    <a:pt x="170250" y="184431"/>
                    <a:pt x="281142" y="6405"/>
                  </a:cubicBezTo>
                  <a:cubicBezTo>
                    <a:pt x="285783" y="-646"/>
                    <a:pt x="295245" y="-2597"/>
                    <a:pt x="302296" y="2044"/>
                  </a:cubicBezTo>
                  <a:cubicBezTo>
                    <a:pt x="309268" y="6625"/>
                    <a:pt x="311268" y="15957"/>
                    <a:pt x="306787" y="22999"/>
                  </a:cubicBezTo>
                  <a:cubicBezTo>
                    <a:pt x="203446" y="189712"/>
                    <a:pt x="66909" y="185031"/>
                    <a:pt x="25420" y="185031"/>
                  </a:cubicBezTo>
                  <a:close/>
                </a:path>
              </a:pathLst>
            </a:custGeom>
            <a:grpFill/>
            <a:ln w="100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EA6EDC79-E56F-3AB1-3737-0881BA4671FC}"/>
                </a:ext>
              </a:extLst>
            </p:cNvPr>
            <p:cNvSpPr/>
            <p:nvPr/>
          </p:nvSpPr>
          <p:spPr>
            <a:xfrm>
              <a:off x="8651700" y="2188061"/>
              <a:ext cx="69146" cy="98482"/>
            </a:xfrm>
            <a:custGeom>
              <a:avLst/>
              <a:gdLst>
                <a:gd name="connsiteX0" fmla="*/ 54370 w 69146"/>
                <a:gd name="connsiteY0" fmla="*/ 5770 h 98482"/>
                <a:gd name="connsiteX1" fmla="*/ 53560 w 69146"/>
                <a:gd name="connsiteY1" fmla="*/ 22264 h 98482"/>
                <a:gd name="connsiteX2" fmla="*/ 32365 w 69146"/>
                <a:gd name="connsiteY2" fmla="*/ 49789 h 98482"/>
                <a:gd name="connsiteX3" fmla="*/ 62991 w 69146"/>
                <a:gd name="connsiteY3" fmla="*/ 73134 h 98482"/>
                <a:gd name="connsiteX4" fmla="*/ 66142 w 69146"/>
                <a:gd name="connsiteY4" fmla="*/ 92288 h 98482"/>
                <a:gd name="connsiteX5" fmla="*/ 46998 w 69146"/>
                <a:gd name="connsiteY5" fmla="*/ 95438 h 98482"/>
                <a:gd name="connsiteX6" fmla="*/ 46468 w 69146"/>
                <a:gd name="connsiteY6" fmla="*/ 95038 h 98482"/>
                <a:gd name="connsiteX7" fmla="*/ 4980 w 69146"/>
                <a:gd name="connsiteY7" fmla="*/ 62952 h 98482"/>
                <a:gd name="connsiteX8" fmla="*/ -241 w 69146"/>
                <a:gd name="connsiteY8" fmla="*/ 53820 h 98482"/>
                <a:gd name="connsiteX9" fmla="*/ 2879 w 69146"/>
                <a:gd name="connsiteY9" fmla="*/ 43338 h 98482"/>
                <a:gd name="connsiteX10" fmla="*/ 32825 w 69146"/>
                <a:gd name="connsiteY10" fmla="*/ 4960 h 98482"/>
                <a:gd name="connsiteX11" fmla="*/ 52429 w 69146"/>
                <a:gd name="connsiteY11" fmla="*/ 2850 h 98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146" h="98482">
                  <a:moveTo>
                    <a:pt x="54370" y="5770"/>
                  </a:moveTo>
                  <a:cubicBezTo>
                    <a:pt x="57710" y="10861"/>
                    <a:pt x="57390" y="17523"/>
                    <a:pt x="53560" y="22264"/>
                  </a:cubicBezTo>
                  <a:lnTo>
                    <a:pt x="32365" y="49789"/>
                  </a:lnTo>
                  <a:lnTo>
                    <a:pt x="62991" y="73134"/>
                  </a:lnTo>
                  <a:cubicBezTo>
                    <a:pt x="69153" y="77555"/>
                    <a:pt x="70563" y="86126"/>
                    <a:pt x="66142" y="92288"/>
                  </a:cubicBezTo>
                  <a:cubicBezTo>
                    <a:pt x="61721" y="98439"/>
                    <a:pt x="53150" y="99849"/>
                    <a:pt x="46998" y="95438"/>
                  </a:cubicBezTo>
                  <a:cubicBezTo>
                    <a:pt x="46818" y="95308"/>
                    <a:pt x="46638" y="95178"/>
                    <a:pt x="46468" y="95038"/>
                  </a:cubicBezTo>
                  <a:lnTo>
                    <a:pt x="4980" y="62952"/>
                  </a:lnTo>
                  <a:cubicBezTo>
                    <a:pt x="2079" y="60741"/>
                    <a:pt x="199" y="57441"/>
                    <a:pt x="-241" y="53820"/>
                  </a:cubicBezTo>
                  <a:cubicBezTo>
                    <a:pt x="-1022" y="50129"/>
                    <a:pt x="759" y="46439"/>
                    <a:pt x="2879" y="43338"/>
                  </a:cubicBezTo>
                  <a:lnTo>
                    <a:pt x="32825" y="4960"/>
                  </a:lnTo>
                  <a:cubicBezTo>
                    <a:pt x="37106" y="-1251"/>
                    <a:pt x="46418" y="-2391"/>
                    <a:pt x="52429" y="2850"/>
                  </a:cubicBezTo>
                  <a:close/>
                </a:path>
              </a:pathLst>
            </a:custGeom>
            <a:grpFill/>
            <a:ln w="1000" cap="flat">
              <a:no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7C94DED1-8E74-68F3-ABFD-2A7AB4A94C0A}"/>
              </a:ext>
            </a:extLst>
          </p:cNvPr>
          <p:cNvGrpSpPr>
            <a:grpSpLocks/>
          </p:cNvGrpSpPr>
          <p:nvPr/>
        </p:nvGrpSpPr>
        <p:grpSpPr>
          <a:xfrm>
            <a:off x="7095660" y="3454400"/>
            <a:ext cx="316524" cy="349527"/>
            <a:chOff x="9549229" y="2043564"/>
            <a:chExt cx="347750" cy="384009"/>
          </a:xfrm>
          <a:solidFill>
            <a:schemeClr val="bg1"/>
          </a:solidFill>
        </p:grpSpPr>
        <p:sp>
          <p:nvSpPr>
            <p:cNvPr id="17" name="任意多边形: 形状 16">
              <a:extLst>
                <a:ext uri="{FF2B5EF4-FFF2-40B4-BE49-F238E27FC236}">
                  <a16:creationId xmlns:a16="http://schemas.microsoft.com/office/drawing/2014/main" id="{CFE09C4C-A91F-737F-4EA4-C970C7CB1CEB}"/>
                </a:ext>
              </a:extLst>
            </p:cNvPr>
            <p:cNvSpPr/>
            <p:nvPr/>
          </p:nvSpPr>
          <p:spPr>
            <a:xfrm>
              <a:off x="9549229" y="2167590"/>
              <a:ext cx="347750" cy="259983"/>
            </a:xfrm>
            <a:custGeom>
              <a:avLst/>
              <a:gdLst>
                <a:gd name="connsiteX0" fmla="*/ 333129 w 347750"/>
                <a:gd name="connsiteY0" fmla="*/ 259508 h 259983"/>
                <a:gd name="connsiteX1" fmla="*/ 14214 w 347750"/>
                <a:gd name="connsiteY1" fmla="*/ 259508 h 259983"/>
                <a:gd name="connsiteX2" fmla="*/ -428 w 347750"/>
                <a:gd name="connsiteY2" fmla="*/ 244865 h 259983"/>
                <a:gd name="connsiteX3" fmla="*/ -428 w 347750"/>
                <a:gd name="connsiteY3" fmla="*/ 166580 h 259983"/>
                <a:gd name="connsiteX4" fmla="*/ 14685 w 347750"/>
                <a:gd name="connsiteY4" fmla="*/ 151577 h 259983"/>
                <a:gd name="connsiteX5" fmla="*/ 57823 w 347750"/>
                <a:gd name="connsiteY5" fmla="*/ 176432 h 259983"/>
                <a:gd name="connsiteX6" fmla="*/ 77167 w 347750"/>
                <a:gd name="connsiteY6" fmla="*/ 179232 h 259983"/>
                <a:gd name="connsiteX7" fmla="*/ 126597 w 347750"/>
                <a:gd name="connsiteY7" fmla="*/ 119220 h 259983"/>
                <a:gd name="connsiteX8" fmla="*/ 146031 w 347750"/>
                <a:gd name="connsiteY8" fmla="*/ 109938 h 259983"/>
                <a:gd name="connsiteX9" fmla="*/ 188570 w 347750"/>
                <a:gd name="connsiteY9" fmla="*/ 146946 h 259983"/>
                <a:gd name="connsiteX10" fmla="*/ 211244 w 347750"/>
                <a:gd name="connsiteY10" fmla="*/ 154447 h 259983"/>
                <a:gd name="connsiteX11" fmla="*/ 307994 w 347750"/>
                <a:gd name="connsiteY11" fmla="*/ 9718 h 259983"/>
                <a:gd name="connsiteX12" fmla="*/ 347322 w 347750"/>
                <a:gd name="connsiteY12" fmla="*/ 17219 h 259983"/>
                <a:gd name="connsiteX13" fmla="*/ 347322 w 347750"/>
                <a:gd name="connsiteY13" fmla="*/ 244845 h 259983"/>
                <a:gd name="connsiteX14" fmla="*/ 333129 w 347750"/>
                <a:gd name="connsiteY14" fmla="*/ 259488 h 259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750" h="259983">
                  <a:moveTo>
                    <a:pt x="333129" y="259508"/>
                  </a:moveTo>
                  <a:lnTo>
                    <a:pt x="14214" y="259508"/>
                  </a:lnTo>
                  <a:cubicBezTo>
                    <a:pt x="6583" y="259508"/>
                    <a:pt x="-408" y="252507"/>
                    <a:pt x="-428" y="244865"/>
                  </a:cubicBezTo>
                  <a:lnTo>
                    <a:pt x="-428" y="166580"/>
                  </a:lnTo>
                  <a:cubicBezTo>
                    <a:pt x="-428" y="151897"/>
                    <a:pt x="6943" y="144215"/>
                    <a:pt x="14685" y="151577"/>
                  </a:cubicBezTo>
                  <a:lnTo>
                    <a:pt x="57823" y="176432"/>
                  </a:lnTo>
                  <a:cubicBezTo>
                    <a:pt x="63614" y="181433"/>
                    <a:pt x="72326" y="185113"/>
                    <a:pt x="77167" y="179232"/>
                  </a:cubicBezTo>
                  <a:lnTo>
                    <a:pt x="126597" y="119220"/>
                  </a:lnTo>
                  <a:cubicBezTo>
                    <a:pt x="131448" y="113329"/>
                    <a:pt x="140190" y="105027"/>
                    <a:pt x="146031" y="109938"/>
                  </a:cubicBezTo>
                  <a:lnTo>
                    <a:pt x="188570" y="146946"/>
                  </a:lnTo>
                  <a:cubicBezTo>
                    <a:pt x="194411" y="151847"/>
                    <a:pt x="206493" y="160408"/>
                    <a:pt x="211244" y="154447"/>
                  </a:cubicBezTo>
                  <a:lnTo>
                    <a:pt x="307994" y="9718"/>
                  </a:lnTo>
                  <a:cubicBezTo>
                    <a:pt x="322297" y="-6595"/>
                    <a:pt x="347322" y="-2775"/>
                    <a:pt x="347322" y="17219"/>
                  </a:cubicBezTo>
                  <a:lnTo>
                    <a:pt x="347322" y="244845"/>
                  </a:lnTo>
                  <a:cubicBezTo>
                    <a:pt x="347322" y="252467"/>
                    <a:pt x="340760" y="259488"/>
                    <a:pt x="333129" y="259488"/>
                  </a:cubicBezTo>
                  <a:close/>
                </a:path>
              </a:pathLst>
            </a:custGeom>
            <a:grpFill/>
            <a:ln w="100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E43E576-0AED-3EEF-122B-540C846C6963}"/>
                </a:ext>
              </a:extLst>
            </p:cNvPr>
            <p:cNvSpPr/>
            <p:nvPr/>
          </p:nvSpPr>
          <p:spPr>
            <a:xfrm>
              <a:off x="9555790" y="2067700"/>
              <a:ext cx="307530" cy="184622"/>
            </a:xfrm>
            <a:custGeom>
              <a:avLst/>
              <a:gdLst>
                <a:gd name="connsiteX0" fmla="*/ 24767 w 307530"/>
                <a:gd name="connsiteY0" fmla="*/ 184123 h 184622"/>
                <a:gd name="connsiteX1" fmla="*/ 12764 w 307530"/>
                <a:gd name="connsiteY1" fmla="*/ 183373 h 184622"/>
                <a:gd name="connsiteX2" fmla="*/ -309 w 307530"/>
                <a:gd name="connsiteY2" fmla="*/ 166520 h 184622"/>
                <a:gd name="connsiteX3" fmla="*/ 15765 w 307530"/>
                <a:gd name="connsiteY3" fmla="*/ 153367 h 184622"/>
                <a:gd name="connsiteX4" fmla="*/ 279148 w 307530"/>
                <a:gd name="connsiteY4" fmla="*/ 6468 h 184622"/>
                <a:gd name="connsiteX5" fmla="*/ 300152 w 307530"/>
                <a:gd name="connsiteY5" fmla="*/ 1957 h 184622"/>
                <a:gd name="connsiteX6" fmla="*/ 304663 w 307530"/>
                <a:gd name="connsiteY6" fmla="*/ 22971 h 184622"/>
                <a:gd name="connsiteX7" fmla="*/ 24767 w 307530"/>
                <a:gd name="connsiteY7" fmla="*/ 184133 h 18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530" h="184622">
                  <a:moveTo>
                    <a:pt x="24767" y="184123"/>
                  </a:moveTo>
                  <a:cubicBezTo>
                    <a:pt x="18015" y="184123"/>
                    <a:pt x="14264" y="184123"/>
                    <a:pt x="12764" y="183373"/>
                  </a:cubicBezTo>
                  <a:cubicBezTo>
                    <a:pt x="4502" y="182323"/>
                    <a:pt x="-1349" y="174782"/>
                    <a:pt x="-309" y="166520"/>
                  </a:cubicBezTo>
                  <a:cubicBezTo>
                    <a:pt x="702" y="158558"/>
                    <a:pt x="7763" y="152777"/>
                    <a:pt x="15765" y="153367"/>
                  </a:cubicBezTo>
                  <a:cubicBezTo>
                    <a:pt x="21766" y="154117"/>
                    <a:pt x="168845" y="183553"/>
                    <a:pt x="279148" y="6468"/>
                  </a:cubicBezTo>
                  <a:cubicBezTo>
                    <a:pt x="283709" y="-574"/>
                    <a:pt x="293110" y="-2594"/>
                    <a:pt x="300152" y="1957"/>
                  </a:cubicBezTo>
                  <a:cubicBezTo>
                    <a:pt x="307203" y="6518"/>
                    <a:pt x="309224" y="15930"/>
                    <a:pt x="304663" y="22971"/>
                  </a:cubicBezTo>
                  <a:cubicBezTo>
                    <a:pt x="201862" y="188804"/>
                    <a:pt x="66045" y="184133"/>
                    <a:pt x="24767" y="184133"/>
                  </a:cubicBezTo>
                  <a:close/>
                </a:path>
              </a:pathLst>
            </a:custGeom>
            <a:grpFill/>
            <a:ln w="100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0D8AFBD-FAEA-0619-D34B-DFF9D72CB9ED}"/>
                </a:ext>
              </a:extLst>
            </p:cNvPr>
            <p:cNvSpPr/>
            <p:nvPr/>
          </p:nvSpPr>
          <p:spPr>
            <a:xfrm>
              <a:off x="9806355" y="2043564"/>
              <a:ext cx="84432" cy="75768"/>
            </a:xfrm>
            <a:custGeom>
              <a:avLst/>
              <a:gdLst>
                <a:gd name="connsiteX0" fmla="*/ 68091 w 84432"/>
                <a:gd name="connsiteY0" fmla="*/ 74582 h 75768"/>
                <a:gd name="connsiteX1" fmla="*/ 57089 w 84432"/>
                <a:gd name="connsiteY1" fmla="*/ 62410 h 75768"/>
                <a:gd name="connsiteX2" fmla="*/ 52638 w 84432"/>
                <a:gd name="connsiteY2" fmla="*/ 28143 h 75768"/>
                <a:gd name="connsiteX3" fmla="*/ 14630 w 84432"/>
                <a:gd name="connsiteY3" fmla="*/ 33264 h 75768"/>
                <a:gd name="connsiteX4" fmla="*/ -353 w 84432"/>
                <a:gd name="connsiteY4" fmla="*/ 21111 h 75768"/>
                <a:gd name="connsiteX5" fmla="*/ 10850 w 84432"/>
                <a:gd name="connsiteY5" fmla="*/ 6258 h 75768"/>
                <a:gd name="connsiteX6" fmla="*/ 62600 w 84432"/>
                <a:gd name="connsiteY6" fmla="*/ -353 h 75768"/>
                <a:gd name="connsiteX7" fmla="*/ 72702 w 84432"/>
                <a:gd name="connsiteY7" fmla="*/ 2388 h 75768"/>
                <a:gd name="connsiteX8" fmla="*/ 77873 w 84432"/>
                <a:gd name="connsiteY8" fmla="*/ 11950 h 75768"/>
                <a:gd name="connsiteX9" fmla="*/ 83804 w 84432"/>
                <a:gd name="connsiteY9" fmla="*/ 60019 h 75768"/>
                <a:gd name="connsiteX10" fmla="*/ 71502 w 84432"/>
                <a:gd name="connsiteY10" fmla="*/ 75292 h 7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432" h="75768">
                  <a:moveTo>
                    <a:pt x="68091" y="74582"/>
                  </a:moveTo>
                  <a:cubicBezTo>
                    <a:pt x="62180" y="73322"/>
                    <a:pt x="57749" y="68421"/>
                    <a:pt x="57089" y="62410"/>
                  </a:cubicBezTo>
                  <a:lnTo>
                    <a:pt x="52638" y="28143"/>
                  </a:lnTo>
                  <a:lnTo>
                    <a:pt x="14630" y="33264"/>
                  </a:lnTo>
                  <a:cubicBezTo>
                    <a:pt x="7139" y="34044"/>
                    <a:pt x="428" y="28603"/>
                    <a:pt x="-353" y="21111"/>
                  </a:cubicBezTo>
                  <a:cubicBezTo>
                    <a:pt x="-1103" y="13990"/>
                    <a:pt x="3798" y="7499"/>
                    <a:pt x="10850" y="6258"/>
                  </a:cubicBezTo>
                  <a:lnTo>
                    <a:pt x="62600" y="-353"/>
                  </a:lnTo>
                  <a:cubicBezTo>
                    <a:pt x="66201" y="-843"/>
                    <a:pt x="69841" y="147"/>
                    <a:pt x="72702" y="2388"/>
                  </a:cubicBezTo>
                  <a:cubicBezTo>
                    <a:pt x="75843" y="4388"/>
                    <a:pt x="77193" y="8269"/>
                    <a:pt x="77873" y="11950"/>
                  </a:cubicBezTo>
                  <a:lnTo>
                    <a:pt x="83804" y="60019"/>
                  </a:lnTo>
                  <a:cubicBezTo>
                    <a:pt x="85165" y="67391"/>
                    <a:pt x="79413" y="74752"/>
                    <a:pt x="71502" y="75292"/>
                  </a:cubicBezTo>
                  <a:close/>
                </a:path>
              </a:pathLst>
            </a:custGeom>
            <a:grpFill/>
            <a:ln w="1000" cap="flat">
              <a:noFill/>
              <a:prstDash val="solid"/>
              <a:miter/>
            </a:ln>
          </p:spPr>
          <p:txBody>
            <a:bodyPr rtlCol="0" anchor="ctr"/>
            <a:lstStyle/>
            <a:p>
              <a:endParaRPr lang="zh-CN" altLang="en-US"/>
            </a:p>
          </p:txBody>
        </p:sp>
      </p:grpSp>
      <p:grpSp>
        <p:nvGrpSpPr>
          <p:cNvPr id="20" name="组合 19">
            <a:extLst>
              <a:ext uri="{FF2B5EF4-FFF2-40B4-BE49-F238E27FC236}">
                <a16:creationId xmlns:a16="http://schemas.microsoft.com/office/drawing/2014/main" id="{F1548EFD-F483-9D27-BB1E-BD96DEED6E30}"/>
              </a:ext>
            </a:extLst>
          </p:cNvPr>
          <p:cNvGrpSpPr>
            <a:grpSpLocks/>
          </p:cNvGrpSpPr>
          <p:nvPr/>
        </p:nvGrpSpPr>
        <p:grpSpPr>
          <a:xfrm>
            <a:off x="5346700" y="2413000"/>
            <a:ext cx="305326" cy="349560"/>
            <a:chOff x="8753442" y="515776"/>
            <a:chExt cx="305326" cy="349560"/>
          </a:xfrm>
        </p:grpSpPr>
        <p:sp>
          <p:nvSpPr>
            <p:cNvPr id="21" name="任意多边形: 形状 20">
              <a:extLst>
                <a:ext uri="{FF2B5EF4-FFF2-40B4-BE49-F238E27FC236}">
                  <a16:creationId xmlns:a16="http://schemas.microsoft.com/office/drawing/2014/main" id="{8C43764D-2366-9F15-AF42-E39F49A587EF}"/>
                </a:ext>
              </a:extLst>
            </p:cNvPr>
            <p:cNvSpPr/>
            <p:nvPr/>
          </p:nvSpPr>
          <p:spPr>
            <a:xfrm>
              <a:off x="8785824" y="536842"/>
              <a:ext cx="18863" cy="283020"/>
            </a:xfrm>
            <a:custGeom>
              <a:avLst/>
              <a:gdLst>
                <a:gd name="connsiteX0" fmla="*/ 9934 w 20724"/>
                <a:gd name="connsiteY0" fmla="*/ 310467 h 310942"/>
                <a:gd name="connsiteX1" fmla="*/ -428 w 20724"/>
                <a:gd name="connsiteY1" fmla="*/ 301315 h 310942"/>
                <a:gd name="connsiteX2" fmla="*/ -428 w 20724"/>
                <a:gd name="connsiteY2" fmla="*/ 8666 h 310942"/>
                <a:gd name="connsiteX3" fmla="*/ 9934 w 20724"/>
                <a:gd name="connsiteY3" fmla="*/ -476 h 310942"/>
                <a:gd name="connsiteX4" fmla="*/ 20296 w 20724"/>
                <a:gd name="connsiteY4" fmla="*/ 8666 h 310942"/>
                <a:gd name="connsiteX5" fmla="*/ 20296 w 20724"/>
                <a:gd name="connsiteY5" fmla="*/ 301315 h 310942"/>
                <a:gd name="connsiteX6" fmla="*/ 9934 w 2072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4" h="310942">
                  <a:moveTo>
                    <a:pt x="9934" y="310467"/>
                  </a:moveTo>
                  <a:cubicBezTo>
                    <a:pt x="4233" y="310467"/>
                    <a:pt x="-428" y="306346"/>
                    <a:pt x="-428" y="301315"/>
                  </a:cubicBezTo>
                  <a:lnTo>
                    <a:pt x="-428" y="8666"/>
                  </a:lnTo>
                  <a:cubicBezTo>
                    <a:pt x="-428" y="3665"/>
                    <a:pt x="4233" y="-476"/>
                    <a:pt x="9934" y="-476"/>
                  </a:cubicBezTo>
                  <a:cubicBezTo>
                    <a:pt x="15635" y="-476"/>
                    <a:pt x="20296" y="3635"/>
                    <a:pt x="20296" y="8666"/>
                  </a:cubicBezTo>
                  <a:lnTo>
                    <a:pt x="20296" y="301315"/>
                  </a:lnTo>
                  <a:cubicBezTo>
                    <a:pt x="20296" y="306316"/>
                    <a:pt x="15635" y="310467"/>
                    <a:pt x="9934" y="310467"/>
                  </a:cubicBezTo>
                  <a:close/>
                </a:path>
              </a:pathLst>
            </a:custGeom>
            <a:solidFill>
              <a:schemeClr val="bg1"/>
            </a:solidFill>
            <a:ln w="100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4E14C24E-3821-5F74-D218-92DFAEA5CCAE}"/>
                </a:ext>
              </a:extLst>
            </p:cNvPr>
            <p:cNvSpPr/>
            <p:nvPr/>
          </p:nvSpPr>
          <p:spPr>
            <a:xfrm>
              <a:off x="8753442" y="608517"/>
              <a:ext cx="83637" cy="13968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solidFill>
              <a:schemeClr val="bg1"/>
            </a:solidFill>
            <a:ln w="100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0D8CA59F-3656-3BA5-9A4A-308C79776E46}"/>
                </a:ext>
              </a:extLst>
            </p:cNvPr>
            <p:cNvSpPr/>
            <p:nvPr/>
          </p:nvSpPr>
          <p:spPr>
            <a:xfrm>
              <a:off x="8896665" y="582316"/>
              <a:ext cx="18872" cy="283020"/>
            </a:xfrm>
            <a:custGeom>
              <a:avLst/>
              <a:gdLst>
                <a:gd name="connsiteX0" fmla="*/ 9944 w 20734"/>
                <a:gd name="connsiteY0" fmla="*/ 310467 h 310942"/>
                <a:gd name="connsiteX1" fmla="*/ -428 w 20734"/>
                <a:gd name="connsiteY1" fmla="*/ 301325 h 310942"/>
                <a:gd name="connsiteX2" fmla="*/ -428 w 20734"/>
                <a:gd name="connsiteY2" fmla="*/ 8676 h 310942"/>
                <a:gd name="connsiteX3" fmla="*/ 9944 w 20734"/>
                <a:gd name="connsiteY3" fmla="*/ -476 h 310942"/>
                <a:gd name="connsiteX4" fmla="*/ 20306 w 20734"/>
                <a:gd name="connsiteY4" fmla="*/ 8676 h 310942"/>
                <a:gd name="connsiteX5" fmla="*/ 20306 w 20734"/>
                <a:gd name="connsiteY5" fmla="*/ 301325 h 310942"/>
                <a:gd name="connsiteX6" fmla="*/ 9944 w 2073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 h="310942">
                  <a:moveTo>
                    <a:pt x="9944" y="310467"/>
                  </a:moveTo>
                  <a:cubicBezTo>
                    <a:pt x="4243" y="310467"/>
                    <a:pt x="-428" y="306356"/>
                    <a:pt x="-428" y="301325"/>
                  </a:cubicBezTo>
                  <a:lnTo>
                    <a:pt x="-428" y="8676"/>
                  </a:lnTo>
                  <a:cubicBezTo>
                    <a:pt x="-428" y="3675"/>
                    <a:pt x="4243" y="-476"/>
                    <a:pt x="9944" y="-476"/>
                  </a:cubicBezTo>
                  <a:cubicBezTo>
                    <a:pt x="15645" y="-476"/>
                    <a:pt x="20306" y="3645"/>
                    <a:pt x="20306" y="8676"/>
                  </a:cubicBezTo>
                  <a:lnTo>
                    <a:pt x="20306" y="301325"/>
                  </a:lnTo>
                  <a:cubicBezTo>
                    <a:pt x="20306" y="306326"/>
                    <a:pt x="15645" y="310467"/>
                    <a:pt x="9944" y="310467"/>
                  </a:cubicBezTo>
                  <a:close/>
                </a:path>
              </a:pathLst>
            </a:custGeom>
            <a:solidFill>
              <a:schemeClr val="bg1"/>
            </a:solidFill>
            <a:ln w="100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11A659D7-545E-7D7C-EC5B-F24576642BA3}"/>
                </a:ext>
              </a:extLst>
            </p:cNvPr>
            <p:cNvSpPr/>
            <p:nvPr/>
          </p:nvSpPr>
          <p:spPr>
            <a:xfrm>
              <a:off x="8864282" y="653990"/>
              <a:ext cx="83637" cy="13968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solidFill>
              <a:schemeClr val="bg1"/>
            </a:solidFill>
            <a:ln w="100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5ECEF463-33AE-27F8-33D2-45C2E833D8CC}"/>
                </a:ext>
              </a:extLst>
            </p:cNvPr>
            <p:cNvSpPr/>
            <p:nvPr/>
          </p:nvSpPr>
          <p:spPr>
            <a:xfrm>
              <a:off x="9003836" y="515776"/>
              <a:ext cx="18872" cy="283020"/>
            </a:xfrm>
            <a:custGeom>
              <a:avLst/>
              <a:gdLst>
                <a:gd name="connsiteX0" fmla="*/ 9934 w 20734"/>
                <a:gd name="connsiteY0" fmla="*/ 310437 h 310942"/>
                <a:gd name="connsiteX1" fmla="*/ -428 w 20734"/>
                <a:gd name="connsiteY1" fmla="*/ 301295 h 310942"/>
                <a:gd name="connsiteX2" fmla="*/ -428 w 20734"/>
                <a:gd name="connsiteY2" fmla="*/ 8676 h 310942"/>
                <a:gd name="connsiteX3" fmla="*/ 9934 w 20734"/>
                <a:gd name="connsiteY3" fmla="*/ -476 h 310942"/>
                <a:gd name="connsiteX4" fmla="*/ 20306 w 20734"/>
                <a:gd name="connsiteY4" fmla="*/ 8676 h 310942"/>
                <a:gd name="connsiteX5" fmla="*/ 20306 w 20734"/>
                <a:gd name="connsiteY5" fmla="*/ 301325 h 310942"/>
                <a:gd name="connsiteX6" fmla="*/ 9934 w 2073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 h="310942">
                  <a:moveTo>
                    <a:pt x="9934" y="310437"/>
                  </a:moveTo>
                  <a:cubicBezTo>
                    <a:pt x="4233" y="310437"/>
                    <a:pt x="-428" y="306326"/>
                    <a:pt x="-428" y="301295"/>
                  </a:cubicBezTo>
                  <a:lnTo>
                    <a:pt x="-428" y="8676"/>
                  </a:lnTo>
                  <a:cubicBezTo>
                    <a:pt x="-428" y="3675"/>
                    <a:pt x="4233" y="-476"/>
                    <a:pt x="9934" y="-476"/>
                  </a:cubicBezTo>
                  <a:cubicBezTo>
                    <a:pt x="15635" y="-476"/>
                    <a:pt x="20306" y="3645"/>
                    <a:pt x="20306" y="8676"/>
                  </a:cubicBezTo>
                  <a:lnTo>
                    <a:pt x="20306" y="301325"/>
                  </a:lnTo>
                  <a:cubicBezTo>
                    <a:pt x="20306" y="306326"/>
                    <a:pt x="15635" y="310467"/>
                    <a:pt x="9934" y="310467"/>
                  </a:cubicBezTo>
                  <a:close/>
                </a:path>
              </a:pathLst>
            </a:custGeom>
            <a:solidFill>
              <a:schemeClr val="bg1"/>
            </a:solidFill>
            <a:ln w="100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24D21ED-D0F1-108C-2C17-7E6DAB5796E7}"/>
                </a:ext>
              </a:extLst>
            </p:cNvPr>
            <p:cNvSpPr/>
            <p:nvPr/>
          </p:nvSpPr>
          <p:spPr>
            <a:xfrm>
              <a:off x="8975131" y="587424"/>
              <a:ext cx="83637" cy="13968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solidFill>
              <a:schemeClr val="bg1"/>
            </a:solidFill>
            <a:ln w="1000" cap="flat">
              <a:noFill/>
              <a:prstDash val="solid"/>
              <a:miter/>
            </a:ln>
          </p:spPr>
          <p:txBody>
            <a:bodyPr rtlCol="0" anchor="ctr"/>
            <a:lstStyle/>
            <a:p>
              <a:endParaRPr lang="zh-CN" altLang="en-US"/>
            </a:p>
          </p:txBody>
        </p:sp>
      </p:grpSp>
      <p:grpSp>
        <p:nvGrpSpPr>
          <p:cNvPr id="27" name="组合 26">
            <a:extLst>
              <a:ext uri="{FF2B5EF4-FFF2-40B4-BE49-F238E27FC236}">
                <a16:creationId xmlns:a16="http://schemas.microsoft.com/office/drawing/2014/main" id="{D424768D-1F9C-AACD-92D3-604022F958BE}"/>
              </a:ext>
            </a:extLst>
          </p:cNvPr>
          <p:cNvGrpSpPr>
            <a:grpSpLocks/>
          </p:cNvGrpSpPr>
          <p:nvPr/>
        </p:nvGrpSpPr>
        <p:grpSpPr>
          <a:xfrm>
            <a:off x="6502400" y="4521200"/>
            <a:ext cx="349589" cy="263166"/>
            <a:chOff x="9531065" y="3193499"/>
            <a:chExt cx="384077" cy="289128"/>
          </a:xfrm>
          <a:solidFill>
            <a:schemeClr val="bg1"/>
          </a:solidFill>
        </p:grpSpPr>
        <p:sp>
          <p:nvSpPr>
            <p:cNvPr id="28" name="任意多边形: 形状 27">
              <a:extLst>
                <a:ext uri="{FF2B5EF4-FFF2-40B4-BE49-F238E27FC236}">
                  <a16:creationId xmlns:a16="http://schemas.microsoft.com/office/drawing/2014/main" id="{25AC7324-F730-B571-F7E0-1853C5BC2418}"/>
                </a:ext>
              </a:extLst>
            </p:cNvPr>
            <p:cNvSpPr/>
            <p:nvPr/>
          </p:nvSpPr>
          <p:spPr>
            <a:xfrm>
              <a:off x="9780025" y="3319934"/>
              <a:ext cx="135117" cy="72274"/>
            </a:xfrm>
            <a:custGeom>
              <a:avLst/>
              <a:gdLst>
                <a:gd name="connsiteX0" fmla="*/ 116935 w 135117"/>
                <a:gd name="connsiteY0" fmla="*/ -476 h 72274"/>
                <a:gd name="connsiteX1" fmla="*/ 35119 w 135117"/>
                <a:gd name="connsiteY1" fmla="*/ -476 h 72274"/>
                <a:gd name="connsiteX2" fmla="*/ -428 w 135117"/>
                <a:gd name="connsiteY2" fmla="*/ 35681 h 72274"/>
                <a:gd name="connsiteX3" fmla="*/ 35119 w 135117"/>
                <a:gd name="connsiteY3" fmla="*/ 71799 h 72274"/>
                <a:gd name="connsiteX4" fmla="*/ 116935 w 135117"/>
                <a:gd name="connsiteY4" fmla="*/ 71799 h 72274"/>
                <a:gd name="connsiteX5" fmla="*/ 134689 w 135117"/>
                <a:gd name="connsiteY5" fmla="*/ 53845 h 72274"/>
                <a:gd name="connsiteX6" fmla="*/ 134689 w 135117"/>
                <a:gd name="connsiteY6" fmla="*/ 53745 h 72274"/>
                <a:gd name="connsiteX7" fmla="*/ 134689 w 135117"/>
                <a:gd name="connsiteY7" fmla="*/ 17578 h 72274"/>
                <a:gd name="connsiteX8" fmla="*/ 116935 w 135117"/>
                <a:gd name="connsiteY8" fmla="*/ -476 h 7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117" h="72274">
                  <a:moveTo>
                    <a:pt x="116935" y="-476"/>
                  </a:moveTo>
                  <a:lnTo>
                    <a:pt x="35119" y="-476"/>
                  </a:lnTo>
                  <a:cubicBezTo>
                    <a:pt x="15495" y="-476"/>
                    <a:pt x="-428" y="15707"/>
                    <a:pt x="-428" y="35681"/>
                  </a:cubicBezTo>
                  <a:cubicBezTo>
                    <a:pt x="-428" y="55656"/>
                    <a:pt x="15495" y="71799"/>
                    <a:pt x="35119" y="71799"/>
                  </a:cubicBezTo>
                  <a:lnTo>
                    <a:pt x="116935" y="71799"/>
                  </a:lnTo>
                  <a:cubicBezTo>
                    <a:pt x="126797" y="71749"/>
                    <a:pt x="134749" y="63707"/>
                    <a:pt x="134689" y="53845"/>
                  </a:cubicBezTo>
                  <a:cubicBezTo>
                    <a:pt x="134689" y="53815"/>
                    <a:pt x="134689" y="53775"/>
                    <a:pt x="134689" y="53745"/>
                  </a:cubicBezTo>
                  <a:lnTo>
                    <a:pt x="134689" y="17578"/>
                  </a:lnTo>
                  <a:cubicBezTo>
                    <a:pt x="134769" y="7696"/>
                    <a:pt x="126817" y="-386"/>
                    <a:pt x="116935" y="-476"/>
                  </a:cubicBezTo>
                  <a:close/>
                </a:path>
              </a:pathLst>
            </a:custGeom>
            <a:grpFill/>
            <a:ln w="100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224727C-C3A9-1448-9733-9CEC3112D1B2}"/>
                </a:ext>
              </a:extLst>
            </p:cNvPr>
            <p:cNvSpPr/>
            <p:nvPr/>
          </p:nvSpPr>
          <p:spPr>
            <a:xfrm>
              <a:off x="9531065" y="3193499"/>
              <a:ext cx="346720" cy="289128"/>
            </a:xfrm>
            <a:custGeom>
              <a:avLst/>
              <a:gdLst>
                <a:gd name="connsiteX0" fmla="*/ 284079 w 346720"/>
                <a:gd name="connsiteY0" fmla="*/ 107956 h 289128"/>
                <a:gd name="connsiteX1" fmla="*/ 346292 w 346720"/>
                <a:gd name="connsiteY1" fmla="*/ 107956 h 289128"/>
                <a:gd name="connsiteX2" fmla="*/ 346292 w 346720"/>
                <a:gd name="connsiteY2" fmla="*/ 35641 h 289128"/>
                <a:gd name="connsiteX3" fmla="*/ 310735 w 346720"/>
                <a:gd name="connsiteY3" fmla="*/ -476 h 289128"/>
                <a:gd name="connsiteX4" fmla="*/ 35129 w 346720"/>
                <a:gd name="connsiteY4" fmla="*/ -476 h 289128"/>
                <a:gd name="connsiteX5" fmla="*/ -428 w 346720"/>
                <a:gd name="connsiteY5" fmla="*/ 35641 h 289128"/>
                <a:gd name="connsiteX6" fmla="*/ -428 w 346720"/>
                <a:gd name="connsiteY6" fmla="*/ 252535 h 289128"/>
                <a:gd name="connsiteX7" fmla="*/ 35129 w 346720"/>
                <a:gd name="connsiteY7" fmla="*/ 288652 h 289128"/>
                <a:gd name="connsiteX8" fmla="*/ 310694 w 346720"/>
                <a:gd name="connsiteY8" fmla="*/ 288652 h 289128"/>
                <a:gd name="connsiteX9" fmla="*/ 346252 w 346720"/>
                <a:gd name="connsiteY9" fmla="*/ 252535 h 289128"/>
                <a:gd name="connsiteX10" fmla="*/ 346252 w 346720"/>
                <a:gd name="connsiteY10" fmla="*/ 216368 h 289128"/>
                <a:gd name="connsiteX11" fmla="*/ 283999 w 346720"/>
                <a:gd name="connsiteY11" fmla="*/ 216368 h 289128"/>
                <a:gd name="connsiteX12" fmla="*/ 230688 w 346720"/>
                <a:gd name="connsiteY12" fmla="*/ 162147 h 289128"/>
                <a:gd name="connsiteX13" fmla="*/ 284079 w 346720"/>
                <a:gd name="connsiteY13" fmla="*/ 107956 h 289128"/>
                <a:gd name="connsiteX14" fmla="*/ 41400 w 346720"/>
                <a:gd name="connsiteY14" fmla="*/ 66218 h 289128"/>
                <a:gd name="connsiteX15" fmla="*/ 21616 w 346720"/>
                <a:gd name="connsiteY15" fmla="*/ 46434 h 289128"/>
                <a:gd name="connsiteX16" fmla="*/ 21616 w 346720"/>
                <a:gd name="connsiteY16" fmla="*/ 46434 h 289128"/>
                <a:gd name="connsiteX17" fmla="*/ 41400 w 346720"/>
                <a:gd name="connsiteY17" fmla="*/ 26640 h 289128"/>
                <a:gd name="connsiteX18" fmla="*/ 304453 w 346720"/>
                <a:gd name="connsiteY18" fmla="*/ 26640 h 289128"/>
                <a:gd name="connsiteX19" fmla="*/ 324237 w 346720"/>
                <a:gd name="connsiteY19" fmla="*/ 46434 h 289128"/>
                <a:gd name="connsiteX20" fmla="*/ 324237 w 346720"/>
                <a:gd name="connsiteY20" fmla="*/ 46434 h 289128"/>
                <a:gd name="connsiteX21" fmla="*/ 304453 w 346720"/>
                <a:gd name="connsiteY21" fmla="*/ 66218 h 28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6720" h="289128">
                  <a:moveTo>
                    <a:pt x="284079" y="107956"/>
                  </a:moveTo>
                  <a:lnTo>
                    <a:pt x="346292" y="107956"/>
                  </a:lnTo>
                  <a:lnTo>
                    <a:pt x="346292" y="35641"/>
                  </a:lnTo>
                  <a:cubicBezTo>
                    <a:pt x="346292" y="15707"/>
                    <a:pt x="330368" y="-476"/>
                    <a:pt x="310735" y="-476"/>
                  </a:cubicBezTo>
                  <a:lnTo>
                    <a:pt x="35129" y="-476"/>
                  </a:lnTo>
                  <a:cubicBezTo>
                    <a:pt x="15455" y="-476"/>
                    <a:pt x="-428" y="15707"/>
                    <a:pt x="-428" y="35641"/>
                  </a:cubicBezTo>
                  <a:lnTo>
                    <a:pt x="-428" y="252535"/>
                  </a:lnTo>
                  <a:cubicBezTo>
                    <a:pt x="-428" y="272469"/>
                    <a:pt x="15495" y="288652"/>
                    <a:pt x="35129" y="288652"/>
                  </a:cubicBezTo>
                  <a:lnTo>
                    <a:pt x="310694" y="288652"/>
                  </a:lnTo>
                  <a:cubicBezTo>
                    <a:pt x="330328" y="288652"/>
                    <a:pt x="346252" y="272519"/>
                    <a:pt x="346252" y="252535"/>
                  </a:cubicBezTo>
                  <a:lnTo>
                    <a:pt x="346252" y="216368"/>
                  </a:lnTo>
                  <a:lnTo>
                    <a:pt x="283999" y="216368"/>
                  </a:lnTo>
                  <a:cubicBezTo>
                    <a:pt x="254603" y="216368"/>
                    <a:pt x="230688" y="192073"/>
                    <a:pt x="230688" y="162147"/>
                  </a:cubicBezTo>
                  <a:cubicBezTo>
                    <a:pt x="230688" y="132221"/>
                    <a:pt x="254593" y="107956"/>
                    <a:pt x="284079" y="107956"/>
                  </a:cubicBezTo>
                  <a:close/>
                  <a:moveTo>
                    <a:pt x="41400" y="66218"/>
                  </a:moveTo>
                  <a:cubicBezTo>
                    <a:pt x="30488" y="66188"/>
                    <a:pt x="21646" y="57346"/>
                    <a:pt x="21616" y="46434"/>
                  </a:cubicBezTo>
                  <a:lnTo>
                    <a:pt x="21616" y="46434"/>
                  </a:lnTo>
                  <a:cubicBezTo>
                    <a:pt x="21646" y="35521"/>
                    <a:pt x="30488" y="26680"/>
                    <a:pt x="41400" y="26640"/>
                  </a:cubicBezTo>
                  <a:lnTo>
                    <a:pt x="304453" y="26640"/>
                  </a:lnTo>
                  <a:cubicBezTo>
                    <a:pt x="315365" y="26680"/>
                    <a:pt x="324207" y="35521"/>
                    <a:pt x="324237" y="46434"/>
                  </a:cubicBezTo>
                  <a:lnTo>
                    <a:pt x="324237" y="46434"/>
                  </a:lnTo>
                  <a:cubicBezTo>
                    <a:pt x="324207" y="57346"/>
                    <a:pt x="315365" y="66188"/>
                    <a:pt x="304453" y="66218"/>
                  </a:cubicBezTo>
                  <a:close/>
                </a:path>
              </a:pathLst>
            </a:custGeom>
            <a:grpFill/>
            <a:ln w="1000" cap="flat">
              <a:noFill/>
              <a:prstDash val="solid"/>
              <a:miter/>
            </a:ln>
          </p:spPr>
          <p:txBody>
            <a:bodyPr rtlCol="0" anchor="ctr"/>
            <a:lstStyle/>
            <a:p>
              <a:endParaRPr lang="zh-CN" altLang="en-US"/>
            </a:p>
          </p:txBody>
        </p:sp>
      </p:grpSp>
      <p:grpSp>
        <p:nvGrpSpPr>
          <p:cNvPr id="30" name="组合 29">
            <a:extLst>
              <a:ext uri="{FF2B5EF4-FFF2-40B4-BE49-F238E27FC236}">
                <a16:creationId xmlns:a16="http://schemas.microsoft.com/office/drawing/2014/main" id="{129325B2-9D07-D4FE-B86B-89405FD590C6}"/>
              </a:ext>
            </a:extLst>
          </p:cNvPr>
          <p:cNvGrpSpPr>
            <a:grpSpLocks/>
          </p:cNvGrpSpPr>
          <p:nvPr/>
        </p:nvGrpSpPr>
        <p:grpSpPr>
          <a:xfrm>
            <a:off x="5334000" y="4432300"/>
            <a:ext cx="348488" cy="349671"/>
            <a:chOff x="9531620" y="4250883"/>
            <a:chExt cx="382868" cy="384166"/>
          </a:xfrm>
          <a:solidFill>
            <a:schemeClr val="bg1"/>
          </a:solidFill>
        </p:grpSpPr>
        <p:sp>
          <p:nvSpPr>
            <p:cNvPr id="31" name="任意多边形: 形状 30">
              <a:extLst>
                <a:ext uri="{FF2B5EF4-FFF2-40B4-BE49-F238E27FC236}">
                  <a16:creationId xmlns:a16="http://schemas.microsoft.com/office/drawing/2014/main" id="{BA32C7CD-9DE2-A574-7D01-D162A018FC0F}"/>
                </a:ext>
              </a:extLst>
            </p:cNvPr>
            <p:cNvSpPr/>
            <p:nvPr/>
          </p:nvSpPr>
          <p:spPr>
            <a:xfrm>
              <a:off x="9639267" y="4331208"/>
              <a:ext cx="167643" cy="223565"/>
            </a:xfrm>
            <a:custGeom>
              <a:avLst/>
              <a:gdLst>
                <a:gd name="connsiteX0" fmla="*/ 147651 w 167643"/>
                <a:gd name="connsiteY0" fmla="*/ 170749 h 223565"/>
                <a:gd name="connsiteX1" fmla="*/ 104913 w 167643"/>
                <a:gd name="connsiteY1" fmla="*/ 170749 h 223565"/>
                <a:gd name="connsiteX2" fmla="*/ 104053 w 167643"/>
                <a:gd name="connsiteY2" fmla="*/ 171619 h 223565"/>
                <a:gd name="connsiteX3" fmla="*/ 104053 w 167643"/>
                <a:gd name="connsiteY3" fmla="*/ 194093 h 223565"/>
                <a:gd name="connsiteX4" fmla="*/ 103833 w 167643"/>
                <a:gd name="connsiteY4" fmla="*/ 194093 h 223565"/>
                <a:gd name="connsiteX5" fmla="*/ 104343 w 167643"/>
                <a:gd name="connsiteY5" fmla="*/ 198794 h 223565"/>
                <a:gd name="connsiteX6" fmla="*/ 83478 w 167643"/>
                <a:gd name="connsiteY6" fmla="*/ 223089 h 223565"/>
                <a:gd name="connsiteX7" fmla="*/ 62634 w 167643"/>
                <a:gd name="connsiteY7" fmla="*/ 198794 h 223565"/>
                <a:gd name="connsiteX8" fmla="*/ 63144 w 167643"/>
                <a:gd name="connsiteY8" fmla="*/ 194093 h 223565"/>
                <a:gd name="connsiteX9" fmla="*/ 62634 w 167643"/>
                <a:gd name="connsiteY9" fmla="*/ 194093 h 223565"/>
                <a:gd name="connsiteX10" fmla="*/ 62634 w 167643"/>
                <a:gd name="connsiteY10" fmla="*/ 171609 h 223565"/>
                <a:gd name="connsiteX11" fmla="*/ 61764 w 167643"/>
                <a:gd name="connsiteY11" fmla="*/ 170749 h 223565"/>
                <a:gd name="connsiteX12" fmla="*/ 19326 w 167643"/>
                <a:gd name="connsiteY12" fmla="*/ 170749 h 223565"/>
                <a:gd name="connsiteX13" fmla="*/ -428 w 167643"/>
                <a:gd name="connsiteY13" fmla="*/ 155106 h 223565"/>
                <a:gd name="connsiteX14" fmla="*/ 19286 w 167643"/>
                <a:gd name="connsiteY14" fmla="*/ 135631 h 223565"/>
                <a:gd name="connsiteX15" fmla="*/ 19326 w 167643"/>
                <a:gd name="connsiteY15" fmla="*/ 135631 h 223565"/>
                <a:gd name="connsiteX16" fmla="*/ 61764 w 167643"/>
                <a:gd name="connsiteY16" fmla="*/ 135631 h 223565"/>
                <a:gd name="connsiteX17" fmla="*/ 62634 w 167643"/>
                <a:gd name="connsiteY17" fmla="*/ 134771 h 223565"/>
                <a:gd name="connsiteX18" fmla="*/ 62634 w 167643"/>
                <a:gd name="connsiteY18" fmla="*/ 113377 h 223565"/>
                <a:gd name="connsiteX19" fmla="*/ 61764 w 167643"/>
                <a:gd name="connsiteY19" fmla="*/ 112517 h 223565"/>
                <a:gd name="connsiteX20" fmla="*/ 19395 w 167643"/>
                <a:gd name="connsiteY20" fmla="*/ 112517 h 223565"/>
                <a:gd name="connsiteX21" fmla="*/ 19395 w 167643"/>
                <a:gd name="connsiteY21" fmla="*/ 112477 h 223565"/>
                <a:gd name="connsiteX22" fmla="*/ 19326 w 167643"/>
                <a:gd name="connsiteY22" fmla="*/ 112477 h 223565"/>
                <a:gd name="connsiteX23" fmla="*/ -428 w 167643"/>
                <a:gd name="connsiteY23" fmla="*/ 96824 h 223565"/>
                <a:gd name="connsiteX24" fmla="*/ 19326 w 167643"/>
                <a:gd name="connsiteY24" fmla="*/ 77370 h 223565"/>
                <a:gd name="connsiteX25" fmla="*/ 58513 w 167643"/>
                <a:gd name="connsiteY25" fmla="*/ 77370 h 223565"/>
                <a:gd name="connsiteX26" fmla="*/ 59304 w 167643"/>
                <a:gd name="connsiteY26" fmla="*/ 76790 h 223565"/>
                <a:gd name="connsiteX27" fmla="*/ 60394 w 167643"/>
                <a:gd name="connsiteY27" fmla="*/ 74549 h 223565"/>
                <a:gd name="connsiteX28" fmla="*/ 60244 w 167643"/>
                <a:gd name="connsiteY28" fmla="*/ 73459 h 223565"/>
                <a:gd name="connsiteX29" fmla="*/ 14235 w 167643"/>
                <a:gd name="connsiteY29" fmla="*/ 30450 h 223565"/>
                <a:gd name="connsiteX30" fmla="*/ 16685 w 167643"/>
                <a:gd name="connsiteY30" fmla="*/ 7006 h 223565"/>
                <a:gd name="connsiteX31" fmla="*/ 40480 w 167643"/>
                <a:gd name="connsiteY31" fmla="*/ 3105 h 223565"/>
                <a:gd name="connsiteX32" fmla="*/ 83088 w 167643"/>
                <a:gd name="connsiteY32" fmla="*/ 45113 h 223565"/>
                <a:gd name="connsiteX33" fmla="*/ 84389 w 167643"/>
                <a:gd name="connsiteY33" fmla="*/ 45113 h 223565"/>
                <a:gd name="connsiteX34" fmla="*/ 123807 w 167643"/>
                <a:gd name="connsiteY34" fmla="*/ 3735 h 223565"/>
                <a:gd name="connsiteX35" fmla="*/ 150432 w 167643"/>
                <a:gd name="connsiteY35" fmla="*/ 6335 h 223565"/>
                <a:gd name="connsiteX36" fmla="*/ 151962 w 167643"/>
                <a:gd name="connsiteY36" fmla="*/ 29420 h 223565"/>
                <a:gd name="connsiteX37" fmla="*/ 104233 w 167643"/>
                <a:gd name="connsiteY37" fmla="*/ 76080 h 223565"/>
                <a:gd name="connsiteX38" fmla="*/ 103943 w 167643"/>
                <a:gd name="connsiteY38" fmla="*/ 76800 h 223565"/>
                <a:gd name="connsiteX39" fmla="*/ 104813 w 167643"/>
                <a:gd name="connsiteY39" fmla="*/ 77590 h 223565"/>
                <a:gd name="connsiteX40" fmla="*/ 147481 w 167643"/>
                <a:gd name="connsiteY40" fmla="*/ 77590 h 223565"/>
                <a:gd name="connsiteX41" fmla="*/ 147481 w 167643"/>
                <a:gd name="connsiteY41" fmla="*/ 77660 h 223565"/>
                <a:gd name="connsiteX42" fmla="*/ 167075 w 167643"/>
                <a:gd name="connsiteY42" fmla="*/ 97124 h 223565"/>
                <a:gd name="connsiteX43" fmla="*/ 147481 w 167643"/>
                <a:gd name="connsiteY43" fmla="*/ 112697 h 223565"/>
                <a:gd name="connsiteX44" fmla="*/ 104883 w 167643"/>
                <a:gd name="connsiteY44" fmla="*/ 112697 h 223565"/>
                <a:gd name="connsiteX45" fmla="*/ 104023 w 167643"/>
                <a:gd name="connsiteY45" fmla="*/ 113567 h 223565"/>
                <a:gd name="connsiteX46" fmla="*/ 104023 w 167643"/>
                <a:gd name="connsiteY46" fmla="*/ 134961 h 223565"/>
                <a:gd name="connsiteX47" fmla="*/ 104883 w 167643"/>
                <a:gd name="connsiteY47" fmla="*/ 135822 h 223565"/>
                <a:gd name="connsiteX48" fmla="*/ 147621 w 167643"/>
                <a:gd name="connsiteY48" fmla="*/ 135822 h 223565"/>
                <a:gd name="connsiteX49" fmla="*/ 147621 w 167643"/>
                <a:gd name="connsiteY49" fmla="*/ 135892 h 223565"/>
                <a:gd name="connsiteX50" fmla="*/ 167215 w 167643"/>
                <a:gd name="connsiteY50" fmla="*/ 155356 h 223565"/>
                <a:gd name="connsiteX51" fmla="*/ 147651 w 167643"/>
                <a:gd name="connsiteY51" fmla="*/ 170749 h 22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67643" h="223565">
                  <a:moveTo>
                    <a:pt x="147651" y="170749"/>
                  </a:moveTo>
                  <a:lnTo>
                    <a:pt x="104913" y="170749"/>
                  </a:lnTo>
                  <a:cubicBezTo>
                    <a:pt x="104433" y="170759"/>
                    <a:pt x="104053" y="171139"/>
                    <a:pt x="104053" y="171619"/>
                  </a:cubicBezTo>
                  <a:lnTo>
                    <a:pt x="104053" y="194093"/>
                  </a:lnTo>
                  <a:lnTo>
                    <a:pt x="103833" y="194093"/>
                  </a:lnTo>
                  <a:cubicBezTo>
                    <a:pt x="104153" y="195644"/>
                    <a:pt x="104323" y="197214"/>
                    <a:pt x="104343" y="198794"/>
                  </a:cubicBezTo>
                  <a:cubicBezTo>
                    <a:pt x="104343" y="212177"/>
                    <a:pt x="97091" y="223089"/>
                    <a:pt x="83478" y="223089"/>
                  </a:cubicBezTo>
                  <a:cubicBezTo>
                    <a:pt x="69866" y="223089"/>
                    <a:pt x="62634" y="212247"/>
                    <a:pt x="62634" y="198794"/>
                  </a:cubicBezTo>
                  <a:cubicBezTo>
                    <a:pt x="62654" y="197214"/>
                    <a:pt x="62824" y="195644"/>
                    <a:pt x="63144" y="194093"/>
                  </a:cubicBezTo>
                  <a:lnTo>
                    <a:pt x="62634" y="194093"/>
                  </a:lnTo>
                  <a:lnTo>
                    <a:pt x="62634" y="171609"/>
                  </a:lnTo>
                  <a:cubicBezTo>
                    <a:pt x="62624" y="171129"/>
                    <a:pt x="62244" y="170749"/>
                    <a:pt x="61764" y="170749"/>
                  </a:cubicBezTo>
                  <a:lnTo>
                    <a:pt x="19326" y="170749"/>
                  </a:lnTo>
                  <a:cubicBezTo>
                    <a:pt x="8473" y="170749"/>
                    <a:pt x="-428" y="165878"/>
                    <a:pt x="-428" y="155106"/>
                  </a:cubicBezTo>
                  <a:cubicBezTo>
                    <a:pt x="-359" y="144283"/>
                    <a:pt x="8463" y="135562"/>
                    <a:pt x="19286" y="135631"/>
                  </a:cubicBezTo>
                  <a:cubicBezTo>
                    <a:pt x="19296" y="135631"/>
                    <a:pt x="19316" y="135631"/>
                    <a:pt x="19326" y="135631"/>
                  </a:cubicBezTo>
                  <a:lnTo>
                    <a:pt x="61764" y="135631"/>
                  </a:lnTo>
                  <a:cubicBezTo>
                    <a:pt x="62244" y="135631"/>
                    <a:pt x="62624" y="135251"/>
                    <a:pt x="62634" y="134771"/>
                  </a:cubicBezTo>
                  <a:lnTo>
                    <a:pt x="62634" y="113377"/>
                  </a:lnTo>
                  <a:cubicBezTo>
                    <a:pt x="62624" y="112897"/>
                    <a:pt x="62244" y="112517"/>
                    <a:pt x="61764" y="112517"/>
                  </a:cubicBezTo>
                  <a:lnTo>
                    <a:pt x="19395" y="112517"/>
                  </a:lnTo>
                  <a:lnTo>
                    <a:pt x="19395" y="112477"/>
                  </a:lnTo>
                  <a:lnTo>
                    <a:pt x="19326" y="112477"/>
                  </a:lnTo>
                  <a:cubicBezTo>
                    <a:pt x="8473" y="112477"/>
                    <a:pt x="-428" y="107596"/>
                    <a:pt x="-428" y="96824"/>
                  </a:cubicBezTo>
                  <a:cubicBezTo>
                    <a:pt x="-339" y="86002"/>
                    <a:pt x="8503" y="77290"/>
                    <a:pt x="19326" y="77370"/>
                  </a:cubicBezTo>
                  <a:lnTo>
                    <a:pt x="58513" y="77370"/>
                  </a:lnTo>
                  <a:cubicBezTo>
                    <a:pt x="58883" y="77390"/>
                    <a:pt x="59214" y="77150"/>
                    <a:pt x="59304" y="76790"/>
                  </a:cubicBezTo>
                  <a:cubicBezTo>
                    <a:pt x="59594" y="76010"/>
                    <a:pt x="59954" y="75259"/>
                    <a:pt x="60394" y="74549"/>
                  </a:cubicBezTo>
                  <a:cubicBezTo>
                    <a:pt x="60604" y="74199"/>
                    <a:pt x="60544" y="73739"/>
                    <a:pt x="60244" y="73459"/>
                  </a:cubicBezTo>
                  <a:lnTo>
                    <a:pt x="14235" y="30450"/>
                  </a:lnTo>
                  <a:cubicBezTo>
                    <a:pt x="8733" y="25099"/>
                    <a:pt x="9013" y="14537"/>
                    <a:pt x="16685" y="7006"/>
                  </a:cubicBezTo>
                  <a:cubicBezTo>
                    <a:pt x="24356" y="-526"/>
                    <a:pt x="35059" y="-2316"/>
                    <a:pt x="40480" y="3105"/>
                  </a:cubicBezTo>
                  <a:lnTo>
                    <a:pt x="83088" y="45113"/>
                  </a:lnTo>
                  <a:cubicBezTo>
                    <a:pt x="83448" y="45473"/>
                    <a:pt x="84029" y="45473"/>
                    <a:pt x="84389" y="45113"/>
                  </a:cubicBezTo>
                  <a:lnTo>
                    <a:pt x="123807" y="3735"/>
                  </a:lnTo>
                  <a:cubicBezTo>
                    <a:pt x="130038" y="-2986"/>
                    <a:pt x="142690" y="-1326"/>
                    <a:pt x="150432" y="6335"/>
                  </a:cubicBezTo>
                  <a:cubicBezTo>
                    <a:pt x="158173" y="13997"/>
                    <a:pt x="159564" y="20948"/>
                    <a:pt x="151962" y="29420"/>
                  </a:cubicBezTo>
                  <a:lnTo>
                    <a:pt x="104233" y="76080"/>
                  </a:lnTo>
                  <a:cubicBezTo>
                    <a:pt x="104033" y="76260"/>
                    <a:pt x="103923" y="76530"/>
                    <a:pt x="103943" y="76800"/>
                  </a:cubicBezTo>
                  <a:cubicBezTo>
                    <a:pt x="104003" y="77240"/>
                    <a:pt x="104373" y="77570"/>
                    <a:pt x="104813" y="77590"/>
                  </a:cubicBezTo>
                  <a:lnTo>
                    <a:pt x="147481" y="77590"/>
                  </a:lnTo>
                  <a:lnTo>
                    <a:pt x="147481" y="77660"/>
                  </a:lnTo>
                  <a:cubicBezTo>
                    <a:pt x="158254" y="77660"/>
                    <a:pt x="167005" y="86351"/>
                    <a:pt x="167075" y="97124"/>
                  </a:cubicBezTo>
                  <a:cubicBezTo>
                    <a:pt x="167075" y="107836"/>
                    <a:pt x="158324" y="112697"/>
                    <a:pt x="147481" y="112697"/>
                  </a:cubicBezTo>
                  <a:lnTo>
                    <a:pt x="104883" y="112697"/>
                  </a:lnTo>
                  <a:cubicBezTo>
                    <a:pt x="104413" y="112707"/>
                    <a:pt x="104033" y="113097"/>
                    <a:pt x="104023" y="113567"/>
                  </a:cubicBezTo>
                  <a:lnTo>
                    <a:pt x="104023" y="134961"/>
                  </a:lnTo>
                  <a:cubicBezTo>
                    <a:pt x="104033" y="135431"/>
                    <a:pt x="104413" y="135812"/>
                    <a:pt x="104883" y="135822"/>
                  </a:cubicBezTo>
                  <a:lnTo>
                    <a:pt x="147621" y="135822"/>
                  </a:lnTo>
                  <a:lnTo>
                    <a:pt x="147621" y="135892"/>
                  </a:lnTo>
                  <a:cubicBezTo>
                    <a:pt x="158393" y="135892"/>
                    <a:pt x="167145" y="144583"/>
                    <a:pt x="167215" y="155356"/>
                  </a:cubicBezTo>
                  <a:cubicBezTo>
                    <a:pt x="167245" y="165878"/>
                    <a:pt x="158484" y="170669"/>
                    <a:pt x="147651" y="170749"/>
                  </a:cubicBezTo>
                  <a:close/>
                </a:path>
              </a:pathLst>
            </a:custGeom>
            <a:grpFill/>
            <a:ln w="100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84B6E2E8-A626-2255-4FE5-75EF467A377E}"/>
                </a:ext>
              </a:extLst>
            </p:cNvPr>
            <p:cNvSpPr/>
            <p:nvPr/>
          </p:nvSpPr>
          <p:spPr>
            <a:xfrm>
              <a:off x="9679391" y="4284361"/>
              <a:ext cx="235097" cy="350688"/>
            </a:xfrm>
            <a:custGeom>
              <a:avLst/>
              <a:gdLst>
                <a:gd name="connsiteX0" fmla="*/ 233243 w 235097"/>
                <a:gd name="connsiteY0" fmla="*/ 134179 h 350688"/>
                <a:gd name="connsiteX1" fmla="*/ 208858 w 235097"/>
                <a:gd name="connsiteY1" fmla="*/ 62165 h 350688"/>
                <a:gd name="connsiteX2" fmla="*/ 190594 w 235097"/>
                <a:gd name="connsiteY2" fmla="*/ 35840 h 350688"/>
                <a:gd name="connsiteX3" fmla="*/ 202447 w 235097"/>
                <a:gd name="connsiteY3" fmla="*/ 38110 h 350688"/>
                <a:gd name="connsiteX4" fmla="*/ 205287 w 235097"/>
                <a:gd name="connsiteY4" fmla="*/ 38460 h 350688"/>
                <a:gd name="connsiteX5" fmla="*/ 212599 w 235097"/>
                <a:gd name="connsiteY5" fmla="*/ 36080 h 350688"/>
                <a:gd name="connsiteX6" fmla="*/ 218600 w 235097"/>
                <a:gd name="connsiteY6" fmla="*/ 27408 h 350688"/>
                <a:gd name="connsiteX7" fmla="*/ 218600 w 235097"/>
                <a:gd name="connsiteY7" fmla="*/ 27258 h 350688"/>
                <a:gd name="connsiteX8" fmla="*/ 218600 w 235097"/>
                <a:gd name="connsiteY8" fmla="*/ 26447 h 350688"/>
                <a:gd name="connsiteX9" fmla="*/ 216550 w 235097"/>
                <a:gd name="connsiteY9" fmla="*/ 16445 h 350688"/>
                <a:gd name="connsiteX10" fmla="*/ 207878 w 235097"/>
                <a:gd name="connsiteY10" fmla="*/ 10444 h 350688"/>
                <a:gd name="connsiteX11" fmla="*/ 152527 w 235097"/>
                <a:gd name="connsiteY11" fmla="*/ -138 h 350688"/>
                <a:gd name="connsiteX12" fmla="*/ 136373 w 235097"/>
                <a:gd name="connsiteY12" fmla="*/ 10554 h 350688"/>
                <a:gd name="connsiteX13" fmla="*/ 136373 w 235097"/>
                <a:gd name="connsiteY13" fmla="*/ 10704 h 350688"/>
                <a:gd name="connsiteX14" fmla="*/ 136373 w 235097"/>
                <a:gd name="connsiteY14" fmla="*/ 11525 h 350688"/>
                <a:gd name="connsiteX15" fmla="*/ 138374 w 235097"/>
                <a:gd name="connsiteY15" fmla="*/ 21527 h 350688"/>
                <a:gd name="connsiteX16" fmla="*/ 145665 w 235097"/>
                <a:gd name="connsiteY16" fmla="*/ 27108 h 350688"/>
                <a:gd name="connsiteX17" fmla="*/ 147466 w 235097"/>
                <a:gd name="connsiteY17" fmla="*/ 28878 h 350688"/>
                <a:gd name="connsiteX18" fmla="*/ 172111 w 235097"/>
                <a:gd name="connsiteY18" fmla="*/ 262715 h 350688"/>
                <a:gd name="connsiteX19" fmla="*/ 125561 w 235097"/>
                <a:gd name="connsiteY19" fmla="*/ 302363 h 350688"/>
                <a:gd name="connsiteX20" fmla="*/ 125441 w 235097"/>
                <a:gd name="connsiteY20" fmla="*/ 302423 h 350688"/>
                <a:gd name="connsiteX21" fmla="*/ 14629 w 235097"/>
                <a:gd name="connsiteY21" fmla="*/ 322027 h 350688"/>
                <a:gd name="connsiteX22" fmla="*/ -214 w 235097"/>
                <a:gd name="connsiteY22" fmla="*/ 332279 h 350688"/>
                <a:gd name="connsiteX23" fmla="*/ 10028 w 235097"/>
                <a:gd name="connsiteY23" fmla="*/ 347122 h 350688"/>
                <a:gd name="connsiteX24" fmla="*/ 43865 w 235097"/>
                <a:gd name="connsiteY24" fmla="*/ 350213 h 350688"/>
                <a:gd name="connsiteX25" fmla="*/ 138304 w 235097"/>
                <a:gd name="connsiteY25" fmla="*/ 324458 h 350688"/>
                <a:gd name="connsiteX26" fmla="*/ 233193 w 235097"/>
                <a:gd name="connsiteY26" fmla="*/ 134219 h 35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5097" h="350688">
                  <a:moveTo>
                    <a:pt x="233243" y="134179"/>
                  </a:moveTo>
                  <a:cubicBezTo>
                    <a:pt x="230052" y="108774"/>
                    <a:pt x="221761" y="84279"/>
                    <a:pt x="208858" y="62165"/>
                  </a:cubicBezTo>
                  <a:cubicBezTo>
                    <a:pt x="203487" y="52913"/>
                    <a:pt x="197386" y="44111"/>
                    <a:pt x="190594" y="35840"/>
                  </a:cubicBezTo>
                  <a:lnTo>
                    <a:pt x="202447" y="38110"/>
                  </a:lnTo>
                  <a:cubicBezTo>
                    <a:pt x="203377" y="38340"/>
                    <a:pt x="204327" y="38460"/>
                    <a:pt x="205287" y="38460"/>
                  </a:cubicBezTo>
                  <a:cubicBezTo>
                    <a:pt x="207908" y="38430"/>
                    <a:pt x="210458" y="37600"/>
                    <a:pt x="212599" y="36080"/>
                  </a:cubicBezTo>
                  <a:cubicBezTo>
                    <a:pt x="215569" y="33999"/>
                    <a:pt x="217700" y="30928"/>
                    <a:pt x="218600" y="27408"/>
                  </a:cubicBezTo>
                  <a:lnTo>
                    <a:pt x="218600" y="27258"/>
                  </a:lnTo>
                  <a:lnTo>
                    <a:pt x="218600" y="26447"/>
                  </a:lnTo>
                  <a:cubicBezTo>
                    <a:pt x="219380" y="22977"/>
                    <a:pt x="218640" y="19326"/>
                    <a:pt x="216550" y="16445"/>
                  </a:cubicBezTo>
                  <a:cubicBezTo>
                    <a:pt x="214469" y="13465"/>
                    <a:pt x="211399" y="11335"/>
                    <a:pt x="207878" y="10444"/>
                  </a:cubicBezTo>
                  <a:lnTo>
                    <a:pt x="152527" y="-138"/>
                  </a:lnTo>
                  <a:cubicBezTo>
                    <a:pt x="145645" y="-1838"/>
                    <a:pt x="138254" y="3053"/>
                    <a:pt x="136373" y="10554"/>
                  </a:cubicBezTo>
                  <a:lnTo>
                    <a:pt x="136373" y="10704"/>
                  </a:lnTo>
                  <a:lnTo>
                    <a:pt x="136373" y="11525"/>
                  </a:lnTo>
                  <a:cubicBezTo>
                    <a:pt x="135573" y="14995"/>
                    <a:pt x="136303" y="18636"/>
                    <a:pt x="138374" y="21527"/>
                  </a:cubicBezTo>
                  <a:cubicBezTo>
                    <a:pt x="140174" y="24097"/>
                    <a:pt x="142715" y="26037"/>
                    <a:pt x="145665" y="27108"/>
                  </a:cubicBezTo>
                  <a:cubicBezTo>
                    <a:pt x="146206" y="27758"/>
                    <a:pt x="146805" y="28348"/>
                    <a:pt x="147466" y="28878"/>
                  </a:cubicBezTo>
                  <a:cubicBezTo>
                    <a:pt x="218840" y="86640"/>
                    <a:pt x="229882" y="191341"/>
                    <a:pt x="172111" y="262715"/>
                  </a:cubicBezTo>
                  <a:cubicBezTo>
                    <a:pt x="159178" y="278699"/>
                    <a:pt x="143395" y="292141"/>
                    <a:pt x="125561" y="302363"/>
                  </a:cubicBezTo>
                  <a:lnTo>
                    <a:pt x="125441" y="302423"/>
                  </a:lnTo>
                  <a:cubicBezTo>
                    <a:pt x="92074" y="322107"/>
                    <a:pt x="52726" y="329069"/>
                    <a:pt x="14629" y="322027"/>
                  </a:cubicBezTo>
                  <a:cubicBezTo>
                    <a:pt x="7698" y="320757"/>
                    <a:pt x="1056" y="325348"/>
                    <a:pt x="-214" y="332279"/>
                  </a:cubicBezTo>
                  <a:cubicBezTo>
                    <a:pt x="-1494" y="339201"/>
                    <a:pt x="3097" y="345852"/>
                    <a:pt x="10028" y="347122"/>
                  </a:cubicBezTo>
                  <a:cubicBezTo>
                    <a:pt x="21190" y="349173"/>
                    <a:pt x="32512" y="350203"/>
                    <a:pt x="43865" y="350213"/>
                  </a:cubicBezTo>
                  <a:cubicBezTo>
                    <a:pt x="77081" y="350203"/>
                    <a:pt x="109688" y="341311"/>
                    <a:pt x="138304" y="324458"/>
                  </a:cubicBezTo>
                  <a:cubicBezTo>
                    <a:pt x="205347" y="285930"/>
                    <a:pt x="242745" y="210955"/>
                    <a:pt x="233193" y="134219"/>
                  </a:cubicBezTo>
                  <a:close/>
                </a:path>
              </a:pathLst>
            </a:custGeom>
            <a:grpFill/>
            <a:ln w="100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882BD8D-6788-8EF7-576E-B124B3AD959B}"/>
                </a:ext>
              </a:extLst>
            </p:cNvPr>
            <p:cNvSpPr/>
            <p:nvPr/>
          </p:nvSpPr>
          <p:spPr>
            <a:xfrm>
              <a:off x="9531620" y="4250883"/>
              <a:ext cx="213908" cy="340758"/>
            </a:xfrm>
            <a:custGeom>
              <a:avLst/>
              <a:gdLst>
                <a:gd name="connsiteX0" fmla="*/ 58868 w 213908"/>
                <a:gd name="connsiteY0" fmla="*/ 91082 h 340758"/>
                <a:gd name="connsiteX1" fmla="*/ 200197 w 213908"/>
                <a:gd name="connsiteY1" fmla="*/ 25289 h 340758"/>
                <a:gd name="connsiteX2" fmla="*/ 200827 w 213908"/>
                <a:gd name="connsiteY2" fmla="*/ 25289 h 340758"/>
                <a:gd name="connsiteX3" fmla="*/ 213479 w 213908"/>
                <a:gd name="connsiteY3" fmla="*/ 12436 h 340758"/>
                <a:gd name="connsiteX4" fmla="*/ 201437 w 213908"/>
                <a:gd name="connsiteY4" fmla="*/ -196 h 340758"/>
                <a:gd name="connsiteX5" fmla="*/ -154 w 213908"/>
                <a:gd name="connsiteY5" fmla="*/ 180900 h 340758"/>
                <a:gd name="connsiteX6" fmla="*/ 25351 w 213908"/>
                <a:gd name="connsiteY6" fmla="*/ 287142 h 340758"/>
                <a:gd name="connsiteX7" fmla="*/ 35803 w 213908"/>
                <a:gd name="connsiteY7" fmla="*/ 304145 h 340758"/>
                <a:gd name="connsiteX8" fmla="*/ 22951 w 213908"/>
                <a:gd name="connsiteY8" fmla="*/ 301695 h 340758"/>
                <a:gd name="connsiteX9" fmla="*/ 12369 w 213908"/>
                <a:gd name="connsiteY9" fmla="*/ 303815 h 340758"/>
                <a:gd name="connsiteX10" fmla="*/ 6778 w 213908"/>
                <a:gd name="connsiteY10" fmla="*/ 312547 h 340758"/>
                <a:gd name="connsiteX11" fmla="*/ 6778 w 213908"/>
                <a:gd name="connsiteY11" fmla="*/ 313357 h 340758"/>
                <a:gd name="connsiteX12" fmla="*/ 17500 w 213908"/>
                <a:gd name="connsiteY12" fmla="*/ 329360 h 340758"/>
                <a:gd name="connsiteX13" fmla="*/ 72851 w 213908"/>
                <a:gd name="connsiteY13" fmla="*/ 339942 h 340758"/>
                <a:gd name="connsiteX14" fmla="*/ 75642 w 213908"/>
                <a:gd name="connsiteY14" fmla="*/ 340282 h 340758"/>
                <a:gd name="connsiteX15" fmla="*/ 89004 w 213908"/>
                <a:gd name="connsiteY15" fmla="*/ 329280 h 340758"/>
                <a:gd name="connsiteX16" fmla="*/ 89004 w 213908"/>
                <a:gd name="connsiteY16" fmla="*/ 329130 h 340758"/>
                <a:gd name="connsiteX17" fmla="*/ 89004 w 213908"/>
                <a:gd name="connsiteY17" fmla="*/ 328310 h 340758"/>
                <a:gd name="connsiteX18" fmla="*/ 86944 w 213908"/>
                <a:gd name="connsiteY18" fmla="*/ 318308 h 340758"/>
                <a:gd name="connsiteX19" fmla="*/ 78272 w 213908"/>
                <a:gd name="connsiteY19" fmla="*/ 312307 h 340758"/>
                <a:gd name="connsiteX20" fmla="*/ 76512 w 213908"/>
                <a:gd name="connsiteY20" fmla="*/ 311967 h 340758"/>
                <a:gd name="connsiteX21" fmla="*/ 76092 w 213908"/>
                <a:gd name="connsiteY21" fmla="*/ 311536 h 340758"/>
                <a:gd name="connsiteX22" fmla="*/ 47766 w 213908"/>
                <a:gd name="connsiteY22" fmla="*/ 275069 h 340758"/>
                <a:gd name="connsiteX23" fmla="*/ 47506 w 213908"/>
                <a:gd name="connsiteY23" fmla="*/ 274599 h 340758"/>
                <a:gd name="connsiteX24" fmla="*/ 58838 w 213908"/>
                <a:gd name="connsiteY24" fmla="*/ 91112 h 34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3908" h="340758">
                  <a:moveTo>
                    <a:pt x="58868" y="91082"/>
                  </a:moveTo>
                  <a:cubicBezTo>
                    <a:pt x="92195" y="47123"/>
                    <a:pt x="145106" y="22488"/>
                    <a:pt x="200197" y="25289"/>
                  </a:cubicBezTo>
                  <a:lnTo>
                    <a:pt x="200827" y="25289"/>
                  </a:lnTo>
                  <a:cubicBezTo>
                    <a:pt x="207868" y="25239"/>
                    <a:pt x="213539" y="19477"/>
                    <a:pt x="213479" y="12436"/>
                  </a:cubicBezTo>
                  <a:cubicBezTo>
                    <a:pt x="213429" y="5705"/>
                    <a:pt x="208158" y="173"/>
                    <a:pt x="201437" y="-196"/>
                  </a:cubicBezTo>
                  <a:cubicBezTo>
                    <a:pt x="95756" y="-5858"/>
                    <a:pt x="5507" y="75229"/>
                    <a:pt x="-154" y="180900"/>
                  </a:cubicBezTo>
                  <a:cubicBezTo>
                    <a:pt x="-2144" y="218037"/>
                    <a:pt x="6718" y="254955"/>
                    <a:pt x="25351" y="287142"/>
                  </a:cubicBezTo>
                  <a:cubicBezTo>
                    <a:pt x="28462" y="293033"/>
                    <a:pt x="31953" y="298714"/>
                    <a:pt x="35803" y="304145"/>
                  </a:cubicBezTo>
                  <a:lnTo>
                    <a:pt x="22951" y="301695"/>
                  </a:lnTo>
                  <a:cubicBezTo>
                    <a:pt x="19280" y="300854"/>
                    <a:pt x="15429" y="301624"/>
                    <a:pt x="12369" y="303815"/>
                  </a:cubicBezTo>
                  <a:cubicBezTo>
                    <a:pt x="9338" y="305795"/>
                    <a:pt x="7308" y="308966"/>
                    <a:pt x="6778" y="312547"/>
                  </a:cubicBezTo>
                  <a:lnTo>
                    <a:pt x="6778" y="313357"/>
                  </a:lnTo>
                  <a:cubicBezTo>
                    <a:pt x="5167" y="320208"/>
                    <a:pt x="10038" y="327530"/>
                    <a:pt x="17500" y="329360"/>
                  </a:cubicBezTo>
                  <a:lnTo>
                    <a:pt x="72851" y="339942"/>
                  </a:lnTo>
                  <a:cubicBezTo>
                    <a:pt x="73761" y="340172"/>
                    <a:pt x="74701" y="340282"/>
                    <a:pt x="75642" y="340282"/>
                  </a:cubicBezTo>
                  <a:cubicBezTo>
                    <a:pt x="81643" y="340282"/>
                    <a:pt x="87374" y="335741"/>
                    <a:pt x="89004" y="329280"/>
                  </a:cubicBezTo>
                  <a:lnTo>
                    <a:pt x="89004" y="329130"/>
                  </a:lnTo>
                  <a:lnTo>
                    <a:pt x="89004" y="328310"/>
                  </a:lnTo>
                  <a:cubicBezTo>
                    <a:pt x="89774" y="324839"/>
                    <a:pt x="89024" y="321198"/>
                    <a:pt x="86944" y="318308"/>
                  </a:cubicBezTo>
                  <a:cubicBezTo>
                    <a:pt x="84863" y="315337"/>
                    <a:pt x="81793" y="313207"/>
                    <a:pt x="78272" y="312307"/>
                  </a:cubicBezTo>
                  <a:lnTo>
                    <a:pt x="76512" y="311967"/>
                  </a:lnTo>
                  <a:cubicBezTo>
                    <a:pt x="76372" y="311826"/>
                    <a:pt x="76242" y="311677"/>
                    <a:pt x="76092" y="311536"/>
                  </a:cubicBezTo>
                  <a:cubicBezTo>
                    <a:pt x="64649" y="301084"/>
                    <a:pt x="55067" y="288752"/>
                    <a:pt x="47766" y="275069"/>
                  </a:cubicBezTo>
                  <a:cubicBezTo>
                    <a:pt x="47686" y="274909"/>
                    <a:pt x="47596" y="274759"/>
                    <a:pt x="47506" y="274599"/>
                  </a:cubicBezTo>
                  <a:cubicBezTo>
                    <a:pt x="14019" y="216727"/>
                    <a:pt x="18490" y="144423"/>
                    <a:pt x="58838" y="91112"/>
                  </a:cubicBezTo>
                  <a:close/>
                </a:path>
              </a:pathLst>
            </a:custGeom>
            <a:grpFill/>
            <a:ln w="1000" cap="flat">
              <a:noFill/>
              <a:prstDash val="solid"/>
              <a:miter/>
            </a:ln>
          </p:spPr>
          <p:txBody>
            <a:bodyPr rtlCol="0" anchor="ctr"/>
            <a:lstStyle/>
            <a:p>
              <a:endParaRPr lang="zh-CN" altLang="en-US"/>
            </a:p>
          </p:txBody>
        </p:sp>
      </p:grpSp>
      <p:grpSp>
        <p:nvGrpSpPr>
          <p:cNvPr id="34" name="组合 33">
            <a:extLst>
              <a:ext uri="{FF2B5EF4-FFF2-40B4-BE49-F238E27FC236}">
                <a16:creationId xmlns:a16="http://schemas.microsoft.com/office/drawing/2014/main" id="{95362CCB-21FE-3201-EF12-A667CE08AE35}"/>
              </a:ext>
            </a:extLst>
          </p:cNvPr>
          <p:cNvGrpSpPr>
            <a:grpSpLocks/>
          </p:cNvGrpSpPr>
          <p:nvPr/>
        </p:nvGrpSpPr>
        <p:grpSpPr>
          <a:xfrm>
            <a:off x="6489700" y="2413000"/>
            <a:ext cx="349589" cy="344445"/>
            <a:chOff x="7754326" y="2049328"/>
            <a:chExt cx="384077" cy="378426"/>
          </a:xfrm>
          <a:solidFill>
            <a:schemeClr val="bg1"/>
          </a:solidFill>
        </p:grpSpPr>
        <p:sp>
          <p:nvSpPr>
            <p:cNvPr id="35" name="任意多边形: 形状 34">
              <a:extLst>
                <a:ext uri="{FF2B5EF4-FFF2-40B4-BE49-F238E27FC236}">
                  <a16:creationId xmlns:a16="http://schemas.microsoft.com/office/drawing/2014/main" id="{13418E26-C556-E13E-2FBC-2666C00B44A9}"/>
                </a:ext>
              </a:extLst>
            </p:cNvPr>
            <p:cNvSpPr/>
            <p:nvPr/>
          </p:nvSpPr>
          <p:spPr>
            <a:xfrm>
              <a:off x="7765619" y="2282595"/>
              <a:ext cx="71174" cy="95459"/>
            </a:xfrm>
            <a:custGeom>
              <a:avLst/>
              <a:gdLst>
                <a:gd name="connsiteX0" fmla="*/ 63965 w 71174"/>
                <a:gd name="connsiteY0" fmla="*/ 94984 h 95459"/>
                <a:gd name="connsiteX1" fmla="*/ 6353 w 71174"/>
                <a:gd name="connsiteY1" fmla="*/ 94984 h 95459"/>
                <a:gd name="connsiteX2" fmla="*/ -428 w 71174"/>
                <a:gd name="connsiteY2" fmla="*/ 89572 h 95459"/>
                <a:gd name="connsiteX3" fmla="*/ -428 w 71174"/>
                <a:gd name="connsiteY3" fmla="*/ 4925 h 95459"/>
                <a:gd name="connsiteX4" fmla="*/ 6353 w 71174"/>
                <a:gd name="connsiteY4" fmla="*/ -476 h 95459"/>
                <a:gd name="connsiteX5" fmla="*/ 63965 w 71174"/>
                <a:gd name="connsiteY5" fmla="*/ -476 h 95459"/>
                <a:gd name="connsiteX6" fmla="*/ 70746 w 71174"/>
                <a:gd name="connsiteY6" fmla="*/ 4925 h 95459"/>
                <a:gd name="connsiteX7" fmla="*/ 70746 w 71174"/>
                <a:gd name="connsiteY7" fmla="*/ 89572 h 95459"/>
                <a:gd name="connsiteX8" fmla="*/ 63965 w 71174"/>
                <a:gd name="connsiteY8" fmla="*/ 94984 h 9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74" h="95459">
                  <a:moveTo>
                    <a:pt x="63965" y="94984"/>
                  </a:moveTo>
                  <a:lnTo>
                    <a:pt x="6353" y="94984"/>
                  </a:lnTo>
                  <a:cubicBezTo>
                    <a:pt x="2962" y="94984"/>
                    <a:pt x="-428" y="92273"/>
                    <a:pt x="-428" y="89572"/>
                  </a:cubicBezTo>
                  <a:lnTo>
                    <a:pt x="-428" y="4925"/>
                  </a:lnTo>
                  <a:cubicBezTo>
                    <a:pt x="-428" y="2225"/>
                    <a:pt x="2962" y="-476"/>
                    <a:pt x="6353" y="-476"/>
                  </a:cubicBezTo>
                  <a:lnTo>
                    <a:pt x="63965" y="-476"/>
                  </a:lnTo>
                  <a:cubicBezTo>
                    <a:pt x="67355" y="-476"/>
                    <a:pt x="70746" y="2225"/>
                    <a:pt x="70746" y="4925"/>
                  </a:cubicBezTo>
                  <a:lnTo>
                    <a:pt x="70746" y="89572"/>
                  </a:lnTo>
                  <a:cubicBezTo>
                    <a:pt x="70746" y="92273"/>
                    <a:pt x="68486" y="94984"/>
                    <a:pt x="63965" y="94984"/>
                  </a:cubicBezTo>
                  <a:close/>
                </a:path>
              </a:pathLst>
            </a:custGeom>
            <a:grpFill/>
            <a:ln w="100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9BE3827-48B8-4A1B-3E0D-9970D9B78FED}"/>
                </a:ext>
              </a:extLst>
            </p:cNvPr>
            <p:cNvSpPr/>
            <p:nvPr/>
          </p:nvSpPr>
          <p:spPr>
            <a:xfrm>
              <a:off x="7861638" y="2137716"/>
              <a:ext cx="72294" cy="240338"/>
            </a:xfrm>
            <a:custGeom>
              <a:avLst/>
              <a:gdLst>
                <a:gd name="connsiteX0" fmla="*/ 65095 w 72294"/>
                <a:gd name="connsiteY0" fmla="*/ 239863 h 240338"/>
                <a:gd name="connsiteX1" fmla="*/ 6353 w 72294"/>
                <a:gd name="connsiteY1" fmla="*/ 239863 h 240338"/>
                <a:gd name="connsiteX2" fmla="*/ -428 w 72294"/>
                <a:gd name="connsiteY2" fmla="*/ 233591 h 240338"/>
                <a:gd name="connsiteX3" fmla="*/ -428 w 72294"/>
                <a:gd name="connsiteY3" fmla="*/ 5796 h 240338"/>
                <a:gd name="connsiteX4" fmla="*/ 6353 w 72294"/>
                <a:gd name="connsiteY4" fmla="*/ -476 h 240338"/>
                <a:gd name="connsiteX5" fmla="*/ 65095 w 72294"/>
                <a:gd name="connsiteY5" fmla="*/ -476 h 240338"/>
                <a:gd name="connsiteX6" fmla="*/ 71866 w 72294"/>
                <a:gd name="connsiteY6" fmla="*/ 5796 h 240338"/>
                <a:gd name="connsiteX7" fmla="*/ 71866 w 72294"/>
                <a:gd name="connsiteY7" fmla="*/ 233551 h 240338"/>
                <a:gd name="connsiteX8" fmla="*/ 65095 w 72294"/>
                <a:gd name="connsiteY8" fmla="*/ 239823 h 2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240338">
                  <a:moveTo>
                    <a:pt x="65095" y="239863"/>
                  </a:moveTo>
                  <a:lnTo>
                    <a:pt x="6353" y="239863"/>
                  </a:lnTo>
                  <a:cubicBezTo>
                    <a:pt x="2962" y="239863"/>
                    <a:pt x="-428" y="236722"/>
                    <a:pt x="-428" y="233591"/>
                  </a:cubicBezTo>
                  <a:lnTo>
                    <a:pt x="-428" y="5796"/>
                  </a:lnTo>
                  <a:cubicBezTo>
                    <a:pt x="-428" y="2665"/>
                    <a:pt x="2962" y="-476"/>
                    <a:pt x="6353" y="-476"/>
                  </a:cubicBezTo>
                  <a:lnTo>
                    <a:pt x="65095" y="-476"/>
                  </a:lnTo>
                  <a:cubicBezTo>
                    <a:pt x="68486" y="-476"/>
                    <a:pt x="71866" y="2665"/>
                    <a:pt x="71866" y="5796"/>
                  </a:cubicBezTo>
                  <a:lnTo>
                    <a:pt x="71866" y="233551"/>
                  </a:lnTo>
                  <a:cubicBezTo>
                    <a:pt x="71866" y="236682"/>
                    <a:pt x="68486" y="239823"/>
                    <a:pt x="65095" y="239823"/>
                  </a:cubicBezTo>
                  <a:close/>
                </a:path>
              </a:pathLst>
            </a:custGeom>
            <a:grpFill/>
            <a:ln w="100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BCFEC74-9C04-85A5-4EBD-19A644E078F5}"/>
                </a:ext>
              </a:extLst>
            </p:cNvPr>
            <p:cNvSpPr/>
            <p:nvPr/>
          </p:nvSpPr>
          <p:spPr>
            <a:xfrm>
              <a:off x="7958788" y="2187136"/>
              <a:ext cx="72294" cy="190918"/>
            </a:xfrm>
            <a:custGeom>
              <a:avLst/>
              <a:gdLst>
                <a:gd name="connsiteX0" fmla="*/ 65095 w 72294"/>
                <a:gd name="connsiteY0" fmla="*/ 190443 h 190918"/>
                <a:gd name="connsiteX1" fmla="*/ 6353 w 72294"/>
                <a:gd name="connsiteY1" fmla="*/ 190443 h 190918"/>
                <a:gd name="connsiteX2" fmla="*/ -428 w 72294"/>
                <a:gd name="connsiteY2" fmla="*/ 183661 h 190918"/>
                <a:gd name="connsiteX3" fmla="*/ -428 w 72294"/>
                <a:gd name="connsiteY3" fmla="*/ 6306 h 190918"/>
                <a:gd name="connsiteX4" fmla="*/ 6353 w 72294"/>
                <a:gd name="connsiteY4" fmla="*/ -476 h 190918"/>
                <a:gd name="connsiteX5" fmla="*/ 65095 w 72294"/>
                <a:gd name="connsiteY5" fmla="*/ -476 h 190918"/>
                <a:gd name="connsiteX6" fmla="*/ 71866 w 72294"/>
                <a:gd name="connsiteY6" fmla="*/ 6306 h 190918"/>
                <a:gd name="connsiteX7" fmla="*/ 71866 w 72294"/>
                <a:gd name="connsiteY7" fmla="*/ 183661 h 190918"/>
                <a:gd name="connsiteX8" fmla="*/ 65095 w 72294"/>
                <a:gd name="connsiteY8" fmla="*/ 190443 h 19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190918">
                  <a:moveTo>
                    <a:pt x="65095" y="190443"/>
                  </a:moveTo>
                  <a:lnTo>
                    <a:pt x="6353" y="190443"/>
                  </a:lnTo>
                  <a:cubicBezTo>
                    <a:pt x="2712" y="190193"/>
                    <a:pt x="-178" y="187302"/>
                    <a:pt x="-428" y="183661"/>
                  </a:cubicBezTo>
                  <a:lnTo>
                    <a:pt x="-428" y="6306"/>
                  </a:lnTo>
                  <a:cubicBezTo>
                    <a:pt x="-178" y="2665"/>
                    <a:pt x="2712" y="-226"/>
                    <a:pt x="6353" y="-476"/>
                  </a:cubicBezTo>
                  <a:lnTo>
                    <a:pt x="65095" y="-476"/>
                  </a:lnTo>
                  <a:cubicBezTo>
                    <a:pt x="68736" y="-226"/>
                    <a:pt x="71626" y="2665"/>
                    <a:pt x="71866" y="6306"/>
                  </a:cubicBezTo>
                  <a:lnTo>
                    <a:pt x="71866" y="183661"/>
                  </a:lnTo>
                  <a:cubicBezTo>
                    <a:pt x="71626" y="187302"/>
                    <a:pt x="68736" y="190193"/>
                    <a:pt x="65095" y="190443"/>
                  </a:cubicBezTo>
                  <a:close/>
                </a:path>
              </a:pathLst>
            </a:custGeom>
            <a:grpFill/>
            <a:ln w="100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D3ED80D-AD28-1D31-13A0-4750804E4DFA}"/>
                </a:ext>
              </a:extLst>
            </p:cNvPr>
            <p:cNvSpPr/>
            <p:nvPr/>
          </p:nvSpPr>
          <p:spPr>
            <a:xfrm>
              <a:off x="8055937" y="2049328"/>
              <a:ext cx="72294" cy="328726"/>
            </a:xfrm>
            <a:custGeom>
              <a:avLst/>
              <a:gdLst>
                <a:gd name="connsiteX0" fmla="*/ 65095 w 72294"/>
                <a:gd name="connsiteY0" fmla="*/ 328251 h 328726"/>
                <a:gd name="connsiteX1" fmla="*/ 6353 w 72294"/>
                <a:gd name="connsiteY1" fmla="*/ 328251 h 328726"/>
                <a:gd name="connsiteX2" fmla="*/ -428 w 72294"/>
                <a:gd name="connsiteY2" fmla="*/ 321469 h 328726"/>
                <a:gd name="connsiteX3" fmla="*/ -428 w 72294"/>
                <a:gd name="connsiteY3" fmla="*/ 6296 h 328726"/>
                <a:gd name="connsiteX4" fmla="*/ 6353 w 72294"/>
                <a:gd name="connsiteY4" fmla="*/ -476 h 328726"/>
                <a:gd name="connsiteX5" fmla="*/ 65095 w 72294"/>
                <a:gd name="connsiteY5" fmla="*/ -476 h 328726"/>
                <a:gd name="connsiteX6" fmla="*/ 71866 w 72294"/>
                <a:gd name="connsiteY6" fmla="*/ 6296 h 328726"/>
                <a:gd name="connsiteX7" fmla="*/ 71866 w 72294"/>
                <a:gd name="connsiteY7" fmla="*/ 321469 h 328726"/>
                <a:gd name="connsiteX8" fmla="*/ 65095 w 72294"/>
                <a:gd name="connsiteY8" fmla="*/ 328251 h 3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328726">
                  <a:moveTo>
                    <a:pt x="65095" y="328251"/>
                  </a:moveTo>
                  <a:lnTo>
                    <a:pt x="6353" y="328251"/>
                  </a:lnTo>
                  <a:cubicBezTo>
                    <a:pt x="2712" y="328001"/>
                    <a:pt x="-178" y="325110"/>
                    <a:pt x="-428" y="321469"/>
                  </a:cubicBezTo>
                  <a:lnTo>
                    <a:pt x="-428" y="6296"/>
                  </a:lnTo>
                  <a:cubicBezTo>
                    <a:pt x="-178" y="2655"/>
                    <a:pt x="2712" y="-236"/>
                    <a:pt x="6353" y="-476"/>
                  </a:cubicBezTo>
                  <a:lnTo>
                    <a:pt x="65095" y="-476"/>
                  </a:lnTo>
                  <a:cubicBezTo>
                    <a:pt x="68726" y="-236"/>
                    <a:pt x="71626" y="2665"/>
                    <a:pt x="71866" y="6296"/>
                  </a:cubicBezTo>
                  <a:lnTo>
                    <a:pt x="71866" y="321469"/>
                  </a:lnTo>
                  <a:cubicBezTo>
                    <a:pt x="71626" y="325110"/>
                    <a:pt x="68736" y="328001"/>
                    <a:pt x="65095" y="328251"/>
                  </a:cubicBezTo>
                  <a:close/>
                </a:path>
              </a:pathLst>
            </a:custGeom>
            <a:grpFill/>
            <a:ln w="100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DB30F80-62DD-07B3-6D65-EF1B4CC888FD}"/>
                </a:ext>
              </a:extLst>
            </p:cNvPr>
            <p:cNvSpPr/>
            <p:nvPr/>
          </p:nvSpPr>
          <p:spPr>
            <a:xfrm>
              <a:off x="7754326" y="2400639"/>
              <a:ext cx="384077" cy="27115"/>
            </a:xfrm>
            <a:custGeom>
              <a:avLst/>
              <a:gdLst>
                <a:gd name="connsiteX0" fmla="*/ 376868 w 384077"/>
                <a:gd name="connsiteY0" fmla="*/ 26640 h 27115"/>
                <a:gd name="connsiteX1" fmla="*/ 6343 w 384077"/>
                <a:gd name="connsiteY1" fmla="*/ 26640 h 27115"/>
                <a:gd name="connsiteX2" fmla="*/ -428 w 384077"/>
                <a:gd name="connsiteY2" fmla="*/ 19858 h 27115"/>
                <a:gd name="connsiteX3" fmla="*/ -428 w 384077"/>
                <a:gd name="connsiteY3" fmla="*/ 6306 h 27115"/>
                <a:gd name="connsiteX4" fmla="*/ 6343 w 384077"/>
                <a:gd name="connsiteY4" fmla="*/ -476 h 27115"/>
                <a:gd name="connsiteX5" fmla="*/ 376868 w 384077"/>
                <a:gd name="connsiteY5" fmla="*/ -476 h 27115"/>
                <a:gd name="connsiteX6" fmla="*/ 383649 w 384077"/>
                <a:gd name="connsiteY6" fmla="*/ 6306 h 27115"/>
                <a:gd name="connsiteX7" fmla="*/ 383649 w 384077"/>
                <a:gd name="connsiteY7" fmla="*/ 20989 h 27115"/>
                <a:gd name="connsiteX8" fmla="*/ 376868 w 384077"/>
                <a:gd name="connsiteY8" fmla="*/ 26640 h 2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77" h="27115">
                  <a:moveTo>
                    <a:pt x="376868" y="26640"/>
                  </a:moveTo>
                  <a:lnTo>
                    <a:pt x="6343" y="26640"/>
                  </a:lnTo>
                  <a:cubicBezTo>
                    <a:pt x="2712" y="26390"/>
                    <a:pt x="-178" y="23489"/>
                    <a:pt x="-428" y="19858"/>
                  </a:cubicBezTo>
                  <a:lnTo>
                    <a:pt x="-428" y="6306"/>
                  </a:lnTo>
                  <a:cubicBezTo>
                    <a:pt x="-178" y="2675"/>
                    <a:pt x="2712" y="-226"/>
                    <a:pt x="6343" y="-476"/>
                  </a:cubicBezTo>
                  <a:lnTo>
                    <a:pt x="376868" y="-476"/>
                  </a:lnTo>
                  <a:cubicBezTo>
                    <a:pt x="380508" y="-226"/>
                    <a:pt x="383399" y="2665"/>
                    <a:pt x="383649" y="6306"/>
                  </a:cubicBezTo>
                  <a:lnTo>
                    <a:pt x="383649" y="20989"/>
                  </a:lnTo>
                  <a:cubicBezTo>
                    <a:pt x="383649" y="24379"/>
                    <a:pt x="381389" y="26640"/>
                    <a:pt x="376868" y="26640"/>
                  </a:cubicBezTo>
                  <a:close/>
                </a:path>
              </a:pathLst>
            </a:custGeom>
            <a:grpFill/>
            <a:ln w="1000" cap="flat">
              <a:noFill/>
              <a:prstDash val="solid"/>
              <a:miter/>
            </a:ln>
          </p:spPr>
          <p:txBody>
            <a:bodyPr rtlCol="0" anchor="ctr"/>
            <a:lstStyle/>
            <a:p>
              <a:endParaRPr lang="zh-CN" altLang="en-US"/>
            </a:p>
          </p:txBody>
        </p:sp>
      </p:grpSp>
      <p:sp>
        <p:nvSpPr>
          <p:cNvPr id="40" name="文本框 39">
            <a:extLst>
              <a:ext uri="{FF2B5EF4-FFF2-40B4-BE49-F238E27FC236}">
                <a16:creationId xmlns:a16="http://schemas.microsoft.com/office/drawing/2014/main" id="{9275A394-4C43-C3F9-C303-D5D5960C5B61}"/>
              </a:ext>
            </a:extLst>
          </p:cNvPr>
          <p:cNvSpPr txBox="1"/>
          <p:nvPr/>
        </p:nvSpPr>
        <p:spPr>
          <a:xfrm>
            <a:off x="5614768" y="3198774"/>
            <a:ext cx="1023886" cy="987065"/>
          </a:xfrm>
          <a:prstGeom prst="rect">
            <a:avLst/>
          </a:prstGeom>
          <a:noFill/>
          <a:ln>
            <a:noFill/>
          </a:ln>
        </p:spPr>
        <p:txBody>
          <a:bodyPr wrap="square">
            <a:spAutoFit/>
          </a:bodyPr>
          <a:lstStyle/>
          <a:p>
            <a:pPr>
              <a:lnSpc>
                <a:spcPct val="90000"/>
              </a:lnSpc>
              <a:spcBef>
                <a:spcPct val="0"/>
              </a:spcBef>
            </a:pPr>
            <a:r>
              <a:rPr lang="zh-CN" altLang="en-US" sz="3200">
                <a:solidFill>
                  <a:schemeClr val="accent1"/>
                </a:solidFill>
                <a:latin typeface="+mj-ea"/>
                <a:ea typeface="+mj-ea"/>
              </a:rPr>
              <a:t>问题分析</a:t>
            </a:r>
          </a:p>
        </p:txBody>
      </p:sp>
      <p:grpSp>
        <p:nvGrpSpPr>
          <p:cNvPr id="41" name="组合 40">
            <a:extLst>
              <a:ext uri="{FF2B5EF4-FFF2-40B4-BE49-F238E27FC236}">
                <a16:creationId xmlns:a16="http://schemas.microsoft.com/office/drawing/2014/main" id="{36747967-5F07-45C4-F9FE-5D0A1F3A3FB6}"/>
              </a:ext>
            </a:extLst>
          </p:cNvPr>
          <p:cNvGrpSpPr/>
          <p:nvPr/>
        </p:nvGrpSpPr>
        <p:grpSpPr>
          <a:xfrm>
            <a:off x="7263403" y="1402800"/>
            <a:ext cx="3019035" cy="916596"/>
            <a:chOff x="8710457" y="2165842"/>
            <a:chExt cx="3019035" cy="916596"/>
          </a:xfrm>
        </p:grpSpPr>
        <p:sp>
          <p:nvSpPr>
            <p:cNvPr id="42" name="文本框 41">
              <a:extLst>
                <a:ext uri="{FF2B5EF4-FFF2-40B4-BE49-F238E27FC236}">
                  <a16:creationId xmlns:a16="http://schemas.microsoft.com/office/drawing/2014/main" id="{1322FBB5-C9D3-8055-EC3F-B49724B81720}"/>
                </a:ext>
              </a:extLst>
            </p:cNvPr>
            <p:cNvSpPr txBox="1"/>
            <p:nvPr/>
          </p:nvSpPr>
          <p:spPr>
            <a:xfrm flipH="1">
              <a:off x="8710457" y="2165842"/>
              <a:ext cx="1539897" cy="400110"/>
            </a:xfrm>
            <a:prstGeom prst="rect">
              <a:avLst/>
            </a:prstGeom>
            <a:noFill/>
          </p:spPr>
          <p:txBody>
            <a:bodyPr wrap="square">
              <a:spAutoFit/>
            </a:bodyPr>
            <a:lstStyle/>
            <a:p>
              <a:r>
                <a:rPr lang="zh-CN" altLang="en-US" sz="2000">
                  <a:solidFill>
                    <a:schemeClr val="accent1"/>
                  </a:solidFill>
                  <a:latin typeface="+mj-ea"/>
                  <a:ea typeface="+mj-ea"/>
                </a:rPr>
                <a:t>关键词标题</a:t>
              </a:r>
            </a:p>
          </p:txBody>
        </p:sp>
        <p:sp>
          <p:nvSpPr>
            <p:cNvPr id="43" name="文本框 42">
              <a:extLst>
                <a:ext uri="{FF2B5EF4-FFF2-40B4-BE49-F238E27FC236}">
                  <a16:creationId xmlns:a16="http://schemas.microsoft.com/office/drawing/2014/main" id="{BBFAE563-63C0-EB15-8CBA-0494C7E7757B}"/>
                </a:ext>
              </a:extLst>
            </p:cNvPr>
            <p:cNvSpPr txBox="1"/>
            <p:nvPr/>
          </p:nvSpPr>
          <p:spPr>
            <a:xfrm flipH="1">
              <a:off x="8724098" y="2447905"/>
              <a:ext cx="3005394" cy="634533"/>
            </a:xfrm>
            <a:prstGeom prst="rect">
              <a:avLst/>
            </a:prstGeom>
            <a:noFill/>
          </p:spPr>
          <p:txBody>
            <a:bodyPr wrap="square">
              <a:spAutoFit/>
            </a:bodyPr>
            <a:lstStyle/>
            <a:p>
              <a:pPr>
                <a:lnSpc>
                  <a:spcPct val="130000"/>
                </a:lnSpc>
              </a:pPr>
              <a:r>
                <a:rPr lang="zh-CN" altLang="en-US" sz="1400" dirty="0">
                  <a:solidFill>
                    <a:schemeClr val="bg2">
                      <a:lumMod val="50000"/>
                    </a:schemeClr>
                  </a:solidFill>
                </a:rPr>
                <a:t>在这里输入你的正文，阐述与关键词标题相关的具体内容</a:t>
              </a:r>
            </a:p>
          </p:txBody>
        </p:sp>
      </p:grpSp>
      <p:grpSp>
        <p:nvGrpSpPr>
          <p:cNvPr id="44" name="组合 43">
            <a:extLst>
              <a:ext uri="{FF2B5EF4-FFF2-40B4-BE49-F238E27FC236}">
                <a16:creationId xmlns:a16="http://schemas.microsoft.com/office/drawing/2014/main" id="{C54D4124-40CF-BCC3-88D5-4A2E0DA7C35E}"/>
              </a:ext>
            </a:extLst>
          </p:cNvPr>
          <p:cNvGrpSpPr/>
          <p:nvPr/>
        </p:nvGrpSpPr>
        <p:grpSpPr>
          <a:xfrm>
            <a:off x="7790457" y="3185033"/>
            <a:ext cx="3019035" cy="916596"/>
            <a:chOff x="8710457" y="2165842"/>
            <a:chExt cx="3019035" cy="916596"/>
          </a:xfrm>
        </p:grpSpPr>
        <p:sp>
          <p:nvSpPr>
            <p:cNvPr id="45" name="文本框 44">
              <a:extLst>
                <a:ext uri="{FF2B5EF4-FFF2-40B4-BE49-F238E27FC236}">
                  <a16:creationId xmlns:a16="http://schemas.microsoft.com/office/drawing/2014/main" id="{6D73644E-21F4-C3A1-6836-90A0D9709E08}"/>
                </a:ext>
              </a:extLst>
            </p:cNvPr>
            <p:cNvSpPr txBox="1"/>
            <p:nvPr/>
          </p:nvSpPr>
          <p:spPr>
            <a:xfrm flipH="1">
              <a:off x="8710457" y="2165842"/>
              <a:ext cx="1539897" cy="400110"/>
            </a:xfrm>
            <a:prstGeom prst="rect">
              <a:avLst/>
            </a:prstGeom>
            <a:noFill/>
          </p:spPr>
          <p:txBody>
            <a:bodyPr wrap="square">
              <a:spAutoFit/>
            </a:bodyPr>
            <a:lstStyle/>
            <a:p>
              <a:r>
                <a:rPr lang="zh-CN" altLang="en-US" sz="2000">
                  <a:solidFill>
                    <a:schemeClr val="accent1"/>
                  </a:solidFill>
                  <a:latin typeface="+mj-ea"/>
                  <a:ea typeface="+mj-ea"/>
                </a:rPr>
                <a:t>关键词标题</a:t>
              </a:r>
            </a:p>
          </p:txBody>
        </p:sp>
        <p:sp>
          <p:nvSpPr>
            <p:cNvPr id="46" name="文本框 45">
              <a:extLst>
                <a:ext uri="{FF2B5EF4-FFF2-40B4-BE49-F238E27FC236}">
                  <a16:creationId xmlns:a16="http://schemas.microsoft.com/office/drawing/2014/main" id="{0386AF03-9899-D56A-864B-EE5EA37BAFB1}"/>
                </a:ext>
              </a:extLst>
            </p:cNvPr>
            <p:cNvSpPr txBox="1"/>
            <p:nvPr/>
          </p:nvSpPr>
          <p:spPr>
            <a:xfrm flipH="1">
              <a:off x="8724098" y="2447905"/>
              <a:ext cx="3005394" cy="634533"/>
            </a:xfrm>
            <a:prstGeom prst="rect">
              <a:avLst/>
            </a:prstGeom>
            <a:noFill/>
          </p:spPr>
          <p:txBody>
            <a:bodyPr wrap="square">
              <a:spAutoFit/>
            </a:bodyPr>
            <a:lstStyle/>
            <a:p>
              <a:pPr>
                <a:lnSpc>
                  <a:spcPct val="130000"/>
                </a:lnSpc>
              </a:pPr>
              <a:r>
                <a:rPr lang="zh-CN" altLang="en-US" sz="1400" dirty="0">
                  <a:solidFill>
                    <a:schemeClr val="bg2">
                      <a:lumMod val="50000"/>
                    </a:schemeClr>
                  </a:solidFill>
                </a:rPr>
                <a:t>在这里输入你的正文，阐述与关键词标题相关的具体内容</a:t>
              </a:r>
            </a:p>
          </p:txBody>
        </p:sp>
      </p:grpSp>
      <p:grpSp>
        <p:nvGrpSpPr>
          <p:cNvPr id="47" name="组合 46">
            <a:extLst>
              <a:ext uri="{FF2B5EF4-FFF2-40B4-BE49-F238E27FC236}">
                <a16:creationId xmlns:a16="http://schemas.microsoft.com/office/drawing/2014/main" id="{220CA9A5-4BE4-15EC-EB89-27EF50D9EC16}"/>
              </a:ext>
            </a:extLst>
          </p:cNvPr>
          <p:cNvGrpSpPr/>
          <p:nvPr/>
        </p:nvGrpSpPr>
        <p:grpSpPr>
          <a:xfrm>
            <a:off x="7263403" y="4917769"/>
            <a:ext cx="3019035" cy="916596"/>
            <a:chOff x="8710457" y="2165842"/>
            <a:chExt cx="3019035" cy="916596"/>
          </a:xfrm>
        </p:grpSpPr>
        <p:sp>
          <p:nvSpPr>
            <p:cNvPr id="48" name="文本框 47">
              <a:extLst>
                <a:ext uri="{FF2B5EF4-FFF2-40B4-BE49-F238E27FC236}">
                  <a16:creationId xmlns:a16="http://schemas.microsoft.com/office/drawing/2014/main" id="{B0405F3D-52C5-5285-84C4-32621274CDA6}"/>
                </a:ext>
              </a:extLst>
            </p:cNvPr>
            <p:cNvSpPr txBox="1"/>
            <p:nvPr/>
          </p:nvSpPr>
          <p:spPr>
            <a:xfrm flipH="1">
              <a:off x="8710457" y="2165842"/>
              <a:ext cx="1539897" cy="400110"/>
            </a:xfrm>
            <a:prstGeom prst="rect">
              <a:avLst/>
            </a:prstGeom>
            <a:noFill/>
          </p:spPr>
          <p:txBody>
            <a:bodyPr wrap="square">
              <a:spAutoFit/>
            </a:bodyPr>
            <a:lstStyle/>
            <a:p>
              <a:r>
                <a:rPr lang="zh-CN" altLang="en-US" sz="2000">
                  <a:solidFill>
                    <a:schemeClr val="accent1"/>
                  </a:solidFill>
                  <a:latin typeface="+mj-ea"/>
                  <a:ea typeface="+mj-ea"/>
                </a:rPr>
                <a:t>关键词标题</a:t>
              </a:r>
            </a:p>
          </p:txBody>
        </p:sp>
        <p:sp>
          <p:nvSpPr>
            <p:cNvPr id="49" name="文本框 48">
              <a:extLst>
                <a:ext uri="{FF2B5EF4-FFF2-40B4-BE49-F238E27FC236}">
                  <a16:creationId xmlns:a16="http://schemas.microsoft.com/office/drawing/2014/main" id="{310CEFEC-0C90-7BB8-5F66-1C735F7365DB}"/>
                </a:ext>
              </a:extLst>
            </p:cNvPr>
            <p:cNvSpPr txBox="1"/>
            <p:nvPr/>
          </p:nvSpPr>
          <p:spPr>
            <a:xfrm flipH="1">
              <a:off x="8724098" y="2447905"/>
              <a:ext cx="3005394" cy="634533"/>
            </a:xfrm>
            <a:prstGeom prst="rect">
              <a:avLst/>
            </a:prstGeom>
            <a:noFill/>
          </p:spPr>
          <p:txBody>
            <a:bodyPr wrap="square">
              <a:spAutoFit/>
            </a:bodyPr>
            <a:lstStyle/>
            <a:p>
              <a:pPr>
                <a:lnSpc>
                  <a:spcPct val="130000"/>
                </a:lnSpc>
              </a:pPr>
              <a:r>
                <a:rPr lang="zh-CN" altLang="en-US" sz="1400" dirty="0">
                  <a:solidFill>
                    <a:schemeClr val="bg2">
                      <a:lumMod val="50000"/>
                    </a:schemeClr>
                  </a:solidFill>
                </a:rPr>
                <a:t>在这里输入你的正文，阐述与关键词标题相关的具体内容</a:t>
              </a:r>
            </a:p>
          </p:txBody>
        </p:sp>
      </p:grpSp>
      <p:grpSp>
        <p:nvGrpSpPr>
          <p:cNvPr id="50" name="组合 49">
            <a:extLst>
              <a:ext uri="{FF2B5EF4-FFF2-40B4-BE49-F238E27FC236}">
                <a16:creationId xmlns:a16="http://schemas.microsoft.com/office/drawing/2014/main" id="{25492C1B-6E8B-0D21-24BC-830DCE362CC5}"/>
              </a:ext>
            </a:extLst>
          </p:cNvPr>
          <p:cNvGrpSpPr/>
          <p:nvPr/>
        </p:nvGrpSpPr>
        <p:grpSpPr>
          <a:xfrm>
            <a:off x="1900985" y="1402800"/>
            <a:ext cx="3005394" cy="916596"/>
            <a:chOff x="652440" y="2165842"/>
            <a:chExt cx="3005394" cy="916596"/>
          </a:xfrm>
        </p:grpSpPr>
        <p:sp>
          <p:nvSpPr>
            <p:cNvPr id="51" name="文本框 50">
              <a:extLst>
                <a:ext uri="{FF2B5EF4-FFF2-40B4-BE49-F238E27FC236}">
                  <a16:creationId xmlns:a16="http://schemas.microsoft.com/office/drawing/2014/main" id="{667799D0-28E7-CF9D-CC25-83C434206F48}"/>
                </a:ext>
              </a:extLst>
            </p:cNvPr>
            <p:cNvSpPr txBox="1"/>
            <p:nvPr/>
          </p:nvSpPr>
          <p:spPr>
            <a:xfrm flipH="1">
              <a:off x="2109384" y="2165842"/>
              <a:ext cx="1539897" cy="400110"/>
            </a:xfrm>
            <a:prstGeom prst="rect">
              <a:avLst/>
            </a:prstGeom>
            <a:noFill/>
          </p:spPr>
          <p:txBody>
            <a:bodyPr wrap="square">
              <a:spAutoFit/>
            </a:bodyPr>
            <a:lstStyle/>
            <a:p>
              <a:pPr algn="r"/>
              <a:r>
                <a:rPr lang="zh-CN" altLang="en-US" sz="2000">
                  <a:solidFill>
                    <a:schemeClr val="accent1"/>
                  </a:solidFill>
                  <a:latin typeface="+mj-ea"/>
                  <a:ea typeface="+mj-ea"/>
                </a:rPr>
                <a:t>关键词标题</a:t>
              </a:r>
            </a:p>
          </p:txBody>
        </p:sp>
        <p:sp>
          <p:nvSpPr>
            <p:cNvPr id="52" name="文本框 51">
              <a:extLst>
                <a:ext uri="{FF2B5EF4-FFF2-40B4-BE49-F238E27FC236}">
                  <a16:creationId xmlns:a16="http://schemas.microsoft.com/office/drawing/2014/main" id="{061A9061-66E5-FCA9-90E6-48D0C8B1AB62}"/>
                </a:ext>
              </a:extLst>
            </p:cNvPr>
            <p:cNvSpPr txBox="1"/>
            <p:nvPr/>
          </p:nvSpPr>
          <p:spPr>
            <a:xfrm flipH="1">
              <a:off x="652440" y="2447905"/>
              <a:ext cx="3005394" cy="634533"/>
            </a:xfrm>
            <a:prstGeom prst="rect">
              <a:avLst/>
            </a:prstGeom>
            <a:noFill/>
          </p:spPr>
          <p:txBody>
            <a:bodyPr wrap="square">
              <a:spAutoFit/>
            </a:bodyPr>
            <a:lstStyle/>
            <a:p>
              <a:pPr algn="r">
                <a:lnSpc>
                  <a:spcPct val="130000"/>
                </a:lnSpc>
              </a:pPr>
              <a:r>
                <a:rPr lang="zh-CN" altLang="en-US" sz="1400" dirty="0">
                  <a:solidFill>
                    <a:schemeClr val="bg2">
                      <a:lumMod val="50000"/>
                    </a:schemeClr>
                  </a:solidFill>
                </a:rPr>
                <a:t>在这里输入你的正文，阐述与关键词标题相关的具体内容</a:t>
              </a:r>
            </a:p>
          </p:txBody>
        </p:sp>
      </p:grpSp>
      <p:grpSp>
        <p:nvGrpSpPr>
          <p:cNvPr id="53" name="组合 52">
            <a:extLst>
              <a:ext uri="{FF2B5EF4-FFF2-40B4-BE49-F238E27FC236}">
                <a16:creationId xmlns:a16="http://schemas.microsoft.com/office/drawing/2014/main" id="{0C5F5E68-2C3A-5885-DB61-845378E487F3}"/>
              </a:ext>
            </a:extLst>
          </p:cNvPr>
          <p:cNvGrpSpPr/>
          <p:nvPr/>
        </p:nvGrpSpPr>
        <p:grpSpPr>
          <a:xfrm>
            <a:off x="1382509" y="3185033"/>
            <a:ext cx="3005394" cy="916596"/>
            <a:chOff x="652440" y="2165842"/>
            <a:chExt cx="3005394" cy="916596"/>
          </a:xfrm>
        </p:grpSpPr>
        <p:sp>
          <p:nvSpPr>
            <p:cNvPr id="54" name="文本框 53">
              <a:extLst>
                <a:ext uri="{FF2B5EF4-FFF2-40B4-BE49-F238E27FC236}">
                  <a16:creationId xmlns:a16="http://schemas.microsoft.com/office/drawing/2014/main" id="{430686A6-11EF-FAED-0955-5D131FAAE8AF}"/>
                </a:ext>
              </a:extLst>
            </p:cNvPr>
            <p:cNvSpPr txBox="1"/>
            <p:nvPr/>
          </p:nvSpPr>
          <p:spPr>
            <a:xfrm flipH="1">
              <a:off x="2109384" y="2165842"/>
              <a:ext cx="1539897" cy="400110"/>
            </a:xfrm>
            <a:prstGeom prst="rect">
              <a:avLst/>
            </a:prstGeom>
            <a:noFill/>
          </p:spPr>
          <p:txBody>
            <a:bodyPr wrap="square">
              <a:spAutoFit/>
            </a:bodyPr>
            <a:lstStyle/>
            <a:p>
              <a:pPr algn="r"/>
              <a:r>
                <a:rPr lang="zh-CN" altLang="en-US" sz="2000">
                  <a:solidFill>
                    <a:schemeClr val="accent1"/>
                  </a:solidFill>
                  <a:latin typeface="+mj-ea"/>
                  <a:ea typeface="+mj-ea"/>
                </a:rPr>
                <a:t>关键词标题</a:t>
              </a:r>
            </a:p>
          </p:txBody>
        </p:sp>
        <p:sp>
          <p:nvSpPr>
            <p:cNvPr id="55" name="文本框 54">
              <a:extLst>
                <a:ext uri="{FF2B5EF4-FFF2-40B4-BE49-F238E27FC236}">
                  <a16:creationId xmlns:a16="http://schemas.microsoft.com/office/drawing/2014/main" id="{F14495CB-DB4C-3C3F-63A2-D5F1AF08B9C9}"/>
                </a:ext>
              </a:extLst>
            </p:cNvPr>
            <p:cNvSpPr txBox="1"/>
            <p:nvPr/>
          </p:nvSpPr>
          <p:spPr>
            <a:xfrm flipH="1">
              <a:off x="652440" y="2447905"/>
              <a:ext cx="3005394" cy="634533"/>
            </a:xfrm>
            <a:prstGeom prst="rect">
              <a:avLst/>
            </a:prstGeom>
            <a:noFill/>
          </p:spPr>
          <p:txBody>
            <a:bodyPr wrap="square">
              <a:spAutoFit/>
            </a:bodyPr>
            <a:lstStyle/>
            <a:p>
              <a:pPr algn="r">
                <a:lnSpc>
                  <a:spcPct val="130000"/>
                </a:lnSpc>
              </a:pPr>
              <a:r>
                <a:rPr lang="zh-CN" altLang="en-US" sz="1400" dirty="0">
                  <a:solidFill>
                    <a:schemeClr val="bg2">
                      <a:lumMod val="50000"/>
                    </a:schemeClr>
                  </a:solidFill>
                </a:rPr>
                <a:t>在这里输入你的正文，阐述与关键词标题相关的具体内容</a:t>
              </a:r>
            </a:p>
          </p:txBody>
        </p:sp>
      </p:grpSp>
      <p:grpSp>
        <p:nvGrpSpPr>
          <p:cNvPr id="56" name="组合 55">
            <a:extLst>
              <a:ext uri="{FF2B5EF4-FFF2-40B4-BE49-F238E27FC236}">
                <a16:creationId xmlns:a16="http://schemas.microsoft.com/office/drawing/2014/main" id="{3358C8A6-1D0B-AC72-8BB7-A1B6BDE9A4A6}"/>
              </a:ext>
            </a:extLst>
          </p:cNvPr>
          <p:cNvGrpSpPr/>
          <p:nvPr/>
        </p:nvGrpSpPr>
        <p:grpSpPr>
          <a:xfrm>
            <a:off x="1900985" y="4917769"/>
            <a:ext cx="3005394" cy="916596"/>
            <a:chOff x="652440" y="2165842"/>
            <a:chExt cx="3005394" cy="916596"/>
          </a:xfrm>
        </p:grpSpPr>
        <p:sp>
          <p:nvSpPr>
            <p:cNvPr id="57" name="文本框 56">
              <a:extLst>
                <a:ext uri="{FF2B5EF4-FFF2-40B4-BE49-F238E27FC236}">
                  <a16:creationId xmlns:a16="http://schemas.microsoft.com/office/drawing/2014/main" id="{4F41378E-FD96-B335-774F-FAA21AE2AE5C}"/>
                </a:ext>
              </a:extLst>
            </p:cNvPr>
            <p:cNvSpPr txBox="1"/>
            <p:nvPr/>
          </p:nvSpPr>
          <p:spPr>
            <a:xfrm flipH="1">
              <a:off x="2109384" y="2165842"/>
              <a:ext cx="1539897" cy="400110"/>
            </a:xfrm>
            <a:prstGeom prst="rect">
              <a:avLst/>
            </a:prstGeom>
            <a:noFill/>
          </p:spPr>
          <p:txBody>
            <a:bodyPr wrap="square">
              <a:spAutoFit/>
            </a:bodyPr>
            <a:lstStyle/>
            <a:p>
              <a:pPr algn="r"/>
              <a:r>
                <a:rPr lang="zh-CN" altLang="en-US" sz="2000">
                  <a:solidFill>
                    <a:schemeClr val="accent1"/>
                  </a:solidFill>
                  <a:latin typeface="+mj-ea"/>
                  <a:ea typeface="+mj-ea"/>
                </a:rPr>
                <a:t>关键词标题</a:t>
              </a:r>
            </a:p>
          </p:txBody>
        </p:sp>
        <p:sp>
          <p:nvSpPr>
            <p:cNvPr id="58" name="文本框 57">
              <a:extLst>
                <a:ext uri="{FF2B5EF4-FFF2-40B4-BE49-F238E27FC236}">
                  <a16:creationId xmlns:a16="http://schemas.microsoft.com/office/drawing/2014/main" id="{4F140ECA-D5E7-D696-43DE-81DF8867B1B0}"/>
                </a:ext>
              </a:extLst>
            </p:cNvPr>
            <p:cNvSpPr txBox="1"/>
            <p:nvPr/>
          </p:nvSpPr>
          <p:spPr>
            <a:xfrm flipH="1">
              <a:off x="652440" y="2447905"/>
              <a:ext cx="3005394" cy="634533"/>
            </a:xfrm>
            <a:prstGeom prst="rect">
              <a:avLst/>
            </a:prstGeom>
            <a:noFill/>
          </p:spPr>
          <p:txBody>
            <a:bodyPr wrap="square">
              <a:spAutoFit/>
            </a:bodyPr>
            <a:lstStyle/>
            <a:p>
              <a:pPr algn="r">
                <a:lnSpc>
                  <a:spcPct val="130000"/>
                </a:lnSpc>
              </a:pPr>
              <a:r>
                <a:rPr lang="zh-CN" altLang="en-US" sz="1400" dirty="0">
                  <a:solidFill>
                    <a:schemeClr val="bg2">
                      <a:lumMod val="50000"/>
                    </a:schemeClr>
                  </a:solidFill>
                </a:rPr>
                <a:t>在这里输入你的正文，阐述与关键词标题相关的具体内容</a:t>
              </a:r>
            </a:p>
          </p:txBody>
        </p:sp>
      </p:grpSp>
    </p:spTree>
    <p:extLst>
      <p:ext uri="{BB962C8B-B14F-4D97-AF65-F5344CB8AC3E}">
        <p14:creationId xmlns:p14="http://schemas.microsoft.com/office/powerpoint/2010/main" val="644585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8D35DF4-F11A-3B60-67B9-37FC566469AD}"/>
              </a:ext>
            </a:extLst>
          </p:cNvPr>
          <p:cNvGrpSpPr/>
          <p:nvPr/>
        </p:nvGrpSpPr>
        <p:grpSpPr>
          <a:xfrm>
            <a:off x="429768" y="411480"/>
            <a:ext cx="4523232" cy="696043"/>
            <a:chOff x="429768" y="411480"/>
            <a:chExt cx="5526271" cy="850392"/>
          </a:xfrm>
        </p:grpSpPr>
        <p:sp>
          <p:nvSpPr>
            <p:cNvPr id="3" name="矩形 2">
              <a:extLst>
                <a:ext uri="{FF2B5EF4-FFF2-40B4-BE49-F238E27FC236}">
                  <a16:creationId xmlns:a16="http://schemas.microsoft.com/office/drawing/2014/main" id="{E7BE4A08-8F08-A24D-6EF3-2A88F4A34839}"/>
                </a:ext>
              </a:extLst>
            </p:cNvPr>
            <p:cNvSpPr/>
            <p:nvPr/>
          </p:nvSpPr>
          <p:spPr>
            <a:xfrm>
              <a:off x="704088" y="411480"/>
              <a:ext cx="5251951" cy="850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箭头: 五边形 3">
              <a:extLst>
                <a:ext uri="{FF2B5EF4-FFF2-40B4-BE49-F238E27FC236}">
                  <a16:creationId xmlns:a16="http://schemas.microsoft.com/office/drawing/2014/main" id="{70732990-EA80-5956-7EDE-18B41251F719}"/>
                </a:ext>
              </a:extLst>
            </p:cNvPr>
            <p:cNvSpPr/>
            <p:nvPr/>
          </p:nvSpPr>
          <p:spPr>
            <a:xfrm>
              <a:off x="429768" y="411480"/>
              <a:ext cx="1216152" cy="85039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sp>
          <p:nvSpPr>
            <p:cNvPr id="5" name="文本框 4">
              <a:extLst>
                <a:ext uri="{FF2B5EF4-FFF2-40B4-BE49-F238E27FC236}">
                  <a16:creationId xmlns:a16="http://schemas.microsoft.com/office/drawing/2014/main" id="{20C8B651-0C02-A56C-889D-4A54D32C42DA}"/>
                </a:ext>
              </a:extLst>
            </p:cNvPr>
            <p:cNvSpPr txBox="1"/>
            <p:nvPr/>
          </p:nvSpPr>
          <p:spPr>
            <a:xfrm>
              <a:off x="1734142" y="493606"/>
              <a:ext cx="4186984" cy="639245"/>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grpSp>
      <p:grpSp>
        <p:nvGrpSpPr>
          <p:cNvPr id="6" name="组合 5">
            <a:extLst>
              <a:ext uri="{FF2B5EF4-FFF2-40B4-BE49-F238E27FC236}">
                <a16:creationId xmlns:a16="http://schemas.microsoft.com/office/drawing/2014/main" id="{E9C6360C-B18E-18C9-5E89-579C8632DAC1}"/>
              </a:ext>
            </a:extLst>
          </p:cNvPr>
          <p:cNvGrpSpPr/>
          <p:nvPr/>
        </p:nvGrpSpPr>
        <p:grpSpPr>
          <a:xfrm>
            <a:off x="0" y="5778500"/>
            <a:ext cx="12192000" cy="1079500"/>
            <a:chOff x="0" y="5422900"/>
            <a:chExt cx="12192000" cy="1435100"/>
          </a:xfrm>
        </p:grpSpPr>
        <p:sp>
          <p:nvSpPr>
            <p:cNvPr id="7" name="任意形状 9">
              <a:extLst>
                <a:ext uri="{FF2B5EF4-FFF2-40B4-BE49-F238E27FC236}">
                  <a16:creationId xmlns:a16="http://schemas.microsoft.com/office/drawing/2014/main" id="{BB84E386-448F-F758-9749-BA952E911AD5}"/>
                </a:ext>
              </a:extLst>
            </p:cNvPr>
            <p:cNvSpPr/>
            <p:nvPr/>
          </p:nvSpPr>
          <p:spPr>
            <a:xfrm>
              <a:off x="0" y="5422900"/>
              <a:ext cx="12192000" cy="141813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 name="任意形状 8">
              <a:extLst>
                <a:ext uri="{FF2B5EF4-FFF2-40B4-BE49-F238E27FC236}">
                  <a16:creationId xmlns:a16="http://schemas.microsoft.com/office/drawing/2014/main" id="{81CD1837-7274-0BBF-A81B-16070A8F687D}"/>
                </a:ext>
              </a:extLst>
            </p:cNvPr>
            <p:cNvSpPr/>
            <p:nvPr/>
          </p:nvSpPr>
          <p:spPr>
            <a:xfrm>
              <a:off x="0" y="5664200"/>
              <a:ext cx="12192000" cy="1193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 name="任意形状 7">
              <a:extLst>
                <a:ext uri="{FF2B5EF4-FFF2-40B4-BE49-F238E27FC236}">
                  <a16:creationId xmlns:a16="http://schemas.microsoft.com/office/drawing/2014/main" id="{FF8B9563-F222-7463-53CF-8E95407126E4}"/>
                </a:ext>
              </a:extLst>
            </p:cNvPr>
            <p:cNvSpPr/>
            <p:nvPr/>
          </p:nvSpPr>
          <p:spPr>
            <a:xfrm>
              <a:off x="0" y="5918200"/>
              <a:ext cx="12192000" cy="939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graphicFrame>
        <p:nvGraphicFramePr>
          <p:cNvPr id="22" name="图表 21">
            <a:extLst>
              <a:ext uri="{FF2B5EF4-FFF2-40B4-BE49-F238E27FC236}">
                <a16:creationId xmlns:a16="http://schemas.microsoft.com/office/drawing/2014/main" id="{B6A6090F-7640-08FD-682A-4AF9CDB3A312}"/>
              </a:ext>
            </a:extLst>
          </p:cNvPr>
          <p:cNvGraphicFramePr/>
          <p:nvPr>
            <p:extLst>
              <p:ext uri="{D42A27DB-BD31-4B8C-83A1-F6EECF244321}">
                <p14:modId xmlns:p14="http://schemas.microsoft.com/office/powerpoint/2010/main" val="1750692739"/>
              </p:ext>
            </p:extLst>
          </p:nvPr>
        </p:nvGraphicFramePr>
        <p:xfrm>
          <a:off x="195943" y="1331685"/>
          <a:ext cx="4027714" cy="26851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a:extLst>
              <a:ext uri="{FF2B5EF4-FFF2-40B4-BE49-F238E27FC236}">
                <a16:creationId xmlns:a16="http://schemas.microsoft.com/office/drawing/2014/main" id="{26D68A03-3CD0-C05A-45EE-34CA847ECD63}"/>
              </a:ext>
            </a:extLst>
          </p:cNvPr>
          <p:cNvGraphicFramePr/>
          <p:nvPr>
            <p:extLst>
              <p:ext uri="{D42A27DB-BD31-4B8C-83A1-F6EECF244321}">
                <p14:modId xmlns:p14="http://schemas.microsoft.com/office/powerpoint/2010/main" val="3018786654"/>
              </p:ext>
            </p:extLst>
          </p:nvPr>
        </p:nvGraphicFramePr>
        <p:xfrm>
          <a:off x="4082143" y="1331685"/>
          <a:ext cx="4027714" cy="26851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图表 23">
            <a:extLst>
              <a:ext uri="{FF2B5EF4-FFF2-40B4-BE49-F238E27FC236}">
                <a16:creationId xmlns:a16="http://schemas.microsoft.com/office/drawing/2014/main" id="{02FA1D4E-69A4-7A8C-4109-A5C14FEE40FF}"/>
              </a:ext>
            </a:extLst>
          </p:cNvPr>
          <p:cNvGraphicFramePr/>
          <p:nvPr>
            <p:extLst>
              <p:ext uri="{D42A27DB-BD31-4B8C-83A1-F6EECF244321}">
                <p14:modId xmlns:p14="http://schemas.microsoft.com/office/powerpoint/2010/main" val="176203184"/>
              </p:ext>
            </p:extLst>
          </p:nvPr>
        </p:nvGraphicFramePr>
        <p:xfrm>
          <a:off x="7968343" y="1331685"/>
          <a:ext cx="4027714" cy="2685144"/>
        </p:xfrm>
        <a:graphic>
          <a:graphicData uri="http://schemas.openxmlformats.org/drawingml/2006/chart">
            <c:chart xmlns:c="http://schemas.openxmlformats.org/drawingml/2006/chart" xmlns:r="http://schemas.openxmlformats.org/officeDocument/2006/relationships" r:id="rId4"/>
          </a:graphicData>
        </a:graphic>
      </p:graphicFrame>
      <p:sp>
        <p:nvSpPr>
          <p:cNvPr id="25" name="文本框 24">
            <a:extLst>
              <a:ext uri="{FF2B5EF4-FFF2-40B4-BE49-F238E27FC236}">
                <a16:creationId xmlns:a16="http://schemas.microsoft.com/office/drawing/2014/main" id="{A7A43CAF-19D2-819B-16BD-BFEDE1BA5965}"/>
              </a:ext>
            </a:extLst>
          </p:cNvPr>
          <p:cNvSpPr txBox="1"/>
          <p:nvPr/>
        </p:nvSpPr>
        <p:spPr>
          <a:xfrm>
            <a:off x="1568599" y="4143829"/>
            <a:ext cx="1282402" cy="307777"/>
          </a:xfrm>
          <a:prstGeom prst="rect">
            <a:avLst/>
          </a:prstGeom>
          <a:noFill/>
        </p:spPr>
        <p:txBody>
          <a:bodyPr wrap="none" lIns="0" tIns="0" rIns="0" bIns="0" rtlCol="0" anchor="t">
            <a:spAutoFit/>
          </a:bodyPr>
          <a:lstStyle/>
          <a:p>
            <a:pPr algn="dist"/>
            <a:r>
              <a:rPr lang="zh-CN" altLang="en-US" sz="2000" dirty="0">
                <a:solidFill>
                  <a:schemeClr val="accent1"/>
                </a:solidFill>
                <a:latin typeface="+mj-ea"/>
                <a:ea typeface="+mj-ea"/>
              </a:rPr>
              <a:t>关键词标题</a:t>
            </a:r>
          </a:p>
        </p:txBody>
      </p:sp>
      <p:sp>
        <p:nvSpPr>
          <p:cNvPr id="26" name="文本框 25">
            <a:extLst>
              <a:ext uri="{FF2B5EF4-FFF2-40B4-BE49-F238E27FC236}">
                <a16:creationId xmlns:a16="http://schemas.microsoft.com/office/drawing/2014/main" id="{3BABD6F3-673A-D2C5-F487-D97EF7E466AB}"/>
              </a:ext>
            </a:extLst>
          </p:cNvPr>
          <p:cNvSpPr txBox="1"/>
          <p:nvPr/>
        </p:nvSpPr>
        <p:spPr>
          <a:xfrm>
            <a:off x="979727" y="4619735"/>
            <a:ext cx="2460146" cy="704873"/>
          </a:xfrm>
          <a:prstGeom prst="rect">
            <a:avLst/>
          </a:prstGeom>
          <a:noFill/>
        </p:spPr>
        <p:txBody>
          <a:bodyPr wrap="square" lIns="0" tIns="0" rIns="0" bIns="0" rtlCol="0" anchor="t">
            <a:spAutoFit/>
          </a:bodyPr>
          <a:lstStyle/>
          <a:p>
            <a:pPr algn="ctr">
              <a:lnSpc>
                <a:spcPct val="130000"/>
              </a:lnSpc>
            </a:pPr>
            <a:r>
              <a:rPr lang="zh-CN" altLang="en-US" sz="12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27" name="文本框 26">
            <a:extLst>
              <a:ext uri="{FF2B5EF4-FFF2-40B4-BE49-F238E27FC236}">
                <a16:creationId xmlns:a16="http://schemas.microsoft.com/office/drawing/2014/main" id="{8C2A984B-A8D3-D8A4-BC75-13054D8B47AD}"/>
              </a:ext>
            </a:extLst>
          </p:cNvPr>
          <p:cNvSpPr txBox="1"/>
          <p:nvPr/>
        </p:nvSpPr>
        <p:spPr>
          <a:xfrm>
            <a:off x="5454799" y="4143829"/>
            <a:ext cx="1282402" cy="307777"/>
          </a:xfrm>
          <a:prstGeom prst="rect">
            <a:avLst/>
          </a:prstGeom>
          <a:noFill/>
        </p:spPr>
        <p:txBody>
          <a:bodyPr wrap="none" lIns="0" tIns="0" rIns="0" bIns="0" rtlCol="0" anchor="t">
            <a:spAutoFit/>
          </a:bodyPr>
          <a:lstStyle/>
          <a:p>
            <a:pPr algn="dist"/>
            <a:r>
              <a:rPr lang="zh-CN" altLang="en-US" sz="2000" dirty="0">
                <a:solidFill>
                  <a:schemeClr val="accent1"/>
                </a:solidFill>
                <a:latin typeface="+mj-ea"/>
                <a:ea typeface="+mj-ea"/>
              </a:rPr>
              <a:t>关键词标题</a:t>
            </a:r>
          </a:p>
        </p:txBody>
      </p:sp>
      <p:sp>
        <p:nvSpPr>
          <p:cNvPr id="28" name="文本框 27">
            <a:extLst>
              <a:ext uri="{FF2B5EF4-FFF2-40B4-BE49-F238E27FC236}">
                <a16:creationId xmlns:a16="http://schemas.microsoft.com/office/drawing/2014/main" id="{0E334D9D-07F9-1A37-1025-A3C86F592F7F}"/>
              </a:ext>
            </a:extLst>
          </p:cNvPr>
          <p:cNvSpPr txBox="1"/>
          <p:nvPr/>
        </p:nvSpPr>
        <p:spPr>
          <a:xfrm>
            <a:off x="4865927" y="4619735"/>
            <a:ext cx="2460146" cy="704873"/>
          </a:xfrm>
          <a:prstGeom prst="rect">
            <a:avLst/>
          </a:prstGeom>
          <a:noFill/>
        </p:spPr>
        <p:txBody>
          <a:bodyPr wrap="square" lIns="0" tIns="0" rIns="0" bIns="0" rtlCol="0" anchor="t">
            <a:spAutoFit/>
          </a:bodyPr>
          <a:lstStyle/>
          <a:p>
            <a:pPr algn="ctr">
              <a:lnSpc>
                <a:spcPct val="130000"/>
              </a:lnSpc>
            </a:pPr>
            <a:r>
              <a:rPr lang="zh-CN" altLang="en-US" sz="12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29" name="文本框 28">
            <a:extLst>
              <a:ext uri="{FF2B5EF4-FFF2-40B4-BE49-F238E27FC236}">
                <a16:creationId xmlns:a16="http://schemas.microsoft.com/office/drawing/2014/main" id="{9CB06303-028F-C994-860F-F53BE186DEC9}"/>
              </a:ext>
            </a:extLst>
          </p:cNvPr>
          <p:cNvSpPr txBox="1"/>
          <p:nvPr/>
        </p:nvSpPr>
        <p:spPr>
          <a:xfrm>
            <a:off x="9340999" y="4143829"/>
            <a:ext cx="1282402" cy="307777"/>
          </a:xfrm>
          <a:prstGeom prst="rect">
            <a:avLst/>
          </a:prstGeom>
          <a:noFill/>
        </p:spPr>
        <p:txBody>
          <a:bodyPr wrap="none" lIns="0" tIns="0" rIns="0" bIns="0" rtlCol="0" anchor="t">
            <a:spAutoFit/>
          </a:bodyPr>
          <a:lstStyle/>
          <a:p>
            <a:pPr algn="dist"/>
            <a:r>
              <a:rPr lang="zh-CN" altLang="en-US" sz="2000" dirty="0">
                <a:solidFill>
                  <a:schemeClr val="accent1"/>
                </a:solidFill>
                <a:latin typeface="+mj-ea"/>
                <a:ea typeface="+mj-ea"/>
              </a:rPr>
              <a:t>关键词标题</a:t>
            </a:r>
          </a:p>
        </p:txBody>
      </p:sp>
      <p:sp>
        <p:nvSpPr>
          <p:cNvPr id="30" name="文本框 29">
            <a:extLst>
              <a:ext uri="{FF2B5EF4-FFF2-40B4-BE49-F238E27FC236}">
                <a16:creationId xmlns:a16="http://schemas.microsoft.com/office/drawing/2014/main" id="{79F57D39-E046-C65A-97EB-7098ED156019}"/>
              </a:ext>
            </a:extLst>
          </p:cNvPr>
          <p:cNvSpPr txBox="1"/>
          <p:nvPr/>
        </p:nvSpPr>
        <p:spPr>
          <a:xfrm>
            <a:off x="8752127" y="4619735"/>
            <a:ext cx="2460146" cy="704873"/>
          </a:xfrm>
          <a:prstGeom prst="rect">
            <a:avLst/>
          </a:prstGeom>
          <a:noFill/>
        </p:spPr>
        <p:txBody>
          <a:bodyPr wrap="square" lIns="0" tIns="0" rIns="0" bIns="0" rtlCol="0" anchor="t">
            <a:spAutoFit/>
          </a:bodyPr>
          <a:lstStyle/>
          <a:p>
            <a:pPr algn="ctr">
              <a:lnSpc>
                <a:spcPct val="130000"/>
              </a:lnSpc>
            </a:pPr>
            <a:r>
              <a:rPr lang="zh-CN" altLang="en-US" sz="1200" dirty="0">
                <a:solidFill>
                  <a:schemeClr val="tx1">
                    <a:lumMod val="75000"/>
                    <a:lumOff val="25000"/>
                  </a:schemeClr>
                </a:solidFill>
                <a:latin typeface="+mn-ea"/>
              </a:rPr>
              <a:t>在这里输入你的正文，阐述与关键词标题相关的具体内容，若字数太多酌情先删减文案，再缩小字号</a:t>
            </a:r>
          </a:p>
        </p:txBody>
      </p:sp>
    </p:spTree>
    <p:extLst>
      <p:ext uri="{BB962C8B-B14F-4D97-AF65-F5344CB8AC3E}">
        <p14:creationId xmlns:p14="http://schemas.microsoft.com/office/powerpoint/2010/main" val="4152641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823BD48-71FA-6D1F-A0D0-2798261EE429}"/>
              </a:ext>
            </a:extLst>
          </p:cNvPr>
          <p:cNvGrpSpPr/>
          <p:nvPr/>
        </p:nvGrpSpPr>
        <p:grpSpPr>
          <a:xfrm>
            <a:off x="429768" y="411480"/>
            <a:ext cx="4523232" cy="696043"/>
            <a:chOff x="429768" y="411480"/>
            <a:chExt cx="5526271" cy="850392"/>
          </a:xfrm>
        </p:grpSpPr>
        <p:sp>
          <p:nvSpPr>
            <p:cNvPr id="3" name="矩形 2">
              <a:extLst>
                <a:ext uri="{FF2B5EF4-FFF2-40B4-BE49-F238E27FC236}">
                  <a16:creationId xmlns:a16="http://schemas.microsoft.com/office/drawing/2014/main" id="{5EFDA6E7-FAAD-83A6-5C37-4AF209BF4582}"/>
                </a:ext>
              </a:extLst>
            </p:cNvPr>
            <p:cNvSpPr/>
            <p:nvPr/>
          </p:nvSpPr>
          <p:spPr>
            <a:xfrm>
              <a:off x="704088" y="411480"/>
              <a:ext cx="5251951" cy="850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箭头: 五边形 3">
              <a:extLst>
                <a:ext uri="{FF2B5EF4-FFF2-40B4-BE49-F238E27FC236}">
                  <a16:creationId xmlns:a16="http://schemas.microsoft.com/office/drawing/2014/main" id="{F294525B-80B1-DD4D-0A5B-2631CBC1A2E7}"/>
                </a:ext>
              </a:extLst>
            </p:cNvPr>
            <p:cNvSpPr/>
            <p:nvPr/>
          </p:nvSpPr>
          <p:spPr>
            <a:xfrm>
              <a:off x="429768" y="411480"/>
              <a:ext cx="1216152" cy="85039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sp>
          <p:nvSpPr>
            <p:cNvPr id="5" name="文本框 4">
              <a:extLst>
                <a:ext uri="{FF2B5EF4-FFF2-40B4-BE49-F238E27FC236}">
                  <a16:creationId xmlns:a16="http://schemas.microsoft.com/office/drawing/2014/main" id="{E9097769-767A-54E2-F77F-60C6D241DFCA}"/>
                </a:ext>
              </a:extLst>
            </p:cNvPr>
            <p:cNvSpPr txBox="1"/>
            <p:nvPr/>
          </p:nvSpPr>
          <p:spPr>
            <a:xfrm>
              <a:off x="1734142" y="493606"/>
              <a:ext cx="4186984" cy="639245"/>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grpSp>
      <p:grpSp>
        <p:nvGrpSpPr>
          <p:cNvPr id="6" name="组合 5">
            <a:extLst>
              <a:ext uri="{FF2B5EF4-FFF2-40B4-BE49-F238E27FC236}">
                <a16:creationId xmlns:a16="http://schemas.microsoft.com/office/drawing/2014/main" id="{2D37E8EC-5A24-5A18-591C-DE832E54D8F0}"/>
              </a:ext>
            </a:extLst>
          </p:cNvPr>
          <p:cNvGrpSpPr/>
          <p:nvPr/>
        </p:nvGrpSpPr>
        <p:grpSpPr>
          <a:xfrm>
            <a:off x="0" y="5778500"/>
            <a:ext cx="12192000" cy="1079500"/>
            <a:chOff x="0" y="5422900"/>
            <a:chExt cx="12192000" cy="1435100"/>
          </a:xfrm>
        </p:grpSpPr>
        <p:sp>
          <p:nvSpPr>
            <p:cNvPr id="7" name="任意形状 9">
              <a:extLst>
                <a:ext uri="{FF2B5EF4-FFF2-40B4-BE49-F238E27FC236}">
                  <a16:creationId xmlns:a16="http://schemas.microsoft.com/office/drawing/2014/main" id="{B74227B0-6D0B-FDA9-0188-941243A19410}"/>
                </a:ext>
              </a:extLst>
            </p:cNvPr>
            <p:cNvSpPr/>
            <p:nvPr/>
          </p:nvSpPr>
          <p:spPr>
            <a:xfrm>
              <a:off x="0" y="5422900"/>
              <a:ext cx="12192000" cy="141813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 name="任意形状 8">
              <a:extLst>
                <a:ext uri="{FF2B5EF4-FFF2-40B4-BE49-F238E27FC236}">
                  <a16:creationId xmlns:a16="http://schemas.microsoft.com/office/drawing/2014/main" id="{C1548208-0CF7-E1F2-CA72-255203F4680C}"/>
                </a:ext>
              </a:extLst>
            </p:cNvPr>
            <p:cNvSpPr/>
            <p:nvPr/>
          </p:nvSpPr>
          <p:spPr>
            <a:xfrm>
              <a:off x="0" y="5664200"/>
              <a:ext cx="12192000" cy="1193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 name="任意形状 7">
              <a:extLst>
                <a:ext uri="{FF2B5EF4-FFF2-40B4-BE49-F238E27FC236}">
                  <a16:creationId xmlns:a16="http://schemas.microsoft.com/office/drawing/2014/main" id="{A993CFBE-0375-133C-73D1-8A36901F63DC}"/>
                </a:ext>
              </a:extLst>
            </p:cNvPr>
            <p:cNvSpPr/>
            <p:nvPr/>
          </p:nvSpPr>
          <p:spPr>
            <a:xfrm>
              <a:off x="0" y="5918200"/>
              <a:ext cx="12192000" cy="939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sp>
        <p:nvSpPr>
          <p:cNvPr id="10" name="矩形: 圆角 9">
            <a:extLst>
              <a:ext uri="{FF2B5EF4-FFF2-40B4-BE49-F238E27FC236}">
                <a16:creationId xmlns:a16="http://schemas.microsoft.com/office/drawing/2014/main" id="{8B9BBBAA-4E47-AC4C-66B4-6C0D8F33C859}"/>
              </a:ext>
            </a:extLst>
          </p:cNvPr>
          <p:cNvSpPr/>
          <p:nvPr/>
        </p:nvSpPr>
        <p:spPr>
          <a:xfrm>
            <a:off x="959342" y="2750761"/>
            <a:ext cx="2290762" cy="3124200"/>
          </a:xfrm>
          <a:prstGeom prst="roundRect">
            <a:avLst>
              <a:gd name="adj" fmla="val 7797"/>
            </a:avLst>
          </a:prstGeom>
          <a:solidFill>
            <a:schemeClr val="bg1"/>
          </a:solidFill>
          <a:ln w="38100">
            <a:solidFill>
              <a:schemeClr val="accent1"/>
            </a:solidFill>
          </a:ln>
          <a:effectLst>
            <a:reflection blurRad="25400" stA="10000" endPos="24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圆角 10">
            <a:extLst>
              <a:ext uri="{FF2B5EF4-FFF2-40B4-BE49-F238E27FC236}">
                <a16:creationId xmlns:a16="http://schemas.microsoft.com/office/drawing/2014/main" id="{D5E1C25E-BD35-3937-F437-7EC006C8B88E}"/>
              </a:ext>
            </a:extLst>
          </p:cNvPr>
          <p:cNvSpPr/>
          <p:nvPr/>
        </p:nvSpPr>
        <p:spPr>
          <a:xfrm>
            <a:off x="3627929" y="2750761"/>
            <a:ext cx="2290762" cy="3124200"/>
          </a:xfrm>
          <a:prstGeom prst="roundRect">
            <a:avLst>
              <a:gd name="adj" fmla="val 7797"/>
            </a:avLst>
          </a:prstGeom>
          <a:solidFill>
            <a:schemeClr val="bg1"/>
          </a:solidFill>
          <a:ln w="38100">
            <a:solidFill>
              <a:schemeClr val="accent1">
                <a:lumMod val="75000"/>
              </a:schemeClr>
            </a:solidFill>
          </a:ln>
          <a:effectLst>
            <a:reflection blurRad="25400" stA="10000" endPos="24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a:extLst>
              <a:ext uri="{FF2B5EF4-FFF2-40B4-BE49-F238E27FC236}">
                <a16:creationId xmlns:a16="http://schemas.microsoft.com/office/drawing/2014/main" id="{53B197B0-0DF5-03C2-5EB2-C2136F7B72D5}"/>
              </a:ext>
            </a:extLst>
          </p:cNvPr>
          <p:cNvSpPr/>
          <p:nvPr/>
        </p:nvSpPr>
        <p:spPr>
          <a:xfrm>
            <a:off x="779955" y="4006473"/>
            <a:ext cx="292100" cy="71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a:extLst>
              <a:ext uri="{FF2B5EF4-FFF2-40B4-BE49-F238E27FC236}">
                <a16:creationId xmlns:a16="http://schemas.microsoft.com/office/drawing/2014/main" id="{FD42D63F-C0F3-35DE-048E-1E64B68BDD41}"/>
              </a:ext>
            </a:extLst>
          </p:cNvPr>
          <p:cNvSpPr/>
          <p:nvPr/>
        </p:nvSpPr>
        <p:spPr>
          <a:xfrm>
            <a:off x="3439017" y="4006473"/>
            <a:ext cx="292100" cy="71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等腰三角形 13">
            <a:extLst>
              <a:ext uri="{FF2B5EF4-FFF2-40B4-BE49-F238E27FC236}">
                <a16:creationId xmlns:a16="http://schemas.microsoft.com/office/drawing/2014/main" id="{4348C1A1-FF2C-70FF-F2C2-C13A35312BD2}"/>
              </a:ext>
            </a:extLst>
          </p:cNvPr>
          <p:cNvSpPr/>
          <p:nvPr/>
        </p:nvSpPr>
        <p:spPr>
          <a:xfrm rot="5400000">
            <a:off x="830028" y="4240561"/>
            <a:ext cx="481013" cy="250962"/>
          </a:xfrm>
          <a:prstGeom prst="triangle">
            <a:avLst>
              <a:gd name="adj" fmla="val 47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等腰三角形 14">
            <a:extLst>
              <a:ext uri="{FF2B5EF4-FFF2-40B4-BE49-F238E27FC236}">
                <a16:creationId xmlns:a16="http://schemas.microsoft.com/office/drawing/2014/main" id="{B1B788AF-37B1-B603-F17C-1EAA1639C625}"/>
              </a:ext>
            </a:extLst>
          </p:cNvPr>
          <p:cNvSpPr/>
          <p:nvPr/>
        </p:nvSpPr>
        <p:spPr>
          <a:xfrm rot="5400000">
            <a:off x="3509659" y="4240562"/>
            <a:ext cx="481013" cy="250962"/>
          </a:xfrm>
          <a:prstGeom prst="triangle">
            <a:avLst>
              <a:gd name="adj" fmla="val 4736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图形 21">
            <a:extLst>
              <a:ext uri="{FF2B5EF4-FFF2-40B4-BE49-F238E27FC236}">
                <a16:creationId xmlns:a16="http://schemas.microsoft.com/office/drawing/2014/main" id="{5BFAD763-CAEC-86D2-58CD-3039A86B33FB}"/>
              </a:ext>
            </a:extLst>
          </p:cNvPr>
          <p:cNvSpPr/>
          <p:nvPr/>
        </p:nvSpPr>
        <p:spPr>
          <a:xfrm>
            <a:off x="1905130" y="3143531"/>
            <a:ext cx="399188" cy="39873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图形 25">
            <a:extLst>
              <a:ext uri="{FF2B5EF4-FFF2-40B4-BE49-F238E27FC236}">
                <a16:creationId xmlns:a16="http://schemas.microsoft.com/office/drawing/2014/main" id="{35494185-6DAD-5879-D015-0E527860742B}"/>
              </a:ext>
            </a:extLst>
          </p:cNvPr>
          <p:cNvSpPr/>
          <p:nvPr/>
        </p:nvSpPr>
        <p:spPr>
          <a:xfrm>
            <a:off x="4558997" y="3200582"/>
            <a:ext cx="428626" cy="306769"/>
          </a:xfrm>
          <a:custGeom>
            <a:avLst/>
            <a:gdLst>
              <a:gd name="connsiteX0" fmla="*/ 45654 w 608748"/>
              <a:gd name="connsiteY0" fmla="*/ 373097 h 435684"/>
              <a:gd name="connsiteX1" fmla="*/ 43981 w 608748"/>
              <a:gd name="connsiteY1" fmla="*/ 394821 h 435684"/>
              <a:gd name="connsiteX2" fmla="*/ 83419 w 608748"/>
              <a:gd name="connsiteY2" fmla="*/ 394821 h 435684"/>
              <a:gd name="connsiteX3" fmla="*/ 82224 w 608748"/>
              <a:gd name="connsiteY3" fmla="*/ 373336 h 435684"/>
              <a:gd name="connsiteX4" fmla="*/ 45654 w 608748"/>
              <a:gd name="connsiteY4" fmla="*/ 373097 h 435684"/>
              <a:gd name="connsiteX5" fmla="*/ 510541 w 608748"/>
              <a:gd name="connsiteY5" fmla="*/ 369755 h 435684"/>
              <a:gd name="connsiteX6" fmla="*/ 514843 w 608748"/>
              <a:gd name="connsiteY6" fmla="*/ 399595 h 435684"/>
              <a:gd name="connsiteX7" fmla="*/ 549501 w 608748"/>
              <a:gd name="connsiteY7" fmla="*/ 400789 h 435684"/>
              <a:gd name="connsiteX8" fmla="*/ 549979 w 608748"/>
              <a:gd name="connsiteY8" fmla="*/ 400789 h 435684"/>
              <a:gd name="connsiteX9" fmla="*/ 560496 w 608748"/>
              <a:gd name="connsiteY9" fmla="*/ 400550 h 435684"/>
              <a:gd name="connsiteX10" fmla="*/ 559062 w 608748"/>
              <a:gd name="connsiteY10" fmla="*/ 377872 h 435684"/>
              <a:gd name="connsiteX11" fmla="*/ 529902 w 608748"/>
              <a:gd name="connsiteY11" fmla="*/ 374768 h 435684"/>
              <a:gd name="connsiteX12" fmla="*/ 510541 w 608748"/>
              <a:gd name="connsiteY12" fmla="*/ 369755 h 435684"/>
              <a:gd name="connsiteX13" fmla="*/ 99911 w 608748"/>
              <a:gd name="connsiteY13" fmla="*/ 361161 h 435684"/>
              <a:gd name="connsiteX14" fmla="*/ 100389 w 608748"/>
              <a:gd name="connsiteY14" fmla="*/ 364265 h 435684"/>
              <a:gd name="connsiteX15" fmla="*/ 102062 w 608748"/>
              <a:gd name="connsiteY15" fmla="*/ 398879 h 435684"/>
              <a:gd name="connsiteX16" fmla="*/ 159665 w 608748"/>
              <a:gd name="connsiteY16" fmla="*/ 393389 h 435684"/>
              <a:gd name="connsiteX17" fmla="*/ 161099 w 608748"/>
              <a:gd name="connsiteY17" fmla="*/ 373336 h 435684"/>
              <a:gd name="connsiteX18" fmla="*/ 106604 w 608748"/>
              <a:gd name="connsiteY18" fmla="*/ 369755 h 435684"/>
              <a:gd name="connsiteX19" fmla="*/ 101584 w 608748"/>
              <a:gd name="connsiteY19" fmla="*/ 361161 h 435684"/>
              <a:gd name="connsiteX20" fmla="*/ 99911 w 608748"/>
              <a:gd name="connsiteY20" fmla="*/ 361161 h 435684"/>
              <a:gd name="connsiteX21" fmla="*/ 313353 w 608748"/>
              <a:gd name="connsiteY21" fmla="*/ 337050 h 435684"/>
              <a:gd name="connsiteX22" fmla="*/ 481381 w 608748"/>
              <a:gd name="connsiteY22" fmla="*/ 339676 h 435684"/>
              <a:gd name="connsiteX23" fmla="*/ 563364 w 608748"/>
              <a:gd name="connsiteY23" fmla="*/ 346361 h 435684"/>
              <a:gd name="connsiteX24" fmla="*/ 607343 w 608748"/>
              <a:gd name="connsiteY24" fmla="*/ 356387 h 435684"/>
              <a:gd name="connsiteX25" fmla="*/ 603040 w 608748"/>
              <a:gd name="connsiteY25" fmla="*/ 368800 h 435684"/>
              <a:gd name="connsiteX26" fmla="*/ 605670 w 608748"/>
              <a:gd name="connsiteY26" fmla="*/ 423706 h 435684"/>
              <a:gd name="connsiteX27" fmla="*/ 603518 w 608748"/>
              <a:gd name="connsiteY27" fmla="*/ 428481 h 435684"/>
              <a:gd name="connsiteX28" fmla="*/ 599694 w 608748"/>
              <a:gd name="connsiteY28" fmla="*/ 433255 h 435684"/>
              <a:gd name="connsiteX29" fmla="*/ 593958 w 608748"/>
              <a:gd name="connsiteY29" fmla="*/ 435404 h 435684"/>
              <a:gd name="connsiteX30" fmla="*/ 587504 w 608748"/>
              <a:gd name="connsiteY30" fmla="*/ 433971 h 435684"/>
              <a:gd name="connsiteX31" fmla="*/ 576510 w 608748"/>
              <a:gd name="connsiteY31" fmla="*/ 433971 h 435684"/>
              <a:gd name="connsiteX32" fmla="*/ 556671 w 608748"/>
              <a:gd name="connsiteY32" fmla="*/ 435165 h 435684"/>
              <a:gd name="connsiteX33" fmla="*/ 469430 w 608748"/>
              <a:gd name="connsiteY33" fmla="*/ 430152 h 435684"/>
              <a:gd name="connsiteX34" fmla="*/ 287300 w 608748"/>
              <a:gd name="connsiteY34" fmla="*/ 429913 h 435684"/>
              <a:gd name="connsiteX35" fmla="*/ 92024 w 608748"/>
              <a:gd name="connsiteY35" fmla="*/ 432539 h 435684"/>
              <a:gd name="connsiteX36" fmla="*/ 9802 w 608748"/>
              <a:gd name="connsiteY36" fmla="*/ 417499 h 435684"/>
              <a:gd name="connsiteX37" fmla="*/ 9324 w 608748"/>
              <a:gd name="connsiteY37" fmla="*/ 416067 h 435684"/>
              <a:gd name="connsiteX38" fmla="*/ 1914 w 608748"/>
              <a:gd name="connsiteY38" fmla="*/ 382646 h 435684"/>
              <a:gd name="connsiteX39" fmla="*/ 5978 w 608748"/>
              <a:gd name="connsiteY39" fmla="*/ 349941 h 435684"/>
              <a:gd name="connsiteX40" fmla="*/ 11475 w 608748"/>
              <a:gd name="connsiteY40" fmla="*/ 348748 h 435684"/>
              <a:gd name="connsiteX41" fmla="*/ 68122 w 608748"/>
              <a:gd name="connsiteY41" fmla="*/ 343496 h 435684"/>
              <a:gd name="connsiteX42" fmla="*/ 147236 w 608748"/>
              <a:gd name="connsiteY42" fmla="*/ 341347 h 435684"/>
              <a:gd name="connsiteX43" fmla="*/ 313353 w 608748"/>
              <a:gd name="connsiteY43" fmla="*/ 337050 h 435684"/>
              <a:gd name="connsiteX44" fmla="*/ 305725 w 608748"/>
              <a:gd name="connsiteY44" fmla="*/ 194800 h 435684"/>
              <a:gd name="connsiteX45" fmla="*/ 313852 w 608748"/>
              <a:gd name="connsiteY45" fmla="*/ 202909 h 435684"/>
              <a:gd name="connsiteX46" fmla="*/ 242384 w 608748"/>
              <a:gd name="connsiteY46" fmla="*/ 215551 h 435684"/>
              <a:gd name="connsiteX47" fmla="*/ 181434 w 608748"/>
              <a:gd name="connsiteY47" fmla="*/ 214835 h 435684"/>
              <a:gd name="connsiteX48" fmla="*/ 158248 w 608748"/>
              <a:gd name="connsiteY48" fmla="*/ 212689 h 435684"/>
              <a:gd name="connsiteX49" fmla="*/ 156814 w 608748"/>
              <a:gd name="connsiteY49" fmla="*/ 207441 h 435684"/>
              <a:gd name="connsiteX50" fmla="*/ 226131 w 608748"/>
              <a:gd name="connsiteY50" fmla="*/ 200763 h 435684"/>
              <a:gd name="connsiteX51" fmla="*/ 305725 w 608748"/>
              <a:gd name="connsiteY51" fmla="*/ 194800 h 435684"/>
              <a:gd name="connsiteX52" fmla="*/ 371445 w 608748"/>
              <a:gd name="connsiteY52" fmla="*/ 167566 h 435684"/>
              <a:gd name="connsiteX53" fmla="*/ 374552 w 608748"/>
              <a:gd name="connsiteY53" fmla="*/ 214345 h 435684"/>
              <a:gd name="connsiteX54" fmla="*/ 374552 w 608748"/>
              <a:gd name="connsiteY54" fmla="*/ 214583 h 435684"/>
              <a:gd name="connsiteX55" fmla="*/ 402752 w 608748"/>
              <a:gd name="connsiteY55" fmla="*/ 211719 h 435684"/>
              <a:gd name="connsiteX56" fmla="*/ 438600 w 608748"/>
              <a:gd name="connsiteY56" fmla="*/ 212197 h 435684"/>
              <a:gd name="connsiteX57" fmla="*/ 436449 w 608748"/>
              <a:gd name="connsiteY57" fmla="*/ 170669 h 435684"/>
              <a:gd name="connsiteX58" fmla="*/ 371445 w 608748"/>
              <a:gd name="connsiteY58" fmla="*/ 167566 h 435684"/>
              <a:gd name="connsiteX59" fmla="*/ 364753 w 608748"/>
              <a:gd name="connsiteY59" fmla="*/ 149189 h 435684"/>
              <a:gd name="connsiteX60" fmla="*/ 444336 w 608748"/>
              <a:gd name="connsiteY60" fmla="*/ 152530 h 435684"/>
              <a:gd name="connsiteX61" fmla="*/ 452939 w 608748"/>
              <a:gd name="connsiteY61" fmla="*/ 159213 h 435684"/>
              <a:gd name="connsiteX62" fmla="*/ 457241 w 608748"/>
              <a:gd name="connsiteY62" fmla="*/ 218641 h 435684"/>
              <a:gd name="connsiteX63" fmla="*/ 448638 w 608748"/>
              <a:gd name="connsiteY63" fmla="*/ 229858 h 435684"/>
              <a:gd name="connsiteX64" fmla="*/ 373596 w 608748"/>
              <a:gd name="connsiteY64" fmla="*/ 231051 h 435684"/>
              <a:gd name="connsiteX65" fmla="*/ 367143 w 608748"/>
              <a:gd name="connsiteY65" fmla="*/ 218879 h 435684"/>
              <a:gd name="connsiteX66" fmla="*/ 364036 w 608748"/>
              <a:gd name="connsiteY66" fmla="*/ 215777 h 435684"/>
              <a:gd name="connsiteX67" fmla="*/ 354716 w 608748"/>
              <a:gd name="connsiteY67" fmla="*/ 159213 h 435684"/>
              <a:gd name="connsiteX68" fmla="*/ 364753 w 608748"/>
              <a:gd name="connsiteY68" fmla="*/ 149189 h 435684"/>
              <a:gd name="connsiteX69" fmla="*/ 307408 w 608748"/>
              <a:gd name="connsiteY69" fmla="*/ 137304 h 435684"/>
              <a:gd name="connsiteX70" fmla="*/ 309320 w 608748"/>
              <a:gd name="connsiteY70" fmla="*/ 150398 h 435684"/>
              <a:gd name="connsiteX71" fmla="*/ 229019 w 608748"/>
              <a:gd name="connsiteY71" fmla="*/ 157064 h 435684"/>
              <a:gd name="connsiteX72" fmla="*/ 147522 w 608748"/>
              <a:gd name="connsiteY72" fmla="*/ 152540 h 435684"/>
              <a:gd name="connsiteX73" fmla="*/ 148717 w 608748"/>
              <a:gd name="connsiteY73" fmla="*/ 144208 h 435684"/>
              <a:gd name="connsiteX74" fmla="*/ 229019 w 608748"/>
              <a:gd name="connsiteY74" fmla="*/ 143494 h 435684"/>
              <a:gd name="connsiteX75" fmla="*/ 307408 w 608748"/>
              <a:gd name="connsiteY75" fmla="*/ 137304 h 435684"/>
              <a:gd name="connsiteX76" fmla="*/ 284408 w 608748"/>
              <a:gd name="connsiteY76" fmla="*/ 89243 h 435684"/>
              <a:gd name="connsiteX77" fmla="*/ 319608 w 608748"/>
              <a:gd name="connsiteY77" fmla="*/ 94320 h 435684"/>
              <a:gd name="connsiteX78" fmla="*/ 319608 w 608748"/>
              <a:gd name="connsiteY78" fmla="*/ 105550 h 435684"/>
              <a:gd name="connsiteX79" fmla="*/ 289727 w 608748"/>
              <a:gd name="connsiteY79" fmla="*/ 109134 h 435684"/>
              <a:gd name="connsiteX80" fmla="*/ 239766 w 608748"/>
              <a:gd name="connsiteY80" fmla="*/ 109372 h 435684"/>
              <a:gd name="connsiteX81" fmla="*/ 155859 w 608748"/>
              <a:gd name="connsiteY81" fmla="*/ 108895 h 435684"/>
              <a:gd name="connsiteX82" fmla="*/ 154664 w 608748"/>
              <a:gd name="connsiteY82" fmla="*/ 109134 h 435684"/>
              <a:gd name="connsiteX83" fmla="*/ 141995 w 608748"/>
              <a:gd name="connsiteY83" fmla="*/ 107700 h 435684"/>
              <a:gd name="connsiteX84" fmla="*/ 141995 w 608748"/>
              <a:gd name="connsiteY84" fmla="*/ 96470 h 435684"/>
              <a:gd name="connsiteX85" fmla="*/ 247415 w 608748"/>
              <a:gd name="connsiteY85" fmla="*/ 92408 h 435684"/>
              <a:gd name="connsiteX86" fmla="*/ 284408 w 608748"/>
              <a:gd name="connsiteY86" fmla="*/ 89243 h 435684"/>
              <a:gd name="connsiteX87" fmla="*/ 430971 w 608748"/>
              <a:gd name="connsiteY87" fmla="*/ 43221 h 435684"/>
              <a:gd name="connsiteX88" fmla="*/ 289939 w 608748"/>
              <a:gd name="connsiteY88" fmla="*/ 47757 h 435684"/>
              <a:gd name="connsiteX89" fmla="*/ 159186 w 608748"/>
              <a:gd name="connsiteY89" fmla="*/ 55395 h 435684"/>
              <a:gd name="connsiteX90" fmla="*/ 117116 w 608748"/>
              <a:gd name="connsiteY90" fmla="*/ 58259 h 435684"/>
              <a:gd name="connsiteX91" fmla="*/ 116877 w 608748"/>
              <a:gd name="connsiteY91" fmla="*/ 58259 h 435684"/>
              <a:gd name="connsiteX92" fmla="*/ 110423 w 608748"/>
              <a:gd name="connsiteY92" fmla="*/ 183574 h 435684"/>
              <a:gd name="connsiteX93" fmla="*/ 110423 w 608748"/>
              <a:gd name="connsiteY93" fmla="*/ 285020 h 435684"/>
              <a:gd name="connsiteX94" fmla="*/ 135761 w 608748"/>
              <a:gd name="connsiteY94" fmla="*/ 283111 h 435684"/>
              <a:gd name="connsiteX95" fmla="*/ 248108 w 608748"/>
              <a:gd name="connsiteY95" fmla="*/ 281440 h 435684"/>
              <a:gd name="connsiteX96" fmla="*/ 387944 w 608748"/>
              <a:gd name="connsiteY96" fmla="*/ 285736 h 435684"/>
              <a:gd name="connsiteX97" fmla="*/ 454157 w 608748"/>
              <a:gd name="connsiteY97" fmla="*/ 282395 h 435684"/>
              <a:gd name="connsiteX98" fmla="*/ 499813 w 608748"/>
              <a:gd name="connsiteY98" fmla="*/ 281201 h 435684"/>
              <a:gd name="connsiteX99" fmla="*/ 498618 w 608748"/>
              <a:gd name="connsiteY99" fmla="*/ 243248 h 435684"/>
              <a:gd name="connsiteX100" fmla="*/ 498140 w 608748"/>
              <a:gd name="connsiteY100" fmla="*/ 175220 h 435684"/>
              <a:gd name="connsiteX101" fmla="*/ 495988 w 608748"/>
              <a:gd name="connsiteY101" fmla="*/ 91438 h 435684"/>
              <a:gd name="connsiteX102" fmla="*/ 496227 w 608748"/>
              <a:gd name="connsiteY102" fmla="*/ 62556 h 435684"/>
              <a:gd name="connsiteX103" fmla="*/ 495988 w 608748"/>
              <a:gd name="connsiteY103" fmla="*/ 52530 h 435684"/>
              <a:gd name="connsiteX104" fmla="*/ 495749 w 608748"/>
              <a:gd name="connsiteY104" fmla="*/ 51337 h 435684"/>
              <a:gd name="connsiteX105" fmla="*/ 494554 w 608748"/>
              <a:gd name="connsiteY105" fmla="*/ 50382 h 435684"/>
              <a:gd name="connsiteX106" fmla="*/ 431927 w 608748"/>
              <a:gd name="connsiteY106" fmla="*/ 43221 h 435684"/>
              <a:gd name="connsiteX107" fmla="*/ 430971 w 608748"/>
              <a:gd name="connsiteY107" fmla="*/ 43221 h 435684"/>
              <a:gd name="connsiteX108" fmla="*/ 531665 w 608748"/>
              <a:gd name="connsiteY108" fmla="*/ 346 h 435684"/>
              <a:gd name="connsiteX109" fmla="*/ 555508 w 608748"/>
              <a:gd name="connsiteY109" fmla="*/ 10043 h 435684"/>
              <a:gd name="connsiteX110" fmla="*/ 569612 w 608748"/>
              <a:gd name="connsiteY110" fmla="*/ 77355 h 435684"/>
              <a:gd name="connsiteX111" fmla="*/ 566743 w 608748"/>
              <a:gd name="connsiteY111" fmla="*/ 163047 h 435684"/>
              <a:gd name="connsiteX112" fmla="*/ 565070 w 608748"/>
              <a:gd name="connsiteY112" fmla="*/ 300058 h 435684"/>
              <a:gd name="connsiteX113" fmla="*/ 476148 w 608748"/>
              <a:gd name="connsiteY113" fmla="*/ 334430 h 435684"/>
              <a:gd name="connsiteX114" fmla="*/ 402286 w 608748"/>
              <a:gd name="connsiteY114" fmla="*/ 329656 h 435684"/>
              <a:gd name="connsiteX115" fmla="*/ 301891 w 608748"/>
              <a:gd name="connsiteY115" fmla="*/ 331089 h 435684"/>
              <a:gd name="connsiteX116" fmla="*/ 136000 w 608748"/>
              <a:gd name="connsiteY116" fmla="*/ 330134 h 435684"/>
              <a:gd name="connsiteX117" fmla="*/ 57596 w 608748"/>
              <a:gd name="connsiteY117" fmla="*/ 319392 h 435684"/>
              <a:gd name="connsiteX118" fmla="*/ 50186 w 608748"/>
              <a:gd name="connsiteY118" fmla="*/ 311993 h 435684"/>
              <a:gd name="connsiteX119" fmla="*/ 47556 w 608748"/>
              <a:gd name="connsiteY119" fmla="*/ 306980 h 435684"/>
              <a:gd name="connsiteX120" fmla="*/ 52098 w 608748"/>
              <a:gd name="connsiteY120" fmla="*/ 297194 h 435684"/>
              <a:gd name="connsiteX121" fmla="*/ 52337 w 608748"/>
              <a:gd name="connsiteY121" fmla="*/ 83561 h 435684"/>
              <a:gd name="connsiteX122" fmla="*/ 64528 w 608748"/>
              <a:gd name="connsiteY122" fmla="*/ 16965 h 435684"/>
              <a:gd name="connsiteX123" fmla="*/ 135522 w 608748"/>
              <a:gd name="connsiteY123" fmla="*/ 2882 h 435684"/>
              <a:gd name="connsiteX124" fmla="*/ 379817 w 608748"/>
              <a:gd name="connsiteY124" fmla="*/ 7656 h 435684"/>
              <a:gd name="connsiteX125" fmla="*/ 505311 w 608748"/>
              <a:gd name="connsiteY125" fmla="*/ 495 h 435684"/>
              <a:gd name="connsiteX126" fmla="*/ 531665 w 608748"/>
              <a:gd name="connsiteY126" fmla="*/ 346 h 43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8748" h="435684">
                <a:moveTo>
                  <a:pt x="45654" y="373097"/>
                </a:moveTo>
                <a:cubicBezTo>
                  <a:pt x="44220" y="380259"/>
                  <a:pt x="43503" y="387421"/>
                  <a:pt x="43981" y="394821"/>
                </a:cubicBezTo>
                <a:cubicBezTo>
                  <a:pt x="57127" y="395537"/>
                  <a:pt x="70273" y="395060"/>
                  <a:pt x="83419" y="394821"/>
                </a:cubicBezTo>
                <a:cubicBezTo>
                  <a:pt x="82702" y="387659"/>
                  <a:pt x="82463" y="380498"/>
                  <a:pt x="82224" y="373336"/>
                </a:cubicBezTo>
                <a:cubicBezTo>
                  <a:pt x="70034" y="373336"/>
                  <a:pt x="57844" y="373097"/>
                  <a:pt x="45654" y="373097"/>
                </a:cubicBezTo>
                <a:close/>
                <a:moveTo>
                  <a:pt x="510541" y="369755"/>
                </a:moveTo>
                <a:cubicBezTo>
                  <a:pt x="513887" y="379065"/>
                  <a:pt x="514604" y="389330"/>
                  <a:pt x="514843" y="399595"/>
                </a:cubicBezTo>
                <a:cubicBezTo>
                  <a:pt x="526316" y="399834"/>
                  <a:pt x="538028" y="400550"/>
                  <a:pt x="549501" y="400789"/>
                </a:cubicBezTo>
                <a:cubicBezTo>
                  <a:pt x="549740" y="400789"/>
                  <a:pt x="549740" y="400789"/>
                  <a:pt x="549979" y="400789"/>
                </a:cubicBezTo>
                <a:cubicBezTo>
                  <a:pt x="553564" y="400312"/>
                  <a:pt x="556910" y="400073"/>
                  <a:pt x="560496" y="400550"/>
                </a:cubicBezTo>
                <a:cubicBezTo>
                  <a:pt x="559778" y="392911"/>
                  <a:pt x="559300" y="385511"/>
                  <a:pt x="559062" y="377872"/>
                </a:cubicBezTo>
                <a:cubicBezTo>
                  <a:pt x="549501" y="378349"/>
                  <a:pt x="538745" y="375723"/>
                  <a:pt x="529902" y="374768"/>
                </a:cubicBezTo>
                <a:cubicBezTo>
                  <a:pt x="522970" y="373813"/>
                  <a:pt x="516039" y="372142"/>
                  <a:pt x="510541" y="369755"/>
                </a:cubicBezTo>
                <a:close/>
                <a:moveTo>
                  <a:pt x="99911" y="361161"/>
                </a:moveTo>
                <a:cubicBezTo>
                  <a:pt x="100150" y="362116"/>
                  <a:pt x="100389" y="363071"/>
                  <a:pt x="100389" y="364265"/>
                </a:cubicBezTo>
                <a:cubicBezTo>
                  <a:pt x="100389" y="375723"/>
                  <a:pt x="100628" y="387421"/>
                  <a:pt x="102062" y="398879"/>
                </a:cubicBezTo>
                <a:cubicBezTo>
                  <a:pt x="121184" y="396969"/>
                  <a:pt x="140544" y="395060"/>
                  <a:pt x="159665" y="393389"/>
                </a:cubicBezTo>
                <a:cubicBezTo>
                  <a:pt x="160143" y="386704"/>
                  <a:pt x="160621" y="380020"/>
                  <a:pt x="161099" y="373336"/>
                </a:cubicBezTo>
                <a:cubicBezTo>
                  <a:pt x="142934" y="372859"/>
                  <a:pt x="124530" y="372381"/>
                  <a:pt x="106604" y="369755"/>
                </a:cubicBezTo>
                <a:cubicBezTo>
                  <a:pt x="101823" y="369039"/>
                  <a:pt x="100628" y="364742"/>
                  <a:pt x="101584" y="361161"/>
                </a:cubicBezTo>
                <a:cubicBezTo>
                  <a:pt x="100867" y="361161"/>
                  <a:pt x="100389" y="361161"/>
                  <a:pt x="99911" y="361161"/>
                </a:cubicBezTo>
                <a:close/>
                <a:moveTo>
                  <a:pt x="313353" y="337050"/>
                </a:moveTo>
                <a:cubicBezTo>
                  <a:pt x="369282" y="336573"/>
                  <a:pt x="425451" y="336573"/>
                  <a:pt x="481381" y="339676"/>
                </a:cubicBezTo>
                <a:cubicBezTo>
                  <a:pt x="508868" y="341347"/>
                  <a:pt x="536116" y="343257"/>
                  <a:pt x="563364" y="346361"/>
                </a:cubicBezTo>
                <a:cubicBezTo>
                  <a:pt x="574598" y="347554"/>
                  <a:pt x="600172" y="345406"/>
                  <a:pt x="607343" y="356387"/>
                </a:cubicBezTo>
                <a:cubicBezTo>
                  <a:pt x="610689" y="361639"/>
                  <a:pt x="607582" y="366652"/>
                  <a:pt x="603040" y="368800"/>
                </a:cubicBezTo>
                <a:cubicBezTo>
                  <a:pt x="607343" y="386704"/>
                  <a:pt x="604953" y="405563"/>
                  <a:pt x="605670" y="423706"/>
                </a:cubicBezTo>
                <a:cubicBezTo>
                  <a:pt x="605670" y="425855"/>
                  <a:pt x="604714" y="427287"/>
                  <a:pt x="603518" y="428481"/>
                </a:cubicBezTo>
                <a:cubicBezTo>
                  <a:pt x="602801" y="430390"/>
                  <a:pt x="601367" y="432061"/>
                  <a:pt x="599694" y="433255"/>
                </a:cubicBezTo>
                <a:cubicBezTo>
                  <a:pt x="598021" y="434687"/>
                  <a:pt x="596348" y="434926"/>
                  <a:pt x="593958" y="435404"/>
                </a:cubicBezTo>
                <a:cubicBezTo>
                  <a:pt x="591568" y="436120"/>
                  <a:pt x="589417" y="435404"/>
                  <a:pt x="587504" y="433971"/>
                </a:cubicBezTo>
                <a:cubicBezTo>
                  <a:pt x="583919" y="433971"/>
                  <a:pt x="578661" y="433971"/>
                  <a:pt x="576510" y="433971"/>
                </a:cubicBezTo>
                <a:cubicBezTo>
                  <a:pt x="569817" y="434449"/>
                  <a:pt x="563364" y="435165"/>
                  <a:pt x="556671" y="435165"/>
                </a:cubicBezTo>
                <a:cubicBezTo>
                  <a:pt x="527511" y="434926"/>
                  <a:pt x="498590" y="431584"/>
                  <a:pt x="469430" y="430152"/>
                </a:cubicBezTo>
                <a:cubicBezTo>
                  <a:pt x="408720" y="427287"/>
                  <a:pt x="348010" y="428242"/>
                  <a:pt x="287300" y="429913"/>
                </a:cubicBezTo>
                <a:cubicBezTo>
                  <a:pt x="222526" y="431584"/>
                  <a:pt x="156797" y="437552"/>
                  <a:pt x="92024" y="432539"/>
                </a:cubicBezTo>
                <a:cubicBezTo>
                  <a:pt x="74097" y="431107"/>
                  <a:pt x="18646" y="437075"/>
                  <a:pt x="9802" y="417499"/>
                </a:cubicBezTo>
                <a:cubicBezTo>
                  <a:pt x="9563" y="417022"/>
                  <a:pt x="9324" y="416545"/>
                  <a:pt x="9324" y="416067"/>
                </a:cubicBezTo>
                <a:cubicBezTo>
                  <a:pt x="3587" y="406280"/>
                  <a:pt x="2870" y="393389"/>
                  <a:pt x="1914" y="382646"/>
                </a:cubicBezTo>
                <a:cubicBezTo>
                  <a:pt x="958" y="374530"/>
                  <a:pt x="-3583" y="354716"/>
                  <a:pt x="5978" y="349941"/>
                </a:cubicBezTo>
                <a:cubicBezTo>
                  <a:pt x="8129" y="348748"/>
                  <a:pt x="10041" y="348509"/>
                  <a:pt x="11475" y="348748"/>
                </a:cubicBezTo>
                <a:cubicBezTo>
                  <a:pt x="28445" y="341586"/>
                  <a:pt x="49957" y="343973"/>
                  <a:pt x="68122" y="343496"/>
                </a:cubicBezTo>
                <a:cubicBezTo>
                  <a:pt x="94653" y="342780"/>
                  <a:pt x="120945" y="342064"/>
                  <a:pt x="147236" y="341347"/>
                </a:cubicBezTo>
                <a:cubicBezTo>
                  <a:pt x="202688" y="339676"/>
                  <a:pt x="257901" y="337767"/>
                  <a:pt x="313353" y="337050"/>
                </a:cubicBezTo>
                <a:close/>
                <a:moveTo>
                  <a:pt x="305725" y="194800"/>
                </a:moveTo>
                <a:cubicBezTo>
                  <a:pt x="310984" y="193607"/>
                  <a:pt x="314808" y="198139"/>
                  <a:pt x="313852" y="202909"/>
                </a:cubicBezTo>
                <a:cubicBezTo>
                  <a:pt x="310745" y="222468"/>
                  <a:pt x="255052" y="215789"/>
                  <a:pt x="242384" y="215551"/>
                </a:cubicBezTo>
                <a:cubicBezTo>
                  <a:pt x="222067" y="215551"/>
                  <a:pt x="201750" y="215074"/>
                  <a:pt x="181434" y="214835"/>
                </a:cubicBezTo>
                <a:cubicBezTo>
                  <a:pt x="176175" y="214597"/>
                  <a:pt x="159683" y="212450"/>
                  <a:pt x="158248" y="212689"/>
                </a:cubicBezTo>
                <a:cubicBezTo>
                  <a:pt x="154902" y="213166"/>
                  <a:pt x="153707" y="208634"/>
                  <a:pt x="156814" y="207441"/>
                </a:cubicBezTo>
                <a:cubicBezTo>
                  <a:pt x="177370" y="199331"/>
                  <a:pt x="203185" y="201478"/>
                  <a:pt x="226131" y="200763"/>
                </a:cubicBezTo>
                <a:cubicBezTo>
                  <a:pt x="250511" y="200286"/>
                  <a:pt x="288516" y="198854"/>
                  <a:pt x="305725" y="194800"/>
                </a:cubicBezTo>
                <a:close/>
                <a:moveTo>
                  <a:pt x="371445" y="167566"/>
                </a:moveTo>
                <a:cubicBezTo>
                  <a:pt x="372162" y="183079"/>
                  <a:pt x="373118" y="198831"/>
                  <a:pt x="374552" y="214345"/>
                </a:cubicBezTo>
                <a:cubicBezTo>
                  <a:pt x="374552" y="214345"/>
                  <a:pt x="374552" y="214345"/>
                  <a:pt x="374552" y="214583"/>
                </a:cubicBezTo>
                <a:cubicBezTo>
                  <a:pt x="383394" y="211481"/>
                  <a:pt x="393671" y="211958"/>
                  <a:pt x="402752" y="211719"/>
                </a:cubicBezTo>
                <a:cubicBezTo>
                  <a:pt x="414702" y="211719"/>
                  <a:pt x="426651" y="211958"/>
                  <a:pt x="438600" y="212197"/>
                </a:cubicBezTo>
                <a:cubicBezTo>
                  <a:pt x="437405" y="198354"/>
                  <a:pt x="438122" y="184511"/>
                  <a:pt x="436449" y="170669"/>
                </a:cubicBezTo>
                <a:cubicBezTo>
                  <a:pt x="414702" y="170907"/>
                  <a:pt x="392715" y="171623"/>
                  <a:pt x="371445" y="167566"/>
                </a:cubicBezTo>
                <a:close/>
                <a:moveTo>
                  <a:pt x="364753" y="149189"/>
                </a:moveTo>
                <a:cubicBezTo>
                  <a:pt x="391281" y="153962"/>
                  <a:pt x="417569" y="152769"/>
                  <a:pt x="444336" y="152530"/>
                </a:cubicBezTo>
                <a:cubicBezTo>
                  <a:pt x="447921" y="152530"/>
                  <a:pt x="452222" y="155394"/>
                  <a:pt x="452939" y="159213"/>
                </a:cubicBezTo>
                <a:cubicBezTo>
                  <a:pt x="456524" y="179022"/>
                  <a:pt x="453656" y="198831"/>
                  <a:pt x="457241" y="218641"/>
                </a:cubicBezTo>
                <a:cubicBezTo>
                  <a:pt x="458197" y="224130"/>
                  <a:pt x="454851" y="229858"/>
                  <a:pt x="448638" y="229858"/>
                </a:cubicBezTo>
                <a:cubicBezTo>
                  <a:pt x="423544" y="229619"/>
                  <a:pt x="398450" y="231290"/>
                  <a:pt x="373596" y="231051"/>
                </a:cubicBezTo>
                <a:cubicBezTo>
                  <a:pt x="367382" y="231051"/>
                  <a:pt x="364036" y="223653"/>
                  <a:pt x="367143" y="218879"/>
                </a:cubicBezTo>
                <a:cubicBezTo>
                  <a:pt x="365709" y="218402"/>
                  <a:pt x="364514" y="217447"/>
                  <a:pt x="364036" y="215777"/>
                </a:cubicBezTo>
                <a:cubicBezTo>
                  <a:pt x="357823" y="197638"/>
                  <a:pt x="357345" y="178067"/>
                  <a:pt x="354716" y="159213"/>
                </a:cubicBezTo>
                <a:cubicBezTo>
                  <a:pt x="353760" y="153007"/>
                  <a:pt x="358301" y="148234"/>
                  <a:pt x="364753" y="149189"/>
                </a:cubicBezTo>
                <a:close/>
                <a:moveTo>
                  <a:pt x="307408" y="137304"/>
                </a:moveTo>
                <a:cubicBezTo>
                  <a:pt x="314339" y="138018"/>
                  <a:pt x="317207" y="148493"/>
                  <a:pt x="309320" y="150398"/>
                </a:cubicBezTo>
                <a:cubicBezTo>
                  <a:pt x="283748" y="156111"/>
                  <a:pt x="255069" y="155873"/>
                  <a:pt x="229019" y="157064"/>
                </a:cubicBezTo>
                <a:cubicBezTo>
                  <a:pt x="201534" y="158254"/>
                  <a:pt x="174528" y="158254"/>
                  <a:pt x="147522" y="152540"/>
                </a:cubicBezTo>
                <a:cubicBezTo>
                  <a:pt x="142981" y="151350"/>
                  <a:pt x="143937" y="143732"/>
                  <a:pt x="148717" y="144208"/>
                </a:cubicBezTo>
                <a:cubicBezTo>
                  <a:pt x="175484" y="146589"/>
                  <a:pt x="202251" y="146112"/>
                  <a:pt x="229019" y="143494"/>
                </a:cubicBezTo>
                <a:cubicBezTo>
                  <a:pt x="254352" y="141113"/>
                  <a:pt x="282075" y="134685"/>
                  <a:pt x="307408" y="137304"/>
                </a:cubicBezTo>
                <a:close/>
                <a:moveTo>
                  <a:pt x="284408" y="89243"/>
                </a:moveTo>
                <a:cubicBezTo>
                  <a:pt x="297915" y="88466"/>
                  <a:pt x="311122" y="89064"/>
                  <a:pt x="319608" y="94320"/>
                </a:cubicBezTo>
                <a:cubicBezTo>
                  <a:pt x="323911" y="96948"/>
                  <a:pt x="323911" y="102921"/>
                  <a:pt x="319608" y="105550"/>
                </a:cubicBezTo>
                <a:cubicBezTo>
                  <a:pt x="311002" y="111045"/>
                  <a:pt x="299767" y="109134"/>
                  <a:pt x="289727" y="109134"/>
                </a:cubicBezTo>
                <a:cubicBezTo>
                  <a:pt x="272994" y="109134"/>
                  <a:pt x="256499" y="109134"/>
                  <a:pt x="239766" y="109372"/>
                </a:cubicBezTo>
                <a:cubicBezTo>
                  <a:pt x="212036" y="109372"/>
                  <a:pt x="183589" y="111045"/>
                  <a:pt x="155859" y="108895"/>
                </a:cubicBezTo>
                <a:cubicBezTo>
                  <a:pt x="155381" y="109134"/>
                  <a:pt x="154903" y="109134"/>
                  <a:pt x="154664" y="109134"/>
                </a:cubicBezTo>
                <a:cubicBezTo>
                  <a:pt x="150361" y="108656"/>
                  <a:pt x="146297" y="108178"/>
                  <a:pt x="141995" y="107700"/>
                </a:cubicBezTo>
                <a:cubicBezTo>
                  <a:pt x="134584" y="107700"/>
                  <a:pt x="135062" y="97426"/>
                  <a:pt x="141995" y="96470"/>
                </a:cubicBezTo>
                <a:cubicBezTo>
                  <a:pt x="176657" y="92408"/>
                  <a:pt x="212514" y="93364"/>
                  <a:pt x="247415" y="92408"/>
                </a:cubicBezTo>
                <a:cubicBezTo>
                  <a:pt x="257097" y="92170"/>
                  <a:pt x="270902" y="90019"/>
                  <a:pt x="284408" y="89243"/>
                </a:cubicBezTo>
                <a:close/>
                <a:moveTo>
                  <a:pt x="430971" y="43221"/>
                </a:moveTo>
                <a:cubicBezTo>
                  <a:pt x="383880" y="41550"/>
                  <a:pt x="334878" y="45847"/>
                  <a:pt x="289939" y="47757"/>
                </a:cubicBezTo>
                <a:cubicBezTo>
                  <a:pt x="246195" y="49666"/>
                  <a:pt x="202691" y="52530"/>
                  <a:pt x="159186" y="55395"/>
                </a:cubicBezTo>
                <a:cubicBezTo>
                  <a:pt x="145322" y="56350"/>
                  <a:pt x="131219" y="57304"/>
                  <a:pt x="117116" y="58259"/>
                </a:cubicBezTo>
                <a:cubicBezTo>
                  <a:pt x="117116" y="58259"/>
                  <a:pt x="117116" y="58259"/>
                  <a:pt x="116877" y="58259"/>
                </a:cubicBezTo>
                <a:cubicBezTo>
                  <a:pt x="112813" y="100031"/>
                  <a:pt x="109467" y="141087"/>
                  <a:pt x="110423" y="183574"/>
                </a:cubicBezTo>
                <a:cubicBezTo>
                  <a:pt x="111140" y="216753"/>
                  <a:pt x="120223" y="252796"/>
                  <a:pt x="110423" y="285020"/>
                </a:cubicBezTo>
                <a:cubicBezTo>
                  <a:pt x="119028" y="284304"/>
                  <a:pt x="127394" y="283827"/>
                  <a:pt x="135761" y="283111"/>
                </a:cubicBezTo>
                <a:cubicBezTo>
                  <a:pt x="172811" y="279769"/>
                  <a:pt x="211057" y="279530"/>
                  <a:pt x="248108" y="281440"/>
                </a:cubicBezTo>
                <a:cubicBezTo>
                  <a:pt x="295198" y="284065"/>
                  <a:pt x="340854" y="287885"/>
                  <a:pt x="387944" y="285736"/>
                </a:cubicBezTo>
                <a:cubicBezTo>
                  <a:pt x="409935" y="284782"/>
                  <a:pt x="431927" y="283349"/>
                  <a:pt x="454157" y="282395"/>
                </a:cubicBezTo>
                <a:cubicBezTo>
                  <a:pt x="468260" y="281917"/>
                  <a:pt x="485471" y="278814"/>
                  <a:pt x="499813" y="281201"/>
                </a:cubicBezTo>
                <a:cubicBezTo>
                  <a:pt x="497423" y="269028"/>
                  <a:pt x="498857" y="255183"/>
                  <a:pt x="498618" y="243248"/>
                </a:cubicBezTo>
                <a:cubicBezTo>
                  <a:pt x="497901" y="220572"/>
                  <a:pt x="498140" y="197896"/>
                  <a:pt x="498140" y="175220"/>
                </a:cubicBezTo>
                <a:cubicBezTo>
                  <a:pt x="498140" y="147293"/>
                  <a:pt x="495988" y="119365"/>
                  <a:pt x="495988" y="91438"/>
                </a:cubicBezTo>
                <a:cubicBezTo>
                  <a:pt x="495988" y="81651"/>
                  <a:pt x="496466" y="72104"/>
                  <a:pt x="496227" y="62556"/>
                </a:cubicBezTo>
                <a:cubicBezTo>
                  <a:pt x="496227" y="59214"/>
                  <a:pt x="496227" y="55872"/>
                  <a:pt x="495988" y="52530"/>
                </a:cubicBezTo>
                <a:cubicBezTo>
                  <a:pt x="495749" y="52053"/>
                  <a:pt x="495749" y="51814"/>
                  <a:pt x="495749" y="51337"/>
                </a:cubicBezTo>
                <a:cubicBezTo>
                  <a:pt x="495271" y="51098"/>
                  <a:pt x="495032" y="50860"/>
                  <a:pt x="494554" y="50382"/>
                </a:cubicBezTo>
                <a:cubicBezTo>
                  <a:pt x="474475" y="46324"/>
                  <a:pt x="453440" y="44176"/>
                  <a:pt x="431927" y="43221"/>
                </a:cubicBezTo>
                <a:cubicBezTo>
                  <a:pt x="431688" y="43221"/>
                  <a:pt x="431449" y="43221"/>
                  <a:pt x="430971" y="43221"/>
                </a:cubicBezTo>
                <a:close/>
                <a:moveTo>
                  <a:pt x="531665" y="346"/>
                </a:moveTo>
                <a:cubicBezTo>
                  <a:pt x="541107" y="1151"/>
                  <a:pt x="550130" y="3598"/>
                  <a:pt x="555508" y="10043"/>
                </a:cubicBezTo>
                <a:cubicBezTo>
                  <a:pt x="569851" y="27229"/>
                  <a:pt x="570568" y="56350"/>
                  <a:pt x="569612" y="77355"/>
                </a:cubicBezTo>
                <a:cubicBezTo>
                  <a:pt x="568655" y="105998"/>
                  <a:pt x="565070" y="134403"/>
                  <a:pt x="566743" y="163047"/>
                </a:cubicBezTo>
                <a:cubicBezTo>
                  <a:pt x="569612" y="206251"/>
                  <a:pt x="578934" y="258048"/>
                  <a:pt x="565070" y="300058"/>
                </a:cubicBezTo>
                <a:cubicBezTo>
                  <a:pt x="552640" y="337772"/>
                  <a:pt x="509613" y="335624"/>
                  <a:pt x="476148" y="334430"/>
                </a:cubicBezTo>
                <a:cubicBezTo>
                  <a:pt x="451289" y="333714"/>
                  <a:pt x="426907" y="331089"/>
                  <a:pt x="402286" y="329656"/>
                </a:cubicBezTo>
                <a:cubicBezTo>
                  <a:pt x="369060" y="327985"/>
                  <a:pt x="335356" y="331089"/>
                  <a:pt x="301891" y="331089"/>
                </a:cubicBezTo>
                <a:cubicBezTo>
                  <a:pt x="246674" y="330850"/>
                  <a:pt x="191217" y="331089"/>
                  <a:pt x="136000" y="330134"/>
                </a:cubicBezTo>
                <a:cubicBezTo>
                  <a:pt x="118550" y="329656"/>
                  <a:pt x="77436" y="332759"/>
                  <a:pt x="57596" y="319392"/>
                </a:cubicBezTo>
                <a:cubicBezTo>
                  <a:pt x="53771" y="320108"/>
                  <a:pt x="49230" y="317005"/>
                  <a:pt x="50186" y="311993"/>
                </a:cubicBezTo>
                <a:cubicBezTo>
                  <a:pt x="48990" y="310561"/>
                  <a:pt x="48273" y="308890"/>
                  <a:pt x="47556" y="306980"/>
                </a:cubicBezTo>
                <a:cubicBezTo>
                  <a:pt x="45883" y="302206"/>
                  <a:pt x="48512" y="298626"/>
                  <a:pt x="52098" y="297194"/>
                </a:cubicBezTo>
                <a:cubicBezTo>
                  <a:pt x="61181" y="227495"/>
                  <a:pt x="58074" y="153260"/>
                  <a:pt x="52337" y="83561"/>
                </a:cubicBezTo>
                <a:cubicBezTo>
                  <a:pt x="50186" y="60169"/>
                  <a:pt x="47078" y="35106"/>
                  <a:pt x="64528" y="16965"/>
                </a:cubicBezTo>
                <a:cubicBezTo>
                  <a:pt x="80543" y="17"/>
                  <a:pt x="114725" y="4075"/>
                  <a:pt x="135522" y="2882"/>
                </a:cubicBezTo>
                <a:cubicBezTo>
                  <a:pt x="217272" y="-2370"/>
                  <a:pt x="298305" y="11236"/>
                  <a:pt x="379817" y="7656"/>
                </a:cubicBezTo>
                <a:cubicBezTo>
                  <a:pt x="421648" y="5746"/>
                  <a:pt x="463479" y="733"/>
                  <a:pt x="505311" y="495"/>
                </a:cubicBezTo>
                <a:cubicBezTo>
                  <a:pt x="512362" y="376"/>
                  <a:pt x="522223" y="-460"/>
                  <a:pt x="531665" y="346"/>
                </a:cubicBezTo>
                <a:close/>
              </a:path>
            </a:pathLst>
          </a:custGeom>
          <a:solidFill>
            <a:schemeClr val="accent1">
              <a:lumMod val="75000"/>
            </a:schemeClr>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文本框 22">
            <a:extLst>
              <a:ext uri="{FF2B5EF4-FFF2-40B4-BE49-F238E27FC236}">
                <a16:creationId xmlns:a16="http://schemas.microsoft.com/office/drawing/2014/main" id="{DA6672DB-FF06-4486-1D1E-705FE02C62C8}"/>
              </a:ext>
            </a:extLst>
          </p:cNvPr>
          <p:cNvSpPr txBox="1"/>
          <p:nvPr/>
        </p:nvSpPr>
        <p:spPr>
          <a:xfrm>
            <a:off x="1638049" y="3726327"/>
            <a:ext cx="967790" cy="369332"/>
          </a:xfrm>
          <a:prstGeom prst="rect">
            <a:avLst/>
          </a:prstGeom>
          <a:noFill/>
        </p:spPr>
        <p:txBody>
          <a:bodyPr wrap="square" lIns="0" tIns="0" rIns="0" bIns="0" rtlCol="0">
            <a:spAutoFit/>
          </a:bodyPr>
          <a:lstStyle>
            <a:defPPr>
              <a:defRPr lang="zh-CN"/>
            </a:defPPr>
            <a:lvl1pPr algn="ctr">
              <a:defRPr sz="2400" b="1"/>
            </a:lvl1pPr>
          </a:lstStyle>
          <a:p>
            <a:r>
              <a:rPr lang="zh-CN" altLang="en-US" b="0" dirty="0">
                <a:solidFill>
                  <a:schemeClr val="accent1"/>
                </a:solidFill>
                <a:latin typeface="+mj-ea"/>
                <a:ea typeface="+mj-ea"/>
                <a:cs typeface="OPPOSans R" panose="00020600040101010101" pitchFamily="18" charset="-122"/>
              </a:rPr>
              <a:t>关键词</a:t>
            </a:r>
          </a:p>
        </p:txBody>
      </p:sp>
      <p:sp>
        <p:nvSpPr>
          <p:cNvPr id="19" name="文本框 23">
            <a:extLst>
              <a:ext uri="{FF2B5EF4-FFF2-40B4-BE49-F238E27FC236}">
                <a16:creationId xmlns:a16="http://schemas.microsoft.com/office/drawing/2014/main" id="{1E494D42-269B-79F3-EBE8-BCF75C60DC35}"/>
              </a:ext>
            </a:extLst>
          </p:cNvPr>
          <p:cNvSpPr txBox="1"/>
          <p:nvPr/>
        </p:nvSpPr>
        <p:spPr>
          <a:xfrm>
            <a:off x="1355904" y="4246826"/>
            <a:ext cx="1708009" cy="1280094"/>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solidFill>
                  <a:schemeClr val="tx1">
                    <a:lumMod val="65000"/>
                    <a:lumOff val="35000"/>
                  </a:schemeClr>
                </a:solidFill>
              </a:rPr>
              <a:t>在这里输入你的正文阐述与关键词标题相关的具体内容若，字数太多酌情先删减文案，再缩小字号</a:t>
            </a:r>
          </a:p>
        </p:txBody>
      </p:sp>
      <p:sp>
        <p:nvSpPr>
          <p:cNvPr id="20" name="文本框 25">
            <a:extLst>
              <a:ext uri="{FF2B5EF4-FFF2-40B4-BE49-F238E27FC236}">
                <a16:creationId xmlns:a16="http://schemas.microsoft.com/office/drawing/2014/main" id="{80F395C6-EC1B-0D58-C0BA-62AB960E56A6}"/>
              </a:ext>
            </a:extLst>
          </p:cNvPr>
          <p:cNvSpPr txBox="1"/>
          <p:nvPr/>
        </p:nvSpPr>
        <p:spPr>
          <a:xfrm>
            <a:off x="4295269" y="3723775"/>
            <a:ext cx="990524" cy="369332"/>
          </a:xfrm>
          <a:prstGeom prst="rect">
            <a:avLst/>
          </a:prstGeom>
          <a:noFill/>
        </p:spPr>
        <p:txBody>
          <a:bodyPr wrap="square" lIns="0" tIns="0" rIns="0" bIns="0" rtlCol="0">
            <a:spAutoFit/>
          </a:bodyPr>
          <a:lstStyle>
            <a:defPPr>
              <a:defRPr lang="zh-CN"/>
            </a:defPPr>
            <a:lvl1pPr algn="ctr">
              <a:defRPr sz="2400" b="1"/>
            </a:lvl1pPr>
          </a:lstStyle>
          <a:p>
            <a:r>
              <a:rPr lang="zh-CN" altLang="en-US" b="0" dirty="0">
                <a:solidFill>
                  <a:schemeClr val="accent1">
                    <a:lumMod val="75000"/>
                  </a:schemeClr>
                </a:solidFill>
                <a:latin typeface="+mj-ea"/>
                <a:ea typeface="+mj-ea"/>
                <a:cs typeface="OPPOSans R" panose="00020600040101010101" pitchFamily="18" charset="-122"/>
              </a:rPr>
              <a:t>关键词</a:t>
            </a:r>
          </a:p>
        </p:txBody>
      </p:sp>
      <p:sp>
        <p:nvSpPr>
          <p:cNvPr id="21" name="文本框 26">
            <a:extLst>
              <a:ext uri="{FF2B5EF4-FFF2-40B4-BE49-F238E27FC236}">
                <a16:creationId xmlns:a16="http://schemas.microsoft.com/office/drawing/2014/main" id="{479FEC2D-BB7C-4E45-CFCE-12AAB50E1272}"/>
              </a:ext>
            </a:extLst>
          </p:cNvPr>
          <p:cNvSpPr txBox="1"/>
          <p:nvPr/>
        </p:nvSpPr>
        <p:spPr>
          <a:xfrm>
            <a:off x="4027863" y="4275670"/>
            <a:ext cx="1658299" cy="1280094"/>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solidFill>
                  <a:schemeClr val="tx1">
                    <a:lumMod val="65000"/>
                    <a:lumOff val="35000"/>
                  </a:schemeClr>
                </a:solidFill>
              </a:rPr>
              <a:t>在这里输入你的正文阐述与关键词标题相关的具体内容若，字数太多酌情先删减文案，再缩小字号</a:t>
            </a:r>
          </a:p>
        </p:txBody>
      </p:sp>
      <p:sp>
        <p:nvSpPr>
          <p:cNvPr id="22" name="矩形: 圆角 21">
            <a:extLst>
              <a:ext uri="{FF2B5EF4-FFF2-40B4-BE49-F238E27FC236}">
                <a16:creationId xmlns:a16="http://schemas.microsoft.com/office/drawing/2014/main" id="{DAC56B66-0894-EB6F-6C5C-703B73B343F6}"/>
              </a:ext>
            </a:extLst>
          </p:cNvPr>
          <p:cNvSpPr/>
          <p:nvPr/>
        </p:nvSpPr>
        <p:spPr>
          <a:xfrm>
            <a:off x="6286990" y="2750761"/>
            <a:ext cx="2290762" cy="3124200"/>
          </a:xfrm>
          <a:prstGeom prst="roundRect">
            <a:avLst>
              <a:gd name="adj" fmla="val 7797"/>
            </a:avLst>
          </a:prstGeom>
          <a:solidFill>
            <a:schemeClr val="bg1"/>
          </a:solidFill>
          <a:ln w="38100">
            <a:solidFill>
              <a:schemeClr val="accent1"/>
            </a:solidFill>
          </a:ln>
          <a:effectLst>
            <a:reflection blurRad="25400" stA="10000" endPos="24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圆角 22">
            <a:extLst>
              <a:ext uri="{FF2B5EF4-FFF2-40B4-BE49-F238E27FC236}">
                <a16:creationId xmlns:a16="http://schemas.microsoft.com/office/drawing/2014/main" id="{E22C40B2-56E0-194E-436C-E8A8B5D4D3BE}"/>
              </a:ext>
            </a:extLst>
          </p:cNvPr>
          <p:cNvSpPr/>
          <p:nvPr/>
        </p:nvSpPr>
        <p:spPr>
          <a:xfrm>
            <a:off x="8955577" y="2750761"/>
            <a:ext cx="2290762" cy="3124200"/>
          </a:xfrm>
          <a:prstGeom prst="roundRect">
            <a:avLst>
              <a:gd name="adj" fmla="val 7797"/>
            </a:avLst>
          </a:prstGeom>
          <a:solidFill>
            <a:schemeClr val="bg1"/>
          </a:solidFill>
          <a:ln w="38100">
            <a:solidFill>
              <a:schemeClr val="accent1">
                <a:lumMod val="75000"/>
              </a:schemeClr>
            </a:solidFill>
          </a:ln>
          <a:effectLst>
            <a:reflection blurRad="25400" stA="10000" endPos="24000" dist="228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a:extLst>
              <a:ext uri="{FF2B5EF4-FFF2-40B4-BE49-F238E27FC236}">
                <a16:creationId xmlns:a16="http://schemas.microsoft.com/office/drawing/2014/main" id="{CAD4F417-AD5F-3CCF-6DFA-26629E054D7A}"/>
              </a:ext>
            </a:extLst>
          </p:cNvPr>
          <p:cNvSpPr/>
          <p:nvPr/>
        </p:nvSpPr>
        <p:spPr>
          <a:xfrm>
            <a:off x="6107603" y="4006473"/>
            <a:ext cx="292100" cy="71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矩形 24">
            <a:extLst>
              <a:ext uri="{FF2B5EF4-FFF2-40B4-BE49-F238E27FC236}">
                <a16:creationId xmlns:a16="http://schemas.microsoft.com/office/drawing/2014/main" id="{52EB87BA-E6EB-A5EA-6ACB-27382D69196F}"/>
              </a:ext>
            </a:extLst>
          </p:cNvPr>
          <p:cNvSpPr/>
          <p:nvPr/>
        </p:nvSpPr>
        <p:spPr>
          <a:xfrm>
            <a:off x="8766665" y="4006473"/>
            <a:ext cx="292100" cy="71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等腰三角形 25">
            <a:extLst>
              <a:ext uri="{FF2B5EF4-FFF2-40B4-BE49-F238E27FC236}">
                <a16:creationId xmlns:a16="http://schemas.microsoft.com/office/drawing/2014/main" id="{E80A0176-6D7E-34AF-86C0-3F876CDAFEA0}"/>
              </a:ext>
            </a:extLst>
          </p:cNvPr>
          <p:cNvSpPr/>
          <p:nvPr/>
        </p:nvSpPr>
        <p:spPr>
          <a:xfrm rot="5400000">
            <a:off x="6157676" y="4240561"/>
            <a:ext cx="481013" cy="250962"/>
          </a:xfrm>
          <a:prstGeom prst="triangle">
            <a:avLst>
              <a:gd name="adj" fmla="val 47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等腰三角形 26">
            <a:extLst>
              <a:ext uri="{FF2B5EF4-FFF2-40B4-BE49-F238E27FC236}">
                <a16:creationId xmlns:a16="http://schemas.microsoft.com/office/drawing/2014/main" id="{EC071C92-94A6-7427-B405-928C03F2A6A0}"/>
              </a:ext>
            </a:extLst>
          </p:cNvPr>
          <p:cNvSpPr/>
          <p:nvPr/>
        </p:nvSpPr>
        <p:spPr>
          <a:xfrm rot="5400000">
            <a:off x="8837307" y="4240562"/>
            <a:ext cx="481013" cy="250962"/>
          </a:xfrm>
          <a:prstGeom prst="triangle">
            <a:avLst>
              <a:gd name="adj" fmla="val 4736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文本框 27">
            <a:extLst>
              <a:ext uri="{FF2B5EF4-FFF2-40B4-BE49-F238E27FC236}">
                <a16:creationId xmlns:a16="http://schemas.microsoft.com/office/drawing/2014/main" id="{93B23CC5-40D4-33EA-FC72-AD65230EF36D}"/>
              </a:ext>
            </a:extLst>
          </p:cNvPr>
          <p:cNvSpPr txBox="1"/>
          <p:nvPr/>
        </p:nvSpPr>
        <p:spPr>
          <a:xfrm>
            <a:off x="6965697" y="3726327"/>
            <a:ext cx="967790" cy="369332"/>
          </a:xfrm>
          <a:prstGeom prst="rect">
            <a:avLst/>
          </a:prstGeom>
          <a:noFill/>
        </p:spPr>
        <p:txBody>
          <a:bodyPr wrap="square" lIns="0" tIns="0" rIns="0" bIns="0" rtlCol="0">
            <a:spAutoFit/>
          </a:bodyPr>
          <a:lstStyle>
            <a:defPPr>
              <a:defRPr lang="zh-CN"/>
            </a:defPPr>
            <a:lvl1pPr algn="ctr">
              <a:defRPr sz="2400" b="1"/>
            </a:lvl1pPr>
          </a:lstStyle>
          <a:p>
            <a:r>
              <a:rPr lang="zh-CN" altLang="en-US" b="0" dirty="0">
                <a:solidFill>
                  <a:schemeClr val="accent1"/>
                </a:solidFill>
                <a:latin typeface="+mj-ea"/>
                <a:ea typeface="+mj-ea"/>
                <a:cs typeface="OPPOSans R" panose="00020600040101010101" pitchFamily="18" charset="-122"/>
              </a:rPr>
              <a:t>关键词</a:t>
            </a:r>
          </a:p>
        </p:txBody>
      </p:sp>
      <p:sp>
        <p:nvSpPr>
          <p:cNvPr id="29" name="文本框 23">
            <a:extLst>
              <a:ext uri="{FF2B5EF4-FFF2-40B4-BE49-F238E27FC236}">
                <a16:creationId xmlns:a16="http://schemas.microsoft.com/office/drawing/2014/main" id="{AB92B4DD-10E9-2072-E5C3-EB61029E96B5}"/>
              </a:ext>
            </a:extLst>
          </p:cNvPr>
          <p:cNvSpPr txBox="1"/>
          <p:nvPr/>
        </p:nvSpPr>
        <p:spPr>
          <a:xfrm>
            <a:off x="6683552" y="4246826"/>
            <a:ext cx="1708009" cy="1280094"/>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solidFill>
                  <a:schemeClr val="tx1">
                    <a:lumMod val="65000"/>
                    <a:lumOff val="35000"/>
                  </a:schemeClr>
                </a:solidFill>
              </a:rPr>
              <a:t>在这里输入你的正文阐述与关键词标题相关的具体内容若，字数太多酌情先删减文案，再缩小字号</a:t>
            </a:r>
          </a:p>
        </p:txBody>
      </p:sp>
      <p:sp>
        <p:nvSpPr>
          <p:cNvPr id="30" name="文本框 29">
            <a:extLst>
              <a:ext uri="{FF2B5EF4-FFF2-40B4-BE49-F238E27FC236}">
                <a16:creationId xmlns:a16="http://schemas.microsoft.com/office/drawing/2014/main" id="{69A4AA3A-CAE8-18CD-7AA8-22EA7CCBF00F}"/>
              </a:ext>
            </a:extLst>
          </p:cNvPr>
          <p:cNvSpPr txBox="1"/>
          <p:nvPr/>
        </p:nvSpPr>
        <p:spPr>
          <a:xfrm>
            <a:off x="9622917" y="3723775"/>
            <a:ext cx="990524" cy="369332"/>
          </a:xfrm>
          <a:prstGeom prst="rect">
            <a:avLst/>
          </a:prstGeom>
          <a:noFill/>
        </p:spPr>
        <p:txBody>
          <a:bodyPr wrap="square" lIns="0" tIns="0" rIns="0" bIns="0" rtlCol="0">
            <a:spAutoFit/>
          </a:bodyPr>
          <a:lstStyle>
            <a:defPPr>
              <a:defRPr lang="zh-CN"/>
            </a:defPPr>
            <a:lvl1pPr algn="ctr">
              <a:defRPr sz="2400" b="1"/>
            </a:lvl1pPr>
          </a:lstStyle>
          <a:p>
            <a:r>
              <a:rPr lang="zh-CN" altLang="en-US" b="0" dirty="0">
                <a:solidFill>
                  <a:schemeClr val="accent1">
                    <a:lumMod val="75000"/>
                  </a:schemeClr>
                </a:solidFill>
                <a:latin typeface="+mj-ea"/>
                <a:ea typeface="+mj-ea"/>
                <a:cs typeface="OPPOSans R" panose="00020600040101010101" pitchFamily="18" charset="-122"/>
              </a:rPr>
              <a:t>关键词</a:t>
            </a:r>
          </a:p>
        </p:txBody>
      </p:sp>
      <p:sp>
        <p:nvSpPr>
          <p:cNvPr id="31" name="文本框 30">
            <a:extLst>
              <a:ext uri="{FF2B5EF4-FFF2-40B4-BE49-F238E27FC236}">
                <a16:creationId xmlns:a16="http://schemas.microsoft.com/office/drawing/2014/main" id="{5E342668-4183-D136-40FA-57AC6FD99E9E}"/>
              </a:ext>
            </a:extLst>
          </p:cNvPr>
          <p:cNvSpPr txBox="1"/>
          <p:nvPr/>
        </p:nvSpPr>
        <p:spPr>
          <a:xfrm>
            <a:off x="9355511" y="4275670"/>
            <a:ext cx="1658299" cy="1280094"/>
          </a:xfrm>
          <a:prstGeom prst="rect">
            <a:avLst/>
          </a:prstGeom>
          <a:noFill/>
        </p:spPr>
        <p:txBody>
          <a:bodyPr wrap="square" lIns="0" tIns="0" rIns="0" bIns="0" rtlCol="0">
            <a:spAutoFit/>
          </a:bodyPr>
          <a:lstStyle>
            <a:defPPr>
              <a:defRPr lang="zh-CN"/>
            </a:defPPr>
            <a:lvl1pPr>
              <a:lnSpc>
                <a:spcPct val="120000"/>
              </a:lnSpc>
              <a:defRPr sz="1200">
                <a:solidFill>
                  <a:schemeClr val="tx1">
                    <a:lumMod val="50000"/>
                    <a:lumOff val="50000"/>
                  </a:schemeClr>
                </a:solidFill>
              </a:defRPr>
            </a:lvl1pPr>
          </a:lstStyle>
          <a:p>
            <a:r>
              <a:rPr lang="zh-CN" altLang="en-US" sz="1400" dirty="0">
                <a:solidFill>
                  <a:schemeClr val="tx1">
                    <a:lumMod val="65000"/>
                    <a:lumOff val="35000"/>
                  </a:schemeClr>
                </a:solidFill>
              </a:rPr>
              <a:t>在这里输入你的正文阐述与关键词标题相关的具体内容若，字数太多酌情先删减文案，再缩小字号</a:t>
            </a:r>
          </a:p>
        </p:txBody>
      </p:sp>
      <p:sp>
        <p:nvSpPr>
          <p:cNvPr id="32" name="iconfont-1191-801535">
            <a:extLst>
              <a:ext uri="{FF2B5EF4-FFF2-40B4-BE49-F238E27FC236}">
                <a16:creationId xmlns:a16="http://schemas.microsoft.com/office/drawing/2014/main" id="{2638F3AA-778E-5982-3AA1-7B64B84F0CDC}"/>
              </a:ext>
            </a:extLst>
          </p:cNvPr>
          <p:cNvSpPr/>
          <p:nvPr/>
        </p:nvSpPr>
        <p:spPr>
          <a:xfrm>
            <a:off x="7233403" y="3132774"/>
            <a:ext cx="417733" cy="442386"/>
          </a:xfrm>
          <a:custGeom>
            <a:avLst/>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3" name="iconfont-1191-801535">
            <a:extLst>
              <a:ext uri="{FF2B5EF4-FFF2-40B4-BE49-F238E27FC236}">
                <a16:creationId xmlns:a16="http://schemas.microsoft.com/office/drawing/2014/main" id="{5934113C-815F-C915-E509-320A9BA4D593}"/>
              </a:ext>
            </a:extLst>
          </p:cNvPr>
          <p:cNvSpPr/>
          <p:nvPr/>
        </p:nvSpPr>
        <p:spPr>
          <a:xfrm>
            <a:off x="9886645" y="3176337"/>
            <a:ext cx="442386" cy="314455"/>
          </a:xfrm>
          <a:custGeom>
            <a:avLst/>
            <a:gdLst>
              <a:gd name="connsiteX0" fmla="*/ 139317 w 597041"/>
              <a:gd name="connsiteY0" fmla="*/ 213573 h 424388"/>
              <a:gd name="connsiteX1" fmla="*/ 394782 w 597041"/>
              <a:gd name="connsiteY1" fmla="*/ 299620 h 424388"/>
              <a:gd name="connsiteX2" fmla="*/ 488070 w 597041"/>
              <a:gd name="connsiteY2" fmla="*/ 216441 h 424388"/>
              <a:gd name="connsiteX3" fmla="*/ 488070 w 597041"/>
              <a:gd name="connsiteY3" fmla="*/ 326868 h 424388"/>
              <a:gd name="connsiteX4" fmla="*/ 434968 w 597041"/>
              <a:gd name="connsiteY4" fmla="*/ 362721 h 424388"/>
              <a:gd name="connsiteX5" fmla="*/ 377560 w 597041"/>
              <a:gd name="connsiteY5" fmla="*/ 424388 h 424388"/>
              <a:gd name="connsiteX6" fmla="*/ 241216 w 597041"/>
              <a:gd name="connsiteY6" fmla="*/ 355550 h 424388"/>
              <a:gd name="connsiteX7" fmla="*/ 139317 w 597041"/>
              <a:gd name="connsiteY7" fmla="*/ 355550 h 424388"/>
              <a:gd name="connsiteX8" fmla="*/ 262641 w 597041"/>
              <a:gd name="connsiteY8" fmla="*/ 0 h 424388"/>
              <a:gd name="connsiteX9" fmla="*/ 597041 w 597041"/>
              <a:gd name="connsiteY9" fmla="*/ 96010 h 424388"/>
              <a:gd name="connsiteX10" fmla="*/ 391808 w 597041"/>
              <a:gd name="connsiteY10" fmla="*/ 279433 h 424388"/>
              <a:gd name="connsiteX11" fmla="*/ 68889 w 597041"/>
              <a:gd name="connsiteY11" fmla="*/ 174825 h 424388"/>
              <a:gd name="connsiteX12" fmla="*/ 68889 w 597041"/>
              <a:gd name="connsiteY12" fmla="*/ 283732 h 424388"/>
              <a:gd name="connsiteX13" fmla="*/ 87547 w 597041"/>
              <a:gd name="connsiteY13" fmla="*/ 283732 h 424388"/>
              <a:gd name="connsiteX14" fmla="*/ 87547 w 597041"/>
              <a:gd name="connsiteY14" fmla="*/ 362546 h 424388"/>
              <a:gd name="connsiteX15" fmla="*/ 22963 w 597041"/>
              <a:gd name="connsiteY15" fmla="*/ 362546 h 424388"/>
              <a:gd name="connsiteX16" fmla="*/ 22963 w 597041"/>
              <a:gd name="connsiteY16" fmla="*/ 283732 h 424388"/>
              <a:gd name="connsiteX17" fmla="*/ 41621 w 597041"/>
              <a:gd name="connsiteY17" fmla="*/ 283732 h 424388"/>
              <a:gd name="connsiteX18" fmla="*/ 41621 w 597041"/>
              <a:gd name="connsiteY18" fmla="*/ 166227 h 424388"/>
              <a:gd name="connsiteX19" fmla="*/ 0 w 597041"/>
              <a:gd name="connsiteY19" fmla="*/ 153330 h 4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7041" h="424388">
                <a:moveTo>
                  <a:pt x="139317" y="213573"/>
                </a:moveTo>
                <a:lnTo>
                  <a:pt x="394782" y="299620"/>
                </a:lnTo>
                <a:lnTo>
                  <a:pt x="488070" y="216441"/>
                </a:lnTo>
                <a:lnTo>
                  <a:pt x="488070" y="326868"/>
                </a:lnTo>
                <a:cubicBezTo>
                  <a:pt x="488070" y="326868"/>
                  <a:pt x="465107" y="342643"/>
                  <a:pt x="434968" y="362721"/>
                </a:cubicBezTo>
                <a:cubicBezTo>
                  <a:pt x="403393" y="381365"/>
                  <a:pt x="377560" y="424388"/>
                  <a:pt x="377560" y="424388"/>
                </a:cubicBezTo>
                <a:cubicBezTo>
                  <a:pt x="377560" y="424388"/>
                  <a:pt x="292883" y="372760"/>
                  <a:pt x="241216" y="355550"/>
                </a:cubicBezTo>
                <a:cubicBezTo>
                  <a:pt x="190984" y="338341"/>
                  <a:pt x="139317" y="355550"/>
                  <a:pt x="139317" y="355550"/>
                </a:cubicBezTo>
                <a:close/>
                <a:moveTo>
                  <a:pt x="262641" y="0"/>
                </a:moveTo>
                <a:lnTo>
                  <a:pt x="597041" y="96010"/>
                </a:lnTo>
                <a:lnTo>
                  <a:pt x="391808" y="279433"/>
                </a:lnTo>
                <a:lnTo>
                  <a:pt x="68889" y="174825"/>
                </a:lnTo>
                <a:lnTo>
                  <a:pt x="68889" y="283732"/>
                </a:lnTo>
                <a:lnTo>
                  <a:pt x="87547" y="283732"/>
                </a:lnTo>
                <a:lnTo>
                  <a:pt x="87547" y="362546"/>
                </a:lnTo>
                <a:lnTo>
                  <a:pt x="22963" y="362546"/>
                </a:lnTo>
                <a:lnTo>
                  <a:pt x="22963" y="283732"/>
                </a:lnTo>
                <a:lnTo>
                  <a:pt x="41621" y="283732"/>
                </a:lnTo>
                <a:lnTo>
                  <a:pt x="41621" y="166227"/>
                </a:lnTo>
                <a:lnTo>
                  <a:pt x="0" y="15333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4" name="文本框 33">
            <a:extLst>
              <a:ext uri="{FF2B5EF4-FFF2-40B4-BE49-F238E27FC236}">
                <a16:creationId xmlns:a16="http://schemas.microsoft.com/office/drawing/2014/main" id="{2071B0F9-2E3E-B522-D027-7E30FE930D53}"/>
              </a:ext>
            </a:extLst>
          </p:cNvPr>
          <p:cNvSpPr txBox="1"/>
          <p:nvPr/>
        </p:nvSpPr>
        <p:spPr>
          <a:xfrm>
            <a:off x="5115466" y="1553367"/>
            <a:ext cx="1795363" cy="395045"/>
          </a:xfrm>
          <a:prstGeom prst="rect">
            <a:avLst/>
          </a:prstGeom>
          <a:noFill/>
        </p:spPr>
        <p:txBody>
          <a:bodyPr wrap="square" lIns="0" tIns="0" rIns="0" bIns="0" rtlCol="0" anchor="t">
            <a:spAutoFit/>
          </a:bodyPr>
          <a:lstStyle/>
          <a:p>
            <a:pPr algn="dist">
              <a:lnSpc>
                <a:spcPct val="90000"/>
              </a:lnSpc>
              <a:spcBef>
                <a:spcPct val="0"/>
              </a:spcBef>
              <a:buFontTx/>
              <a:buNone/>
              <a:defRPr/>
            </a:pPr>
            <a:r>
              <a:rPr lang="zh-CN" altLang="en-US" sz="2800" dirty="0">
                <a:solidFill>
                  <a:schemeClr val="accent1"/>
                </a:solidFill>
                <a:latin typeface="+mj-ea"/>
                <a:ea typeface="+mj-ea"/>
              </a:rPr>
              <a:t>关键词标题</a:t>
            </a:r>
          </a:p>
        </p:txBody>
      </p:sp>
      <p:sp>
        <p:nvSpPr>
          <p:cNvPr id="35" name="文本框 34">
            <a:extLst>
              <a:ext uri="{FF2B5EF4-FFF2-40B4-BE49-F238E27FC236}">
                <a16:creationId xmlns:a16="http://schemas.microsoft.com/office/drawing/2014/main" id="{D5DBAAA2-9142-4444-6C0E-AE67EBF4C58D}"/>
              </a:ext>
            </a:extLst>
          </p:cNvPr>
          <p:cNvSpPr txBox="1"/>
          <p:nvPr/>
        </p:nvSpPr>
        <p:spPr>
          <a:xfrm>
            <a:off x="1863663" y="2096620"/>
            <a:ext cx="8318800" cy="245965"/>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cxnSp>
        <p:nvCxnSpPr>
          <p:cNvPr id="36" name="直接连接符 35">
            <a:extLst>
              <a:ext uri="{FF2B5EF4-FFF2-40B4-BE49-F238E27FC236}">
                <a16:creationId xmlns:a16="http://schemas.microsoft.com/office/drawing/2014/main" id="{9B946206-E464-83B9-0384-319F38AC7A52}"/>
              </a:ext>
            </a:extLst>
          </p:cNvPr>
          <p:cNvCxnSpPr>
            <a:cxnSpLocks/>
          </p:cNvCxnSpPr>
          <p:nvPr/>
        </p:nvCxnSpPr>
        <p:spPr>
          <a:xfrm>
            <a:off x="5807818" y="2029235"/>
            <a:ext cx="386499"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162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467E5ED-2E4B-F1B6-8BCD-D8BEFD5E5857}"/>
              </a:ext>
            </a:extLst>
          </p:cNvPr>
          <p:cNvGrpSpPr/>
          <p:nvPr/>
        </p:nvGrpSpPr>
        <p:grpSpPr>
          <a:xfrm>
            <a:off x="429768" y="411480"/>
            <a:ext cx="4523232" cy="696043"/>
            <a:chOff x="429768" y="411480"/>
            <a:chExt cx="5526271" cy="850392"/>
          </a:xfrm>
        </p:grpSpPr>
        <p:sp>
          <p:nvSpPr>
            <p:cNvPr id="3" name="矩形 2">
              <a:extLst>
                <a:ext uri="{FF2B5EF4-FFF2-40B4-BE49-F238E27FC236}">
                  <a16:creationId xmlns:a16="http://schemas.microsoft.com/office/drawing/2014/main" id="{318BE4BA-88FE-AA30-FF11-1840B26F32E7}"/>
                </a:ext>
              </a:extLst>
            </p:cNvPr>
            <p:cNvSpPr/>
            <p:nvPr/>
          </p:nvSpPr>
          <p:spPr>
            <a:xfrm>
              <a:off x="704088" y="411480"/>
              <a:ext cx="5251951" cy="850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箭头: 五边形 3">
              <a:extLst>
                <a:ext uri="{FF2B5EF4-FFF2-40B4-BE49-F238E27FC236}">
                  <a16:creationId xmlns:a16="http://schemas.microsoft.com/office/drawing/2014/main" id="{F74F76FC-AB21-2BBA-919F-E60C218CA282}"/>
                </a:ext>
              </a:extLst>
            </p:cNvPr>
            <p:cNvSpPr/>
            <p:nvPr/>
          </p:nvSpPr>
          <p:spPr>
            <a:xfrm>
              <a:off x="429768" y="411480"/>
              <a:ext cx="1216152" cy="85039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sp>
          <p:nvSpPr>
            <p:cNvPr id="5" name="文本框 4">
              <a:extLst>
                <a:ext uri="{FF2B5EF4-FFF2-40B4-BE49-F238E27FC236}">
                  <a16:creationId xmlns:a16="http://schemas.microsoft.com/office/drawing/2014/main" id="{335C5A6E-2B1E-CC97-8C24-8EC69E7B1FAC}"/>
                </a:ext>
              </a:extLst>
            </p:cNvPr>
            <p:cNvSpPr txBox="1"/>
            <p:nvPr/>
          </p:nvSpPr>
          <p:spPr>
            <a:xfrm>
              <a:off x="1734142" y="493606"/>
              <a:ext cx="4186984" cy="639245"/>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grpSp>
      <p:grpSp>
        <p:nvGrpSpPr>
          <p:cNvPr id="6" name="组合 5">
            <a:extLst>
              <a:ext uri="{FF2B5EF4-FFF2-40B4-BE49-F238E27FC236}">
                <a16:creationId xmlns:a16="http://schemas.microsoft.com/office/drawing/2014/main" id="{2ACF758D-3282-FB72-6B2F-577918A8AC7B}"/>
              </a:ext>
            </a:extLst>
          </p:cNvPr>
          <p:cNvGrpSpPr/>
          <p:nvPr/>
        </p:nvGrpSpPr>
        <p:grpSpPr>
          <a:xfrm>
            <a:off x="0" y="5778500"/>
            <a:ext cx="12192000" cy="1079500"/>
            <a:chOff x="0" y="5422900"/>
            <a:chExt cx="12192000" cy="1435100"/>
          </a:xfrm>
        </p:grpSpPr>
        <p:sp>
          <p:nvSpPr>
            <p:cNvPr id="7" name="任意形状 9">
              <a:extLst>
                <a:ext uri="{FF2B5EF4-FFF2-40B4-BE49-F238E27FC236}">
                  <a16:creationId xmlns:a16="http://schemas.microsoft.com/office/drawing/2014/main" id="{6687298C-A40C-A620-A766-5EC390FFA042}"/>
                </a:ext>
              </a:extLst>
            </p:cNvPr>
            <p:cNvSpPr/>
            <p:nvPr/>
          </p:nvSpPr>
          <p:spPr>
            <a:xfrm>
              <a:off x="0" y="5422900"/>
              <a:ext cx="12192000" cy="141813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 name="任意形状 8">
              <a:extLst>
                <a:ext uri="{FF2B5EF4-FFF2-40B4-BE49-F238E27FC236}">
                  <a16:creationId xmlns:a16="http://schemas.microsoft.com/office/drawing/2014/main" id="{E0C00714-3633-7309-27CE-7316BF4270B7}"/>
                </a:ext>
              </a:extLst>
            </p:cNvPr>
            <p:cNvSpPr/>
            <p:nvPr/>
          </p:nvSpPr>
          <p:spPr>
            <a:xfrm>
              <a:off x="0" y="5664200"/>
              <a:ext cx="12192000" cy="1193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 name="任意形状 7">
              <a:extLst>
                <a:ext uri="{FF2B5EF4-FFF2-40B4-BE49-F238E27FC236}">
                  <a16:creationId xmlns:a16="http://schemas.microsoft.com/office/drawing/2014/main" id="{FF5A012C-B3FC-4C06-BBA0-BDDE57A99A51}"/>
                </a:ext>
              </a:extLst>
            </p:cNvPr>
            <p:cNvSpPr/>
            <p:nvPr/>
          </p:nvSpPr>
          <p:spPr>
            <a:xfrm>
              <a:off x="0" y="5918200"/>
              <a:ext cx="12192000" cy="939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sp>
        <p:nvSpPr>
          <p:cNvPr id="10" name="任意多边形: 形状 9">
            <a:extLst>
              <a:ext uri="{FF2B5EF4-FFF2-40B4-BE49-F238E27FC236}">
                <a16:creationId xmlns:a16="http://schemas.microsoft.com/office/drawing/2014/main" id="{DCD26661-C501-65B6-4EE1-3BE3A99FEDE2}"/>
              </a:ext>
            </a:extLst>
          </p:cNvPr>
          <p:cNvSpPr/>
          <p:nvPr/>
        </p:nvSpPr>
        <p:spPr>
          <a:xfrm>
            <a:off x="-461391" y="2876405"/>
            <a:ext cx="13160502" cy="608364"/>
          </a:xfrm>
          <a:custGeom>
            <a:avLst/>
            <a:gdLst>
              <a:gd name="connsiteX0" fmla="*/ 0 w 10128250"/>
              <a:gd name="connsiteY0" fmla="*/ 0 h 412769"/>
              <a:gd name="connsiteX1" fmla="*/ 2171700 w 10128250"/>
              <a:gd name="connsiteY1" fmla="*/ 412750 h 412769"/>
              <a:gd name="connsiteX2" fmla="*/ 5137150 w 10128250"/>
              <a:gd name="connsiteY2" fmla="*/ 19050 h 412769"/>
              <a:gd name="connsiteX3" fmla="*/ 7950200 w 10128250"/>
              <a:gd name="connsiteY3" fmla="*/ 342900 h 412769"/>
              <a:gd name="connsiteX4" fmla="*/ 10128250 w 10128250"/>
              <a:gd name="connsiteY4" fmla="*/ 76200 h 412769"/>
              <a:gd name="connsiteX0" fmla="*/ 0 w 10093186"/>
              <a:gd name="connsiteY0" fmla="*/ 0 h 662867"/>
              <a:gd name="connsiteX1" fmla="*/ 2136636 w 10093186"/>
              <a:gd name="connsiteY1" fmla="*/ 659638 h 662867"/>
              <a:gd name="connsiteX2" fmla="*/ 5102086 w 10093186"/>
              <a:gd name="connsiteY2" fmla="*/ 265938 h 662867"/>
              <a:gd name="connsiteX3" fmla="*/ 7915136 w 10093186"/>
              <a:gd name="connsiteY3" fmla="*/ 589788 h 662867"/>
              <a:gd name="connsiteX4" fmla="*/ 10093186 w 10093186"/>
              <a:gd name="connsiteY4" fmla="*/ 323088 h 662867"/>
              <a:gd name="connsiteX0" fmla="*/ 0 w 10093186"/>
              <a:gd name="connsiteY0" fmla="*/ 0 h 662867"/>
              <a:gd name="connsiteX1" fmla="*/ 2136636 w 10093186"/>
              <a:gd name="connsiteY1" fmla="*/ 659638 h 662867"/>
              <a:gd name="connsiteX2" fmla="*/ 5102086 w 10093186"/>
              <a:gd name="connsiteY2" fmla="*/ 265938 h 662867"/>
              <a:gd name="connsiteX3" fmla="*/ 7915136 w 10093186"/>
              <a:gd name="connsiteY3" fmla="*/ 589788 h 662867"/>
              <a:gd name="connsiteX4" fmla="*/ 10093186 w 10093186"/>
              <a:gd name="connsiteY4" fmla="*/ 323088 h 662867"/>
              <a:gd name="connsiteX0" fmla="*/ 0 w 10093186"/>
              <a:gd name="connsiteY0" fmla="*/ 0 h 608364"/>
              <a:gd name="connsiteX1" fmla="*/ 2206764 w 10093186"/>
              <a:gd name="connsiteY1" fmla="*/ 604774 h 608364"/>
              <a:gd name="connsiteX2" fmla="*/ 5102086 w 10093186"/>
              <a:gd name="connsiteY2" fmla="*/ 265938 h 608364"/>
              <a:gd name="connsiteX3" fmla="*/ 7915136 w 10093186"/>
              <a:gd name="connsiteY3" fmla="*/ 589788 h 608364"/>
              <a:gd name="connsiteX4" fmla="*/ 10093186 w 10093186"/>
              <a:gd name="connsiteY4" fmla="*/ 323088 h 608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186" h="608364">
                <a:moveTo>
                  <a:pt x="0" y="0"/>
                </a:moveTo>
                <a:cubicBezTo>
                  <a:pt x="510485" y="250507"/>
                  <a:pt x="1356416" y="560451"/>
                  <a:pt x="2206764" y="604774"/>
                </a:cubicBezTo>
                <a:cubicBezTo>
                  <a:pt x="3057112" y="649097"/>
                  <a:pt x="4150691" y="268436"/>
                  <a:pt x="5102086" y="265938"/>
                </a:cubicBezTo>
                <a:cubicBezTo>
                  <a:pt x="6053481" y="263440"/>
                  <a:pt x="7083286" y="580263"/>
                  <a:pt x="7915136" y="589788"/>
                </a:cubicBezTo>
                <a:cubicBezTo>
                  <a:pt x="8746986" y="599313"/>
                  <a:pt x="9420086" y="461200"/>
                  <a:pt x="10093186" y="323088"/>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424F6C4-5610-3A51-1D6A-FD7FB4B9A592}"/>
              </a:ext>
            </a:extLst>
          </p:cNvPr>
          <p:cNvSpPr/>
          <p:nvPr/>
        </p:nvSpPr>
        <p:spPr>
          <a:xfrm>
            <a:off x="1247777" y="2294552"/>
            <a:ext cx="1038223" cy="10382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j-ea"/>
              <a:ea typeface="+mj-ea"/>
            </a:endParaRPr>
          </a:p>
        </p:txBody>
      </p:sp>
      <p:sp>
        <p:nvSpPr>
          <p:cNvPr id="12" name="文本框 11">
            <a:extLst>
              <a:ext uri="{FF2B5EF4-FFF2-40B4-BE49-F238E27FC236}">
                <a16:creationId xmlns:a16="http://schemas.microsoft.com/office/drawing/2014/main" id="{C60B5890-C099-36FB-D123-D2255AEE54B0}"/>
              </a:ext>
            </a:extLst>
          </p:cNvPr>
          <p:cNvSpPr txBox="1"/>
          <p:nvPr/>
        </p:nvSpPr>
        <p:spPr>
          <a:xfrm>
            <a:off x="1125687" y="3483692"/>
            <a:ext cx="1282402" cy="307777"/>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13" name="文本框 12">
            <a:extLst>
              <a:ext uri="{FF2B5EF4-FFF2-40B4-BE49-F238E27FC236}">
                <a16:creationId xmlns:a16="http://schemas.microsoft.com/office/drawing/2014/main" id="{E630720C-80A1-842B-F0B1-2C0CB534DA60}"/>
              </a:ext>
            </a:extLst>
          </p:cNvPr>
          <p:cNvSpPr txBox="1"/>
          <p:nvPr/>
        </p:nvSpPr>
        <p:spPr>
          <a:xfrm>
            <a:off x="654867" y="3893137"/>
            <a:ext cx="2224042" cy="1102353"/>
          </a:xfrm>
          <a:prstGeom prst="rect">
            <a:avLst/>
          </a:prstGeom>
          <a:noFill/>
        </p:spPr>
        <p:txBody>
          <a:bodyPr wrap="square" lIns="0" tIns="0" rIns="0" bIns="0" rtlCol="0" anchor="t">
            <a:spAutoFit/>
          </a:bodyPr>
          <a:lstStyle/>
          <a:p>
            <a:pPr algn="ctr">
              <a:lnSpc>
                <a:spcPct val="130000"/>
              </a:lnSpc>
            </a:pPr>
            <a:r>
              <a:rPr lang="zh-CN" altLang="en-US" sz="1400" dirty="0">
                <a:solidFill>
                  <a:schemeClr val="tx1">
                    <a:lumMod val="75000"/>
                    <a:lumOff val="25000"/>
                  </a:schemeClr>
                </a:solidFill>
                <a:latin typeface="+mn-ea"/>
                <a:ea typeface="+mn-ea"/>
              </a:rPr>
              <a:t>在这里输入你的正文，阐述与关键词标题相关的具体内容，若字数太多酌情先删减文案，再缩小字号</a:t>
            </a:r>
          </a:p>
        </p:txBody>
      </p:sp>
      <p:sp>
        <p:nvSpPr>
          <p:cNvPr id="14" name="椭圆 13">
            <a:extLst>
              <a:ext uri="{FF2B5EF4-FFF2-40B4-BE49-F238E27FC236}">
                <a16:creationId xmlns:a16="http://schemas.microsoft.com/office/drawing/2014/main" id="{3C78AE28-673B-8344-75AC-5511E01E8374}"/>
              </a:ext>
            </a:extLst>
          </p:cNvPr>
          <p:cNvSpPr/>
          <p:nvPr/>
        </p:nvSpPr>
        <p:spPr>
          <a:xfrm>
            <a:off x="4133852" y="2294552"/>
            <a:ext cx="1038223" cy="103822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j-ea"/>
              <a:ea typeface="+mj-ea"/>
            </a:endParaRPr>
          </a:p>
        </p:txBody>
      </p:sp>
      <p:sp>
        <p:nvSpPr>
          <p:cNvPr id="15" name="文本框 14">
            <a:extLst>
              <a:ext uri="{FF2B5EF4-FFF2-40B4-BE49-F238E27FC236}">
                <a16:creationId xmlns:a16="http://schemas.microsoft.com/office/drawing/2014/main" id="{5B51406A-7775-7D6D-CEAF-A8D84AFDE22F}"/>
              </a:ext>
            </a:extLst>
          </p:cNvPr>
          <p:cNvSpPr txBox="1"/>
          <p:nvPr/>
        </p:nvSpPr>
        <p:spPr>
          <a:xfrm>
            <a:off x="4011762" y="3483692"/>
            <a:ext cx="1282402" cy="307777"/>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16" name="文本框 15">
            <a:extLst>
              <a:ext uri="{FF2B5EF4-FFF2-40B4-BE49-F238E27FC236}">
                <a16:creationId xmlns:a16="http://schemas.microsoft.com/office/drawing/2014/main" id="{87AC415E-D16F-BCE8-F32F-EB1DB9AD72FB}"/>
              </a:ext>
            </a:extLst>
          </p:cNvPr>
          <p:cNvSpPr txBox="1"/>
          <p:nvPr/>
        </p:nvSpPr>
        <p:spPr>
          <a:xfrm>
            <a:off x="3540942" y="3893137"/>
            <a:ext cx="2224042" cy="1102353"/>
          </a:xfrm>
          <a:prstGeom prst="rect">
            <a:avLst/>
          </a:prstGeom>
          <a:noFill/>
        </p:spPr>
        <p:txBody>
          <a:bodyPr wrap="square" lIns="0" tIns="0" rIns="0" bIns="0" rtlCol="0" anchor="t">
            <a:spAutoFit/>
          </a:bodyPr>
          <a:lstStyle/>
          <a:p>
            <a:pPr algn="ctr">
              <a:lnSpc>
                <a:spcPct val="130000"/>
              </a:lnSpc>
            </a:pPr>
            <a:r>
              <a:rPr lang="zh-CN" altLang="en-US" sz="1400" dirty="0">
                <a:solidFill>
                  <a:schemeClr val="tx1">
                    <a:lumMod val="75000"/>
                    <a:lumOff val="25000"/>
                  </a:schemeClr>
                </a:solidFill>
                <a:latin typeface="+mn-ea"/>
                <a:ea typeface="+mn-ea"/>
              </a:rPr>
              <a:t>在这里输入你的正文，阐述与关键词标题相关的具体内容，若字数太多酌情先删减文案，再缩小字号</a:t>
            </a:r>
          </a:p>
        </p:txBody>
      </p:sp>
      <p:sp>
        <p:nvSpPr>
          <p:cNvPr id="17" name="椭圆 16">
            <a:extLst>
              <a:ext uri="{FF2B5EF4-FFF2-40B4-BE49-F238E27FC236}">
                <a16:creationId xmlns:a16="http://schemas.microsoft.com/office/drawing/2014/main" id="{4050BD2E-1AE4-7AB7-EFCA-AEC43238DC85}"/>
              </a:ext>
            </a:extLst>
          </p:cNvPr>
          <p:cNvSpPr/>
          <p:nvPr/>
        </p:nvSpPr>
        <p:spPr>
          <a:xfrm>
            <a:off x="7019927" y="2294552"/>
            <a:ext cx="1038223" cy="10382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j-ea"/>
              <a:ea typeface="+mj-ea"/>
            </a:endParaRPr>
          </a:p>
        </p:txBody>
      </p:sp>
      <p:sp>
        <p:nvSpPr>
          <p:cNvPr id="18" name="文本框 17">
            <a:extLst>
              <a:ext uri="{FF2B5EF4-FFF2-40B4-BE49-F238E27FC236}">
                <a16:creationId xmlns:a16="http://schemas.microsoft.com/office/drawing/2014/main" id="{DC75D5EA-CAE4-C162-6F99-8B34C1CB3FD2}"/>
              </a:ext>
            </a:extLst>
          </p:cNvPr>
          <p:cNvSpPr txBox="1"/>
          <p:nvPr/>
        </p:nvSpPr>
        <p:spPr>
          <a:xfrm>
            <a:off x="6897837" y="3483692"/>
            <a:ext cx="1282402" cy="307777"/>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19" name="文本框 18">
            <a:extLst>
              <a:ext uri="{FF2B5EF4-FFF2-40B4-BE49-F238E27FC236}">
                <a16:creationId xmlns:a16="http://schemas.microsoft.com/office/drawing/2014/main" id="{624489FE-9FCB-39EC-A053-F5D55A282CFE}"/>
              </a:ext>
            </a:extLst>
          </p:cNvPr>
          <p:cNvSpPr txBox="1"/>
          <p:nvPr/>
        </p:nvSpPr>
        <p:spPr>
          <a:xfrm>
            <a:off x="6427017" y="3893137"/>
            <a:ext cx="2224042" cy="1102353"/>
          </a:xfrm>
          <a:prstGeom prst="rect">
            <a:avLst/>
          </a:prstGeom>
          <a:noFill/>
        </p:spPr>
        <p:txBody>
          <a:bodyPr wrap="square" lIns="0" tIns="0" rIns="0" bIns="0" rtlCol="0" anchor="t">
            <a:spAutoFit/>
          </a:bodyPr>
          <a:lstStyle/>
          <a:p>
            <a:pPr algn="ctr">
              <a:lnSpc>
                <a:spcPct val="130000"/>
              </a:lnSpc>
            </a:pPr>
            <a:r>
              <a:rPr lang="zh-CN" altLang="en-US" sz="1400" dirty="0">
                <a:solidFill>
                  <a:schemeClr val="tx1">
                    <a:lumMod val="75000"/>
                    <a:lumOff val="25000"/>
                  </a:schemeClr>
                </a:solidFill>
                <a:latin typeface="+mn-ea"/>
                <a:ea typeface="+mn-ea"/>
              </a:rPr>
              <a:t>在这里输入你的正文，阐述与关键词标题相关的具体内容，若字数太多酌情先删减文案，再缩小字号</a:t>
            </a:r>
          </a:p>
        </p:txBody>
      </p:sp>
      <p:sp>
        <p:nvSpPr>
          <p:cNvPr id="20" name="椭圆 19">
            <a:extLst>
              <a:ext uri="{FF2B5EF4-FFF2-40B4-BE49-F238E27FC236}">
                <a16:creationId xmlns:a16="http://schemas.microsoft.com/office/drawing/2014/main" id="{7D74149E-6531-B29D-D676-5D5D6BE202D6}"/>
              </a:ext>
            </a:extLst>
          </p:cNvPr>
          <p:cNvSpPr/>
          <p:nvPr/>
        </p:nvSpPr>
        <p:spPr>
          <a:xfrm>
            <a:off x="9906002" y="2294552"/>
            <a:ext cx="1038223" cy="103822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j-ea"/>
              <a:ea typeface="+mj-ea"/>
            </a:endParaRPr>
          </a:p>
        </p:txBody>
      </p:sp>
      <p:sp>
        <p:nvSpPr>
          <p:cNvPr id="21" name="文本框 20">
            <a:extLst>
              <a:ext uri="{FF2B5EF4-FFF2-40B4-BE49-F238E27FC236}">
                <a16:creationId xmlns:a16="http://schemas.microsoft.com/office/drawing/2014/main" id="{69CCEF20-A0E2-1F56-E47F-3BBD7A2038DE}"/>
              </a:ext>
            </a:extLst>
          </p:cNvPr>
          <p:cNvSpPr txBox="1"/>
          <p:nvPr/>
        </p:nvSpPr>
        <p:spPr>
          <a:xfrm>
            <a:off x="9783912" y="3483692"/>
            <a:ext cx="1282402" cy="307777"/>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rPr>
              <a:t>关键词标题</a:t>
            </a:r>
          </a:p>
        </p:txBody>
      </p:sp>
      <p:sp>
        <p:nvSpPr>
          <p:cNvPr id="22" name="文本框 21">
            <a:extLst>
              <a:ext uri="{FF2B5EF4-FFF2-40B4-BE49-F238E27FC236}">
                <a16:creationId xmlns:a16="http://schemas.microsoft.com/office/drawing/2014/main" id="{4AC5BE2F-D0CD-FD05-616F-00BDB9A65EDC}"/>
              </a:ext>
            </a:extLst>
          </p:cNvPr>
          <p:cNvSpPr txBox="1"/>
          <p:nvPr/>
        </p:nvSpPr>
        <p:spPr>
          <a:xfrm>
            <a:off x="9313092" y="3893137"/>
            <a:ext cx="2224042" cy="1102353"/>
          </a:xfrm>
          <a:prstGeom prst="rect">
            <a:avLst/>
          </a:prstGeom>
          <a:noFill/>
        </p:spPr>
        <p:txBody>
          <a:bodyPr wrap="square" lIns="0" tIns="0" rIns="0" bIns="0" rtlCol="0" anchor="t">
            <a:spAutoFit/>
          </a:bodyPr>
          <a:lstStyle/>
          <a:p>
            <a:pPr algn="ctr">
              <a:lnSpc>
                <a:spcPct val="130000"/>
              </a:lnSpc>
            </a:pPr>
            <a:r>
              <a:rPr lang="zh-CN" altLang="en-US" sz="1400" dirty="0">
                <a:solidFill>
                  <a:schemeClr val="tx1">
                    <a:lumMod val="75000"/>
                    <a:lumOff val="25000"/>
                  </a:schemeClr>
                </a:solidFill>
                <a:latin typeface="+mn-ea"/>
                <a:ea typeface="+mn-ea"/>
              </a:rPr>
              <a:t>在这里输入你的正文，阐述与关键词标题相关的具体内容，若字数太多酌情先删减文案，再缩小字号</a:t>
            </a:r>
          </a:p>
        </p:txBody>
      </p:sp>
      <p:sp>
        <p:nvSpPr>
          <p:cNvPr id="23" name="椭圆 22">
            <a:extLst>
              <a:ext uri="{FF2B5EF4-FFF2-40B4-BE49-F238E27FC236}">
                <a16:creationId xmlns:a16="http://schemas.microsoft.com/office/drawing/2014/main" id="{3A694959-E2AF-1D2D-845A-F2FB6570AA8F}"/>
              </a:ext>
            </a:extLst>
          </p:cNvPr>
          <p:cNvSpPr/>
          <p:nvPr/>
        </p:nvSpPr>
        <p:spPr>
          <a:xfrm>
            <a:off x="2213005" y="2934414"/>
            <a:ext cx="81598" cy="8159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4" name="椭圆 23">
            <a:extLst>
              <a:ext uri="{FF2B5EF4-FFF2-40B4-BE49-F238E27FC236}">
                <a16:creationId xmlns:a16="http://schemas.microsoft.com/office/drawing/2014/main" id="{597E3D06-BE3C-09CF-C005-66AAB182F31D}"/>
              </a:ext>
            </a:extLst>
          </p:cNvPr>
          <p:cNvSpPr/>
          <p:nvPr/>
        </p:nvSpPr>
        <p:spPr>
          <a:xfrm>
            <a:off x="4097815" y="2807662"/>
            <a:ext cx="81598" cy="81598"/>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5" name="椭圆 24">
            <a:extLst>
              <a:ext uri="{FF2B5EF4-FFF2-40B4-BE49-F238E27FC236}">
                <a16:creationId xmlns:a16="http://schemas.microsoft.com/office/drawing/2014/main" id="{A73AB60C-DE9B-3A7E-8CF0-15BD9416A985}"/>
              </a:ext>
            </a:extLst>
          </p:cNvPr>
          <p:cNvSpPr/>
          <p:nvPr/>
        </p:nvSpPr>
        <p:spPr>
          <a:xfrm>
            <a:off x="5126514" y="2772864"/>
            <a:ext cx="81598" cy="81598"/>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6" name="椭圆 25">
            <a:extLst>
              <a:ext uri="{FF2B5EF4-FFF2-40B4-BE49-F238E27FC236}">
                <a16:creationId xmlns:a16="http://schemas.microsoft.com/office/drawing/2014/main" id="{8123EE44-BFBD-8B74-4529-F8332FD9F95F}"/>
              </a:ext>
            </a:extLst>
          </p:cNvPr>
          <p:cNvSpPr/>
          <p:nvPr/>
        </p:nvSpPr>
        <p:spPr>
          <a:xfrm>
            <a:off x="6998178" y="2660026"/>
            <a:ext cx="81598" cy="8159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7" name="椭圆 26">
            <a:extLst>
              <a:ext uri="{FF2B5EF4-FFF2-40B4-BE49-F238E27FC236}">
                <a16:creationId xmlns:a16="http://schemas.microsoft.com/office/drawing/2014/main" id="{D495BCCF-3970-751E-C60F-7C18ECED3D69}"/>
              </a:ext>
            </a:extLst>
          </p:cNvPr>
          <p:cNvSpPr/>
          <p:nvPr/>
        </p:nvSpPr>
        <p:spPr>
          <a:xfrm>
            <a:off x="8010527" y="2763421"/>
            <a:ext cx="81598" cy="8159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8" name="椭圆 27">
            <a:extLst>
              <a:ext uri="{FF2B5EF4-FFF2-40B4-BE49-F238E27FC236}">
                <a16:creationId xmlns:a16="http://schemas.microsoft.com/office/drawing/2014/main" id="{32A25307-1BCB-8DA1-87FF-A3F003586BD9}"/>
              </a:ext>
            </a:extLst>
          </p:cNvPr>
          <p:cNvSpPr/>
          <p:nvPr/>
        </p:nvSpPr>
        <p:spPr>
          <a:xfrm>
            <a:off x="9895334" y="2923775"/>
            <a:ext cx="81598" cy="81598"/>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9" name="椭圆 28">
            <a:extLst>
              <a:ext uri="{FF2B5EF4-FFF2-40B4-BE49-F238E27FC236}">
                <a16:creationId xmlns:a16="http://schemas.microsoft.com/office/drawing/2014/main" id="{80EAD0A5-F2D7-FE58-4C0B-1B2E583242EB}"/>
              </a:ext>
            </a:extLst>
          </p:cNvPr>
          <p:cNvSpPr/>
          <p:nvPr/>
        </p:nvSpPr>
        <p:spPr>
          <a:xfrm>
            <a:off x="10892345" y="2887738"/>
            <a:ext cx="81598" cy="81598"/>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0" name="椭圆 29">
            <a:extLst>
              <a:ext uri="{FF2B5EF4-FFF2-40B4-BE49-F238E27FC236}">
                <a16:creationId xmlns:a16="http://schemas.microsoft.com/office/drawing/2014/main" id="{22E8B9D1-0C93-F86F-C366-EBED58BE5CA2}"/>
              </a:ext>
            </a:extLst>
          </p:cNvPr>
          <p:cNvSpPr/>
          <p:nvPr/>
        </p:nvSpPr>
        <p:spPr>
          <a:xfrm>
            <a:off x="1213453" y="2798853"/>
            <a:ext cx="81598" cy="8159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31" name="组合 30">
            <a:extLst>
              <a:ext uri="{FF2B5EF4-FFF2-40B4-BE49-F238E27FC236}">
                <a16:creationId xmlns:a16="http://schemas.microsoft.com/office/drawing/2014/main" id="{D9B85D01-15F5-C1BB-E04F-5C411CDA67A6}"/>
              </a:ext>
            </a:extLst>
          </p:cNvPr>
          <p:cNvGrpSpPr/>
          <p:nvPr/>
        </p:nvGrpSpPr>
        <p:grpSpPr>
          <a:xfrm>
            <a:off x="1569649" y="2592445"/>
            <a:ext cx="386450" cy="442437"/>
            <a:chOff x="6890272" y="2043527"/>
            <a:chExt cx="335447" cy="384046"/>
          </a:xfrm>
          <a:solidFill>
            <a:schemeClr val="bg1"/>
          </a:solidFill>
        </p:grpSpPr>
        <p:sp>
          <p:nvSpPr>
            <p:cNvPr id="32" name="任意多边形: 形状 31">
              <a:extLst>
                <a:ext uri="{FF2B5EF4-FFF2-40B4-BE49-F238E27FC236}">
                  <a16:creationId xmlns:a16="http://schemas.microsoft.com/office/drawing/2014/main" id="{9226B53B-37E2-20AF-946E-C32935722588}"/>
                </a:ext>
              </a:extLst>
            </p:cNvPr>
            <p:cNvSpPr/>
            <p:nvPr/>
          </p:nvSpPr>
          <p:spPr>
            <a:xfrm>
              <a:off x="6925849" y="2066671"/>
              <a:ext cx="20724" cy="310942"/>
            </a:xfrm>
            <a:custGeom>
              <a:avLst/>
              <a:gdLst>
                <a:gd name="connsiteX0" fmla="*/ 9934 w 20724"/>
                <a:gd name="connsiteY0" fmla="*/ 310467 h 310942"/>
                <a:gd name="connsiteX1" fmla="*/ -428 w 20724"/>
                <a:gd name="connsiteY1" fmla="*/ 301315 h 310942"/>
                <a:gd name="connsiteX2" fmla="*/ -428 w 20724"/>
                <a:gd name="connsiteY2" fmla="*/ 8666 h 310942"/>
                <a:gd name="connsiteX3" fmla="*/ 9934 w 20724"/>
                <a:gd name="connsiteY3" fmla="*/ -476 h 310942"/>
                <a:gd name="connsiteX4" fmla="*/ 20296 w 20724"/>
                <a:gd name="connsiteY4" fmla="*/ 8666 h 310942"/>
                <a:gd name="connsiteX5" fmla="*/ 20296 w 20724"/>
                <a:gd name="connsiteY5" fmla="*/ 301315 h 310942"/>
                <a:gd name="connsiteX6" fmla="*/ 9934 w 2072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4" h="310942">
                  <a:moveTo>
                    <a:pt x="9934" y="310467"/>
                  </a:moveTo>
                  <a:cubicBezTo>
                    <a:pt x="4233" y="310467"/>
                    <a:pt x="-428" y="306346"/>
                    <a:pt x="-428" y="301315"/>
                  </a:cubicBezTo>
                  <a:lnTo>
                    <a:pt x="-428" y="8666"/>
                  </a:lnTo>
                  <a:cubicBezTo>
                    <a:pt x="-428" y="3665"/>
                    <a:pt x="4233" y="-476"/>
                    <a:pt x="9934" y="-476"/>
                  </a:cubicBezTo>
                  <a:cubicBezTo>
                    <a:pt x="15635" y="-476"/>
                    <a:pt x="20296" y="3635"/>
                    <a:pt x="20296" y="8666"/>
                  </a:cubicBezTo>
                  <a:lnTo>
                    <a:pt x="20296" y="301315"/>
                  </a:lnTo>
                  <a:cubicBezTo>
                    <a:pt x="20296" y="306316"/>
                    <a:pt x="15635" y="310467"/>
                    <a:pt x="9934" y="310467"/>
                  </a:cubicBezTo>
                  <a:close/>
                </a:path>
              </a:pathLst>
            </a:custGeom>
            <a:grpFill/>
            <a:ln w="100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F118BA7-FAEC-0BFC-1643-D32699E30CD8}"/>
                </a:ext>
              </a:extLst>
            </p:cNvPr>
            <p:cNvSpPr/>
            <p:nvPr/>
          </p:nvSpPr>
          <p:spPr>
            <a:xfrm>
              <a:off x="6890272" y="2145417"/>
              <a:ext cx="91888" cy="15346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grpFill/>
            <a:ln w="100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4161229-EBF4-AB79-4778-DC26D48055F3}"/>
                </a:ext>
              </a:extLst>
            </p:cNvPr>
            <p:cNvSpPr/>
            <p:nvPr/>
          </p:nvSpPr>
          <p:spPr>
            <a:xfrm>
              <a:off x="7047624" y="2116631"/>
              <a:ext cx="20734" cy="310942"/>
            </a:xfrm>
            <a:custGeom>
              <a:avLst/>
              <a:gdLst>
                <a:gd name="connsiteX0" fmla="*/ 9944 w 20734"/>
                <a:gd name="connsiteY0" fmla="*/ 310467 h 310942"/>
                <a:gd name="connsiteX1" fmla="*/ -428 w 20734"/>
                <a:gd name="connsiteY1" fmla="*/ 301325 h 310942"/>
                <a:gd name="connsiteX2" fmla="*/ -428 w 20734"/>
                <a:gd name="connsiteY2" fmla="*/ 8676 h 310942"/>
                <a:gd name="connsiteX3" fmla="*/ 9944 w 20734"/>
                <a:gd name="connsiteY3" fmla="*/ -476 h 310942"/>
                <a:gd name="connsiteX4" fmla="*/ 20306 w 20734"/>
                <a:gd name="connsiteY4" fmla="*/ 8676 h 310942"/>
                <a:gd name="connsiteX5" fmla="*/ 20306 w 20734"/>
                <a:gd name="connsiteY5" fmla="*/ 301325 h 310942"/>
                <a:gd name="connsiteX6" fmla="*/ 9944 w 2073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 h="310942">
                  <a:moveTo>
                    <a:pt x="9944" y="310467"/>
                  </a:moveTo>
                  <a:cubicBezTo>
                    <a:pt x="4243" y="310467"/>
                    <a:pt x="-428" y="306356"/>
                    <a:pt x="-428" y="301325"/>
                  </a:cubicBezTo>
                  <a:lnTo>
                    <a:pt x="-428" y="8676"/>
                  </a:lnTo>
                  <a:cubicBezTo>
                    <a:pt x="-428" y="3675"/>
                    <a:pt x="4243" y="-476"/>
                    <a:pt x="9944" y="-476"/>
                  </a:cubicBezTo>
                  <a:cubicBezTo>
                    <a:pt x="15645" y="-476"/>
                    <a:pt x="20306" y="3645"/>
                    <a:pt x="20306" y="8676"/>
                  </a:cubicBezTo>
                  <a:lnTo>
                    <a:pt x="20306" y="301325"/>
                  </a:lnTo>
                  <a:cubicBezTo>
                    <a:pt x="20306" y="306326"/>
                    <a:pt x="15645" y="310467"/>
                    <a:pt x="9944" y="310467"/>
                  </a:cubicBezTo>
                  <a:close/>
                </a:path>
              </a:pathLst>
            </a:custGeom>
            <a:grpFill/>
            <a:ln w="100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C3237C4-9C2D-BEAB-0641-C635A5DEC5A1}"/>
                </a:ext>
              </a:extLst>
            </p:cNvPr>
            <p:cNvSpPr/>
            <p:nvPr/>
          </p:nvSpPr>
          <p:spPr>
            <a:xfrm>
              <a:off x="7012047" y="2195377"/>
              <a:ext cx="91888" cy="15346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grpFill/>
            <a:ln w="100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98CE419-9B34-F68D-B1A6-36008BCC097D}"/>
                </a:ext>
              </a:extLst>
            </p:cNvPr>
            <p:cNvSpPr/>
            <p:nvPr/>
          </p:nvSpPr>
          <p:spPr>
            <a:xfrm>
              <a:off x="7165368" y="2043527"/>
              <a:ext cx="20734" cy="310942"/>
            </a:xfrm>
            <a:custGeom>
              <a:avLst/>
              <a:gdLst>
                <a:gd name="connsiteX0" fmla="*/ 9934 w 20734"/>
                <a:gd name="connsiteY0" fmla="*/ 310437 h 310942"/>
                <a:gd name="connsiteX1" fmla="*/ -428 w 20734"/>
                <a:gd name="connsiteY1" fmla="*/ 301295 h 310942"/>
                <a:gd name="connsiteX2" fmla="*/ -428 w 20734"/>
                <a:gd name="connsiteY2" fmla="*/ 8676 h 310942"/>
                <a:gd name="connsiteX3" fmla="*/ 9934 w 20734"/>
                <a:gd name="connsiteY3" fmla="*/ -476 h 310942"/>
                <a:gd name="connsiteX4" fmla="*/ 20306 w 20734"/>
                <a:gd name="connsiteY4" fmla="*/ 8676 h 310942"/>
                <a:gd name="connsiteX5" fmla="*/ 20306 w 20734"/>
                <a:gd name="connsiteY5" fmla="*/ 301325 h 310942"/>
                <a:gd name="connsiteX6" fmla="*/ 9934 w 20734"/>
                <a:gd name="connsiteY6" fmla="*/ 310467 h 31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4" h="310942">
                  <a:moveTo>
                    <a:pt x="9934" y="310437"/>
                  </a:moveTo>
                  <a:cubicBezTo>
                    <a:pt x="4233" y="310437"/>
                    <a:pt x="-428" y="306326"/>
                    <a:pt x="-428" y="301295"/>
                  </a:cubicBezTo>
                  <a:lnTo>
                    <a:pt x="-428" y="8676"/>
                  </a:lnTo>
                  <a:cubicBezTo>
                    <a:pt x="-428" y="3675"/>
                    <a:pt x="4233" y="-476"/>
                    <a:pt x="9934" y="-476"/>
                  </a:cubicBezTo>
                  <a:cubicBezTo>
                    <a:pt x="15635" y="-476"/>
                    <a:pt x="20306" y="3645"/>
                    <a:pt x="20306" y="8676"/>
                  </a:cubicBezTo>
                  <a:lnTo>
                    <a:pt x="20306" y="301325"/>
                  </a:lnTo>
                  <a:cubicBezTo>
                    <a:pt x="20306" y="306326"/>
                    <a:pt x="15635" y="310467"/>
                    <a:pt x="9934" y="310467"/>
                  </a:cubicBezTo>
                  <a:close/>
                </a:path>
              </a:pathLst>
            </a:custGeom>
            <a:grpFill/>
            <a:ln w="100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99C47724-A584-3F3B-0F5D-EC30162BF4B2}"/>
                </a:ext>
              </a:extLst>
            </p:cNvPr>
            <p:cNvSpPr/>
            <p:nvPr/>
          </p:nvSpPr>
          <p:spPr>
            <a:xfrm>
              <a:off x="7133831" y="2122243"/>
              <a:ext cx="91888" cy="153460"/>
            </a:xfrm>
            <a:custGeom>
              <a:avLst/>
              <a:gdLst>
                <a:gd name="connsiteX0" fmla="*/ 82697 w 91888"/>
                <a:gd name="connsiteY0" fmla="*/ 0 h 153460"/>
                <a:gd name="connsiteX1" fmla="*/ 91889 w 91888"/>
                <a:gd name="connsiteY1" fmla="*/ 0 h 153460"/>
                <a:gd name="connsiteX2" fmla="*/ 91889 w 91888"/>
                <a:gd name="connsiteY2" fmla="*/ 153461 h 153460"/>
                <a:gd name="connsiteX3" fmla="*/ 82697 w 91888"/>
                <a:gd name="connsiteY3" fmla="*/ 153461 h 153460"/>
                <a:gd name="connsiteX4" fmla="*/ 9192 w 91888"/>
                <a:gd name="connsiteY4" fmla="*/ 153461 h 153460"/>
                <a:gd name="connsiteX5" fmla="*/ 0 w 91888"/>
                <a:gd name="connsiteY5" fmla="*/ 153461 h 153460"/>
                <a:gd name="connsiteX6" fmla="*/ 0 w 91888"/>
                <a:gd name="connsiteY6" fmla="*/ 0 h 153460"/>
                <a:gd name="connsiteX7" fmla="*/ 9192 w 91888"/>
                <a:gd name="connsiteY7" fmla="*/ 0 h 1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88" h="153460">
                  <a:moveTo>
                    <a:pt x="82697" y="0"/>
                  </a:moveTo>
                  <a:cubicBezTo>
                    <a:pt x="87773" y="0"/>
                    <a:pt x="91889" y="0"/>
                    <a:pt x="91889" y="0"/>
                  </a:cubicBezTo>
                  <a:lnTo>
                    <a:pt x="91889" y="153461"/>
                  </a:lnTo>
                  <a:cubicBezTo>
                    <a:pt x="91889" y="153461"/>
                    <a:pt x="87773" y="153461"/>
                    <a:pt x="82697" y="153461"/>
                  </a:cubicBezTo>
                  <a:lnTo>
                    <a:pt x="9192" y="153461"/>
                  </a:lnTo>
                  <a:cubicBezTo>
                    <a:pt x="4115" y="153461"/>
                    <a:pt x="0" y="153461"/>
                    <a:pt x="0" y="153461"/>
                  </a:cubicBezTo>
                  <a:lnTo>
                    <a:pt x="0" y="0"/>
                  </a:lnTo>
                  <a:cubicBezTo>
                    <a:pt x="0" y="0"/>
                    <a:pt x="4115" y="0"/>
                    <a:pt x="9192" y="0"/>
                  </a:cubicBezTo>
                  <a:close/>
                </a:path>
              </a:pathLst>
            </a:custGeom>
            <a:grpFill/>
            <a:ln w="1000" cap="flat">
              <a:noFill/>
              <a:prstDash val="solid"/>
              <a:miter/>
            </a:ln>
          </p:spPr>
          <p:txBody>
            <a:bodyPr rtlCol="0" anchor="ctr"/>
            <a:lstStyle/>
            <a:p>
              <a:endParaRPr lang="zh-CN" altLang="en-US"/>
            </a:p>
          </p:txBody>
        </p:sp>
      </p:grpSp>
      <p:grpSp>
        <p:nvGrpSpPr>
          <p:cNvPr id="38" name="组合 37">
            <a:extLst>
              <a:ext uri="{FF2B5EF4-FFF2-40B4-BE49-F238E27FC236}">
                <a16:creationId xmlns:a16="http://schemas.microsoft.com/office/drawing/2014/main" id="{2CC9716E-6EB7-5793-2335-A19CE09DB905}"/>
              </a:ext>
            </a:extLst>
          </p:cNvPr>
          <p:cNvGrpSpPr/>
          <p:nvPr/>
        </p:nvGrpSpPr>
        <p:grpSpPr>
          <a:xfrm>
            <a:off x="4419289" y="2605321"/>
            <a:ext cx="421788" cy="416685"/>
            <a:chOff x="8651700" y="2065882"/>
            <a:chExt cx="366121" cy="361691"/>
          </a:xfrm>
          <a:solidFill>
            <a:schemeClr val="bg1"/>
          </a:solidFill>
        </p:grpSpPr>
        <p:sp>
          <p:nvSpPr>
            <p:cNvPr id="39" name="任意多边形: 形状 38">
              <a:extLst>
                <a:ext uri="{FF2B5EF4-FFF2-40B4-BE49-F238E27FC236}">
                  <a16:creationId xmlns:a16="http://schemas.microsoft.com/office/drawing/2014/main" id="{050E3288-AF60-58C1-F5A5-7DBD36204F93}"/>
                </a:ext>
              </a:extLst>
            </p:cNvPr>
            <p:cNvSpPr/>
            <p:nvPr/>
          </p:nvSpPr>
          <p:spPr>
            <a:xfrm>
              <a:off x="8668231" y="2166256"/>
              <a:ext cx="349590" cy="261317"/>
            </a:xfrm>
            <a:custGeom>
              <a:avLst/>
              <a:gdLst>
                <a:gd name="connsiteX0" fmla="*/ 334839 w 349590"/>
                <a:gd name="connsiteY0" fmla="*/ 260842 h 261317"/>
                <a:gd name="connsiteX1" fmla="*/ 14295 w 349590"/>
                <a:gd name="connsiteY1" fmla="*/ 260842 h 261317"/>
                <a:gd name="connsiteX2" fmla="*/ -428 w 349590"/>
                <a:gd name="connsiteY2" fmla="*/ 246129 h 261317"/>
                <a:gd name="connsiteX3" fmla="*/ -428 w 349590"/>
                <a:gd name="connsiteY3" fmla="*/ 167423 h 261317"/>
                <a:gd name="connsiteX4" fmla="*/ 14765 w 349590"/>
                <a:gd name="connsiteY4" fmla="*/ 152340 h 261317"/>
                <a:gd name="connsiteX5" fmla="*/ 58123 w 349590"/>
                <a:gd name="connsiteY5" fmla="*/ 177345 h 261317"/>
                <a:gd name="connsiteX6" fmla="*/ 77577 w 349590"/>
                <a:gd name="connsiteY6" fmla="*/ 180156 h 261317"/>
                <a:gd name="connsiteX7" fmla="*/ 127267 w 349590"/>
                <a:gd name="connsiteY7" fmla="*/ 119824 h 261317"/>
                <a:gd name="connsiteX8" fmla="*/ 146811 w 349590"/>
                <a:gd name="connsiteY8" fmla="*/ 110492 h 261317"/>
                <a:gd name="connsiteX9" fmla="*/ 189570 w 349590"/>
                <a:gd name="connsiteY9" fmla="*/ 147719 h 261317"/>
                <a:gd name="connsiteX10" fmla="*/ 212365 w 349590"/>
                <a:gd name="connsiteY10" fmla="*/ 155261 h 261317"/>
                <a:gd name="connsiteX11" fmla="*/ 309624 w 349590"/>
                <a:gd name="connsiteY11" fmla="*/ 9772 h 261317"/>
                <a:gd name="connsiteX12" fmla="*/ 349162 w 349590"/>
                <a:gd name="connsiteY12" fmla="*/ 17313 h 261317"/>
                <a:gd name="connsiteX13" fmla="*/ 349162 w 349590"/>
                <a:gd name="connsiteY13" fmla="*/ 246119 h 261317"/>
                <a:gd name="connsiteX14" fmla="*/ 334889 w 349590"/>
                <a:gd name="connsiteY14" fmla="*/ 260842 h 2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590" h="261317">
                  <a:moveTo>
                    <a:pt x="334839" y="260842"/>
                  </a:moveTo>
                  <a:lnTo>
                    <a:pt x="14295" y="260842"/>
                  </a:lnTo>
                  <a:cubicBezTo>
                    <a:pt x="6623" y="260842"/>
                    <a:pt x="-408" y="253841"/>
                    <a:pt x="-428" y="246129"/>
                  </a:cubicBezTo>
                  <a:lnTo>
                    <a:pt x="-428" y="167423"/>
                  </a:lnTo>
                  <a:cubicBezTo>
                    <a:pt x="-428" y="152660"/>
                    <a:pt x="6983" y="144939"/>
                    <a:pt x="14765" y="152340"/>
                  </a:cubicBezTo>
                  <a:lnTo>
                    <a:pt x="58123" y="177345"/>
                  </a:lnTo>
                  <a:cubicBezTo>
                    <a:pt x="63954" y="182346"/>
                    <a:pt x="72706" y="186077"/>
                    <a:pt x="77577" y="180156"/>
                  </a:cubicBezTo>
                  <a:lnTo>
                    <a:pt x="127267" y="119824"/>
                  </a:lnTo>
                  <a:cubicBezTo>
                    <a:pt x="132148" y="113902"/>
                    <a:pt x="140930" y="105551"/>
                    <a:pt x="146811" y="110492"/>
                  </a:cubicBezTo>
                  <a:lnTo>
                    <a:pt x="189570" y="147719"/>
                  </a:lnTo>
                  <a:cubicBezTo>
                    <a:pt x="195441" y="152650"/>
                    <a:pt x="207574" y="161262"/>
                    <a:pt x="212365" y="155261"/>
                  </a:cubicBezTo>
                  <a:lnTo>
                    <a:pt x="309624" y="9772"/>
                  </a:lnTo>
                  <a:cubicBezTo>
                    <a:pt x="323997" y="-6632"/>
                    <a:pt x="349162" y="-2781"/>
                    <a:pt x="349162" y="17313"/>
                  </a:cubicBezTo>
                  <a:lnTo>
                    <a:pt x="349162" y="246119"/>
                  </a:lnTo>
                  <a:cubicBezTo>
                    <a:pt x="349162" y="253791"/>
                    <a:pt x="342561" y="260842"/>
                    <a:pt x="334889" y="260842"/>
                  </a:cubicBezTo>
                  <a:close/>
                </a:path>
              </a:pathLst>
            </a:custGeom>
            <a:grpFill/>
            <a:ln w="100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FDAF5378-1C0D-1921-AE96-4AA2EF738CA1}"/>
                </a:ext>
              </a:extLst>
            </p:cNvPr>
            <p:cNvSpPr/>
            <p:nvPr/>
          </p:nvSpPr>
          <p:spPr>
            <a:xfrm>
              <a:off x="8676559" y="2065882"/>
              <a:ext cx="309605" cy="185520"/>
            </a:xfrm>
            <a:custGeom>
              <a:avLst/>
              <a:gdLst>
                <a:gd name="connsiteX0" fmla="*/ 25440 w 309605"/>
                <a:gd name="connsiteY0" fmla="*/ 185011 h 185520"/>
                <a:gd name="connsiteX1" fmla="*/ 13368 w 309605"/>
                <a:gd name="connsiteY1" fmla="*/ 184261 h 185520"/>
                <a:gd name="connsiteX2" fmla="*/ -365 w 309605"/>
                <a:gd name="connsiteY2" fmla="*/ 167798 h 185520"/>
                <a:gd name="connsiteX3" fmla="*/ 16098 w 309605"/>
                <a:gd name="connsiteY3" fmla="*/ 154055 h 185520"/>
                <a:gd name="connsiteX4" fmla="*/ 16368 w 309605"/>
                <a:gd name="connsiteY4" fmla="*/ 154085 h 185520"/>
                <a:gd name="connsiteX5" fmla="*/ 281142 w 309605"/>
                <a:gd name="connsiteY5" fmla="*/ 6405 h 185520"/>
                <a:gd name="connsiteX6" fmla="*/ 302296 w 309605"/>
                <a:gd name="connsiteY6" fmla="*/ 2044 h 185520"/>
                <a:gd name="connsiteX7" fmla="*/ 306787 w 309605"/>
                <a:gd name="connsiteY7" fmla="*/ 22999 h 185520"/>
                <a:gd name="connsiteX8" fmla="*/ 25420 w 309605"/>
                <a:gd name="connsiteY8" fmla="*/ 185031 h 18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605" h="185520">
                  <a:moveTo>
                    <a:pt x="25440" y="185011"/>
                  </a:moveTo>
                  <a:cubicBezTo>
                    <a:pt x="18649" y="185011"/>
                    <a:pt x="14878" y="185011"/>
                    <a:pt x="13368" y="184261"/>
                  </a:cubicBezTo>
                  <a:cubicBezTo>
                    <a:pt x="5026" y="183511"/>
                    <a:pt x="-1125" y="176139"/>
                    <a:pt x="-365" y="167798"/>
                  </a:cubicBezTo>
                  <a:cubicBezTo>
                    <a:pt x="385" y="159456"/>
                    <a:pt x="7757" y="153305"/>
                    <a:pt x="16098" y="154055"/>
                  </a:cubicBezTo>
                  <a:cubicBezTo>
                    <a:pt x="16189" y="154065"/>
                    <a:pt x="16279" y="154075"/>
                    <a:pt x="16368" y="154085"/>
                  </a:cubicBezTo>
                  <a:cubicBezTo>
                    <a:pt x="22370" y="154845"/>
                    <a:pt x="170250" y="184431"/>
                    <a:pt x="281142" y="6405"/>
                  </a:cubicBezTo>
                  <a:cubicBezTo>
                    <a:pt x="285783" y="-646"/>
                    <a:pt x="295245" y="-2597"/>
                    <a:pt x="302296" y="2044"/>
                  </a:cubicBezTo>
                  <a:cubicBezTo>
                    <a:pt x="309268" y="6625"/>
                    <a:pt x="311268" y="15957"/>
                    <a:pt x="306787" y="22999"/>
                  </a:cubicBezTo>
                  <a:cubicBezTo>
                    <a:pt x="203446" y="189712"/>
                    <a:pt x="66909" y="185031"/>
                    <a:pt x="25420" y="185031"/>
                  </a:cubicBezTo>
                  <a:close/>
                </a:path>
              </a:pathLst>
            </a:custGeom>
            <a:grpFill/>
            <a:ln w="100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233856E-44AB-7A65-2DFC-AF21329061DB}"/>
                </a:ext>
              </a:extLst>
            </p:cNvPr>
            <p:cNvSpPr/>
            <p:nvPr/>
          </p:nvSpPr>
          <p:spPr>
            <a:xfrm>
              <a:off x="8651700" y="2188061"/>
              <a:ext cx="69146" cy="98482"/>
            </a:xfrm>
            <a:custGeom>
              <a:avLst/>
              <a:gdLst>
                <a:gd name="connsiteX0" fmla="*/ 54370 w 69146"/>
                <a:gd name="connsiteY0" fmla="*/ 5770 h 98482"/>
                <a:gd name="connsiteX1" fmla="*/ 53560 w 69146"/>
                <a:gd name="connsiteY1" fmla="*/ 22264 h 98482"/>
                <a:gd name="connsiteX2" fmla="*/ 32365 w 69146"/>
                <a:gd name="connsiteY2" fmla="*/ 49789 h 98482"/>
                <a:gd name="connsiteX3" fmla="*/ 62991 w 69146"/>
                <a:gd name="connsiteY3" fmla="*/ 73134 h 98482"/>
                <a:gd name="connsiteX4" fmla="*/ 66142 w 69146"/>
                <a:gd name="connsiteY4" fmla="*/ 92288 h 98482"/>
                <a:gd name="connsiteX5" fmla="*/ 46998 w 69146"/>
                <a:gd name="connsiteY5" fmla="*/ 95438 h 98482"/>
                <a:gd name="connsiteX6" fmla="*/ 46468 w 69146"/>
                <a:gd name="connsiteY6" fmla="*/ 95038 h 98482"/>
                <a:gd name="connsiteX7" fmla="*/ 4980 w 69146"/>
                <a:gd name="connsiteY7" fmla="*/ 62952 h 98482"/>
                <a:gd name="connsiteX8" fmla="*/ -241 w 69146"/>
                <a:gd name="connsiteY8" fmla="*/ 53820 h 98482"/>
                <a:gd name="connsiteX9" fmla="*/ 2879 w 69146"/>
                <a:gd name="connsiteY9" fmla="*/ 43338 h 98482"/>
                <a:gd name="connsiteX10" fmla="*/ 32825 w 69146"/>
                <a:gd name="connsiteY10" fmla="*/ 4960 h 98482"/>
                <a:gd name="connsiteX11" fmla="*/ 52429 w 69146"/>
                <a:gd name="connsiteY11" fmla="*/ 2850 h 98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146" h="98482">
                  <a:moveTo>
                    <a:pt x="54370" y="5770"/>
                  </a:moveTo>
                  <a:cubicBezTo>
                    <a:pt x="57710" y="10861"/>
                    <a:pt x="57390" y="17523"/>
                    <a:pt x="53560" y="22264"/>
                  </a:cubicBezTo>
                  <a:lnTo>
                    <a:pt x="32365" y="49789"/>
                  </a:lnTo>
                  <a:lnTo>
                    <a:pt x="62991" y="73134"/>
                  </a:lnTo>
                  <a:cubicBezTo>
                    <a:pt x="69153" y="77555"/>
                    <a:pt x="70563" y="86126"/>
                    <a:pt x="66142" y="92288"/>
                  </a:cubicBezTo>
                  <a:cubicBezTo>
                    <a:pt x="61721" y="98439"/>
                    <a:pt x="53150" y="99849"/>
                    <a:pt x="46998" y="95438"/>
                  </a:cubicBezTo>
                  <a:cubicBezTo>
                    <a:pt x="46818" y="95308"/>
                    <a:pt x="46638" y="95178"/>
                    <a:pt x="46468" y="95038"/>
                  </a:cubicBezTo>
                  <a:lnTo>
                    <a:pt x="4980" y="62952"/>
                  </a:lnTo>
                  <a:cubicBezTo>
                    <a:pt x="2079" y="60741"/>
                    <a:pt x="199" y="57441"/>
                    <a:pt x="-241" y="53820"/>
                  </a:cubicBezTo>
                  <a:cubicBezTo>
                    <a:pt x="-1022" y="50129"/>
                    <a:pt x="759" y="46439"/>
                    <a:pt x="2879" y="43338"/>
                  </a:cubicBezTo>
                  <a:lnTo>
                    <a:pt x="32825" y="4960"/>
                  </a:lnTo>
                  <a:cubicBezTo>
                    <a:pt x="37106" y="-1251"/>
                    <a:pt x="46418" y="-2391"/>
                    <a:pt x="52429" y="2850"/>
                  </a:cubicBezTo>
                  <a:close/>
                </a:path>
              </a:pathLst>
            </a:custGeom>
            <a:grpFill/>
            <a:ln w="1000" cap="flat">
              <a:noFill/>
              <a:prstDash val="solid"/>
              <a:miter/>
            </a:ln>
          </p:spPr>
          <p:txBody>
            <a:bodyPr rtlCol="0" anchor="ctr"/>
            <a:lstStyle/>
            <a:p>
              <a:endParaRPr lang="zh-CN" altLang="en-US"/>
            </a:p>
          </p:txBody>
        </p:sp>
      </p:grpSp>
      <p:grpSp>
        <p:nvGrpSpPr>
          <p:cNvPr id="42" name="组合 41">
            <a:extLst>
              <a:ext uri="{FF2B5EF4-FFF2-40B4-BE49-F238E27FC236}">
                <a16:creationId xmlns:a16="http://schemas.microsoft.com/office/drawing/2014/main" id="{76D0F6F9-FAA6-D5C9-ED33-3820DFE42FDC}"/>
              </a:ext>
            </a:extLst>
          </p:cNvPr>
          <p:cNvGrpSpPr/>
          <p:nvPr/>
        </p:nvGrpSpPr>
        <p:grpSpPr>
          <a:xfrm>
            <a:off x="7332579" y="2592466"/>
            <a:ext cx="400623" cy="442395"/>
            <a:chOff x="9549229" y="2043564"/>
            <a:chExt cx="347750" cy="384009"/>
          </a:xfrm>
          <a:solidFill>
            <a:schemeClr val="bg1"/>
          </a:solidFill>
        </p:grpSpPr>
        <p:sp>
          <p:nvSpPr>
            <p:cNvPr id="43" name="任意多边形: 形状 42">
              <a:extLst>
                <a:ext uri="{FF2B5EF4-FFF2-40B4-BE49-F238E27FC236}">
                  <a16:creationId xmlns:a16="http://schemas.microsoft.com/office/drawing/2014/main" id="{318EA41C-E8FB-1B53-80D3-25C93A2AE2CA}"/>
                </a:ext>
              </a:extLst>
            </p:cNvPr>
            <p:cNvSpPr/>
            <p:nvPr/>
          </p:nvSpPr>
          <p:spPr>
            <a:xfrm>
              <a:off x="9549229" y="2167590"/>
              <a:ext cx="347750" cy="259983"/>
            </a:xfrm>
            <a:custGeom>
              <a:avLst/>
              <a:gdLst>
                <a:gd name="connsiteX0" fmla="*/ 333129 w 347750"/>
                <a:gd name="connsiteY0" fmla="*/ 259508 h 259983"/>
                <a:gd name="connsiteX1" fmla="*/ 14214 w 347750"/>
                <a:gd name="connsiteY1" fmla="*/ 259508 h 259983"/>
                <a:gd name="connsiteX2" fmla="*/ -428 w 347750"/>
                <a:gd name="connsiteY2" fmla="*/ 244865 h 259983"/>
                <a:gd name="connsiteX3" fmla="*/ -428 w 347750"/>
                <a:gd name="connsiteY3" fmla="*/ 166580 h 259983"/>
                <a:gd name="connsiteX4" fmla="*/ 14685 w 347750"/>
                <a:gd name="connsiteY4" fmla="*/ 151577 h 259983"/>
                <a:gd name="connsiteX5" fmla="*/ 57823 w 347750"/>
                <a:gd name="connsiteY5" fmla="*/ 176432 h 259983"/>
                <a:gd name="connsiteX6" fmla="*/ 77167 w 347750"/>
                <a:gd name="connsiteY6" fmla="*/ 179232 h 259983"/>
                <a:gd name="connsiteX7" fmla="*/ 126597 w 347750"/>
                <a:gd name="connsiteY7" fmla="*/ 119220 h 259983"/>
                <a:gd name="connsiteX8" fmla="*/ 146031 w 347750"/>
                <a:gd name="connsiteY8" fmla="*/ 109938 h 259983"/>
                <a:gd name="connsiteX9" fmla="*/ 188570 w 347750"/>
                <a:gd name="connsiteY9" fmla="*/ 146946 h 259983"/>
                <a:gd name="connsiteX10" fmla="*/ 211244 w 347750"/>
                <a:gd name="connsiteY10" fmla="*/ 154447 h 259983"/>
                <a:gd name="connsiteX11" fmla="*/ 307994 w 347750"/>
                <a:gd name="connsiteY11" fmla="*/ 9718 h 259983"/>
                <a:gd name="connsiteX12" fmla="*/ 347322 w 347750"/>
                <a:gd name="connsiteY12" fmla="*/ 17219 h 259983"/>
                <a:gd name="connsiteX13" fmla="*/ 347322 w 347750"/>
                <a:gd name="connsiteY13" fmla="*/ 244845 h 259983"/>
                <a:gd name="connsiteX14" fmla="*/ 333129 w 347750"/>
                <a:gd name="connsiteY14" fmla="*/ 259488 h 259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750" h="259983">
                  <a:moveTo>
                    <a:pt x="333129" y="259508"/>
                  </a:moveTo>
                  <a:lnTo>
                    <a:pt x="14214" y="259508"/>
                  </a:lnTo>
                  <a:cubicBezTo>
                    <a:pt x="6583" y="259508"/>
                    <a:pt x="-408" y="252507"/>
                    <a:pt x="-428" y="244865"/>
                  </a:cubicBezTo>
                  <a:lnTo>
                    <a:pt x="-428" y="166580"/>
                  </a:lnTo>
                  <a:cubicBezTo>
                    <a:pt x="-428" y="151897"/>
                    <a:pt x="6943" y="144215"/>
                    <a:pt x="14685" y="151577"/>
                  </a:cubicBezTo>
                  <a:lnTo>
                    <a:pt x="57823" y="176432"/>
                  </a:lnTo>
                  <a:cubicBezTo>
                    <a:pt x="63614" y="181433"/>
                    <a:pt x="72326" y="185113"/>
                    <a:pt x="77167" y="179232"/>
                  </a:cubicBezTo>
                  <a:lnTo>
                    <a:pt x="126597" y="119220"/>
                  </a:lnTo>
                  <a:cubicBezTo>
                    <a:pt x="131448" y="113329"/>
                    <a:pt x="140190" y="105027"/>
                    <a:pt x="146031" y="109938"/>
                  </a:cubicBezTo>
                  <a:lnTo>
                    <a:pt x="188570" y="146946"/>
                  </a:lnTo>
                  <a:cubicBezTo>
                    <a:pt x="194411" y="151847"/>
                    <a:pt x="206493" y="160408"/>
                    <a:pt x="211244" y="154447"/>
                  </a:cubicBezTo>
                  <a:lnTo>
                    <a:pt x="307994" y="9718"/>
                  </a:lnTo>
                  <a:cubicBezTo>
                    <a:pt x="322297" y="-6595"/>
                    <a:pt x="347322" y="-2775"/>
                    <a:pt x="347322" y="17219"/>
                  </a:cubicBezTo>
                  <a:lnTo>
                    <a:pt x="347322" y="244845"/>
                  </a:lnTo>
                  <a:cubicBezTo>
                    <a:pt x="347322" y="252467"/>
                    <a:pt x="340760" y="259488"/>
                    <a:pt x="333129" y="259488"/>
                  </a:cubicBezTo>
                  <a:close/>
                </a:path>
              </a:pathLst>
            </a:custGeom>
            <a:grpFill/>
            <a:ln w="100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CF29594-D768-45B2-6809-B16B5FC34C97}"/>
                </a:ext>
              </a:extLst>
            </p:cNvPr>
            <p:cNvSpPr/>
            <p:nvPr/>
          </p:nvSpPr>
          <p:spPr>
            <a:xfrm>
              <a:off x="9555790" y="2067700"/>
              <a:ext cx="307530" cy="184622"/>
            </a:xfrm>
            <a:custGeom>
              <a:avLst/>
              <a:gdLst>
                <a:gd name="connsiteX0" fmla="*/ 24767 w 307530"/>
                <a:gd name="connsiteY0" fmla="*/ 184123 h 184622"/>
                <a:gd name="connsiteX1" fmla="*/ 12764 w 307530"/>
                <a:gd name="connsiteY1" fmla="*/ 183373 h 184622"/>
                <a:gd name="connsiteX2" fmla="*/ -309 w 307530"/>
                <a:gd name="connsiteY2" fmla="*/ 166520 h 184622"/>
                <a:gd name="connsiteX3" fmla="*/ 15765 w 307530"/>
                <a:gd name="connsiteY3" fmla="*/ 153367 h 184622"/>
                <a:gd name="connsiteX4" fmla="*/ 279148 w 307530"/>
                <a:gd name="connsiteY4" fmla="*/ 6468 h 184622"/>
                <a:gd name="connsiteX5" fmla="*/ 300152 w 307530"/>
                <a:gd name="connsiteY5" fmla="*/ 1957 h 184622"/>
                <a:gd name="connsiteX6" fmla="*/ 304663 w 307530"/>
                <a:gd name="connsiteY6" fmla="*/ 22971 h 184622"/>
                <a:gd name="connsiteX7" fmla="*/ 24767 w 307530"/>
                <a:gd name="connsiteY7" fmla="*/ 184133 h 18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530" h="184622">
                  <a:moveTo>
                    <a:pt x="24767" y="184123"/>
                  </a:moveTo>
                  <a:cubicBezTo>
                    <a:pt x="18015" y="184123"/>
                    <a:pt x="14264" y="184123"/>
                    <a:pt x="12764" y="183373"/>
                  </a:cubicBezTo>
                  <a:cubicBezTo>
                    <a:pt x="4502" y="182323"/>
                    <a:pt x="-1349" y="174782"/>
                    <a:pt x="-309" y="166520"/>
                  </a:cubicBezTo>
                  <a:cubicBezTo>
                    <a:pt x="702" y="158558"/>
                    <a:pt x="7763" y="152777"/>
                    <a:pt x="15765" y="153367"/>
                  </a:cubicBezTo>
                  <a:cubicBezTo>
                    <a:pt x="21766" y="154117"/>
                    <a:pt x="168845" y="183553"/>
                    <a:pt x="279148" y="6468"/>
                  </a:cubicBezTo>
                  <a:cubicBezTo>
                    <a:pt x="283709" y="-574"/>
                    <a:pt x="293110" y="-2594"/>
                    <a:pt x="300152" y="1957"/>
                  </a:cubicBezTo>
                  <a:cubicBezTo>
                    <a:pt x="307203" y="6518"/>
                    <a:pt x="309224" y="15930"/>
                    <a:pt x="304663" y="22971"/>
                  </a:cubicBezTo>
                  <a:cubicBezTo>
                    <a:pt x="201862" y="188804"/>
                    <a:pt x="66045" y="184133"/>
                    <a:pt x="24767" y="184133"/>
                  </a:cubicBezTo>
                  <a:close/>
                </a:path>
              </a:pathLst>
            </a:custGeom>
            <a:grpFill/>
            <a:ln w="100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41EEB75C-0547-1C4A-630D-84FF7FBCEF08}"/>
                </a:ext>
              </a:extLst>
            </p:cNvPr>
            <p:cNvSpPr/>
            <p:nvPr/>
          </p:nvSpPr>
          <p:spPr>
            <a:xfrm>
              <a:off x="9806355" y="2043564"/>
              <a:ext cx="84432" cy="75768"/>
            </a:xfrm>
            <a:custGeom>
              <a:avLst/>
              <a:gdLst>
                <a:gd name="connsiteX0" fmla="*/ 68091 w 84432"/>
                <a:gd name="connsiteY0" fmla="*/ 74582 h 75768"/>
                <a:gd name="connsiteX1" fmla="*/ 57089 w 84432"/>
                <a:gd name="connsiteY1" fmla="*/ 62410 h 75768"/>
                <a:gd name="connsiteX2" fmla="*/ 52638 w 84432"/>
                <a:gd name="connsiteY2" fmla="*/ 28143 h 75768"/>
                <a:gd name="connsiteX3" fmla="*/ 14630 w 84432"/>
                <a:gd name="connsiteY3" fmla="*/ 33264 h 75768"/>
                <a:gd name="connsiteX4" fmla="*/ -353 w 84432"/>
                <a:gd name="connsiteY4" fmla="*/ 21111 h 75768"/>
                <a:gd name="connsiteX5" fmla="*/ 10850 w 84432"/>
                <a:gd name="connsiteY5" fmla="*/ 6258 h 75768"/>
                <a:gd name="connsiteX6" fmla="*/ 62600 w 84432"/>
                <a:gd name="connsiteY6" fmla="*/ -353 h 75768"/>
                <a:gd name="connsiteX7" fmla="*/ 72702 w 84432"/>
                <a:gd name="connsiteY7" fmla="*/ 2388 h 75768"/>
                <a:gd name="connsiteX8" fmla="*/ 77873 w 84432"/>
                <a:gd name="connsiteY8" fmla="*/ 11950 h 75768"/>
                <a:gd name="connsiteX9" fmla="*/ 83804 w 84432"/>
                <a:gd name="connsiteY9" fmla="*/ 60019 h 75768"/>
                <a:gd name="connsiteX10" fmla="*/ 71502 w 84432"/>
                <a:gd name="connsiteY10" fmla="*/ 75292 h 7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432" h="75768">
                  <a:moveTo>
                    <a:pt x="68091" y="74582"/>
                  </a:moveTo>
                  <a:cubicBezTo>
                    <a:pt x="62180" y="73322"/>
                    <a:pt x="57749" y="68421"/>
                    <a:pt x="57089" y="62410"/>
                  </a:cubicBezTo>
                  <a:lnTo>
                    <a:pt x="52638" y="28143"/>
                  </a:lnTo>
                  <a:lnTo>
                    <a:pt x="14630" y="33264"/>
                  </a:lnTo>
                  <a:cubicBezTo>
                    <a:pt x="7139" y="34044"/>
                    <a:pt x="428" y="28603"/>
                    <a:pt x="-353" y="21111"/>
                  </a:cubicBezTo>
                  <a:cubicBezTo>
                    <a:pt x="-1103" y="13990"/>
                    <a:pt x="3798" y="7499"/>
                    <a:pt x="10850" y="6258"/>
                  </a:cubicBezTo>
                  <a:lnTo>
                    <a:pt x="62600" y="-353"/>
                  </a:lnTo>
                  <a:cubicBezTo>
                    <a:pt x="66201" y="-843"/>
                    <a:pt x="69841" y="147"/>
                    <a:pt x="72702" y="2388"/>
                  </a:cubicBezTo>
                  <a:cubicBezTo>
                    <a:pt x="75843" y="4388"/>
                    <a:pt x="77193" y="8269"/>
                    <a:pt x="77873" y="11950"/>
                  </a:cubicBezTo>
                  <a:lnTo>
                    <a:pt x="83804" y="60019"/>
                  </a:lnTo>
                  <a:cubicBezTo>
                    <a:pt x="85165" y="67391"/>
                    <a:pt x="79413" y="74752"/>
                    <a:pt x="71502" y="75292"/>
                  </a:cubicBezTo>
                  <a:close/>
                </a:path>
              </a:pathLst>
            </a:custGeom>
            <a:grpFill/>
            <a:ln w="1000" cap="flat">
              <a:noFill/>
              <a:prstDash val="solid"/>
              <a:miter/>
            </a:ln>
          </p:spPr>
          <p:txBody>
            <a:bodyPr rtlCol="0" anchor="ctr"/>
            <a:lstStyle/>
            <a:p>
              <a:endParaRPr lang="zh-CN" altLang="en-US"/>
            </a:p>
          </p:txBody>
        </p:sp>
      </p:grpSp>
      <p:grpSp>
        <p:nvGrpSpPr>
          <p:cNvPr id="46" name="组合 45">
            <a:extLst>
              <a:ext uri="{FF2B5EF4-FFF2-40B4-BE49-F238E27FC236}">
                <a16:creationId xmlns:a16="http://schemas.microsoft.com/office/drawing/2014/main" id="{29848145-8F7F-EB25-EBF2-4B22D98A822A}"/>
              </a:ext>
            </a:extLst>
          </p:cNvPr>
          <p:cNvGrpSpPr/>
          <p:nvPr/>
        </p:nvGrpSpPr>
        <p:grpSpPr>
          <a:xfrm>
            <a:off x="10212895" y="2595682"/>
            <a:ext cx="442474" cy="435963"/>
            <a:chOff x="7754326" y="2049328"/>
            <a:chExt cx="384077" cy="378426"/>
          </a:xfrm>
          <a:solidFill>
            <a:schemeClr val="bg1"/>
          </a:solidFill>
        </p:grpSpPr>
        <p:sp>
          <p:nvSpPr>
            <p:cNvPr id="47" name="任意多边形: 形状 46">
              <a:extLst>
                <a:ext uri="{FF2B5EF4-FFF2-40B4-BE49-F238E27FC236}">
                  <a16:creationId xmlns:a16="http://schemas.microsoft.com/office/drawing/2014/main" id="{B5A048E3-A646-9BCE-AC29-23CC667B4AFA}"/>
                </a:ext>
              </a:extLst>
            </p:cNvPr>
            <p:cNvSpPr/>
            <p:nvPr/>
          </p:nvSpPr>
          <p:spPr>
            <a:xfrm>
              <a:off x="7765619" y="2282595"/>
              <a:ext cx="71174" cy="95459"/>
            </a:xfrm>
            <a:custGeom>
              <a:avLst/>
              <a:gdLst>
                <a:gd name="connsiteX0" fmla="*/ 63965 w 71174"/>
                <a:gd name="connsiteY0" fmla="*/ 94984 h 95459"/>
                <a:gd name="connsiteX1" fmla="*/ 6353 w 71174"/>
                <a:gd name="connsiteY1" fmla="*/ 94984 h 95459"/>
                <a:gd name="connsiteX2" fmla="*/ -428 w 71174"/>
                <a:gd name="connsiteY2" fmla="*/ 89572 h 95459"/>
                <a:gd name="connsiteX3" fmla="*/ -428 w 71174"/>
                <a:gd name="connsiteY3" fmla="*/ 4925 h 95459"/>
                <a:gd name="connsiteX4" fmla="*/ 6353 w 71174"/>
                <a:gd name="connsiteY4" fmla="*/ -476 h 95459"/>
                <a:gd name="connsiteX5" fmla="*/ 63965 w 71174"/>
                <a:gd name="connsiteY5" fmla="*/ -476 h 95459"/>
                <a:gd name="connsiteX6" fmla="*/ 70746 w 71174"/>
                <a:gd name="connsiteY6" fmla="*/ 4925 h 95459"/>
                <a:gd name="connsiteX7" fmla="*/ 70746 w 71174"/>
                <a:gd name="connsiteY7" fmla="*/ 89572 h 95459"/>
                <a:gd name="connsiteX8" fmla="*/ 63965 w 71174"/>
                <a:gd name="connsiteY8" fmla="*/ 94984 h 9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74" h="95459">
                  <a:moveTo>
                    <a:pt x="63965" y="94984"/>
                  </a:moveTo>
                  <a:lnTo>
                    <a:pt x="6353" y="94984"/>
                  </a:lnTo>
                  <a:cubicBezTo>
                    <a:pt x="2962" y="94984"/>
                    <a:pt x="-428" y="92273"/>
                    <a:pt x="-428" y="89572"/>
                  </a:cubicBezTo>
                  <a:lnTo>
                    <a:pt x="-428" y="4925"/>
                  </a:lnTo>
                  <a:cubicBezTo>
                    <a:pt x="-428" y="2225"/>
                    <a:pt x="2962" y="-476"/>
                    <a:pt x="6353" y="-476"/>
                  </a:cubicBezTo>
                  <a:lnTo>
                    <a:pt x="63965" y="-476"/>
                  </a:lnTo>
                  <a:cubicBezTo>
                    <a:pt x="67355" y="-476"/>
                    <a:pt x="70746" y="2225"/>
                    <a:pt x="70746" y="4925"/>
                  </a:cubicBezTo>
                  <a:lnTo>
                    <a:pt x="70746" y="89572"/>
                  </a:lnTo>
                  <a:cubicBezTo>
                    <a:pt x="70746" y="92273"/>
                    <a:pt x="68486" y="94984"/>
                    <a:pt x="63965" y="94984"/>
                  </a:cubicBezTo>
                  <a:close/>
                </a:path>
              </a:pathLst>
            </a:custGeom>
            <a:grpFill/>
            <a:ln w="100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7B5D534-C669-4403-9022-A1DE4C54C7FD}"/>
                </a:ext>
              </a:extLst>
            </p:cNvPr>
            <p:cNvSpPr/>
            <p:nvPr/>
          </p:nvSpPr>
          <p:spPr>
            <a:xfrm>
              <a:off x="7861638" y="2137716"/>
              <a:ext cx="72294" cy="240338"/>
            </a:xfrm>
            <a:custGeom>
              <a:avLst/>
              <a:gdLst>
                <a:gd name="connsiteX0" fmla="*/ 65095 w 72294"/>
                <a:gd name="connsiteY0" fmla="*/ 239863 h 240338"/>
                <a:gd name="connsiteX1" fmla="*/ 6353 w 72294"/>
                <a:gd name="connsiteY1" fmla="*/ 239863 h 240338"/>
                <a:gd name="connsiteX2" fmla="*/ -428 w 72294"/>
                <a:gd name="connsiteY2" fmla="*/ 233591 h 240338"/>
                <a:gd name="connsiteX3" fmla="*/ -428 w 72294"/>
                <a:gd name="connsiteY3" fmla="*/ 5796 h 240338"/>
                <a:gd name="connsiteX4" fmla="*/ 6353 w 72294"/>
                <a:gd name="connsiteY4" fmla="*/ -476 h 240338"/>
                <a:gd name="connsiteX5" fmla="*/ 65095 w 72294"/>
                <a:gd name="connsiteY5" fmla="*/ -476 h 240338"/>
                <a:gd name="connsiteX6" fmla="*/ 71866 w 72294"/>
                <a:gd name="connsiteY6" fmla="*/ 5796 h 240338"/>
                <a:gd name="connsiteX7" fmla="*/ 71866 w 72294"/>
                <a:gd name="connsiteY7" fmla="*/ 233551 h 240338"/>
                <a:gd name="connsiteX8" fmla="*/ 65095 w 72294"/>
                <a:gd name="connsiteY8" fmla="*/ 239823 h 2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240338">
                  <a:moveTo>
                    <a:pt x="65095" y="239863"/>
                  </a:moveTo>
                  <a:lnTo>
                    <a:pt x="6353" y="239863"/>
                  </a:lnTo>
                  <a:cubicBezTo>
                    <a:pt x="2962" y="239863"/>
                    <a:pt x="-428" y="236722"/>
                    <a:pt x="-428" y="233591"/>
                  </a:cubicBezTo>
                  <a:lnTo>
                    <a:pt x="-428" y="5796"/>
                  </a:lnTo>
                  <a:cubicBezTo>
                    <a:pt x="-428" y="2665"/>
                    <a:pt x="2962" y="-476"/>
                    <a:pt x="6353" y="-476"/>
                  </a:cubicBezTo>
                  <a:lnTo>
                    <a:pt x="65095" y="-476"/>
                  </a:lnTo>
                  <a:cubicBezTo>
                    <a:pt x="68486" y="-476"/>
                    <a:pt x="71866" y="2665"/>
                    <a:pt x="71866" y="5796"/>
                  </a:cubicBezTo>
                  <a:lnTo>
                    <a:pt x="71866" y="233551"/>
                  </a:lnTo>
                  <a:cubicBezTo>
                    <a:pt x="71866" y="236682"/>
                    <a:pt x="68486" y="239823"/>
                    <a:pt x="65095" y="239823"/>
                  </a:cubicBezTo>
                  <a:close/>
                </a:path>
              </a:pathLst>
            </a:custGeom>
            <a:grpFill/>
            <a:ln w="100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69180CD-A284-7948-4F7A-643E713B774F}"/>
                </a:ext>
              </a:extLst>
            </p:cNvPr>
            <p:cNvSpPr/>
            <p:nvPr/>
          </p:nvSpPr>
          <p:spPr>
            <a:xfrm>
              <a:off x="7958788" y="2187136"/>
              <a:ext cx="72294" cy="190918"/>
            </a:xfrm>
            <a:custGeom>
              <a:avLst/>
              <a:gdLst>
                <a:gd name="connsiteX0" fmla="*/ 65095 w 72294"/>
                <a:gd name="connsiteY0" fmla="*/ 190443 h 190918"/>
                <a:gd name="connsiteX1" fmla="*/ 6353 w 72294"/>
                <a:gd name="connsiteY1" fmla="*/ 190443 h 190918"/>
                <a:gd name="connsiteX2" fmla="*/ -428 w 72294"/>
                <a:gd name="connsiteY2" fmla="*/ 183661 h 190918"/>
                <a:gd name="connsiteX3" fmla="*/ -428 w 72294"/>
                <a:gd name="connsiteY3" fmla="*/ 6306 h 190918"/>
                <a:gd name="connsiteX4" fmla="*/ 6353 w 72294"/>
                <a:gd name="connsiteY4" fmla="*/ -476 h 190918"/>
                <a:gd name="connsiteX5" fmla="*/ 65095 w 72294"/>
                <a:gd name="connsiteY5" fmla="*/ -476 h 190918"/>
                <a:gd name="connsiteX6" fmla="*/ 71866 w 72294"/>
                <a:gd name="connsiteY6" fmla="*/ 6306 h 190918"/>
                <a:gd name="connsiteX7" fmla="*/ 71866 w 72294"/>
                <a:gd name="connsiteY7" fmla="*/ 183661 h 190918"/>
                <a:gd name="connsiteX8" fmla="*/ 65095 w 72294"/>
                <a:gd name="connsiteY8" fmla="*/ 190443 h 19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190918">
                  <a:moveTo>
                    <a:pt x="65095" y="190443"/>
                  </a:moveTo>
                  <a:lnTo>
                    <a:pt x="6353" y="190443"/>
                  </a:lnTo>
                  <a:cubicBezTo>
                    <a:pt x="2712" y="190193"/>
                    <a:pt x="-178" y="187302"/>
                    <a:pt x="-428" y="183661"/>
                  </a:cubicBezTo>
                  <a:lnTo>
                    <a:pt x="-428" y="6306"/>
                  </a:lnTo>
                  <a:cubicBezTo>
                    <a:pt x="-178" y="2665"/>
                    <a:pt x="2712" y="-226"/>
                    <a:pt x="6353" y="-476"/>
                  </a:cubicBezTo>
                  <a:lnTo>
                    <a:pt x="65095" y="-476"/>
                  </a:lnTo>
                  <a:cubicBezTo>
                    <a:pt x="68736" y="-226"/>
                    <a:pt x="71626" y="2665"/>
                    <a:pt x="71866" y="6306"/>
                  </a:cubicBezTo>
                  <a:lnTo>
                    <a:pt x="71866" y="183661"/>
                  </a:lnTo>
                  <a:cubicBezTo>
                    <a:pt x="71626" y="187302"/>
                    <a:pt x="68736" y="190193"/>
                    <a:pt x="65095" y="190443"/>
                  </a:cubicBezTo>
                  <a:close/>
                </a:path>
              </a:pathLst>
            </a:custGeom>
            <a:grpFill/>
            <a:ln w="1000"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10AEF6A-1EE6-AAB1-B478-F9B4A98ABAAB}"/>
                </a:ext>
              </a:extLst>
            </p:cNvPr>
            <p:cNvSpPr/>
            <p:nvPr/>
          </p:nvSpPr>
          <p:spPr>
            <a:xfrm>
              <a:off x="8055937" y="2049328"/>
              <a:ext cx="72294" cy="328726"/>
            </a:xfrm>
            <a:custGeom>
              <a:avLst/>
              <a:gdLst>
                <a:gd name="connsiteX0" fmla="*/ 65095 w 72294"/>
                <a:gd name="connsiteY0" fmla="*/ 328251 h 328726"/>
                <a:gd name="connsiteX1" fmla="*/ 6353 w 72294"/>
                <a:gd name="connsiteY1" fmla="*/ 328251 h 328726"/>
                <a:gd name="connsiteX2" fmla="*/ -428 w 72294"/>
                <a:gd name="connsiteY2" fmla="*/ 321469 h 328726"/>
                <a:gd name="connsiteX3" fmla="*/ -428 w 72294"/>
                <a:gd name="connsiteY3" fmla="*/ 6296 h 328726"/>
                <a:gd name="connsiteX4" fmla="*/ 6353 w 72294"/>
                <a:gd name="connsiteY4" fmla="*/ -476 h 328726"/>
                <a:gd name="connsiteX5" fmla="*/ 65095 w 72294"/>
                <a:gd name="connsiteY5" fmla="*/ -476 h 328726"/>
                <a:gd name="connsiteX6" fmla="*/ 71866 w 72294"/>
                <a:gd name="connsiteY6" fmla="*/ 6296 h 328726"/>
                <a:gd name="connsiteX7" fmla="*/ 71866 w 72294"/>
                <a:gd name="connsiteY7" fmla="*/ 321469 h 328726"/>
                <a:gd name="connsiteX8" fmla="*/ 65095 w 72294"/>
                <a:gd name="connsiteY8" fmla="*/ 328251 h 3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94" h="328726">
                  <a:moveTo>
                    <a:pt x="65095" y="328251"/>
                  </a:moveTo>
                  <a:lnTo>
                    <a:pt x="6353" y="328251"/>
                  </a:lnTo>
                  <a:cubicBezTo>
                    <a:pt x="2712" y="328001"/>
                    <a:pt x="-178" y="325110"/>
                    <a:pt x="-428" y="321469"/>
                  </a:cubicBezTo>
                  <a:lnTo>
                    <a:pt x="-428" y="6296"/>
                  </a:lnTo>
                  <a:cubicBezTo>
                    <a:pt x="-178" y="2655"/>
                    <a:pt x="2712" y="-236"/>
                    <a:pt x="6353" y="-476"/>
                  </a:cubicBezTo>
                  <a:lnTo>
                    <a:pt x="65095" y="-476"/>
                  </a:lnTo>
                  <a:cubicBezTo>
                    <a:pt x="68726" y="-236"/>
                    <a:pt x="71626" y="2665"/>
                    <a:pt x="71866" y="6296"/>
                  </a:cubicBezTo>
                  <a:lnTo>
                    <a:pt x="71866" y="321469"/>
                  </a:lnTo>
                  <a:cubicBezTo>
                    <a:pt x="71626" y="325110"/>
                    <a:pt x="68736" y="328001"/>
                    <a:pt x="65095" y="328251"/>
                  </a:cubicBezTo>
                  <a:close/>
                </a:path>
              </a:pathLst>
            </a:custGeom>
            <a:grpFill/>
            <a:ln w="100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AE49197-6EBE-42CB-7B51-275108A86D62}"/>
                </a:ext>
              </a:extLst>
            </p:cNvPr>
            <p:cNvSpPr/>
            <p:nvPr/>
          </p:nvSpPr>
          <p:spPr>
            <a:xfrm>
              <a:off x="7754326" y="2400639"/>
              <a:ext cx="384077" cy="27115"/>
            </a:xfrm>
            <a:custGeom>
              <a:avLst/>
              <a:gdLst>
                <a:gd name="connsiteX0" fmla="*/ 376868 w 384077"/>
                <a:gd name="connsiteY0" fmla="*/ 26640 h 27115"/>
                <a:gd name="connsiteX1" fmla="*/ 6343 w 384077"/>
                <a:gd name="connsiteY1" fmla="*/ 26640 h 27115"/>
                <a:gd name="connsiteX2" fmla="*/ -428 w 384077"/>
                <a:gd name="connsiteY2" fmla="*/ 19858 h 27115"/>
                <a:gd name="connsiteX3" fmla="*/ -428 w 384077"/>
                <a:gd name="connsiteY3" fmla="*/ 6306 h 27115"/>
                <a:gd name="connsiteX4" fmla="*/ 6343 w 384077"/>
                <a:gd name="connsiteY4" fmla="*/ -476 h 27115"/>
                <a:gd name="connsiteX5" fmla="*/ 376868 w 384077"/>
                <a:gd name="connsiteY5" fmla="*/ -476 h 27115"/>
                <a:gd name="connsiteX6" fmla="*/ 383649 w 384077"/>
                <a:gd name="connsiteY6" fmla="*/ 6306 h 27115"/>
                <a:gd name="connsiteX7" fmla="*/ 383649 w 384077"/>
                <a:gd name="connsiteY7" fmla="*/ 20989 h 27115"/>
                <a:gd name="connsiteX8" fmla="*/ 376868 w 384077"/>
                <a:gd name="connsiteY8" fmla="*/ 26640 h 2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77" h="27115">
                  <a:moveTo>
                    <a:pt x="376868" y="26640"/>
                  </a:moveTo>
                  <a:lnTo>
                    <a:pt x="6343" y="26640"/>
                  </a:lnTo>
                  <a:cubicBezTo>
                    <a:pt x="2712" y="26390"/>
                    <a:pt x="-178" y="23489"/>
                    <a:pt x="-428" y="19858"/>
                  </a:cubicBezTo>
                  <a:lnTo>
                    <a:pt x="-428" y="6306"/>
                  </a:lnTo>
                  <a:cubicBezTo>
                    <a:pt x="-178" y="2675"/>
                    <a:pt x="2712" y="-226"/>
                    <a:pt x="6343" y="-476"/>
                  </a:cubicBezTo>
                  <a:lnTo>
                    <a:pt x="376868" y="-476"/>
                  </a:lnTo>
                  <a:cubicBezTo>
                    <a:pt x="380508" y="-226"/>
                    <a:pt x="383399" y="2665"/>
                    <a:pt x="383649" y="6306"/>
                  </a:cubicBezTo>
                  <a:lnTo>
                    <a:pt x="383649" y="20989"/>
                  </a:lnTo>
                  <a:cubicBezTo>
                    <a:pt x="383649" y="24379"/>
                    <a:pt x="381389" y="26640"/>
                    <a:pt x="376868" y="26640"/>
                  </a:cubicBezTo>
                  <a:close/>
                </a:path>
              </a:pathLst>
            </a:custGeom>
            <a:grpFill/>
            <a:ln w="100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339408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94C4287E-F2BE-E2B5-B139-BE9B08031059}"/>
              </a:ext>
            </a:extLst>
          </p:cNvPr>
          <p:cNvSpPr/>
          <p:nvPr/>
        </p:nvSpPr>
        <p:spPr>
          <a:xfrm rot="10800000" flipH="1" flipV="1">
            <a:off x="0" y="2715768"/>
            <a:ext cx="6455664" cy="414223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直角三角形 2">
            <a:extLst>
              <a:ext uri="{FF2B5EF4-FFF2-40B4-BE49-F238E27FC236}">
                <a16:creationId xmlns:a16="http://schemas.microsoft.com/office/drawing/2014/main" id="{623B981D-B1F2-9F82-26A3-4C9C9F988FE6}"/>
              </a:ext>
            </a:extLst>
          </p:cNvPr>
          <p:cNvSpPr/>
          <p:nvPr/>
        </p:nvSpPr>
        <p:spPr>
          <a:xfrm rot="10800000" flipH="1">
            <a:off x="0" y="0"/>
            <a:ext cx="8058937" cy="534924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矩形: 圆角 5">
            <a:extLst>
              <a:ext uri="{FF2B5EF4-FFF2-40B4-BE49-F238E27FC236}">
                <a16:creationId xmlns:a16="http://schemas.microsoft.com/office/drawing/2014/main" id="{4E5468FC-D11D-88C0-3984-19A58D9CFA73}"/>
              </a:ext>
            </a:extLst>
          </p:cNvPr>
          <p:cNvSpPr/>
          <p:nvPr/>
        </p:nvSpPr>
        <p:spPr>
          <a:xfrm>
            <a:off x="6293085" y="4517275"/>
            <a:ext cx="1653540" cy="4114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rPr>
              <a:t>汇报人：</a:t>
            </a:r>
            <a:r>
              <a:rPr lang="en-US" altLang="zh-CN" sz="1600" dirty="0">
                <a:solidFill>
                  <a:schemeClr val="bg1"/>
                </a:solidFill>
                <a:latin typeface="+mn-ea"/>
              </a:rPr>
              <a:t>xxx</a:t>
            </a:r>
            <a:endParaRPr lang="zh-CN" altLang="en-US" sz="1600" dirty="0">
              <a:solidFill>
                <a:schemeClr val="bg1"/>
              </a:solidFill>
              <a:latin typeface="+mn-ea"/>
            </a:endParaRPr>
          </a:p>
        </p:txBody>
      </p:sp>
      <p:sp>
        <p:nvSpPr>
          <p:cNvPr id="7" name="矩形: 圆角 6">
            <a:extLst>
              <a:ext uri="{FF2B5EF4-FFF2-40B4-BE49-F238E27FC236}">
                <a16:creationId xmlns:a16="http://schemas.microsoft.com/office/drawing/2014/main" id="{4313995E-1F86-ADEC-A9ED-F50393DA3E81}"/>
              </a:ext>
            </a:extLst>
          </p:cNvPr>
          <p:cNvSpPr/>
          <p:nvPr/>
        </p:nvSpPr>
        <p:spPr>
          <a:xfrm>
            <a:off x="8480025" y="4517275"/>
            <a:ext cx="1653540" cy="4114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rPr>
              <a:t>单位：</a:t>
            </a:r>
            <a:r>
              <a:rPr lang="en-US" altLang="zh-CN" sz="1600" dirty="0">
                <a:solidFill>
                  <a:schemeClr val="bg1"/>
                </a:solidFill>
                <a:latin typeface="+mn-ea"/>
              </a:rPr>
              <a:t>xxx</a:t>
            </a:r>
          </a:p>
        </p:txBody>
      </p:sp>
      <p:sp>
        <p:nvSpPr>
          <p:cNvPr id="8" name="文本框 7">
            <a:extLst>
              <a:ext uri="{FF2B5EF4-FFF2-40B4-BE49-F238E27FC236}">
                <a16:creationId xmlns:a16="http://schemas.microsoft.com/office/drawing/2014/main" id="{EAFC7666-5C29-1657-38DD-D760560D4F74}"/>
              </a:ext>
            </a:extLst>
          </p:cNvPr>
          <p:cNvSpPr txBox="1"/>
          <p:nvPr/>
        </p:nvSpPr>
        <p:spPr>
          <a:xfrm>
            <a:off x="6096000" y="2896574"/>
            <a:ext cx="5129609" cy="1231106"/>
          </a:xfrm>
          <a:prstGeom prst="rect">
            <a:avLst/>
          </a:prstGeom>
          <a:noFill/>
        </p:spPr>
        <p:txBody>
          <a:bodyPr wrap="none" lIns="0" tIns="0" rIns="0" bIns="0" rtlCol="0" anchor="t">
            <a:spAutoFit/>
          </a:bodyPr>
          <a:lstStyle/>
          <a:p>
            <a:pPr algn="ctr"/>
            <a:r>
              <a:rPr lang="zh-CN" altLang="en-US" sz="8000" dirty="0">
                <a:solidFill>
                  <a:schemeClr val="accent1"/>
                </a:solidFill>
                <a:latin typeface="+mj-ea"/>
                <a:ea typeface="+mj-ea"/>
              </a:rPr>
              <a:t>谢谢观看！</a:t>
            </a:r>
          </a:p>
        </p:txBody>
      </p:sp>
      <p:sp>
        <p:nvSpPr>
          <p:cNvPr id="9" name="文本框 8">
            <a:extLst>
              <a:ext uri="{FF2B5EF4-FFF2-40B4-BE49-F238E27FC236}">
                <a16:creationId xmlns:a16="http://schemas.microsoft.com/office/drawing/2014/main" id="{F77C6F1B-C84B-D4B9-B2B5-4ABE2B9330E5}"/>
              </a:ext>
            </a:extLst>
          </p:cNvPr>
          <p:cNvSpPr txBox="1"/>
          <p:nvPr/>
        </p:nvSpPr>
        <p:spPr>
          <a:xfrm>
            <a:off x="6275309" y="2358650"/>
            <a:ext cx="4161520" cy="369332"/>
          </a:xfrm>
          <a:prstGeom prst="rect">
            <a:avLst/>
          </a:prstGeom>
          <a:noFill/>
        </p:spPr>
        <p:txBody>
          <a:bodyPr wrap="square" lIns="0" tIns="0" rIns="0" bIns="0" rtlCol="0" anchor="t">
            <a:spAutoFit/>
          </a:bodyPr>
          <a:lstStyle/>
          <a:p>
            <a:pPr algn="dist"/>
            <a:r>
              <a:rPr lang="en-US" altLang="zh-CN" sz="2400" dirty="0">
                <a:solidFill>
                  <a:schemeClr val="accent1">
                    <a:lumMod val="100000"/>
                  </a:schemeClr>
                </a:solidFill>
                <a:latin typeface="+mn-ea"/>
              </a:rPr>
              <a:t>THANKS FOR WATCHING!</a:t>
            </a:r>
            <a:endParaRPr lang="zh-CN" altLang="en-US" sz="2400" dirty="0">
              <a:solidFill>
                <a:schemeClr val="accent1">
                  <a:lumMod val="100000"/>
                </a:schemeClr>
              </a:solidFill>
              <a:latin typeface="+mn-ea"/>
            </a:endParaRPr>
          </a:p>
        </p:txBody>
      </p:sp>
      <p:cxnSp>
        <p:nvCxnSpPr>
          <p:cNvPr id="10" name="直接连接符 9">
            <a:extLst>
              <a:ext uri="{FF2B5EF4-FFF2-40B4-BE49-F238E27FC236}">
                <a16:creationId xmlns:a16="http://schemas.microsoft.com/office/drawing/2014/main" id="{38DA7C4B-9597-3E6B-89BF-500A1BAE57C9}"/>
              </a:ext>
            </a:extLst>
          </p:cNvPr>
          <p:cNvCxnSpPr>
            <a:cxnSpLocks/>
          </p:cNvCxnSpPr>
          <p:nvPr/>
        </p:nvCxnSpPr>
        <p:spPr>
          <a:xfrm flipH="1">
            <a:off x="5447769" y="2549102"/>
            <a:ext cx="744220" cy="0"/>
          </a:xfrm>
          <a:prstGeom prst="line">
            <a:avLst/>
          </a:prstGeom>
          <a:ln w="1905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72BBA90-6C4D-88DB-ED82-F835F6EBEE7D}"/>
              </a:ext>
            </a:extLst>
          </p:cNvPr>
          <p:cNvCxnSpPr>
            <a:cxnSpLocks/>
          </p:cNvCxnSpPr>
          <p:nvPr/>
        </p:nvCxnSpPr>
        <p:spPr>
          <a:xfrm>
            <a:off x="10544533" y="2549102"/>
            <a:ext cx="516636" cy="0"/>
          </a:xfrm>
          <a:prstGeom prst="line">
            <a:avLst/>
          </a:prstGeom>
          <a:ln w="1905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FD82E1C-9D73-28C1-6ECC-F4C314419F34}"/>
              </a:ext>
            </a:extLst>
          </p:cNvPr>
          <p:cNvCxnSpPr>
            <a:cxnSpLocks/>
          </p:cNvCxnSpPr>
          <p:nvPr/>
        </p:nvCxnSpPr>
        <p:spPr>
          <a:xfrm flipH="1">
            <a:off x="5447770" y="4101129"/>
            <a:ext cx="5613399" cy="0"/>
          </a:xfrm>
          <a:prstGeom prst="line">
            <a:avLst/>
          </a:prstGeom>
          <a:ln w="1905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938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961"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473694"/>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010919"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初心</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00570" y="853748"/>
            <a:ext cx="1866500" cy="261610"/>
          </a:xfrm>
          <a:prstGeom prst="rect">
            <a:avLst/>
          </a:prstGeom>
          <a:noFill/>
        </p:spPr>
        <p:txBody>
          <a:bodyPr wrap="square" rtlCol="0">
            <a:spAutoFit/>
          </a:bodyPr>
          <a:lstStyle/>
          <a:p>
            <a:r>
              <a:rPr lang="en-US" altLang="zh-CN" sz="1100" spc="600" dirty="0">
                <a:solidFill>
                  <a:srgbClr val="FFFED8">
                    <a:alpha val="22000"/>
                  </a:srgbClr>
                </a:solidFill>
              </a:rPr>
              <a:t>Chu </a:t>
            </a:r>
            <a:r>
              <a:rPr lang="en-US" altLang="zh-CN" sz="1100" spc="600" dirty="0" err="1">
                <a:solidFill>
                  <a:srgbClr val="FFFED8">
                    <a:alpha val="22000"/>
                  </a:srgbClr>
                </a:solidFill>
              </a:rPr>
              <a:t>xin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351702"/>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自由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bubu3059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6C11F871-5520-53ED-852B-C54E949BAD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70168" y="655865"/>
            <a:ext cx="1904456" cy="1904456"/>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初心</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826C74-EC6E-ABA4-7EE4-4581A3945055}"/>
              </a:ext>
            </a:extLst>
          </p:cNvPr>
          <p:cNvSpPr/>
          <p:nvPr/>
        </p:nvSpPr>
        <p:spPr>
          <a:xfrm>
            <a:off x="1" y="0"/>
            <a:ext cx="5295900" cy="6858000"/>
          </a:xfrm>
          <a:prstGeom prst="homePlate">
            <a:avLst>
              <a:gd name="adj" fmla="val 259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3" name="箭头: 五边形 2">
            <a:extLst>
              <a:ext uri="{FF2B5EF4-FFF2-40B4-BE49-F238E27FC236}">
                <a16:creationId xmlns:a16="http://schemas.microsoft.com/office/drawing/2014/main" id="{772E03C1-5520-3667-0EE6-61D5DBE42D8C}"/>
              </a:ext>
            </a:extLst>
          </p:cNvPr>
          <p:cNvSpPr/>
          <p:nvPr/>
        </p:nvSpPr>
        <p:spPr>
          <a:xfrm>
            <a:off x="-1" y="0"/>
            <a:ext cx="5295901" cy="6858000"/>
          </a:xfrm>
          <a:prstGeom prst="homePlate">
            <a:avLst>
              <a:gd name="adj" fmla="val 30982"/>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5" name="矩形: 圆角 4">
            <a:extLst>
              <a:ext uri="{FF2B5EF4-FFF2-40B4-BE49-F238E27FC236}">
                <a16:creationId xmlns:a16="http://schemas.microsoft.com/office/drawing/2014/main" id="{7C84D6F0-CBE8-5482-D9AB-1B984A34CE79}"/>
              </a:ext>
            </a:extLst>
          </p:cNvPr>
          <p:cNvSpPr/>
          <p:nvPr/>
        </p:nvSpPr>
        <p:spPr>
          <a:xfrm>
            <a:off x="3894376" y="2895600"/>
            <a:ext cx="2359458" cy="116534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t>目录</a:t>
            </a:r>
          </a:p>
        </p:txBody>
      </p:sp>
      <p:sp>
        <p:nvSpPr>
          <p:cNvPr id="6" name="矩形: 圆角 5">
            <a:extLst>
              <a:ext uri="{FF2B5EF4-FFF2-40B4-BE49-F238E27FC236}">
                <a16:creationId xmlns:a16="http://schemas.microsoft.com/office/drawing/2014/main" id="{2F52C9C9-8102-5244-5B85-04912330773E}"/>
              </a:ext>
            </a:extLst>
          </p:cNvPr>
          <p:cNvSpPr/>
          <p:nvPr/>
        </p:nvSpPr>
        <p:spPr>
          <a:xfrm>
            <a:off x="6904495" y="1282328"/>
            <a:ext cx="505955" cy="5059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7" name="文本框 6">
            <a:extLst>
              <a:ext uri="{FF2B5EF4-FFF2-40B4-BE49-F238E27FC236}">
                <a16:creationId xmlns:a16="http://schemas.microsoft.com/office/drawing/2014/main" id="{B63179B1-EB75-67EA-EDC1-35959121A899}"/>
              </a:ext>
            </a:extLst>
          </p:cNvPr>
          <p:cNvSpPr txBox="1"/>
          <p:nvPr/>
        </p:nvSpPr>
        <p:spPr>
          <a:xfrm>
            <a:off x="7600950" y="1319862"/>
            <a:ext cx="2872581" cy="430887"/>
          </a:xfrm>
          <a:prstGeom prst="rect">
            <a:avLst/>
          </a:prstGeom>
          <a:noFill/>
        </p:spPr>
        <p:txBody>
          <a:bodyPr wrap="none" lIns="0" tIns="0" rIns="0" bIns="0" rtlCol="0" anchor="t">
            <a:spAutoFit/>
          </a:bodyPr>
          <a:lstStyle/>
          <a:p>
            <a:pPr algn="l"/>
            <a:r>
              <a:rPr lang="zh-CN" altLang="en-US" sz="2800" dirty="0">
                <a:solidFill>
                  <a:schemeClr val="accent1"/>
                </a:solidFill>
                <a:latin typeface="+mj-ea"/>
                <a:ea typeface="+mj-ea"/>
              </a:rPr>
              <a:t>输入你的目录标题</a:t>
            </a:r>
          </a:p>
        </p:txBody>
      </p:sp>
      <p:sp>
        <p:nvSpPr>
          <p:cNvPr id="8" name="矩形: 圆角 7">
            <a:extLst>
              <a:ext uri="{FF2B5EF4-FFF2-40B4-BE49-F238E27FC236}">
                <a16:creationId xmlns:a16="http://schemas.microsoft.com/office/drawing/2014/main" id="{8E160DAD-8F70-E699-7532-902ADDAB490E}"/>
              </a:ext>
            </a:extLst>
          </p:cNvPr>
          <p:cNvSpPr/>
          <p:nvPr/>
        </p:nvSpPr>
        <p:spPr>
          <a:xfrm>
            <a:off x="6904495" y="2544791"/>
            <a:ext cx="505955" cy="5059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02</a:t>
            </a:r>
            <a:endParaRPr lang="zh-CN" altLang="en-US" sz="1600" dirty="0"/>
          </a:p>
        </p:txBody>
      </p:sp>
      <p:sp>
        <p:nvSpPr>
          <p:cNvPr id="9" name="文本框 8">
            <a:extLst>
              <a:ext uri="{FF2B5EF4-FFF2-40B4-BE49-F238E27FC236}">
                <a16:creationId xmlns:a16="http://schemas.microsoft.com/office/drawing/2014/main" id="{5BF8EE81-99E3-FE80-9FAA-44C854692710}"/>
              </a:ext>
            </a:extLst>
          </p:cNvPr>
          <p:cNvSpPr txBox="1"/>
          <p:nvPr/>
        </p:nvSpPr>
        <p:spPr>
          <a:xfrm>
            <a:off x="7600950" y="2582325"/>
            <a:ext cx="2872581" cy="430887"/>
          </a:xfrm>
          <a:prstGeom prst="rect">
            <a:avLst/>
          </a:prstGeom>
          <a:noFill/>
        </p:spPr>
        <p:txBody>
          <a:bodyPr wrap="none" lIns="0" tIns="0" rIns="0" bIns="0" rtlCol="0" anchor="t">
            <a:spAutoFit/>
          </a:bodyPr>
          <a:lstStyle/>
          <a:p>
            <a:pPr algn="l"/>
            <a:r>
              <a:rPr lang="zh-CN" altLang="en-US" sz="2800" dirty="0">
                <a:solidFill>
                  <a:schemeClr val="accent1"/>
                </a:solidFill>
                <a:latin typeface="+mj-ea"/>
                <a:ea typeface="+mj-ea"/>
              </a:rPr>
              <a:t>输入你的目录标题</a:t>
            </a:r>
          </a:p>
        </p:txBody>
      </p:sp>
      <p:sp>
        <p:nvSpPr>
          <p:cNvPr id="10" name="矩形: 圆角 9">
            <a:extLst>
              <a:ext uri="{FF2B5EF4-FFF2-40B4-BE49-F238E27FC236}">
                <a16:creationId xmlns:a16="http://schemas.microsoft.com/office/drawing/2014/main" id="{72B4C36F-7521-0DAF-25A7-15B043393D62}"/>
              </a:ext>
            </a:extLst>
          </p:cNvPr>
          <p:cNvSpPr/>
          <p:nvPr/>
        </p:nvSpPr>
        <p:spPr>
          <a:xfrm>
            <a:off x="6904495" y="3807254"/>
            <a:ext cx="505955" cy="5059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03</a:t>
            </a:r>
            <a:endParaRPr lang="zh-CN" altLang="en-US" sz="1600" dirty="0"/>
          </a:p>
        </p:txBody>
      </p:sp>
      <p:sp>
        <p:nvSpPr>
          <p:cNvPr id="11" name="文本框 10">
            <a:extLst>
              <a:ext uri="{FF2B5EF4-FFF2-40B4-BE49-F238E27FC236}">
                <a16:creationId xmlns:a16="http://schemas.microsoft.com/office/drawing/2014/main" id="{D6978B57-6978-9957-FFC6-E1EFA63663CC}"/>
              </a:ext>
            </a:extLst>
          </p:cNvPr>
          <p:cNvSpPr txBox="1"/>
          <p:nvPr/>
        </p:nvSpPr>
        <p:spPr>
          <a:xfrm>
            <a:off x="7600950" y="3844788"/>
            <a:ext cx="2872581" cy="430887"/>
          </a:xfrm>
          <a:prstGeom prst="rect">
            <a:avLst/>
          </a:prstGeom>
          <a:noFill/>
        </p:spPr>
        <p:txBody>
          <a:bodyPr wrap="none" lIns="0" tIns="0" rIns="0" bIns="0" rtlCol="0" anchor="t">
            <a:spAutoFit/>
          </a:bodyPr>
          <a:lstStyle/>
          <a:p>
            <a:pPr algn="l"/>
            <a:r>
              <a:rPr lang="zh-CN" altLang="en-US" sz="2800" dirty="0">
                <a:solidFill>
                  <a:schemeClr val="accent1"/>
                </a:solidFill>
                <a:latin typeface="+mj-ea"/>
                <a:ea typeface="+mj-ea"/>
              </a:rPr>
              <a:t>输入你的目录标题</a:t>
            </a:r>
          </a:p>
        </p:txBody>
      </p:sp>
      <p:sp>
        <p:nvSpPr>
          <p:cNvPr id="12" name="矩形: 圆角 11">
            <a:extLst>
              <a:ext uri="{FF2B5EF4-FFF2-40B4-BE49-F238E27FC236}">
                <a16:creationId xmlns:a16="http://schemas.microsoft.com/office/drawing/2014/main" id="{9BDC8EA7-1942-FEB7-FD7C-E97DFC14799C}"/>
              </a:ext>
            </a:extLst>
          </p:cNvPr>
          <p:cNvSpPr/>
          <p:nvPr/>
        </p:nvSpPr>
        <p:spPr>
          <a:xfrm>
            <a:off x="6904495" y="5069717"/>
            <a:ext cx="505955" cy="5059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04</a:t>
            </a:r>
            <a:endParaRPr lang="zh-CN" altLang="en-US" sz="1600" dirty="0"/>
          </a:p>
        </p:txBody>
      </p:sp>
      <p:sp>
        <p:nvSpPr>
          <p:cNvPr id="13" name="文本框 12">
            <a:extLst>
              <a:ext uri="{FF2B5EF4-FFF2-40B4-BE49-F238E27FC236}">
                <a16:creationId xmlns:a16="http://schemas.microsoft.com/office/drawing/2014/main" id="{6E1354BE-0D3A-830E-4A7C-9F56479AFF43}"/>
              </a:ext>
            </a:extLst>
          </p:cNvPr>
          <p:cNvSpPr txBox="1"/>
          <p:nvPr/>
        </p:nvSpPr>
        <p:spPr>
          <a:xfrm>
            <a:off x="7600950" y="5107251"/>
            <a:ext cx="2872581" cy="430887"/>
          </a:xfrm>
          <a:prstGeom prst="rect">
            <a:avLst/>
          </a:prstGeom>
          <a:noFill/>
        </p:spPr>
        <p:txBody>
          <a:bodyPr wrap="none" lIns="0" tIns="0" rIns="0" bIns="0" rtlCol="0" anchor="t">
            <a:spAutoFit/>
          </a:bodyPr>
          <a:lstStyle/>
          <a:p>
            <a:pPr algn="l"/>
            <a:r>
              <a:rPr lang="zh-CN" altLang="en-US" sz="2800" dirty="0">
                <a:solidFill>
                  <a:schemeClr val="accent1"/>
                </a:solidFill>
                <a:latin typeface="+mj-ea"/>
                <a:ea typeface="+mj-ea"/>
              </a:rPr>
              <a:t>输入你的目录标题</a:t>
            </a:r>
          </a:p>
        </p:txBody>
      </p:sp>
      <p:cxnSp>
        <p:nvCxnSpPr>
          <p:cNvPr id="14" name="直接连接符 13">
            <a:extLst>
              <a:ext uri="{FF2B5EF4-FFF2-40B4-BE49-F238E27FC236}">
                <a16:creationId xmlns:a16="http://schemas.microsoft.com/office/drawing/2014/main" id="{57627806-900B-6DB5-7DAA-D542E0736E2C}"/>
              </a:ext>
            </a:extLst>
          </p:cNvPr>
          <p:cNvCxnSpPr>
            <a:cxnSpLocks/>
          </p:cNvCxnSpPr>
          <p:nvPr/>
        </p:nvCxnSpPr>
        <p:spPr>
          <a:xfrm>
            <a:off x="6904495" y="211455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50440F1-0A89-AD2F-D5BD-3FE4D48DEB32}"/>
              </a:ext>
            </a:extLst>
          </p:cNvPr>
          <p:cNvCxnSpPr>
            <a:cxnSpLocks/>
          </p:cNvCxnSpPr>
          <p:nvPr/>
        </p:nvCxnSpPr>
        <p:spPr>
          <a:xfrm>
            <a:off x="6904495" y="342900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629E16E-84B3-48B7-C517-B40846D679FE}"/>
              </a:ext>
            </a:extLst>
          </p:cNvPr>
          <p:cNvCxnSpPr>
            <a:cxnSpLocks/>
          </p:cNvCxnSpPr>
          <p:nvPr/>
        </p:nvCxnSpPr>
        <p:spPr>
          <a:xfrm>
            <a:off x="6904495" y="472440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731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CFC3DB6-5897-B1FE-AB39-48FA6A5D520C}"/>
              </a:ext>
            </a:extLst>
          </p:cNvPr>
          <p:cNvSpPr/>
          <p:nvPr/>
        </p:nvSpPr>
        <p:spPr>
          <a:xfrm>
            <a:off x="1299412" y="2125779"/>
            <a:ext cx="10892590" cy="2606442"/>
          </a:xfrm>
          <a:prstGeom prst="rect">
            <a:avLst/>
          </a:prstGeom>
          <a:solidFill>
            <a:schemeClr val="bg1"/>
          </a:solidFill>
          <a:ln>
            <a:noFill/>
          </a:ln>
          <a:effectLst>
            <a:outerShdw blurRad="254000" dist="1016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BA16BF27-8D56-A65A-0CE4-AB8C8EE96176}"/>
              </a:ext>
            </a:extLst>
          </p:cNvPr>
          <p:cNvSpPr/>
          <p:nvPr/>
        </p:nvSpPr>
        <p:spPr>
          <a:xfrm>
            <a:off x="10892589" y="2125779"/>
            <a:ext cx="1299412" cy="2606442"/>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id="{A7D477BC-378C-75B2-6932-00FDED3D66CC}"/>
              </a:ext>
            </a:extLst>
          </p:cNvPr>
          <p:cNvSpPr/>
          <p:nvPr/>
        </p:nvSpPr>
        <p:spPr>
          <a:xfrm>
            <a:off x="5330757" y="3336154"/>
            <a:ext cx="5629060" cy="1396067"/>
          </a:xfrm>
          <a:prstGeom prst="triangle">
            <a:avLst>
              <a:gd name="adj" fmla="val 22291"/>
            </a:avLst>
          </a:prstGeom>
          <a:solidFill>
            <a:schemeClr val="bg1">
              <a:lumMod val="95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id="{C0BAB2EB-EB4B-A723-51C4-8814F4B9B405}"/>
              </a:ext>
            </a:extLst>
          </p:cNvPr>
          <p:cNvSpPr/>
          <p:nvPr/>
        </p:nvSpPr>
        <p:spPr>
          <a:xfrm flipH="1" flipV="1">
            <a:off x="4254850" y="2125778"/>
            <a:ext cx="4265556" cy="1590187"/>
          </a:xfrm>
          <a:prstGeom prst="triangle">
            <a:avLst>
              <a:gd name="adj" fmla="val 22291"/>
            </a:avLst>
          </a:prstGeom>
          <a:solidFill>
            <a:schemeClr val="bg1">
              <a:lumMod val="95000"/>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679A5EF5-2AC1-EE10-5E2A-3EEE78ECEBA8}"/>
              </a:ext>
            </a:extLst>
          </p:cNvPr>
          <p:cNvGrpSpPr/>
          <p:nvPr/>
        </p:nvGrpSpPr>
        <p:grpSpPr>
          <a:xfrm>
            <a:off x="1799653" y="1896970"/>
            <a:ext cx="3795929" cy="3064060"/>
            <a:chOff x="2175001" y="1257300"/>
            <a:chExt cx="2985630" cy="2014539"/>
          </a:xfrm>
          <a:effectLst>
            <a:outerShdw blurRad="190500" dist="127000" dir="2700000" algn="tl" rotWithShape="0">
              <a:prstClr val="black">
                <a:alpha val="50000"/>
              </a:prstClr>
            </a:outerShdw>
          </a:effectLst>
        </p:grpSpPr>
        <p:sp>
          <p:nvSpPr>
            <p:cNvPr id="8" name="矩形 7">
              <a:extLst>
                <a:ext uri="{FF2B5EF4-FFF2-40B4-BE49-F238E27FC236}">
                  <a16:creationId xmlns:a16="http://schemas.microsoft.com/office/drawing/2014/main" id="{74ECA8A6-E271-6E43-D91E-5EBC0EBE4B93}"/>
                </a:ext>
              </a:extLst>
            </p:cNvPr>
            <p:cNvSpPr/>
            <p:nvPr/>
          </p:nvSpPr>
          <p:spPr>
            <a:xfrm>
              <a:off x="2175001" y="1257300"/>
              <a:ext cx="1525462" cy="20145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a16="http://schemas.microsoft.com/office/drawing/2014/main" id="{A2668ABB-BBCD-FF15-4251-FC8BD3F1E3CC}"/>
                </a:ext>
              </a:extLst>
            </p:cNvPr>
            <p:cNvSpPr/>
            <p:nvPr/>
          </p:nvSpPr>
          <p:spPr>
            <a:xfrm>
              <a:off x="3700464" y="1257301"/>
              <a:ext cx="1460167" cy="20145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a:extLst>
              <a:ext uri="{FF2B5EF4-FFF2-40B4-BE49-F238E27FC236}">
                <a16:creationId xmlns:a16="http://schemas.microsoft.com/office/drawing/2014/main" id="{EA20F1D2-A315-D467-0DBB-8830B4E5E095}"/>
              </a:ext>
            </a:extLst>
          </p:cNvPr>
          <p:cNvSpPr/>
          <p:nvPr/>
        </p:nvSpPr>
        <p:spPr>
          <a:xfrm rot="16200000">
            <a:off x="9150393" y="2853326"/>
            <a:ext cx="2385713" cy="930617"/>
          </a:xfrm>
          <a:prstGeom prst="triangle">
            <a:avLst>
              <a:gd name="adj" fmla="val 100000"/>
            </a:avLst>
          </a:prstGeom>
          <a:solidFill>
            <a:schemeClr val="bg1">
              <a:lumMod val="95000"/>
              <a:alpha val="2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32F0441F-0BD4-367E-B40E-31AF71514884}"/>
              </a:ext>
            </a:extLst>
          </p:cNvPr>
          <p:cNvSpPr txBox="1"/>
          <p:nvPr/>
        </p:nvSpPr>
        <p:spPr>
          <a:xfrm>
            <a:off x="5553079" y="2855695"/>
            <a:ext cx="4250716" cy="923330"/>
          </a:xfrm>
          <a:prstGeom prst="rect">
            <a:avLst/>
          </a:prstGeom>
          <a:noFill/>
        </p:spPr>
        <p:txBody>
          <a:bodyPr wrap="square" rtlCol="0" anchor="ctr">
            <a:spAutoFit/>
          </a:bodyPr>
          <a:lstStyle/>
          <a:p>
            <a:pPr algn="dist"/>
            <a:r>
              <a:rPr lang="zh-CN" altLang="en-US" sz="5400" dirty="0">
                <a:solidFill>
                  <a:schemeClr val="accent1"/>
                </a:solidFill>
                <a:latin typeface="+mj-ea"/>
                <a:ea typeface="+mj-ea"/>
                <a:cs typeface="华文黑体" panose="02010600040101010101" pitchFamily="2" charset="-122"/>
              </a:rPr>
              <a:t>过渡页标题</a:t>
            </a:r>
          </a:p>
        </p:txBody>
      </p:sp>
      <p:sp>
        <p:nvSpPr>
          <p:cNvPr id="12" name="文本框 11">
            <a:extLst>
              <a:ext uri="{FF2B5EF4-FFF2-40B4-BE49-F238E27FC236}">
                <a16:creationId xmlns:a16="http://schemas.microsoft.com/office/drawing/2014/main" id="{30D40C69-3656-9837-334E-996D2C93DB72}"/>
              </a:ext>
            </a:extLst>
          </p:cNvPr>
          <p:cNvSpPr txBox="1"/>
          <p:nvPr/>
        </p:nvSpPr>
        <p:spPr>
          <a:xfrm>
            <a:off x="2388205" y="2551837"/>
            <a:ext cx="1946867" cy="1754326"/>
          </a:xfrm>
          <a:prstGeom prst="rect">
            <a:avLst/>
          </a:prstGeom>
          <a:noFill/>
        </p:spPr>
        <p:txBody>
          <a:bodyPr wrap="square" rtlCol="0">
            <a:spAutoFit/>
          </a:bodyPr>
          <a:lstStyle/>
          <a:p>
            <a:r>
              <a:rPr lang="en-US" altLang="zh-CN" sz="2800" dirty="0">
                <a:solidFill>
                  <a:schemeClr val="bg1"/>
                </a:solidFill>
                <a:latin typeface="OPPOSans R" panose="00020600040101010101" pitchFamily="18" charset="-122"/>
                <a:ea typeface="华文黑体" panose="02010600040101010101" pitchFamily="2" charset="-122"/>
                <a:cs typeface="华文黑体" panose="02010600040101010101" pitchFamily="2" charset="-122"/>
              </a:rPr>
              <a:t>PART </a:t>
            </a:r>
            <a:r>
              <a:rPr lang="en-US" altLang="zh-CN" sz="2400" dirty="0">
                <a:solidFill>
                  <a:schemeClr val="bg1"/>
                </a:solidFill>
                <a:latin typeface="OPPOSans R" panose="00020600040101010101" pitchFamily="18" charset="-122"/>
                <a:ea typeface="华文黑体" panose="02010600040101010101" pitchFamily="2" charset="-122"/>
                <a:cs typeface="华文黑体" panose="02010600040101010101" pitchFamily="2" charset="-122"/>
              </a:rPr>
              <a:t> </a:t>
            </a:r>
          </a:p>
          <a:p>
            <a:r>
              <a:rPr lang="en-US" altLang="zh-CN" sz="8000" dirty="0">
                <a:solidFill>
                  <a:schemeClr val="bg1"/>
                </a:solidFill>
                <a:latin typeface="OPPOSans R" panose="00020600040101010101" pitchFamily="18" charset="-122"/>
                <a:ea typeface="华文黑体" panose="02010600040101010101" pitchFamily="2" charset="-122"/>
                <a:cs typeface="华文黑体" panose="02010600040101010101" pitchFamily="2" charset="-122"/>
              </a:rPr>
              <a:t>01</a:t>
            </a:r>
          </a:p>
        </p:txBody>
      </p:sp>
      <p:sp>
        <p:nvSpPr>
          <p:cNvPr id="13" name="文本框 12">
            <a:extLst>
              <a:ext uri="{FF2B5EF4-FFF2-40B4-BE49-F238E27FC236}">
                <a16:creationId xmlns:a16="http://schemas.microsoft.com/office/drawing/2014/main" id="{C0A8CDA2-CBB3-11AC-2A16-F0427D8099D3}"/>
              </a:ext>
            </a:extLst>
          </p:cNvPr>
          <p:cNvSpPr txBox="1"/>
          <p:nvPr/>
        </p:nvSpPr>
        <p:spPr>
          <a:xfrm>
            <a:off x="5553079" y="3779025"/>
            <a:ext cx="4168437" cy="400110"/>
          </a:xfrm>
          <a:prstGeom prst="rect">
            <a:avLst/>
          </a:prstGeom>
          <a:noFill/>
        </p:spPr>
        <p:txBody>
          <a:bodyPr wrap="square" rtlCol="0" anchor="ctr">
            <a:spAutoFit/>
          </a:bodyPr>
          <a:lstStyle/>
          <a:p>
            <a:pPr algn="dist"/>
            <a:r>
              <a:rPr lang="en-US" altLang="zh-CN" sz="2000" dirty="0">
                <a:solidFill>
                  <a:schemeClr val="tx1">
                    <a:lumMod val="75000"/>
                    <a:lumOff val="25000"/>
                  </a:schemeClr>
                </a:solidFill>
                <a:latin typeface="+mj-ea"/>
                <a:ea typeface="+mj-ea"/>
                <a:cs typeface="华文黑体" panose="02010600040101010101" pitchFamily="2" charset="-122"/>
              </a:rPr>
              <a:t>Transition Page Title</a:t>
            </a:r>
          </a:p>
        </p:txBody>
      </p:sp>
    </p:spTree>
    <p:extLst>
      <p:ext uri="{BB962C8B-B14F-4D97-AF65-F5344CB8AC3E}">
        <p14:creationId xmlns:p14="http://schemas.microsoft.com/office/powerpoint/2010/main" val="28687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B1679027-A4AA-35FC-4D99-D2107B3A536C}"/>
              </a:ext>
            </a:extLst>
          </p:cNvPr>
          <p:cNvSpPr/>
          <p:nvPr/>
        </p:nvSpPr>
        <p:spPr>
          <a:xfrm rot="5400000">
            <a:off x="3237340" y="1027527"/>
            <a:ext cx="5717320" cy="3733831"/>
          </a:xfrm>
          <a:prstGeom prst="homePlate">
            <a:avLst>
              <a:gd name="adj" fmla="val 3383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箭头: 五边形 3">
            <a:extLst>
              <a:ext uri="{FF2B5EF4-FFF2-40B4-BE49-F238E27FC236}">
                <a16:creationId xmlns:a16="http://schemas.microsoft.com/office/drawing/2014/main" id="{B211CA2D-D217-ECAD-3266-F8CCE64966C1}"/>
              </a:ext>
            </a:extLst>
          </p:cNvPr>
          <p:cNvSpPr/>
          <p:nvPr/>
        </p:nvSpPr>
        <p:spPr>
          <a:xfrm rot="5400000">
            <a:off x="3339083" y="890002"/>
            <a:ext cx="5513834" cy="3733831"/>
          </a:xfrm>
          <a:prstGeom prst="homePlate">
            <a:avLst>
              <a:gd name="adj" fmla="val 338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5" name="组合 4">
            <a:extLst>
              <a:ext uri="{FF2B5EF4-FFF2-40B4-BE49-F238E27FC236}">
                <a16:creationId xmlns:a16="http://schemas.microsoft.com/office/drawing/2014/main" id="{AB9F4532-EF55-D3AE-2017-690C0FACF3BE}"/>
              </a:ext>
            </a:extLst>
          </p:cNvPr>
          <p:cNvGrpSpPr/>
          <p:nvPr/>
        </p:nvGrpSpPr>
        <p:grpSpPr>
          <a:xfrm>
            <a:off x="4685358" y="2454145"/>
            <a:ext cx="2821285" cy="846385"/>
            <a:chOff x="2905921" y="1971973"/>
            <a:chExt cx="2821285" cy="846385"/>
          </a:xfrm>
        </p:grpSpPr>
        <p:sp>
          <p:nvSpPr>
            <p:cNvPr id="6" name="文本框 5">
              <a:extLst>
                <a:ext uri="{FF2B5EF4-FFF2-40B4-BE49-F238E27FC236}">
                  <a16:creationId xmlns:a16="http://schemas.microsoft.com/office/drawing/2014/main" id="{2BDC764C-8D0B-B850-3362-BBD6D733ACB7}"/>
                </a:ext>
              </a:extLst>
            </p:cNvPr>
            <p:cNvSpPr txBox="1"/>
            <p:nvPr/>
          </p:nvSpPr>
          <p:spPr>
            <a:xfrm>
              <a:off x="2905921" y="1971973"/>
              <a:ext cx="2821285" cy="677108"/>
            </a:xfrm>
            <a:prstGeom prst="rect">
              <a:avLst/>
            </a:prstGeom>
            <a:noFill/>
          </p:spPr>
          <p:txBody>
            <a:bodyPr wrap="none" lIns="0" tIns="0" rIns="0" bIns="0" rtlCol="0" anchor="t">
              <a:spAutoFit/>
            </a:bodyPr>
            <a:lstStyle/>
            <a:p>
              <a:pPr algn="ctr"/>
              <a:r>
                <a:rPr kumimoji="1" lang="zh-CN" altLang="en-US" sz="4400" dirty="0">
                  <a:solidFill>
                    <a:schemeClr val="bg1"/>
                  </a:solidFill>
                  <a:latin typeface="+mj-ea"/>
                  <a:ea typeface="+mj-ea"/>
                </a:rPr>
                <a:t>过渡页标题</a:t>
              </a:r>
            </a:p>
          </p:txBody>
        </p:sp>
        <p:sp>
          <p:nvSpPr>
            <p:cNvPr id="7" name="文本框 6">
              <a:extLst>
                <a:ext uri="{FF2B5EF4-FFF2-40B4-BE49-F238E27FC236}">
                  <a16:creationId xmlns:a16="http://schemas.microsoft.com/office/drawing/2014/main" id="{7C6D589F-4D5E-E3EF-0198-B5D87329CCFB}"/>
                </a:ext>
              </a:extLst>
            </p:cNvPr>
            <p:cNvSpPr txBox="1"/>
            <p:nvPr/>
          </p:nvSpPr>
          <p:spPr>
            <a:xfrm>
              <a:off x="2949131" y="2649081"/>
              <a:ext cx="2719984" cy="169277"/>
            </a:xfrm>
            <a:prstGeom prst="rect">
              <a:avLst/>
            </a:prstGeom>
            <a:noFill/>
          </p:spPr>
          <p:txBody>
            <a:bodyPr wrap="square" lIns="0" tIns="0" rIns="0" bIns="0" rtlCol="0" anchor="t">
              <a:spAutoFit/>
            </a:bodyPr>
            <a:lstStyle/>
            <a:p>
              <a:pPr algn="dist"/>
              <a:r>
                <a:rPr kumimoji="1" lang="en-US" altLang="zh-CN" sz="1100" dirty="0">
                  <a:solidFill>
                    <a:schemeClr val="bg1"/>
                  </a:solidFill>
                </a:rPr>
                <a:t>Transition Page Title</a:t>
              </a:r>
              <a:endParaRPr kumimoji="1" lang="zh-CN" altLang="en-US" sz="1100" dirty="0">
                <a:solidFill>
                  <a:schemeClr val="bg1"/>
                </a:solidFill>
              </a:endParaRPr>
            </a:p>
          </p:txBody>
        </p:sp>
      </p:grpSp>
      <p:sp>
        <p:nvSpPr>
          <p:cNvPr id="8" name="文本框 7">
            <a:extLst>
              <a:ext uri="{FF2B5EF4-FFF2-40B4-BE49-F238E27FC236}">
                <a16:creationId xmlns:a16="http://schemas.microsoft.com/office/drawing/2014/main" id="{0F9D6D30-CAF1-EB4C-C58B-7760A727BC3E}"/>
              </a:ext>
            </a:extLst>
          </p:cNvPr>
          <p:cNvSpPr txBox="1"/>
          <p:nvPr/>
        </p:nvSpPr>
        <p:spPr>
          <a:xfrm>
            <a:off x="5702464" y="649276"/>
            <a:ext cx="787075" cy="830997"/>
          </a:xfrm>
          <a:prstGeom prst="rect">
            <a:avLst/>
          </a:prstGeom>
          <a:noFill/>
        </p:spPr>
        <p:txBody>
          <a:bodyPr wrap="none" lIns="0" tIns="0" rIns="0" bIns="0" rtlCol="0" anchor="t">
            <a:spAutoFit/>
          </a:bodyPr>
          <a:lstStyle/>
          <a:p>
            <a:pPr algn="ctr"/>
            <a:r>
              <a:rPr lang="en-US" altLang="zh-CN" sz="5400" dirty="0">
                <a:solidFill>
                  <a:schemeClr val="bg1"/>
                </a:solidFill>
                <a:latin typeface="+mj-ea"/>
                <a:ea typeface="+mj-ea"/>
              </a:rPr>
              <a:t>01</a:t>
            </a:r>
            <a:endParaRPr lang="zh-CN" altLang="en-US" sz="5400" dirty="0">
              <a:solidFill>
                <a:schemeClr val="bg1"/>
              </a:solidFill>
              <a:latin typeface="+mj-ea"/>
              <a:ea typeface="+mj-ea"/>
            </a:endParaRPr>
          </a:p>
        </p:txBody>
      </p:sp>
      <p:cxnSp>
        <p:nvCxnSpPr>
          <p:cNvPr id="9" name="直接连接符 8">
            <a:extLst>
              <a:ext uri="{FF2B5EF4-FFF2-40B4-BE49-F238E27FC236}">
                <a16:creationId xmlns:a16="http://schemas.microsoft.com/office/drawing/2014/main" id="{C067E867-1307-9F2E-ECA9-47B284699491}"/>
              </a:ext>
            </a:extLst>
          </p:cNvPr>
          <p:cNvCxnSpPr>
            <a:cxnSpLocks/>
          </p:cNvCxnSpPr>
          <p:nvPr/>
        </p:nvCxnSpPr>
        <p:spPr>
          <a:xfrm flipH="1">
            <a:off x="5702464" y="1287780"/>
            <a:ext cx="881216" cy="10530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直角三角形 9">
            <a:extLst>
              <a:ext uri="{FF2B5EF4-FFF2-40B4-BE49-F238E27FC236}">
                <a16:creationId xmlns:a16="http://schemas.microsoft.com/office/drawing/2014/main" id="{C311A245-CB9F-D659-B053-87E19DC21D93}"/>
              </a:ext>
            </a:extLst>
          </p:cNvPr>
          <p:cNvSpPr/>
          <p:nvPr/>
        </p:nvSpPr>
        <p:spPr>
          <a:xfrm>
            <a:off x="0" y="5248274"/>
            <a:ext cx="2320388" cy="160972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直角三角形 10">
            <a:extLst>
              <a:ext uri="{FF2B5EF4-FFF2-40B4-BE49-F238E27FC236}">
                <a16:creationId xmlns:a16="http://schemas.microsoft.com/office/drawing/2014/main" id="{24489675-801B-B4A0-1C63-D5FE2BCA47E0}"/>
              </a:ext>
            </a:extLst>
          </p:cNvPr>
          <p:cNvSpPr/>
          <p:nvPr/>
        </p:nvSpPr>
        <p:spPr>
          <a:xfrm flipH="1">
            <a:off x="9871612" y="5248274"/>
            <a:ext cx="2320388" cy="160972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2" name="矩形 11">
            <a:extLst>
              <a:ext uri="{FF2B5EF4-FFF2-40B4-BE49-F238E27FC236}">
                <a16:creationId xmlns:a16="http://schemas.microsoft.com/office/drawing/2014/main" id="{A3396E5C-FA7B-69E9-C167-3DC2FAB2E370}"/>
              </a:ext>
            </a:extLst>
          </p:cNvPr>
          <p:cNvSpPr/>
          <p:nvPr/>
        </p:nvSpPr>
        <p:spPr>
          <a:xfrm>
            <a:off x="8028034" y="0"/>
            <a:ext cx="96791" cy="4162425"/>
          </a:xfrm>
          <a:prstGeom prst="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 name="矩形 12">
            <a:extLst>
              <a:ext uri="{FF2B5EF4-FFF2-40B4-BE49-F238E27FC236}">
                <a16:creationId xmlns:a16="http://schemas.microsoft.com/office/drawing/2014/main" id="{EFBE8DCD-642B-3524-CC16-AF99555ADE89}"/>
              </a:ext>
            </a:extLst>
          </p:cNvPr>
          <p:cNvSpPr/>
          <p:nvPr/>
        </p:nvSpPr>
        <p:spPr>
          <a:xfrm>
            <a:off x="4063587" y="0"/>
            <a:ext cx="96791" cy="4162425"/>
          </a:xfrm>
          <a:prstGeom prst="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2981279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a:extLst>
              <a:ext uri="{FF2B5EF4-FFF2-40B4-BE49-F238E27FC236}">
                <a16:creationId xmlns:a16="http://schemas.microsoft.com/office/drawing/2014/main" id="{F2B5BA85-F703-87B2-2DDE-4B6A11BEFAAB}"/>
              </a:ext>
            </a:extLst>
          </p:cNvPr>
          <p:cNvSpPr/>
          <p:nvPr/>
        </p:nvSpPr>
        <p:spPr>
          <a:xfrm>
            <a:off x="628650" y="952500"/>
            <a:ext cx="4953000" cy="49530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菱形 4">
            <a:extLst>
              <a:ext uri="{FF2B5EF4-FFF2-40B4-BE49-F238E27FC236}">
                <a16:creationId xmlns:a16="http://schemas.microsoft.com/office/drawing/2014/main" id="{A7AAFE3C-E46D-44CC-7FFB-2EADB935DCB0}"/>
              </a:ext>
            </a:extLst>
          </p:cNvPr>
          <p:cNvSpPr/>
          <p:nvPr/>
        </p:nvSpPr>
        <p:spPr>
          <a:xfrm>
            <a:off x="2200275" y="1619250"/>
            <a:ext cx="3619500" cy="3619500"/>
          </a:xfrm>
          <a:prstGeom prst="diamond">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文本框 5">
            <a:extLst>
              <a:ext uri="{FF2B5EF4-FFF2-40B4-BE49-F238E27FC236}">
                <a16:creationId xmlns:a16="http://schemas.microsoft.com/office/drawing/2014/main" id="{F11787F7-4267-AC7F-0DF3-F7129234E79B}"/>
              </a:ext>
            </a:extLst>
          </p:cNvPr>
          <p:cNvSpPr txBox="1"/>
          <p:nvPr/>
        </p:nvSpPr>
        <p:spPr>
          <a:xfrm>
            <a:off x="3426531" y="2813447"/>
            <a:ext cx="1166987" cy="1231106"/>
          </a:xfrm>
          <a:prstGeom prst="rect">
            <a:avLst/>
          </a:prstGeom>
          <a:noFill/>
        </p:spPr>
        <p:txBody>
          <a:bodyPr wrap="none" lIns="0" tIns="0" rIns="0" bIns="0" rtlCol="0" anchor="t">
            <a:spAutoFit/>
          </a:bodyPr>
          <a:lstStyle/>
          <a:p>
            <a:pPr algn="ctr"/>
            <a:r>
              <a:rPr lang="en-US" altLang="zh-CN" sz="8000" dirty="0">
                <a:solidFill>
                  <a:schemeClr val="bg1"/>
                </a:solidFill>
                <a:latin typeface="+mj-ea"/>
                <a:ea typeface="+mj-ea"/>
              </a:rPr>
              <a:t>01</a:t>
            </a:r>
            <a:endParaRPr lang="zh-CN" altLang="en-US" sz="8000" dirty="0">
              <a:solidFill>
                <a:schemeClr val="bg1"/>
              </a:solidFill>
              <a:latin typeface="+mj-ea"/>
              <a:ea typeface="+mj-ea"/>
            </a:endParaRPr>
          </a:p>
        </p:txBody>
      </p:sp>
      <p:grpSp>
        <p:nvGrpSpPr>
          <p:cNvPr id="7" name="组合 6">
            <a:extLst>
              <a:ext uri="{FF2B5EF4-FFF2-40B4-BE49-F238E27FC236}">
                <a16:creationId xmlns:a16="http://schemas.microsoft.com/office/drawing/2014/main" id="{C9724CFC-B01A-E9AD-4E6A-435F60B4C0B0}"/>
              </a:ext>
            </a:extLst>
          </p:cNvPr>
          <p:cNvGrpSpPr/>
          <p:nvPr/>
        </p:nvGrpSpPr>
        <p:grpSpPr>
          <a:xfrm>
            <a:off x="6096000" y="2813447"/>
            <a:ext cx="4616650" cy="1384995"/>
            <a:chOff x="2008240" y="1971973"/>
            <a:chExt cx="4616650" cy="1384995"/>
          </a:xfrm>
        </p:grpSpPr>
        <p:sp>
          <p:nvSpPr>
            <p:cNvPr id="8" name="文本框 7">
              <a:extLst>
                <a:ext uri="{FF2B5EF4-FFF2-40B4-BE49-F238E27FC236}">
                  <a16:creationId xmlns:a16="http://schemas.microsoft.com/office/drawing/2014/main" id="{58ED3AAC-F581-479E-B225-7E20FAF2FF52}"/>
                </a:ext>
              </a:extLst>
            </p:cNvPr>
            <p:cNvSpPr txBox="1"/>
            <p:nvPr/>
          </p:nvSpPr>
          <p:spPr>
            <a:xfrm>
              <a:off x="2008241" y="1971973"/>
              <a:ext cx="4616649" cy="1107996"/>
            </a:xfrm>
            <a:prstGeom prst="rect">
              <a:avLst/>
            </a:prstGeom>
            <a:noFill/>
          </p:spPr>
          <p:txBody>
            <a:bodyPr wrap="none" lIns="0" tIns="0" rIns="0" bIns="0" rtlCol="0" anchor="t">
              <a:spAutoFit/>
            </a:bodyPr>
            <a:lstStyle/>
            <a:p>
              <a:pPr algn="ctr"/>
              <a:r>
                <a:rPr kumimoji="1" lang="zh-CN" altLang="en-US" sz="7200" dirty="0">
                  <a:solidFill>
                    <a:schemeClr val="accent1">
                      <a:lumMod val="100000"/>
                    </a:schemeClr>
                  </a:solidFill>
                  <a:latin typeface="+mj-ea"/>
                  <a:ea typeface="+mj-ea"/>
                </a:rPr>
                <a:t>过渡页标题</a:t>
              </a:r>
            </a:p>
          </p:txBody>
        </p:sp>
        <p:sp>
          <p:nvSpPr>
            <p:cNvPr id="9" name="文本框 8">
              <a:extLst>
                <a:ext uri="{FF2B5EF4-FFF2-40B4-BE49-F238E27FC236}">
                  <a16:creationId xmlns:a16="http://schemas.microsoft.com/office/drawing/2014/main" id="{21B6047B-A99C-17B9-F9BA-492506A73FCF}"/>
                </a:ext>
              </a:extLst>
            </p:cNvPr>
            <p:cNvSpPr txBox="1"/>
            <p:nvPr/>
          </p:nvSpPr>
          <p:spPr>
            <a:xfrm>
              <a:off x="2008240" y="3079969"/>
              <a:ext cx="4616649" cy="276999"/>
            </a:xfrm>
            <a:prstGeom prst="rect">
              <a:avLst/>
            </a:prstGeom>
            <a:noFill/>
          </p:spPr>
          <p:txBody>
            <a:bodyPr wrap="square" lIns="0" tIns="0" rIns="0" bIns="0" rtlCol="0" anchor="t">
              <a:spAutoFit/>
            </a:bodyPr>
            <a:lstStyle/>
            <a:p>
              <a:pPr algn="dist"/>
              <a:r>
                <a:rPr kumimoji="1" lang="en-US" altLang="zh-CN" dirty="0">
                  <a:solidFill>
                    <a:schemeClr val="accent1">
                      <a:lumMod val="100000"/>
                    </a:schemeClr>
                  </a:solidFill>
                </a:rPr>
                <a:t>Transition Page Title</a:t>
              </a:r>
              <a:endParaRPr kumimoji="1" lang="zh-CN" altLang="en-US" dirty="0">
                <a:solidFill>
                  <a:schemeClr val="accent1">
                    <a:lumMod val="100000"/>
                  </a:schemeClr>
                </a:solidFill>
              </a:endParaRPr>
            </a:p>
          </p:txBody>
        </p:sp>
      </p:grpSp>
      <p:sp>
        <p:nvSpPr>
          <p:cNvPr id="10" name="任意多边形: 形状 9">
            <a:extLst>
              <a:ext uri="{FF2B5EF4-FFF2-40B4-BE49-F238E27FC236}">
                <a16:creationId xmlns:a16="http://schemas.microsoft.com/office/drawing/2014/main" id="{F1D6898C-CCC9-2B70-C222-B177835B34AA}"/>
              </a:ext>
            </a:extLst>
          </p:cNvPr>
          <p:cNvSpPr/>
          <p:nvPr/>
        </p:nvSpPr>
        <p:spPr>
          <a:xfrm>
            <a:off x="0" y="0"/>
            <a:ext cx="1147762" cy="1147762"/>
          </a:xfrm>
          <a:custGeom>
            <a:avLst/>
            <a:gdLst>
              <a:gd name="connsiteX0" fmla="*/ 0 w 1147762"/>
              <a:gd name="connsiteY0" fmla="*/ 0 h 1147762"/>
              <a:gd name="connsiteX1" fmla="*/ 1147762 w 1147762"/>
              <a:gd name="connsiteY1" fmla="*/ 0 h 1147762"/>
              <a:gd name="connsiteX2" fmla="*/ 0 w 1147762"/>
              <a:gd name="connsiteY2" fmla="*/ 1147762 h 1147762"/>
            </a:gdLst>
            <a:ahLst/>
            <a:cxnLst>
              <a:cxn ang="0">
                <a:pos x="connsiteX0" y="connsiteY0"/>
              </a:cxn>
              <a:cxn ang="0">
                <a:pos x="connsiteX1" y="connsiteY1"/>
              </a:cxn>
              <a:cxn ang="0">
                <a:pos x="connsiteX2" y="connsiteY2"/>
              </a:cxn>
            </a:cxnLst>
            <a:rect l="l" t="t" r="r" b="b"/>
            <a:pathLst>
              <a:path w="1147762" h="1147762">
                <a:moveTo>
                  <a:pt x="0" y="0"/>
                </a:moveTo>
                <a:lnTo>
                  <a:pt x="1147762" y="0"/>
                </a:lnTo>
                <a:lnTo>
                  <a:pt x="0" y="11477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1" name="任意多边形: 形状 10">
            <a:extLst>
              <a:ext uri="{FF2B5EF4-FFF2-40B4-BE49-F238E27FC236}">
                <a16:creationId xmlns:a16="http://schemas.microsoft.com/office/drawing/2014/main" id="{E61A07A6-FEBD-A137-0B42-9A4F2F6983B4}"/>
              </a:ext>
            </a:extLst>
          </p:cNvPr>
          <p:cNvSpPr/>
          <p:nvPr/>
        </p:nvSpPr>
        <p:spPr>
          <a:xfrm>
            <a:off x="8943382" y="6024266"/>
            <a:ext cx="1667468" cy="833734"/>
          </a:xfrm>
          <a:custGeom>
            <a:avLst/>
            <a:gdLst>
              <a:gd name="connsiteX0" fmla="*/ 833734 w 1667468"/>
              <a:gd name="connsiteY0" fmla="*/ 0 h 833734"/>
              <a:gd name="connsiteX1" fmla="*/ 1667468 w 1667468"/>
              <a:gd name="connsiteY1" fmla="*/ 833734 h 833734"/>
              <a:gd name="connsiteX2" fmla="*/ 0 w 1667468"/>
              <a:gd name="connsiteY2" fmla="*/ 833734 h 833734"/>
            </a:gdLst>
            <a:ahLst/>
            <a:cxnLst>
              <a:cxn ang="0">
                <a:pos x="connsiteX0" y="connsiteY0"/>
              </a:cxn>
              <a:cxn ang="0">
                <a:pos x="connsiteX1" y="connsiteY1"/>
              </a:cxn>
              <a:cxn ang="0">
                <a:pos x="connsiteX2" y="connsiteY2"/>
              </a:cxn>
            </a:cxnLst>
            <a:rect l="l" t="t" r="r" b="b"/>
            <a:pathLst>
              <a:path w="1667468" h="833734">
                <a:moveTo>
                  <a:pt x="833734" y="0"/>
                </a:moveTo>
                <a:lnTo>
                  <a:pt x="1667468" y="833734"/>
                </a:lnTo>
                <a:lnTo>
                  <a:pt x="0" y="8337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 name="菱形 11">
            <a:extLst>
              <a:ext uri="{FF2B5EF4-FFF2-40B4-BE49-F238E27FC236}">
                <a16:creationId xmlns:a16="http://schemas.microsoft.com/office/drawing/2014/main" id="{1AF6524B-D276-C23C-83EF-F7A40174F12F}"/>
              </a:ext>
            </a:extLst>
          </p:cNvPr>
          <p:cNvSpPr/>
          <p:nvPr/>
        </p:nvSpPr>
        <p:spPr>
          <a:xfrm>
            <a:off x="10283579" y="6024266"/>
            <a:ext cx="572093" cy="572093"/>
          </a:xfrm>
          <a:prstGeom prst="diamond">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 name="菱形 12">
            <a:extLst>
              <a:ext uri="{FF2B5EF4-FFF2-40B4-BE49-F238E27FC236}">
                <a16:creationId xmlns:a16="http://schemas.microsoft.com/office/drawing/2014/main" id="{1457867B-6FD9-2A59-3973-1F2718A58079}"/>
              </a:ext>
            </a:extLst>
          </p:cNvPr>
          <p:cNvSpPr/>
          <p:nvPr/>
        </p:nvSpPr>
        <p:spPr>
          <a:xfrm>
            <a:off x="10130882" y="5738219"/>
            <a:ext cx="286047" cy="286047"/>
          </a:xfrm>
          <a:prstGeom prst="diamon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97324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A4EDD352-7480-1CBB-5D05-499F1DF96C8A}"/>
              </a:ext>
            </a:extLst>
          </p:cNvPr>
          <p:cNvSpPr/>
          <p:nvPr/>
        </p:nvSpPr>
        <p:spPr>
          <a:xfrm>
            <a:off x="250825" y="222250"/>
            <a:ext cx="704850" cy="7048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箭头: V 形 2">
            <a:extLst>
              <a:ext uri="{FF2B5EF4-FFF2-40B4-BE49-F238E27FC236}">
                <a16:creationId xmlns:a16="http://schemas.microsoft.com/office/drawing/2014/main" id="{2DAD4D89-2C30-CC80-42A4-EC8FE025A039}"/>
              </a:ext>
            </a:extLst>
          </p:cNvPr>
          <p:cNvSpPr/>
          <p:nvPr/>
        </p:nvSpPr>
        <p:spPr>
          <a:xfrm>
            <a:off x="647702" y="330200"/>
            <a:ext cx="352424" cy="488950"/>
          </a:xfrm>
          <a:prstGeom prst="chevron">
            <a:avLst>
              <a:gd name="adj" fmla="val 67089"/>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B098B0A-CC3D-5E5F-C81A-8BA520C9CF30}"/>
              </a:ext>
            </a:extLst>
          </p:cNvPr>
          <p:cNvSpPr txBox="1"/>
          <p:nvPr/>
        </p:nvSpPr>
        <p:spPr>
          <a:xfrm>
            <a:off x="1000126" y="313065"/>
            <a:ext cx="3416320" cy="523220"/>
          </a:xfrm>
          <a:prstGeom prst="rect">
            <a:avLst/>
          </a:prstGeom>
          <a:noFill/>
        </p:spPr>
        <p:txBody>
          <a:bodyPr wrap="none" rtlCol="0">
            <a:spAutoFit/>
          </a:bodyPr>
          <a:lstStyle/>
          <a:p>
            <a:r>
              <a:rPr kumimoji="1" lang="zh-CN" altLang="en-US" sz="2800" b="1" dirty="0">
                <a:solidFill>
                  <a:schemeClr val="accent1">
                    <a:lumMod val="100000"/>
                  </a:schemeClr>
                </a:solidFill>
                <a:latin typeface="+mj-ea"/>
                <a:ea typeface="+mj-ea"/>
              </a:rPr>
              <a:t>在这里输入你的标题</a:t>
            </a:r>
          </a:p>
        </p:txBody>
      </p:sp>
      <p:sp>
        <p:nvSpPr>
          <p:cNvPr id="5" name="任意形状 12">
            <a:extLst>
              <a:ext uri="{FF2B5EF4-FFF2-40B4-BE49-F238E27FC236}">
                <a16:creationId xmlns:a16="http://schemas.microsoft.com/office/drawing/2014/main" id="{EE160538-A8F3-7140-B9DE-A50D07C46341}"/>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nvGrpSpPr>
          <p:cNvPr id="6" name="组合 5">
            <a:extLst>
              <a:ext uri="{FF2B5EF4-FFF2-40B4-BE49-F238E27FC236}">
                <a16:creationId xmlns:a16="http://schemas.microsoft.com/office/drawing/2014/main" id="{11A1716E-2AC1-4B19-02D0-A8591211610D}"/>
              </a:ext>
            </a:extLst>
          </p:cNvPr>
          <p:cNvGrpSpPr/>
          <p:nvPr/>
        </p:nvGrpSpPr>
        <p:grpSpPr>
          <a:xfrm>
            <a:off x="928231" y="1675721"/>
            <a:ext cx="3900944" cy="3309323"/>
            <a:chOff x="826631" y="1570673"/>
            <a:chExt cx="3900944" cy="3309323"/>
          </a:xfrm>
        </p:grpSpPr>
        <p:sp>
          <p:nvSpPr>
            <p:cNvPr id="7" name="文本框 6">
              <a:extLst>
                <a:ext uri="{FF2B5EF4-FFF2-40B4-BE49-F238E27FC236}">
                  <a16:creationId xmlns:a16="http://schemas.microsoft.com/office/drawing/2014/main" id="{E25686B2-FFF9-CEC2-A94B-07F68BADCBD7}"/>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13800" dirty="0">
                <a:solidFill>
                  <a:schemeClr val="tx1">
                    <a:lumMod val="75000"/>
                    <a:lumOff val="25000"/>
                  </a:schemeClr>
                </a:solidFill>
                <a:cs typeface="+mn-ea"/>
                <a:sym typeface="+mn-lt"/>
              </a:endParaRPr>
            </a:p>
          </p:txBody>
        </p:sp>
        <p:cxnSp>
          <p:nvCxnSpPr>
            <p:cNvPr id="8" name="直接连接符 7">
              <a:extLst>
                <a:ext uri="{FF2B5EF4-FFF2-40B4-BE49-F238E27FC236}">
                  <a16:creationId xmlns:a16="http://schemas.microsoft.com/office/drawing/2014/main" id="{CC25F575-BEED-8C37-237D-91479F00FEB1}"/>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570A5B22-9F58-890E-800D-476B2D814821}"/>
                </a:ext>
              </a:extLst>
            </p:cNvPr>
            <p:cNvSpPr txBox="1"/>
            <p:nvPr/>
          </p:nvSpPr>
          <p:spPr>
            <a:xfrm>
              <a:off x="826631" y="2136210"/>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关键词标题</a:t>
              </a:r>
            </a:p>
          </p:txBody>
        </p:sp>
        <p:sp>
          <p:nvSpPr>
            <p:cNvPr id="10" name="矩形 9">
              <a:extLst>
                <a:ext uri="{FF2B5EF4-FFF2-40B4-BE49-F238E27FC236}">
                  <a16:creationId xmlns:a16="http://schemas.microsoft.com/office/drawing/2014/main" id="{EC24D5D8-3776-9C10-E540-FFA4919749CF}"/>
                </a:ext>
              </a:extLst>
            </p:cNvPr>
            <p:cNvSpPr/>
            <p:nvPr/>
          </p:nvSpPr>
          <p:spPr>
            <a:xfrm>
              <a:off x="826631" y="2696770"/>
              <a:ext cx="3900944" cy="2183226"/>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在这里输入你的正文阐述与关键词标题相关的具体内容根据内容酌情调整字号与文案在这里输入你的正文阐述与关键词标题相关的具体内容根据内容酌情调整字号与文案在这里输入你的正文阐述与关键词标题相关的具体内容根据内容酌情调整字号与文案</a:t>
              </a:r>
            </a:p>
          </p:txBody>
        </p:sp>
      </p:grpSp>
      <p:cxnSp>
        <p:nvCxnSpPr>
          <p:cNvPr id="11" name="直接连接符 10">
            <a:extLst>
              <a:ext uri="{FF2B5EF4-FFF2-40B4-BE49-F238E27FC236}">
                <a16:creationId xmlns:a16="http://schemas.microsoft.com/office/drawing/2014/main" id="{7E794D4A-D9AE-2DE1-6122-1B4A8409EE8C}"/>
              </a:ext>
            </a:extLst>
          </p:cNvPr>
          <p:cNvCxnSpPr>
            <a:cxnSpLocks/>
          </p:cNvCxnSpPr>
          <p:nvPr/>
        </p:nvCxnSpPr>
        <p:spPr>
          <a:xfrm>
            <a:off x="6096000" y="1543050"/>
            <a:ext cx="0" cy="421957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等腰三角形 11">
            <a:extLst>
              <a:ext uri="{FF2B5EF4-FFF2-40B4-BE49-F238E27FC236}">
                <a16:creationId xmlns:a16="http://schemas.microsoft.com/office/drawing/2014/main" id="{1C6FB86E-3A6D-A15D-CA33-D0D1FB9603D3}"/>
              </a:ext>
            </a:extLst>
          </p:cNvPr>
          <p:cNvSpPr/>
          <p:nvPr/>
        </p:nvSpPr>
        <p:spPr>
          <a:xfrm rot="5400000">
            <a:off x="916710"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3" name="等腰三角形 12">
            <a:extLst>
              <a:ext uri="{FF2B5EF4-FFF2-40B4-BE49-F238E27FC236}">
                <a16:creationId xmlns:a16="http://schemas.microsoft.com/office/drawing/2014/main" id="{52AE18E8-7C6E-CBF8-D81E-8F219662BD88}"/>
              </a:ext>
            </a:extLst>
          </p:cNvPr>
          <p:cNvSpPr/>
          <p:nvPr/>
        </p:nvSpPr>
        <p:spPr>
          <a:xfrm rot="5400000">
            <a:off x="988716"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7C333797-7673-7008-F06D-85BC5461D88E}"/>
              </a:ext>
            </a:extLst>
          </p:cNvPr>
          <p:cNvGrpSpPr/>
          <p:nvPr/>
        </p:nvGrpSpPr>
        <p:grpSpPr>
          <a:xfrm>
            <a:off x="7205206" y="1675721"/>
            <a:ext cx="3900944" cy="3309323"/>
            <a:chOff x="826631" y="1570673"/>
            <a:chExt cx="3900944" cy="3309323"/>
          </a:xfrm>
        </p:grpSpPr>
        <p:sp>
          <p:nvSpPr>
            <p:cNvPr id="15" name="文本框 14">
              <a:extLst>
                <a:ext uri="{FF2B5EF4-FFF2-40B4-BE49-F238E27FC236}">
                  <a16:creationId xmlns:a16="http://schemas.microsoft.com/office/drawing/2014/main" id="{B6BFCB1C-1D2E-AC8A-92B0-460B829D2698}"/>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13800" dirty="0">
                <a:solidFill>
                  <a:schemeClr val="tx1">
                    <a:lumMod val="75000"/>
                    <a:lumOff val="25000"/>
                  </a:schemeClr>
                </a:solidFill>
                <a:cs typeface="+mn-ea"/>
                <a:sym typeface="+mn-lt"/>
              </a:endParaRPr>
            </a:p>
          </p:txBody>
        </p:sp>
        <p:cxnSp>
          <p:nvCxnSpPr>
            <p:cNvPr id="16" name="直接连接符 15">
              <a:extLst>
                <a:ext uri="{FF2B5EF4-FFF2-40B4-BE49-F238E27FC236}">
                  <a16:creationId xmlns:a16="http://schemas.microsoft.com/office/drawing/2014/main" id="{5DA52733-D0E0-52C8-BD89-D6F1F56DF4A8}"/>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7A9626A7-36F4-E76D-CEB3-CDB74787EE6E}"/>
                </a:ext>
              </a:extLst>
            </p:cNvPr>
            <p:cNvSpPr txBox="1"/>
            <p:nvPr/>
          </p:nvSpPr>
          <p:spPr>
            <a:xfrm>
              <a:off x="826631" y="2136210"/>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关键词标题</a:t>
              </a:r>
            </a:p>
          </p:txBody>
        </p:sp>
        <p:sp>
          <p:nvSpPr>
            <p:cNvPr id="18" name="矩形 17">
              <a:extLst>
                <a:ext uri="{FF2B5EF4-FFF2-40B4-BE49-F238E27FC236}">
                  <a16:creationId xmlns:a16="http://schemas.microsoft.com/office/drawing/2014/main" id="{E645DE83-B3E0-1CCF-C821-F0659FAAB20A}"/>
                </a:ext>
              </a:extLst>
            </p:cNvPr>
            <p:cNvSpPr/>
            <p:nvPr/>
          </p:nvSpPr>
          <p:spPr>
            <a:xfrm>
              <a:off x="826631" y="2696770"/>
              <a:ext cx="3900944" cy="2183226"/>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在这里输入你的正文阐述与关键词标题相关的具体内容根据内容酌情调整字号与文案在这里输入你的正文阐述与关键词标题相关的具体内容根据内容酌情调整字号与文案在这里输入你的正文阐述与关键词标题相关的具体内容根据内容酌情调整字号与文案</a:t>
              </a:r>
            </a:p>
          </p:txBody>
        </p:sp>
      </p:grpSp>
      <p:sp>
        <p:nvSpPr>
          <p:cNvPr id="19" name="等腰三角形 18">
            <a:extLst>
              <a:ext uri="{FF2B5EF4-FFF2-40B4-BE49-F238E27FC236}">
                <a16:creationId xmlns:a16="http://schemas.microsoft.com/office/drawing/2014/main" id="{1430D324-3D21-6649-F89A-CAD88F0901E1}"/>
              </a:ext>
            </a:extLst>
          </p:cNvPr>
          <p:cNvSpPr/>
          <p:nvPr/>
        </p:nvSpPr>
        <p:spPr>
          <a:xfrm rot="5400000">
            <a:off x="7193685"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 name="等腰三角形 19">
            <a:extLst>
              <a:ext uri="{FF2B5EF4-FFF2-40B4-BE49-F238E27FC236}">
                <a16:creationId xmlns:a16="http://schemas.microsoft.com/office/drawing/2014/main" id="{F01D14BE-1750-9F88-31EA-1B43393FD161}"/>
              </a:ext>
            </a:extLst>
          </p:cNvPr>
          <p:cNvSpPr/>
          <p:nvPr/>
        </p:nvSpPr>
        <p:spPr>
          <a:xfrm rot="5400000">
            <a:off x="7265691"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4142356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FC2B4284-690A-B276-F808-70C06786AE23}"/>
              </a:ext>
            </a:extLst>
          </p:cNvPr>
          <p:cNvSpPr/>
          <p:nvPr/>
        </p:nvSpPr>
        <p:spPr>
          <a:xfrm>
            <a:off x="250825" y="222250"/>
            <a:ext cx="704850" cy="7048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箭头: V 形 2">
            <a:extLst>
              <a:ext uri="{FF2B5EF4-FFF2-40B4-BE49-F238E27FC236}">
                <a16:creationId xmlns:a16="http://schemas.microsoft.com/office/drawing/2014/main" id="{293968BA-300C-D72E-9016-EE526C8805B9}"/>
              </a:ext>
            </a:extLst>
          </p:cNvPr>
          <p:cNvSpPr/>
          <p:nvPr/>
        </p:nvSpPr>
        <p:spPr>
          <a:xfrm>
            <a:off x="647702" y="330200"/>
            <a:ext cx="352424" cy="488950"/>
          </a:xfrm>
          <a:prstGeom prst="chevron">
            <a:avLst>
              <a:gd name="adj" fmla="val 67089"/>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9414DB50-1E01-44F0-BC57-1EBE08090E34}"/>
              </a:ext>
            </a:extLst>
          </p:cNvPr>
          <p:cNvSpPr txBox="1"/>
          <p:nvPr/>
        </p:nvSpPr>
        <p:spPr>
          <a:xfrm>
            <a:off x="1000126" y="313065"/>
            <a:ext cx="3416320" cy="523220"/>
          </a:xfrm>
          <a:prstGeom prst="rect">
            <a:avLst/>
          </a:prstGeom>
          <a:noFill/>
        </p:spPr>
        <p:txBody>
          <a:bodyPr wrap="none" rtlCol="0">
            <a:spAutoFit/>
          </a:bodyPr>
          <a:lstStyle/>
          <a:p>
            <a:r>
              <a:rPr kumimoji="1" lang="zh-CN" altLang="en-US" sz="2800" b="1" dirty="0">
                <a:solidFill>
                  <a:schemeClr val="accent1">
                    <a:lumMod val="100000"/>
                  </a:schemeClr>
                </a:solidFill>
                <a:latin typeface="+mj-ea"/>
                <a:ea typeface="+mj-ea"/>
              </a:rPr>
              <a:t>在这里输入你的标题</a:t>
            </a:r>
          </a:p>
        </p:txBody>
      </p:sp>
      <p:sp>
        <p:nvSpPr>
          <p:cNvPr id="5" name="任意形状 12">
            <a:extLst>
              <a:ext uri="{FF2B5EF4-FFF2-40B4-BE49-F238E27FC236}">
                <a16:creationId xmlns:a16="http://schemas.microsoft.com/office/drawing/2014/main" id="{E54D94D2-013B-590E-EAA1-45189A8E9DCB}"/>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pic>
        <p:nvPicPr>
          <p:cNvPr id="6" name="图片 5" descr="桌子上放着笔记本电脑前的人&#10;&#10;中度可信度描述已自动生成">
            <a:extLst>
              <a:ext uri="{FF2B5EF4-FFF2-40B4-BE49-F238E27FC236}">
                <a16:creationId xmlns:a16="http://schemas.microsoft.com/office/drawing/2014/main" id="{3AFB23C6-2EDB-1668-F737-2E70CBE23B8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00281" y="1919630"/>
            <a:ext cx="1807200" cy="1206401"/>
          </a:xfrm>
          <a:prstGeom prst="roundRect">
            <a:avLst>
              <a:gd name="adj" fmla="val 5181"/>
            </a:avLst>
          </a:prstGeom>
          <a:ln w="3175">
            <a:solidFill>
              <a:schemeClr val="accent1"/>
            </a:solidFill>
          </a:ln>
          <a:effectLst/>
        </p:spPr>
      </p:pic>
      <p:sp>
        <p:nvSpPr>
          <p:cNvPr id="7" name="矩形: 圆角 6">
            <a:extLst>
              <a:ext uri="{FF2B5EF4-FFF2-40B4-BE49-F238E27FC236}">
                <a16:creationId xmlns:a16="http://schemas.microsoft.com/office/drawing/2014/main" id="{44BFC23F-8A1D-CC33-64AE-C8E56218F99F}"/>
              </a:ext>
            </a:extLst>
          </p:cNvPr>
          <p:cNvSpPr/>
          <p:nvPr/>
        </p:nvSpPr>
        <p:spPr>
          <a:xfrm>
            <a:off x="818984" y="3282657"/>
            <a:ext cx="10348711" cy="73152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8" name="矩形: 圆角 7">
            <a:extLst>
              <a:ext uri="{FF2B5EF4-FFF2-40B4-BE49-F238E27FC236}">
                <a16:creationId xmlns:a16="http://schemas.microsoft.com/office/drawing/2014/main" id="{31E4C813-3EA5-7534-9DDB-5578632C2167}"/>
              </a:ext>
            </a:extLst>
          </p:cNvPr>
          <p:cNvSpPr/>
          <p:nvPr/>
        </p:nvSpPr>
        <p:spPr>
          <a:xfrm>
            <a:off x="1268857" y="3420145"/>
            <a:ext cx="1470047" cy="45654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j-ea"/>
                <a:ea typeface="+mj-ea"/>
                <a:cs typeface="+mn-cs"/>
              </a:rPr>
              <a:t>关键词标题</a:t>
            </a:r>
          </a:p>
        </p:txBody>
      </p:sp>
      <p:sp>
        <p:nvSpPr>
          <p:cNvPr id="9" name="文本框 8">
            <a:extLst>
              <a:ext uri="{FF2B5EF4-FFF2-40B4-BE49-F238E27FC236}">
                <a16:creationId xmlns:a16="http://schemas.microsoft.com/office/drawing/2014/main" id="{FE01B023-5EED-EC08-2B70-C4F3DE531F01}"/>
              </a:ext>
            </a:extLst>
          </p:cNvPr>
          <p:cNvSpPr txBox="1"/>
          <p:nvPr/>
        </p:nvSpPr>
        <p:spPr>
          <a:xfrm>
            <a:off x="881448" y="4151665"/>
            <a:ext cx="2244866" cy="1259897"/>
          </a:xfrm>
          <a:prstGeom prst="rect">
            <a:avLst/>
          </a:prstGeom>
          <a:noFill/>
        </p:spPr>
        <p:txBody>
          <a:bodyPr wrap="square" lIns="0" tIns="0" rIns="0" bIns="0" rtlCol="0" anchor="t">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65000"/>
                    <a:lumOff val="35000"/>
                  </a:schemeClr>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在这里输入你的正文阐述与关键词标题相关的具体内容根据内容酌情调整字号与文案</a:t>
            </a:r>
          </a:p>
        </p:txBody>
      </p:sp>
      <p:sp>
        <p:nvSpPr>
          <p:cNvPr id="10" name="矩形: 圆角 9">
            <a:extLst>
              <a:ext uri="{FF2B5EF4-FFF2-40B4-BE49-F238E27FC236}">
                <a16:creationId xmlns:a16="http://schemas.microsoft.com/office/drawing/2014/main" id="{672D0908-92F0-435C-807A-030113FA9392}"/>
              </a:ext>
            </a:extLst>
          </p:cNvPr>
          <p:cNvSpPr/>
          <p:nvPr/>
        </p:nvSpPr>
        <p:spPr>
          <a:xfrm>
            <a:off x="3965898" y="3420145"/>
            <a:ext cx="1357005" cy="456544"/>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j-ea"/>
                <a:ea typeface="+mj-ea"/>
                <a:cs typeface="+mn-cs"/>
              </a:rPr>
              <a:t>关键词标题</a:t>
            </a:r>
          </a:p>
        </p:txBody>
      </p:sp>
      <p:sp>
        <p:nvSpPr>
          <p:cNvPr id="11" name="文本框 10">
            <a:extLst>
              <a:ext uri="{FF2B5EF4-FFF2-40B4-BE49-F238E27FC236}">
                <a16:creationId xmlns:a16="http://schemas.microsoft.com/office/drawing/2014/main" id="{A4124A1A-7DBF-D4BA-C5EE-4FE16C5B1AD2}"/>
              </a:ext>
            </a:extLst>
          </p:cNvPr>
          <p:cNvSpPr txBox="1"/>
          <p:nvPr/>
        </p:nvSpPr>
        <p:spPr>
          <a:xfrm>
            <a:off x="3526342" y="1903378"/>
            <a:ext cx="2236118" cy="125989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j-ea"/>
                <a:ea typeface="+mj-ea"/>
                <a:cs typeface="+mn-cs"/>
              </a:rPr>
              <a:t>在这里输入你的正文阐述与关键词标题相关的具体内容根据内容酌情调整字号与文案</a:t>
            </a:r>
          </a:p>
        </p:txBody>
      </p:sp>
      <p:sp>
        <p:nvSpPr>
          <p:cNvPr id="12" name="矩形: 圆角 11">
            <a:extLst>
              <a:ext uri="{FF2B5EF4-FFF2-40B4-BE49-F238E27FC236}">
                <a16:creationId xmlns:a16="http://schemas.microsoft.com/office/drawing/2014/main" id="{56BA2A25-BF93-5770-1BAC-EB6422758C8A}"/>
              </a:ext>
            </a:extLst>
          </p:cNvPr>
          <p:cNvSpPr/>
          <p:nvPr/>
        </p:nvSpPr>
        <p:spPr>
          <a:xfrm>
            <a:off x="6655862" y="3420145"/>
            <a:ext cx="1419705" cy="45654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j-ea"/>
                <a:ea typeface="+mj-ea"/>
                <a:cs typeface="+mn-cs"/>
              </a:rPr>
              <a:t>关键词标题</a:t>
            </a:r>
          </a:p>
        </p:txBody>
      </p:sp>
      <p:sp>
        <p:nvSpPr>
          <p:cNvPr id="13" name="文本框 12">
            <a:extLst>
              <a:ext uri="{FF2B5EF4-FFF2-40B4-BE49-F238E27FC236}">
                <a16:creationId xmlns:a16="http://schemas.microsoft.com/office/drawing/2014/main" id="{2E0A3843-C1E0-8AC6-7206-05D9116CEE97}"/>
              </a:ext>
            </a:extLst>
          </p:cNvPr>
          <p:cNvSpPr txBox="1"/>
          <p:nvPr/>
        </p:nvSpPr>
        <p:spPr>
          <a:xfrm>
            <a:off x="6184930" y="4151665"/>
            <a:ext cx="2361570" cy="1259897"/>
          </a:xfrm>
          <a:prstGeom prst="rect">
            <a:avLst/>
          </a:prstGeom>
          <a:noFill/>
        </p:spPr>
        <p:txBody>
          <a:bodyPr wrap="square" lIns="0" tIns="0" rIns="0" bIns="0" rtlCol="0" anchor="t">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65000"/>
                    <a:lumOff val="35000"/>
                  </a:schemeClr>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在这里输入你的正文阐述与关键词标题相关的具体内容根据内容酌情调整字号与文案</a:t>
            </a:r>
          </a:p>
        </p:txBody>
      </p:sp>
      <p:sp>
        <p:nvSpPr>
          <p:cNvPr id="14" name="矩形: 圆角 13">
            <a:extLst>
              <a:ext uri="{FF2B5EF4-FFF2-40B4-BE49-F238E27FC236}">
                <a16:creationId xmlns:a16="http://schemas.microsoft.com/office/drawing/2014/main" id="{CD90F080-0727-8D07-FBAB-0CF5B943BBE8}"/>
              </a:ext>
            </a:extLst>
          </p:cNvPr>
          <p:cNvSpPr/>
          <p:nvPr/>
        </p:nvSpPr>
        <p:spPr>
          <a:xfrm>
            <a:off x="9286333" y="3420145"/>
            <a:ext cx="1392927" cy="456544"/>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j-ea"/>
                <a:ea typeface="+mj-ea"/>
                <a:cs typeface="+mn-cs"/>
              </a:rPr>
              <a:t>关键词标题</a:t>
            </a:r>
          </a:p>
        </p:txBody>
      </p:sp>
      <p:sp>
        <p:nvSpPr>
          <p:cNvPr id="15" name="文本框 14">
            <a:extLst>
              <a:ext uri="{FF2B5EF4-FFF2-40B4-BE49-F238E27FC236}">
                <a16:creationId xmlns:a16="http://schemas.microsoft.com/office/drawing/2014/main" id="{5B092043-B741-EB3E-FC2F-28FCBFF47FB1}"/>
              </a:ext>
            </a:extLst>
          </p:cNvPr>
          <p:cNvSpPr txBox="1"/>
          <p:nvPr/>
        </p:nvSpPr>
        <p:spPr>
          <a:xfrm>
            <a:off x="8895430" y="1903378"/>
            <a:ext cx="2174734" cy="1259897"/>
          </a:xfrm>
          <a:prstGeom prst="rect">
            <a:avLst/>
          </a:prstGeom>
          <a:noFill/>
        </p:spPr>
        <p:txBody>
          <a:bodyPr wrap="square" lIns="0" tIns="0" rIns="0" bIns="0" rtlCol="0" anchor="t">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65000"/>
                    <a:lumOff val="35000"/>
                  </a:schemeClr>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在这里输入你的正文阐述与关键词标题相关的具体内容根据内容酌情调整字号与文案</a:t>
            </a:r>
          </a:p>
        </p:txBody>
      </p:sp>
      <p:pic>
        <p:nvPicPr>
          <p:cNvPr id="16" name="图片 15" descr="桌子上放着笔记本电脑&#10;&#10;描述已自动生成">
            <a:extLst>
              <a:ext uri="{FF2B5EF4-FFF2-40B4-BE49-F238E27FC236}">
                <a16:creationId xmlns:a16="http://schemas.microsoft.com/office/drawing/2014/main" id="{6E84FE4C-0137-2005-C988-597FB06339C5}"/>
              </a:ext>
            </a:extLst>
          </p:cNvPr>
          <p:cNvPicPr preferRelativeResize="0">
            <a:picLocks/>
          </p:cNvPicPr>
          <p:nvPr/>
        </p:nvPicPr>
        <p:blipFill rotWithShape="1">
          <a:blip r:embed="rId3" cstate="screen">
            <a:extLst>
              <a:ext uri="{28A0092B-C50C-407E-A947-70E740481C1C}">
                <a14:useLocalDpi xmlns:a14="http://schemas.microsoft.com/office/drawing/2010/main"/>
              </a:ext>
            </a:extLst>
          </a:blip>
          <a:srcRect/>
          <a:stretch/>
        </p:blipFill>
        <p:spPr>
          <a:xfrm>
            <a:off x="3740801" y="4256578"/>
            <a:ext cx="1807200" cy="1206000"/>
          </a:xfrm>
          <a:prstGeom prst="roundRect">
            <a:avLst>
              <a:gd name="adj" fmla="val 5181"/>
            </a:avLst>
          </a:prstGeom>
          <a:ln w="3175">
            <a:solidFill>
              <a:schemeClr val="accent2"/>
            </a:solidFill>
          </a:ln>
          <a:effectLst/>
        </p:spPr>
      </p:pic>
      <p:pic>
        <p:nvPicPr>
          <p:cNvPr id="17" name="图片 16" descr="桌子上放着笔记本电脑&#10;&#10;描述已自动生成">
            <a:extLst>
              <a:ext uri="{FF2B5EF4-FFF2-40B4-BE49-F238E27FC236}">
                <a16:creationId xmlns:a16="http://schemas.microsoft.com/office/drawing/2014/main" id="{69EFB721-E36A-17BA-1AD7-957642122DEC}"/>
              </a:ext>
            </a:extLst>
          </p:cNvPr>
          <p:cNvPicPr preferRelativeResize="0">
            <a:picLocks/>
          </p:cNvPicPr>
          <p:nvPr/>
        </p:nvPicPr>
        <p:blipFill rotWithShape="1">
          <a:blip r:embed="rId4" cstate="screen">
            <a:extLst>
              <a:ext uri="{28A0092B-C50C-407E-A947-70E740481C1C}">
                <a14:useLocalDpi xmlns:a14="http://schemas.microsoft.com/office/drawing/2010/main"/>
              </a:ext>
            </a:extLst>
          </a:blip>
          <a:srcRect/>
          <a:stretch/>
        </p:blipFill>
        <p:spPr>
          <a:xfrm>
            <a:off x="6513219" y="1919629"/>
            <a:ext cx="1807200" cy="1206000"/>
          </a:xfrm>
          <a:prstGeom prst="roundRect">
            <a:avLst>
              <a:gd name="adj" fmla="val 5181"/>
            </a:avLst>
          </a:prstGeom>
          <a:ln w="3175">
            <a:solidFill>
              <a:schemeClr val="accent1"/>
            </a:solidFill>
          </a:ln>
          <a:effectLst/>
        </p:spPr>
      </p:pic>
      <p:pic>
        <p:nvPicPr>
          <p:cNvPr id="18" name="图片 17" descr="木桌子上的人&#10;&#10;描述已自动生成">
            <a:extLst>
              <a:ext uri="{FF2B5EF4-FFF2-40B4-BE49-F238E27FC236}">
                <a16:creationId xmlns:a16="http://schemas.microsoft.com/office/drawing/2014/main" id="{5EBC36DE-1483-58F1-B0A1-FA257E696511}"/>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a:stretch/>
        </p:blipFill>
        <p:spPr>
          <a:xfrm>
            <a:off x="9138544" y="4256579"/>
            <a:ext cx="1800000" cy="1206000"/>
          </a:xfrm>
          <a:prstGeom prst="roundRect">
            <a:avLst>
              <a:gd name="adj" fmla="val 5181"/>
            </a:avLst>
          </a:prstGeom>
          <a:ln w="3175">
            <a:solidFill>
              <a:schemeClr val="accent2"/>
            </a:solidFill>
          </a:ln>
          <a:effectLst/>
        </p:spPr>
      </p:pic>
    </p:spTree>
    <p:extLst>
      <p:ext uri="{BB962C8B-B14F-4D97-AF65-F5344CB8AC3E}">
        <p14:creationId xmlns:p14="http://schemas.microsoft.com/office/powerpoint/2010/main" val="304248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26347CF2-E4B7-D2ED-22CE-0267885C7886}"/>
              </a:ext>
            </a:extLst>
          </p:cNvPr>
          <p:cNvSpPr/>
          <p:nvPr/>
        </p:nvSpPr>
        <p:spPr>
          <a:xfrm>
            <a:off x="250825" y="222250"/>
            <a:ext cx="704850" cy="7048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箭头: V 形 2">
            <a:extLst>
              <a:ext uri="{FF2B5EF4-FFF2-40B4-BE49-F238E27FC236}">
                <a16:creationId xmlns:a16="http://schemas.microsoft.com/office/drawing/2014/main" id="{2790A0F5-BD7D-36AE-8C79-07D13D225BF6}"/>
              </a:ext>
            </a:extLst>
          </p:cNvPr>
          <p:cNvSpPr/>
          <p:nvPr/>
        </p:nvSpPr>
        <p:spPr>
          <a:xfrm>
            <a:off x="647702" y="330200"/>
            <a:ext cx="352424" cy="488950"/>
          </a:xfrm>
          <a:prstGeom prst="chevron">
            <a:avLst>
              <a:gd name="adj" fmla="val 67089"/>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97F88AAC-B259-FBA0-52A6-C560900E5E45}"/>
              </a:ext>
            </a:extLst>
          </p:cNvPr>
          <p:cNvSpPr txBox="1"/>
          <p:nvPr/>
        </p:nvSpPr>
        <p:spPr>
          <a:xfrm>
            <a:off x="1000126" y="313065"/>
            <a:ext cx="3416320" cy="523220"/>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sp>
        <p:nvSpPr>
          <p:cNvPr id="5" name="任意形状 12">
            <a:extLst>
              <a:ext uri="{FF2B5EF4-FFF2-40B4-BE49-F238E27FC236}">
                <a16:creationId xmlns:a16="http://schemas.microsoft.com/office/drawing/2014/main" id="{E6335E08-FA25-4839-A964-FDF8E469F604}"/>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3" name="矩形: 圆角 32">
            <a:extLst>
              <a:ext uri="{FF2B5EF4-FFF2-40B4-BE49-F238E27FC236}">
                <a16:creationId xmlns:a16="http://schemas.microsoft.com/office/drawing/2014/main" id="{0AC1239F-B968-C811-904D-B691414BBBB7}"/>
              </a:ext>
            </a:extLst>
          </p:cNvPr>
          <p:cNvSpPr/>
          <p:nvPr/>
        </p:nvSpPr>
        <p:spPr>
          <a:xfrm>
            <a:off x="558800" y="1301824"/>
            <a:ext cx="11137900" cy="4710946"/>
          </a:xfrm>
          <a:prstGeom prst="roundRect">
            <a:avLst>
              <a:gd name="adj" fmla="val 3080"/>
            </a:avLst>
          </a:prstGeom>
          <a:solidFill>
            <a:schemeClr val="bg1"/>
          </a:solidFill>
          <a:ln>
            <a:noFill/>
          </a:ln>
          <a:effectLst>
            <a:outerShdw blurRad="3810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40BE528F-AEED-E249-3E5B-88BA5D83B6B5}"/>
              </a:ext>
            </a:extLst>
          </p:cNvPr>
          <p:cNvSpPr/>
          <p:nvPr/>
        </p:nvSpPr>
        <p:spPr>
          <a:xfrm flipV="1">
            <a:off x="5966460" y="5623416"/>
            <a:ext cx="259080" cy="180412"/>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a16="http://schemas.microsoft.com/office/drawing/2014/main" id="{023AB257-09B2-D881-3E73-DF88EC78441D}"/>
              </a:ext>
            </a:extLst>
          </p:cNvPr>
          <p:cNvSpPr/>
          <p:nvPr/>
        </p:nvSpPr>
        <p:spPr>
          <a:xfrm>
            <a:off x="5966460" y="1516308"/>
            <a:ext cx="259080" cy="180412"/>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6" name="Group 21">
            <a:extLst>
              <a:ext uri="{FF2B5EF4-FFF2-40B4-BE49-F238E27FC236}">
                <a16:creationId xmlns:a16="http://schemas.microsoft.com/office/drawing/2014/main" id="{15095E5B-31C8-C4DD-E259-381FECEC65B7}"/>
              </a:ext>
            </a:extLst>
          </p:cNvPr>
          <p:cNvGraphicFramePr>
            <a:graphicFrameLocks noGrp="1"/>
          </p:cNvGraphicFramePr>
          <p:nvPr>
            <p:extLst>
              <p:ext uri="{D42A27DB-BD31-4B8C-83A1-F6EECF244321}">
                <p14:modId xmlns:p14="http://schemas.microsoft.com/office/powerpoint/2010/main" val="159466851"/>
              </p:ext>
            </p:extLst>
          </p:nvPr>
        </p:nvGraphicFramePr>
        <p:xfrm>
          <a:off x="980053" y="1696720"/>
          <a:ext cx="10231896" cy="3926696"/>
        </p:xfrm>
        <a:graphic>
          <a:graphicData uri="http://schemas.openxmlformats.org/drawingml/2006/table">
            <a:tbl>
              <a:tblPr/>
              <a:tblGrid>
                <a:gridCol w="1733155">
                  <a:extLst>
                    <a:ext uri="{9D8B030D-6E8A-4147-A177-3AD203B41FA5}">
                      <a16:colId xmlns:a16="http://schemas.microsoft.com/office/drawing/2014/main" val="3012515085"/>
                    </a:ext>
                  </a:extLst>
                </a:gridCol>
                <a:gridCol w="1733155">
                  <a:extLst>
                    <a:ext uri="{9D8B030D-6E8A-4147-A177-3AD203B41FA5}">
                      <a16:colId xmlns:a16="http://schemas.microsoft.com/office/drawing/2014/main" val="20000"/>
                    </a:ext>
                  </a:extLst>
                </a:gridCol>
                <a:gridCol w="1691846">
                  <a:extLst>
                    <a:ext uri="{9D8B030D-6E8A-4147-A177-3AD203B41FA5}">
                      <a16:colId xmlns:a16="http://schemas.microsoft.com/office/drawing/2014/main" val="20001"/>
                    </a:ext>
                  </a:extLst>
                </a:gridCol>
                <a:gridCol w="1690049">
                  <a:extLst>
                    <a:ext uri="{9D8B030D-6E8A-4147-A177-3AD203B41FA5}">
                      <a16:colId xmlns:a16="http://schemas.microsoft.com/office/drawing/2014/main" val="20002"/>
                    </a:ext>
                  </a:extLst>
                </a:gridCol>
                <a:gridCol w="1693642">
                  <a:extLst>
                    <a:ext uri="{9D8B030D-6E8A-4147-A177-3AD203B41FA5}">
                      <a16:colId xmlns:a16="http://schemas.microsoft.com/office/drawing/2014/main" val="20003"/>
                    </a:ext>
                  </a:extLst>
                </a:gridCol>
                <a:gridCol w="1690049">
                  <a:extLst>
                    <a:ext uri="{9D8B030D-6E8A-4147-A177-3AD203B41FA5}">
                      <a16:colId xmlns:a16="http://schemas.microsoft.com/office/drawing/2014/main" val="20004"/>
                    </a:ext>
                  </a:extLst>
                </a:gridCol>
              </a:tblGrid>
              <a:tr h="562192">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cap="none" normalizeH="0" baseline="0">
                          <a:ln>
                            <a:noFill/>
                          </a:ln>
                          <a:solidFill>
                            <a:schemeClr val="bg1"/>
                          </a:solidFill>
                          <a:effectLst/>
                          <a:latin typeface="+mj-ea"/>
                          <a:ea typeface="+mj-ea"/>
                        </a:rPr>
                        <a:t>项目</a:t>
                      </a:r>
                      <a:endParaRPr kumimoji="0" lang="en-US" altLang="zh-CN" sz="1800" b="0" i="0" u="none" strike="noStrike" cap="none" normalizeH="0" baseline="0" dirty="0">
                        <a:ln>
                          <a:noFill/>
                        </a:ln>
                        <a:solidFill>
                          <a:schemeClr val="bg1"/>
                        </a:solidFill>
                        <a:effectLst/>
                        <a:latin typeface="+mj-ea"/>
                        <a:ea typeface="+mj-ea"/>
                      </a:endParaRPr>
                    </a:p>
                  </a:txBody>
                  <a:tcPr marL="122586" marR="122586" marT="0" marB="0" anchor="ctr" horzOverflow="overflow">
                    <a:lnL cap="flat">
                      <a:noFill/>
                    </a:lnL>
                    <a:lnR>
                      <a:noFill/>
                    </a:lnR>
                    <a:lnT cap="flat">
                      <a:noFill/>
                    </a:lnT>
                    <a:lnB>
                      <a:noFill/>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cap="none" normalizeH="0" baseline="0">
                          <a:ln>
                            <a:noFill/>
                          </a:ln>
                          <a:solidFill>
                            <a:schemeClr val="bg1"/>
                          </a:solidFill>
                          <a:effectLst/>
                          <a:latin typeface="+mj-ea"/>
                          <a:ea typeface="+mj-ea"/>
                        </a:rPr>
                        <a:t>项目</a:t>
                      </a:r>
                      <a:r>
                        <a:rPr kumimoji="0" lang="en-US" altLang="zh-CN" sz="1800" b="0" i="0" u="none" strike="noStrike" cap="none" normalizeH="0" baseline="0">
                          <a:ln>
                            <a:noFill/>
                          </a:ln>
                          <a:solidFill>
                            <a:schemeClr val="bg1"/>
                          </a:solidFill>
                          <a:effectLst/>
                          <a:latin typeface="+mj-ea"/>
                          <a:ea typeface="+mj-ea"/>
                        </a:rPr>
                        <a:t>1</a:t>
                      </a:r>
                      <a:endParaRPr kumimoji="0" lang="en-US" altLang="zh-CN" sz="1800" b="0" i="0" u="none" strike="noStrike" cap="none" normalizeH="0" baseline="0" dirty="0">
                        <a:ln>
                          <a:noFill/>
                        </a:ln>
                        <a:solidFill>
                          <a:schemeClr val="bg1"/>
                        </a:solidFill>
                        <a:effectLst/>
                        <a:latin typeface="+mj-ea"/>
                        <a:ea typeface="+mj-ea"/>
                      </a:endParaRPr>
                    </a:p>
                  </a:txBody>
                  <a:tcPr marL="122586" marR="122586" marT="0" marB="0" anchor="ctr" horzOverflow="overflow">
                    <a:lnL cap="flat">
                      <a:noFill/>
                    </a:lnL>
                    <a:lnR>
                      <a:noFill/>
                    </a:lnR>
                    <a:lnT cap="flat">
                      <a:noFill/>
                    </a:lnT>
                    <a:lnB>
                      <a:noFill/>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kern="1200" cap="none" normalizeH="0" baseline="0">
                          <a:ln>
                            <a:noFill/>
                          </a:ln>
                          <a:solidFill>
                            <a:schemeClr val="bg1"/>
                          </a:solidFill>
                          <a:effectLst/>
                          <a:latin typeface="+mj-ea"/>
                          <a:ea typeface="+mj-ea"/>
                          <a:cs typeface="+mn-cs"/>
                        </a:rPr>
                        <a:t>项目</a:t>
                      </a:r>
                      <a:r>
                        <a:rPr kumimoji="0" lang="en-US" altLang="zh-CN" sz="1800" b="0" i="0" u="none" strike="noStrike" kern="1200" cap="none" normalizeH="0" baseline="0">
                          <a:ln>
                            <a:noFill/>
                          </a:ln>
                          <a:solidFill>
                            <a:schemeClr val="bg1"/>
                          </a:solidFill>
                          <a:effectLst/>
                          <a:latin typeface="+mj-ea"/>
                          <a:ea typeface="+mj-ea"/>
                          <a:cs typeface="+mn-cs"/>
                        </a:rPr>
                        <a:t>2</a:t>
                      </a:r>
                      <a:endParaRPr kumimoji="0" lang="en-US" altLang="zh-CN" sz="1800" b="0" i="0" u="none" strike="noStrike" kern="1200" cap="none" normalizeH="0" baseline="0" dirty="0">
                        <a:ln>
                          <a:noFill/>
                        </a:ln>
                        <a:solidFill>
                          <a:schemeClr val="bg1"/>
                        </a:solidFill>
                        <a:effectLst/>
                        <a:latin typeface="+mj-ea"/>
                        <a:ea typeface="+mj-ea"/>
                        <a:cs typeface="+mn-cs"/>
                      </a:endParaRPr>
                    </a:p>
                  </a:txBody>
                  <a:tcPr marL="122586" marR="122586" marT="0" marB="0" anchor="ctr" horzOverflow="overflow">
                    <a:lnL>
                      <a:noFill/>
                    </a:lnL>
                    <a:lnR>
                      <a:noFill/>
                    </a:lnR>
                    <a:lnT cap="flat">
                      <a:noFill/>
                    </a:lnT>
                    <a:lnB>
                      <a:noFill/>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cap="none" normalizeH="0" baseline="0">
                          <a:ln>
                            <a:noFill/>
                          </a:ln>
                          <a:solidFill>
                            <a:schemeClr val="bg1"/>
                          </a:solidFill>
                          <a:effectLst/>
                          <a:latin typeface="+mj-ea"/>
                          <a:ea typeface="+mj-ea"/>
                        </a:rPr>
                        <a:t>项目</a:t>
                      </a:r>
                      <a:r>
                        <a:rPr kumimoji="0" lang="en-US" altLang="zh-CN" sz="1800" b="0" i="0" u="none" strike="noStrike" cap="none" normalizeH="0" baseline="0">
                          <a:ln>
                            <a:noFill/>
                          </a:ln>
                          <a:solidFill>
                            <a:schemeClr val="bg1"/>
                          </a:solidFill>
                          <a:effectLst/>
                          <a:latin typeface="+mj-ea"/>
                          <a:ea typeface="+mj-ea"/>
                        </a:rPr>
                        <a:t>3</a:t>
                      </a:r>
                      <a:endParaRPr kumimoji="0" lang="en-US" altLang="zh-CN" sz="1800" b="0" i="0" u="none" strike="noStrike" cap="none" normalizeH="0" baseline="0" dirty="0">
                        <a:ln>
                          <a:noFill/>
                        </a:ln>
                        <a:solidFill>
                          <a:schemeClr val="bg1"/>
                        </a:solidFill>
                        <a:effectLst/>
                        <a:latin typeface="+mj-ea"/>
                        <a:ea typeface="+mj-ea"/>
                      </a:endParaRPr>
                    </a:p>
                  </a:txBody>
                  <a:tcPr marL="122586" marR="122586" marT="0" marB="0" anchor="ctr" horzOverflow="overflow">
                    <a:lnL>
                      <a:noFill/>
                    </a:lnL>
                    <a:lnR>
                      <a:noFill/>
                    </a:lnR>
                    <a:lnT cap="flat">
                      <a:noFill/>
                    </a:lnT>
                    <a:lnB w="6350" cap="flat" cmpd="sng" algn="ctr">
                      <a:no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cap="none" normalizeH="0" baseline="0">
                          <a:ln>
                            <a:noFill/>
                          </a:ln>
                          <a:solidFill>
                            <a:schemeClr val="bg1"/>
                          </a:solidFill>
                          <a:effectLst/>
                          <a:latin typeface="+mj-ea"/>
                          <a:ea typeface="+mj-ea"/>
                        </a:rPr>
                        <a:t>项目</a:t>
                      </a:r>
                      <a:r>
                        <a:rPr kumimoji="0" lang="en-US" altLang="zh-CN" sz="1800" b="0" i="0" u="none" strike="noStrike" cap="none" normalizeH="0" baseline="0">
                          <a:ln>
                            <a:noFill/>
                          </a:ln>
                          <a:solidFill>
                            <a:schemeClr val="bg1"/>
                          </a:solidFill>
                          <a:effectLst/>
                          <a:latin typeface="+mj-ea"/>
                          <a:ea typeface="+mj-ea"/>
                        </a:rPr>
                        <a:t>4</a:t>
                      </a:r>
                      <a:endParaRPr kumimoji="0" lang="en-US" altLang="zh-CN" sz="1800" b="0" i="0" u="none" strike="noStrike" cap="none" normalizeH="0" baseline="0" dirty="0">
                        <a:ln>
                          <a:noFill/>
                        </a:ln>
                        <a:solidFill>
                          <a:schemeClr val="bg1"/>
                        </a:solidFill>
                        <a:effectLst/>
                        <a:latin typeface="+mj-ea"/>
                        <a:ea typeface="+mj-ea"/>
                      </a:endParaRPr>
                    </a:p>
                  </a:txBody>
                  <a:tcPr marL="122586" marR="122586" marT="0" marB="0" anchor="ctr" horzOverflow="overflow">
                    <a:lnL>
                      <a:noFill/>
                    </a:lnL>
                    <a:lnR>
                      <a:noFill/>
                    </a:lnR>
                    <a:lnT cap="flat">
                      <a:noFill/>
                    </a:lnT>
                    <a:lnB>
                      <a:noFill/>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800" b="0" i="0" u="none" strike="noStrike" cap="none" normalizeH="0" baseline="0">
                          <a:ln>
                            <a:noFill/>
                          </a:ln>
                          <a:solidFill>
                            <a:schemeClr val="bg1"/>
                          </a:solidFill>
                          <a:effectLst/>
                          <a:latin typeface="+mj-ea"/>
                          <a:ea typeface="+mj-ea"/>
                        </a:rPr>
                        <a:t>项目</a:t>
                      </a:r>
                      <a:r>
                        <a:rPr kumimoji="0" lang="en-US" altLang="zh-CN" sz="1800" b="0" i="0" u="none" strike="noStrike" cap="none" normalizeH="0" baseline="0">
                          <a:ln>
                            <a:noFill/>
                          </a:ln>
                          <a:solidFill>
                            <a:schemeClr val="bg1"/>
                          </a:solidFill>
                          <a:effectLst/>
                          <a:latin typeface="+mj-ea"/>
                          <a:ea typeface="+mj-ea"/>
                        </a:rPr>
                        <a:t>5</a:t>
                      </a:r>
                      <a:endParaRPr kumimoji="0" lang="en-US" altLang="zh-CN" sz="1800" b="0" i="0" u="none" strike="noStrike" cap="none" normalizeH="0" baseline="0" dirty="0">
                        <a:ln>
                          <a:noFill/>
                        </a:ln>
                        <a:solidFill>
                          <a:schemeClr val="bg1"/>
                        </a:solidFill>
                        <a:effectLst/>
                        <a:latin typeface="+mj-ea"/>
                        <a:ea typeface="+mj-ea"/>
                      </a:endParaRPr>
                    </a:p>
                  </a:txBody>
                  <a:tcPr marL="122586" marR="122586" marT="0" marB="0" anchor="ctr" horzOverflow="overflow">
                    <a:lnL>
                      <a:noFill/>
                    </a:lnL>
                    <a:lnR cap="flat">
                      <a:noFill/>
                    </a:lnR>
                    <a:lnT cap="flat">
                      <a:noFill/>
                    </a:lnT>
                    <a:lnB>
                      <a:noFill/>
                    </a:lnB>
                    <a:lnTlToBr>
                      <a:noFill/>
                    </a:lnTlToBr>
                    <a:lnBlToTr>
                      <a:noFill/>
                    </a:lnBlToTr>
                    <a:solidFill>
                      <a:schemeClr val="accent1"/>
                    </a:solidFill>
                  </a:tcPr>
                </a:tc>
                <a:extLst>
                  <a:ext uri="{0D108BD9-81ED-4DB2-BD59-A6C34878D82A}">
                    <a16:rowId xmlns:a16="http://schemas.microsoft.com/office/drawing/2014/main" val="10000"/>
                  </a:ext>
                </a:extLst>
              </a:tr>
              <a:tr h="562192">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用户</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100,000</a:t>
                      </a: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100,000</a:t>
                      </a: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100,000 users</a:t>
                      </a:r>
                    </a:p>
                  </a:txBody>
                  <a:tcPr marL="122586" marR="122586" marT="0" marB="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100,000</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100,000</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560030">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时间</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20XX</a:t>
                      </a:r>
                      <a:r>
                        <a:rPr kumimoji="0" lang="zh-CN" altLang="en-US" sz="1400" b="0" i="0" u="none" strike="noStrike" cap="none" normalizeH="0" baseline="0" dirty="0">
                          <a:ln>
                            <a:noFill/>
                          </a:ln>
                          <a:solidFill>
                            <a:schemeClr val="tx1">
                              <a:lumMod val="50000"/>
                              <a:lumOff val="50000"/>
                            </a:schemeClr>
                          </a:solidFill>
                          <a:effectLst/>
                          <a:latin typeface="+mn-ea"/>
                          <a:ea typeface="+mn-ea"/>
                        </a:rPr>
                        <a:t>年</a:t>
                      </a:r>
                      <a:r>
                        <a:rPr kumimoji="0" lang="en-US" altLang="zh-CN" sz="1400" b="0" i="0" u="none" strike="noStrike" cap="none" normalizeH="0" baseline="0" dirty="0">
                          <a:ln>
                            <a:noFill/>
                          </a:ln>
                          <a:solidFill>
                            <a:schemeClr val="tx1">
                              <a:lumMod val="50000"/>
                              <a:lumOff val="50000"/>
                            </a:schemeClr>
                          </a:solidFill>
                          <a:effectLst/>
                          <a:latin typeface="+mn-ea"/>
                          <a:ea typeface="+mn-ea"/>
                        </a:rPr>
                        <a:t>X</a:t>
                      </a:r>
                      <a:r>
                        <a:rPr kumimoji="0" lang="zh-CN" altLang="en-US" sz="1400" b="0" i="0" u="none" strike="noStrike" cap="none" normalizeH="0" baseline="0" dirty="0">
                          <a:ln>
                            <a:noFill/>
                          </a:ln>
                          <a:solidFill>
                            <a:schemeClr val="tx1">
                              <a:lumMod val="50000"/>
                              <a:lumOff val="50000"/>
                            </a:schemeClr>
                          </a:solidFill>
                          <a:effectLst/>
                          <a:latin typeface="+mn-ea"/>
                          <a:ea typeface="+mn-ea"/>
                        </a:rPr>
                        <a:t>月</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20XX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年</a:t>
                      </a: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月</a:t>
                      </a:r>
                      <a:endPar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July 12 2012</a:t>
                      </a:r>
                    </a:p>
                  </a:txBody>
                  <a:tcPr marL="122586" marR="122586" marT="0" marB="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20XX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年</a:t>
                      </a: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月</a:t>
                      </a:r>
                      <a:endPar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20XX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年</a:t>
                      </a:r>
                      <a:r>
                        <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rPr>
                        <a:t>X</a:t>
                      </a:r>
                      <a:r>
                        <a:rPr kumimoji="0" lang="zh-CN" altLang="en-US" sz="1400" b="0" i="0" u="none" strike="noStrike" kern="1200" cap="none" normalizeH="0" baseline="0" dirty="0">
                          <a:ln>
                            <a:noFill/>
                          </a:ln>
                          <a:solidFill>
                            <a:schemeClr val="tx1">
                              <a:lumMod val="50000"/>
                              <a:lumOff val="50000"/>
                            </a:schemeClr>
                          </a:solidFill>
                          <a:effectLst/>
                          <a:latin typeface="+mn-ea"/>
                          <a:ea typeface="+mn-ea"/>
                          <a:cs typeface="+mn-cs"/>
                        </a:rPr>
                        <a:t>月</a:t>
                      </a:r>
                      <a:endParaRPr kumimoji="0" lang="en-US" altLang="zh-CN" sz="1400" b="0" i="0" u="none" strike="noStrike" kern="1200" cap="none" normalizeH="0" baseline="0" dirty="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cap="flat">
                      <a:noFill/>
                    </a:lnR>
                    <a:lnT>
                      <a:noFill/>
                    </a:lnT>
                    <a:lnB>
                      <a:noFill/>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560030">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定位</a:t>
                      </a:r>
                      <a:endParaRPr kumimoji="0" lang="en-US" altLang="zh-CN" sz="1400" b="0" i="0" u="none" strike="noStrike" cap="none" normalizeH="0" baseline="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国际</a:t>
                      </a:r>
                      <a:endParaRPr kumimoji="0" lang="en-US" altLang="zh-CN" sz="1400" b="0" i="0" u="none" strike="noStrike" cap="none" normalizeH="0" baseline="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kern="1200" cap="none" normalizeH="0" baseline="0">
                          <a:ln>
                            <a:noFill/>
                          </a:ln>
                          <a:solidFill>
                            <a:schemeClr val="tx1">
                              <a:lumMod val="50000"/>
                              <a:lumOff val="50000"/>
                            </a:schemeClr>
                          </a:solidFill>
                          <a:effectLst/>
                          <a:latin typeface="+mn-ea"/>
                          <a:ea typeface="+mn-ea"/>
                          <a:cs typeface="+mn-cs"/>
                        </a:rPr>
                        <a:t>国际</a:t>
                      </a:r>
                      <a:endParaRPr kumimoji="0" lang="en-US" altLang="zh-CN" sz="1400" b="0" i="0" u="none" strike="noStrike" kern="1200" cap="none" normalizeH="0" baseline="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Internal Marketing</a:t>
                      </a:r>
                    </a:p>
                  </a:txBody>
                  <a:tcPr marL="122586" marR="122586" marT="0" marB="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kern="1200" cap="none" normalizeH="0" baseline="0">
                          <a:ln>
                            <a:noFill/>
                          </a:ln>
                          <a:solidFill>
                            <a:schemeClr val="tx1">
                              <a:lumMod val="50000"/>
                              <a:lumOff val="50000"/>
                            </a:schemeClr>
                          </a:solidFill>
                          <a:effectLst/>
                          <a:latin typeface="+mn-ea"/>
                          <a:ea typeface="+mn-ea"/>
                          <a:cs typeface="+mn-cs"/>
                        </a:rPr>
                        <a:t>国际</a:t>
                      </a:r>
                      <a:endParaRPr kumimoji="0" lang="en-US" altLang="zh-CN" sz="1400" b="0" i="0" u="none" strike="noStrike" kern="1200" cap="none" normalizeH="0" baseline="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kern="1200" cap="none" normalizeH="0" baseline="0">
                          <a:ln>
                            <a:noFill/>
                          </a:ln>
                          <a:solidFill>
                            <a:schemeClr val="tx1">
                              <a:lumMod val="50000"/>
                              <a:lumOff val="50000"/>
                            </a:schemeClr>
                          </a:solidFill>
                          <a:effectLst/>
                          <a:latin typeface="+mn-ea"/>
                          <a:ea typeface="+mn-ea"/>
                          <a:cs typeface="+mn-cs"/>
                        </a:rPr>
                        <a:t>国际</a:t>
                      </a:r>
                      <a:endParaRPr kumimoji="0" lang="en-US" altLang="zh-CN" sz="1400" b="0" i="0" u="none" strike="noStrike" kern="1200" cap="none" normalizeH="0" baseline="0">
                        <a:ln>
                          <a:noFill/>
                        </a:ln>
                        <a:solidFill>
                          <a:schemeClr val="tx1">
                            <a:lumMod val="50000"/>
                            <a:lumOff val="50000"/>
                          </a:schemeClr>
                        </a:solidFill>
                        <a:effectLst/>
                        <a:latin typeface="+mn-ea"/>
                        <a:ea typeface="+mn-ea"/>
                        <a:cs typeface="+mn-cs"/>
                      </a:endParaRPr>
                    </a:p>
                  </a:txBody>
                  <a:tcPr marL="122586" marR="122586" marT="0" marB="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560030">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利润</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a:t>
                      </a:r>
                    </a:p>
                  </a:txBody>
                  <a:tcPr marL="122586" marR="122586" marT="0" marB="0" anchor="ctr" horzOverflow="overflow">
                    <a:lnL cap="flat">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a:t>
                      </a:r>
                    </a:p>
                  </a:txBody>
                  <a:tcPr marL="122586" marR="122586" marT="0" marB="0" anchor="ctr" horzOverflow="overflow">
                    <a:lnL>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$10,000</a:t>
                      </a:r>
                    </a:p>
                  </a:txBody>
                  <a:tcPr marL="122586" marR="122586" marT="0" marB="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a:t>
                      </a:r>
                    </a:p>
                  </a:txBody>
                  <a:tcPr marL="122586" marR="122586" marT="0" marB="0" anchor="ctr" horzOverflow="overflow">
                    <a:lnL>
                      <a:noFill/>
                    </a:lnL>
                    <a:lnR>
                      <a:noFill/>
                    </a:lnR>
                    <a:lnT>
                      <a:noFill/>
                    </a:lnT>
                    <a:lnB>
                      <a:noFill/>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lumMod val="50000"/>
                              <a:lumOff val="50000"/>
                            </a:schemeClr>
                          </a:solidFill>
                          <a:effectLst/>
                          <a:latin typeface="+mn-ea"/>
                          <a:ea typeface="+mn-ea"/>
                        </a:rPr>
                        <a:t>$10,000</a:t>
                      </a:r>
                    </a:p>
                  </a:txBody>
                  <a:tcPr marL="122586" marR="122586" marT="0" marB="0" anchor="ctr" horzOverflow="overflow">
                    <a:lnL>
                      <a:noFill/>
                    </a:lnL>
                    <a:lnR cap="flat">
                      <a:noFill/>
                    </a:lnR>
                    <a:lnT>
                      <a:noFill/>
                    </a:lnT>
                    <a:lnB>
                      <a:noFill/>
                    </a:lnB>
                    <a:lnTlToBr>
                      <a:noFill/>
                    </a:lnTlToBr>
                    <a:lnBlToTr>
                      <a:noFill/>
                    </a:lnBlToTr>
                    <a:solidFill>
                      <a:schemeClr val="bg1">
                        <a:lumMod val="95000"/>
                      </a:schemeClr>
                    </a:solidFill>
                  </a:tcPr>
                </a:tc>
                <a:extLst>
                  <a:ext uri="{0D108BD9-81ED-4DB2-BD59-A6C34878D82A}">
                    <a16:rowId xmlns:a16="http://schemas.microsoft.com/office/drawing/2014/main" val="10004"/>
                  </a:ext>
                </a:extLst>
              </a:tr>
              <a:tr h="562192">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分布数</a:t>
                      </a:r>
                      <a:endParaRPr kumimoji="0" lang="en-US" altLang="zh-CN" sz="1400" b="0" i="0" u="none" strike="noStrike" cap="none" normalizeH="0" baseline="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a:t>
                      </a:r>
                    </a:p>
                  </a:txBody>
                  <a:tcPr marL="122586" marR="122586" marT="0" marB="0" anchor="ct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10 Promotion</a:t>
                      </a:r>
                    </a:p>
                  </a:txBody>
                  <a:tcPr marL="122586" marR="122586" marT="0" marB="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a:t>
                      </a:r>
                    </a:p>
                  </a:txBody>
                  <a:tcPr marL="122586" marR="12258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lumMod val="50000"/>
                              <a:lumOff val="50000"/>
                            </a:schemeClr>
                          </a:solidFill>
                          <a:effectLst/>
                          <a:latin typeface="+mn-ea"/>
                          <a:ea typeface="+mn-ea"/>
                        </a:rPr>
                        <a:t>10</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560030">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lumMod val="50000"/>
                              <a:lumOff val="50000"/>
                            </a:schemeClr>
                          </a:solidFill>
                          <a:effectLst/>
                          <a:latin typeface="+mn-ea"/>
                          <a:ea typeface="+mn-ea"/>
                        </a:rPr>
                        <a:t>负责人</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w="28575"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lumMod val="50000"/>
                              <a:lumOff val="50000"/>
                            </a:schemeClr>
                          </a:solidFill>
                          <a:effectLst/>
                          <a:latin typeface="+mn-ea"/>
                          <a:ea typeface="+mn-ea"/>
                        </a:rPr>
                        <a:t>心心</a:t>
                      </a:r>
                      <a:endParaRPr kumimoji="0" lang="en-US" altLang="zh-CN" sz="1400" b="0" i="0" u="none" strike="noStrike" cap="none" normalizeH="0" baseline="0" dirty="0">
                        <a:ln>
                          <a:noFill/>
                        </a:ln>
                        <a:solidFill>
                          <a:schemeClr val="tx1">
                            <a:lumMod val="50000"/>
                            <a:lumOff val="50000"/>
                          </a:schemeClr>
                        </a:solidFill>
                        <a:effectLst/>
                        <a:latin typeface="+mn-ea"/>
                        <a:ea typeface="+mn-ea"/>
                      </a:endParaRPr>
                    </a:p>
                  </a:txBody>
                  <a:tcPr marL="122586" marR="122586" marT="0" marB="0" anchor="ctr" horzOverflow="overflow">
                    <a:lnL cap="flat">
                      <a:noFill/>
                    </a:lnL>
                    <a:lnR>
                      <a:noFill/>
                    </a:lnR>
                    <a:lnT>
                      <a:noFill/>
                    </a:lnT>
                    <a:lnB w="28575"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kern="1200" cap="none" normalizeH="0" baseline="0" dirty="0">
                          <a:ln>
                            <a:noFill/>
                          </a:ln>
                          <a:solidFill>
                            <a:schemeClr val="tx1">
                              <a:lumMod val="50000"/>
                              <a:lumOff val="50000"/>
                            </a:schemeClr>
                          </a:solidFill>
                          <a:effectLst/>
                          <a:latin typeface="+mn-ea"/>
                          <a:ea typeface="宋体" pitchFamily="2" charset="-122"/>
                          <a:cs typeface="+mn-cs"/>
                        </a:rPr>
                        <a:t>心心</a:t>
                      </a:r>
                      <a:endParaRPr kumimoji="0" lang="en-US" altLang="zh-CN" sz="1400" b="0" i="0" u="none" strike="noStrike" kern="1200" cap="none" normalizeH="0" baseline="0" dirty="0">
                        <a:ln>
                          <a:noFill/>
                        </a:ln>
                        <a:solidFill>
                          <a:schemeClr val="tx1">
                            <a:lumMod val="50000"/>
                            <a:lumOff val="50000"/>
                          </a:schemeClr>
                        </a:solidFill>
                        <a:effectLst/>
                        <a:latin typeface="+mn-ea"/>
                        <a:ea typeface="宋体" pitchFamily="2" charset="-122"/>
                        <a:cs typeface="+mn-cs"/>
                      </a:endParaRPr>
                    </a:p>
                  </a:txBody>
                  <a:tcPr marL="122586" marR="122586" marT="0" marB="0" anchor="ctr" horzOverflow="overflow">
                    <a:lnL>
                      <a:noFill/>
                    </a:lnL>
                    <a:lnR>
                      <a:noFill/>
                    </a:lnR>
                    <a:lnT>
                      <a:noFill/>
                    </a:lnT>
                    <a:lnB w="28575"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mn-ea"/>
                          <a:ea typeface="+mn-ea"/>
                        </a:rPr>
                        <a:t>Lisa</a:t>
                      </a:r>
                    </a:p>
                  </a:txBody>
                  <a:tcPr marL="122586" marR="122586" marT="0" marB="0" anchor="ctr" horzOverflow="overflow">
                    <a:lnL>
                      <a:noFill/>
                    </a:lnL>
                    <a:lnR>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solidFill>
                      <a:srgbClr val="EA5514"/>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lumMod val="50000"/>
                              <a:lumOff val="50000"/>
                            </a:schemeClr>
                          </a:solidFill>
                          <a:effectLst/>
                          <a:latin typeface="+mn-ea"/>
                          <a:ea typeface="+mn-ea"/>
                        </a:rPr>
                        <a:t>心心</a:t>
                      </a:r>
                    </a:p>
                  </a:txBody>
                  <a:tcPr marL="122586" marR="122586" marT="0" marB="0" anchor="ctr" horzOverflow="overflow">
                    <a:lnL>
                      <a:noFill/>
                    </a:lnL>
                    <a:lnR>
                      <a:noFill/>
                    </a:lnR>
                    <a:lnT>
                      <a:noFill/>
                    </a:lnT>
                    <a:lnB w="28575"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lumMod val="50000"/>
                              <a:lumOff val="50000"/>
                            </a:schemeClr>
                          </a:solidFill>
                          <a:effectLst/>
                          <a:latin typeface="+mn-ea"/>
                          <a:ea typeface="+mn-ea"/>
                        </a:rPr>
                        <a:t>心心</a:t>
                      </a:r>
                    </a:p>
                  </a:txBody>
                  <a:tcPr marL="122586" marR="122586" marT="0" marB="0" anchor="ctr" horzOverflow="overflow">
                    <a:lnL>
                      <a:noFill/>
                    </a:lnL>
                    <a:lnR cap="flat">
                      <a:noFill/>
                    </a:lnR>
                    <a:lnT>
                      <a:noFill/>
                    </a:lnT>
                    <a:lnB w="28575"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6"/>
                  </a:ext>
                </a:extLst>
              </a:tr>
            </a:tbl>
          </a:graphicData>
        </a:graphic>
      </p:graphicFrame>
      <p:sp>
        <p:nvSpPr>
          <p:cNvPr id="37" name="矩形 36">
            <a:extLst>
              <a:ext uri="{FF2B5EF4-FFF2-40B4-BE49-F238E27FC236}">
                <a16:creationId xmlns:a16="http://schemas.microsoft.com/office/drawing/2014/main" id="{79BFEF8E-BD26-6F84-914D-58B2FB2BF193}"/>
              </a:ext>
            </a:extLst>
          </p:cNvPr>
          <p:cNvSpPr/>
          <p:nvPr/>
        </p:nvSpPr>
        <p:spPr>
          <a:xfrm>
            <a:off x="6096000" y="1516308"/>
            <a:ext cx="1731264" cy="42875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306B41F0-4668-3BF6-82CD-DA9497E6EA26}"/>
              </a:ext>
            </a:extLst>
          </p:cNvPr>
          <p:cNvSpPr txBox="1"/>
          <p:nvPr/>
        </p:nvSpPr>
        <p:spPr>
          <a:xfrm>
            <a:off x="6559920" y="1801345"/>
            <a:ext cx="803425" cy="369332"/>
          </a:xfrm>
          <a:prstGeom prst="rect">
            <a:avLst/>
          </a:prstGeom>
          <a:noFill/>
        </p:spPr>
        <p:txBody>
          <a:bodyPr wrap="none" rtlCol="0">
            <a:spAutoFit/>
          </a:bodyPr>
          <a:lstStyle/>
          <a:p>
            <a:pPr algn="ctr"/>
            <a:r>
              <a:rPr lang="zh-CN" altLang="en-US">
                <a:solidFill>
                  <a:schemeClr val="bg1"/>
                </a:solidFill>
                <a:latin typeface="+mj-ea"/>
                <a:ea typeface="+mj-ea"/>
              </a:rPr>
              <a:t>项目</a:t>
            </a:r>
            <a:r>
              <a:rPr lang="en-US" altLang="zh-CN">
                <a:solidFill>
                  <a:schemeClr val="bg1"/>
                </a:solidFill>
                <a:latin typeface="+mj-ea"/>
                <a:ea typeface="+mj-ea"/>
              </a:rPr>
              <a:t>3</a:t>
            </a:r>
            <a:endParaRPr lang="zh-CN" altLang="en-US">
              <a:solidFill>
                <a:schemeClr val="bg1"/>
              </a:solidFill>
              <a:latin typeface="+mj-ea"/>
              <a:ea typeface="+mj-ea"/>
            </a:endParaRPr>
          </a:p>
        </p:txBody>
      </p:sp>
      <p:sp>
        <p:nvSpPr>
          <p:cNvPr id="39" name="文本框 38">
            <a:extLst>
              <a:ext uri="{FF2B5EF4-FFF2-40B4-BE49-F238E27FC236}">
                <a16:creationId xmlns:a16="http://schemas.microsoft.com/office/drawing/2014/main" id="{7C3400E1-6649-709C-EE9A-8973C370B883}"/>
              </a:ext>
            </a:extLst>
          </p:cNvPr>
          <p:cNvSpPr txBox="1"/>
          <p:nvPr/>
        </p:nvSpPr>
        <p:spPr>
          <a:xfrm>
            <a:off x="6488586" y="2381867"/>
            <a:ext cx="946093" cy="338554"/>
          </a:xfrm>
          <a:prstGeom prst="rect">
            <a:avLst/>
          </a:prstGeom>
          <a:noFill/>
        </p:spPr>
        <p:txBody>
          <a:bodyPr wrap="none" rtlCol="0">
            <a:spAutoFit/>
          </a:bodyPr>
          <a:lstStyle/>
          <a:p>
            <a:pPr algn="ctr"/>
            <a:r>
              <a:rPr lang="en-US" altLang="zh-CN" sz="1600">
                <a:solidFill>
                  <a:schemeClr val="bg1"/>
                </a:solidFill>
                <a:latin typeface="+mn-ea"/>
              </a:rPr>
              <a:t>100,000</a:t>
            </a:r>
          </a:p>
        </p:txBody>
      </p:sp>
      <p:sp>
        <p:nvSpPr>
          <p:cNvPr id="40" name="文本框 39">
            <a:extLst>
              <a:ext uri="{FF2B5EF4-FFF2-40B4-BE49-F238E27FC236}">
                <a16:creationId xmlns:a16="http://schemas.microsoft.com/office/drawing/2014/main" id="{2E52D688-950E-952B-69E8-5E7AB44B22EA}"/>
              </a:ext>
            </a:extLst>
          </p:cNvPr>
          <p:cNvSpPr txBox="1"/>
          <p:nvPr/>
        </p:nvSpPr>
        <p:spPr>
          <a:xfrm>
            <a:off x="6332294" y="2939865"/>
            <a:ext cx="1258678" cy="338554"/>
          </a:xfrm>
          <a:prstGeom prst="rect">
            <a:avLst/>
          </a:prstGeom>
          <a:noFill/>
        </p:spPr>
        <p:txBody>
          <a:bodyPr wrap="none" rtlCol="0">
            <a:spAutoFit/>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0" lang="en-US" altLang="zh-CN" sz="1600" b="0" i="0" u="none" strike="noStrike" cap="none" normalizeH="0" baseline="0" dirty="0">
                <a:ln>
                  <a:noFill/>
                </a:ln>
                <a:solidFill>
                  <a:schemeClr val="bg1"/>
                </a:solidFill>
                <a:effectLst/>
                <a:latin typeface="+mn-ea"/>
                <a:ea typeface="+mn-ea"/>
              </a:rPr>
              <a:t>20XX</a:t>
            </a:r>
            <a:r>
              <a:rPr kumimoji="0" lang="zh-CN" altLang="en-US" sz="1600" b="0" i="0" u="none" strike="noStrike" cap="none" normalizeH="0" baseline="0" dirty="0">
                <a:ln>
                  <a:noFill/>
                </a:ln>
                <a:solidFill>
                  <a:schemeClr val="bg1"/>
                </a:solidFill>
                <a:effectLst/>
                <a:latin typeface="+mn-ea"/>
                <a:ea typeface="+mn-ea"/>
              </a:rPr>
              <a:t>年</a:t>
            </a:r>
            <a:r>
              <a:rPr lang="en-US" altLang="zh-CN" sz="1600" dirty="0">
                <a:solidFill>
                  <a:schemeClr val="bg1"/>
                </a:solidFill>
                <a:latin typeface="+mn-ea"/>
              </a:rPr>
              <a:t>X</a:t>
            </a:r>
            <a:r>
              <a:rPr kumimoji="0" lang="zh-CN" altLang="en-US" sz="1600" b="0" i="0" u="none" strike="noStrike" cap="none" normalizeH="0" baseline="0" dirty="0">
                <a:ln>
                  <a:noFill/>
                </a:ln>
                <a:solidFill>
                  <a:schemeClr val="bg1"/>
                </a:solidFill>
                <a:effectLst/>
                <a:latin typeface="+mn-ea"/>
                <a:ea typeface="+mn-ea"/>
              </a:rPr>
              <a:t>月</a:t>
            </a:r>
            <a:endParaRPr kumimoji="0" lang="en-US" altLang="zh-CN" sz="1600" b="0" i="0" u="none" strike="noStrike" cap="none" normalizeH="0" baseline="0" dirty="0">
              <a:ln>
                <a:noFill/>
              </a:ln>
              <a:solidFill>
                <a:schemeClr val="bg1"/>
              </a:solidFill>
              <a:effectLst/>
              <a:latin typeface="+mn-ea"/>
              <a:ea typeface="+mn-ea"/>
            </a:endParaRPr>
          </a:p>
        </p:txBody>
      </p:sp>
      <p:sp>
        <p:nvSpPr>
          <p:cNvPr id="41" name="文本框 40">
            <a:extLst>
              <a:ext uri="{FF2B5EF4-FFF2-40B4-BE49-F238E27FC236}">
                <a16:creationId xmlns:a16="http://schemas.microsoft.com/office/drawing/2014/main" id="{E4EEE6F6-C777-B83F-688E-15B0F4FF9B51}"/>
              </a:ext>
            </a:extLst>
          </p:cNvPr>
          <p:cNvSpPr txBox="1"/>
          <p:nvPr/>
        </p:nvSpPr>
        <p:spPr>
          <a:xfrm>
            <a:off x="6664115" y="3497863"/>
            <a:ext cx="595035" cy="338554"/>
          </a:xfrm>
          <a:prstGeom prst="rect">
            <a:avLst/>
          </a:prstGeom>
          <a:noFill/>
        </p:spPr>
        <p:txBody>
          <a:bodyPr wrap="none" rtlCol="0">
            <a:spAutoFit/>
          </a:bodyPr>
          <a:lstStyle/>
          <a:p>
            <a:pPr algn="ctr"/>
            <a:r>
              <a:rPr lang="zh-CN" altLang="en-US" sz="1600">
                <a:solidFill>
                  <a:schemeClr val="bg1"/>
                </a:solidFill>
                <a:latin typeface="+mn-ea"/>
              </a:rPr>
              <a:t>国际</a:t>
            </a:r>
          </a:p>
        </p:txBody>
      </p:sp>
      <p:sp>
        <p:nvSpPr>
          <p:cNvPr id="42" name="文本框 41">
            <a:extLst>
              <a:ext uri="{FF2B5EF4-FFF2-40B4-BE49-F238E27FC236}">
                <a16:creationId xmlns:a16="http://schemas.microsoft.com/office/drawing/2014/main" id="{87CFE899-8905-F281-3E23-2B935F531EC1}"/>
              </a:ext>
            </a:extLst>
          </p:cNvPr>
          <p:cNvSpPr txBox="1"/>
          <p:nvPr/>
        </p:nvSpPr>
        <p:spPr>
          <a:xfrm>
            <a:off x="6577553" y="4055861"/>
            <a:ext cx="768159" cy="338554"/>
          </a:xfrm>
          <a:prstGeom prst="rect">
            <a:avLst/>
          </a:prstGeom>
          <a:noFill/>
        </p:spPr>
        <p:txBody>
          <a:bodyPr wrap="none" rtlCol="0">
            <a:spAutoFit/>
          </a:bodyPr>
          <a:lstStyle/>
          <a:p>
            <a:pPr algn="ctr"/>
            <a:r>
              <a:rPr lang="en-US" altLang="zh-CN" sz="1600">
                <a:solidFill>
                  <a:schemeClr val="bg1"/>
                </a:solidFill>
                <a:latin typeface="+mn-ea"/>
              </a:rPr>
              <a:t>10000</a:t>
            </a:r>
            <a:endParaRPr lang="zh-CN" altLang="en-US" sz="1600">
              <a:solidFill>
                <a:schemeClr val="bg1"/>
              </a:solidFill>
              <a:latin typeface="+mn-ea"/>
            </a:endParaRPr>
          </a:p>
        </p:txBody>
      </p:sp>
      <p:sp>
        <p:nvSpPr>
          <p:cNvPr id="43" name="文本框 42">
            <a:extLst>
              <a:ext uri="{FF2B5EF4-FFF2-40B4-BE49-F238E27FC236}">
                <a16:creationId xmlns:a16="http://schemas.microsoft.com/office/drawing/2014/main" id="{05196063-896D-EEE9-3FBB-1ED570A8D6BC}"/>
              </a:ext>
            </a:extLst>
          </p:cNvPr>
          <p:cNvSpPr txBox="1"/>
          <p:nvPr/>
        </p:nvSpPr>
        <p:spPr>
          <a:xfrm>
            <a:off x="6664115" y="5171858"/>
            <a:ext cx="595035" cy="338554"/>
          </a:xfrm>
          <a:prstGeom prst="rect">
            <a:avLst/>
          </a:prstGeom>
          <a:noFill/>
        </p:spPr>
        <p:txBody>
          <a:bodyPr wrap="none" rtlCol="0">
            <a:spAutoFit/>
          </a:bodyPr>
          <a:lstStyle/>
          <a:p>
            <a:pPr algn="ctr"/>
            <a:r>
              <a:rPr lang="zh-CN" altLang="en-US" sz="1600" dirty="0">
                <a:solidFill>
                  <a:schemeClr val="bg1"/>
                </a:solidFill>
                <a:latin typeface="+mn-ea"/>
              </a:rPr>
              <a:t>心心</a:t>
            </a:r>
          </a:p>
        </p:txBody>
      </p:sp>
      <p:sp>
        <p:nvSpPr>
          <p:cNvPr id="44" name="文本框 43">
            <a:extLst>
              <a:ext uri="{FF2B5EF4-FFF2-40B4-BE49-F238E27FC236}">
                <a16:creationId xmlns:a16="http://schemas.microsoft.com/office/drawing/2014/main" id="{22E96A5B-9F13-942B-F32D-20F5F5B7377C}"/>
              </a:ext>
            </a:extLst>
          </p:cNvPr>
          <p:cNvSpPr txBox="1"/>
          <p:nvPr/>
        </p:nvSpPr>
        <p:spPr>
          <a:xfrm>
            <a:off x="6765104" y="4613859"/>
            <a:ext cx="393056" cy="338554"/>
          </a:xfrm>
          <a:prstGeom prst="rect">
            <a:avLst/>
          </a:prstGeom>
          <a:noFill/>
        </p:spPr>
        <p:txBody>
          <a:bodyPr wrap="none" rtlCol="0">
            <a:spAutoFit/>
          </a:bodyPr>
          <a:lstStyle/>
          <a:p>
            <a:pPr algn="ctr"/>
            <a:r>
              <a:rPr lang="en-US" altLang="zh-CN" sz="1600">
                <a:solidFill>
                  <a:schemeClr val="bg1"/>
                </a:solidFill>
                <a:latin typeface="+mn-ea"/>
              </a:rPr>
              <a:t>10</a:t>
            </a:r>
            <a:endParaRPr lang="zh-CN" altLang="en-US" sz="1600">
              <a:solidFill>
                <a:schemeClr val="bg1"/>
              </a:solidFill>
              <a:latin typeface="+mn-ea"/>
            </a:endParaRPr>
          </a:p>
        </p:txBody>
      </p:sp>
    </p:spTree>
    <p:extLst>
      <p:ext uri="{BB962C8B-B14F-4D97-AF65-F5344CB8AC3E}">
        <p14:creationId xmlns:p14="http://schemas.microsoft.com/office/powerpoint/2010/main" val="3256415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834D0B5C-83DA-5978-DFF7-E92612059D28}"/>
              </a:ext>
            </a:extLst>
          </p:cNvPr>
          <p:cNvSpPr/>
          <p:nvPr/>
        </p:nvSpPr>
        <p:spPr>
          <a:xfrm rot="18900000">
            <a:off x="-450955" y="-120334"/>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3" name="矩形: 圆角 2">
            <a:extLst>
              <a:ext uri="{FF2B5EF4-FFF2-40B4-BE49-F238E27FC236}">
                <a16:creationId xmlns:a16="http://schemas.microsoft.com/office/drawing/2014/main" id="{8BF0A052-99FA-4905-B04A-4646FF2F647E}"/>
              </a:ext>
            </a:extLst>
          </p:cNvPr>
          <p:cNvSpPr/>
          <p:nvPr/>
        </p:nvSpPr>
        <p:spPr>
          <a:xfrm rot="16200000">
            <a:off x="740407" y="485775"/>
            <a:ext cx="421644" cy="4216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9A1A311C-3513-8C06-419C-13BE5E22D479}"/>
              </a:ext>
            </a:extLst>
          </p:cNvPr>
          <p:cNvSpPr txBox="1"/>
          <p:nvPr/>
        </p:nvSpPr>
        <p:spPr>
          <a:xfrm>
            <a:off x="1277019" y="445288"/>
            <a:ext cx="3427031" cy="523220"/>
          </a:xfrm>
          <a:prstGeom prst="rect">
            <a:avLst/>
          </a:prstGeom>
          <a:noFill/>
        </p:spPr>
        <p:txBody>
          <a:bodyPr wrap="none" rtlCol="0">
            <a:spAutoFit/>
          </a:bodyPr>
          <a:lstStyle>
            <a:defPPr>
              <a:defRPr lang="zh-CN"/>
            </a:defPPr>
            <a:lvl1pPr>
              <a:defRPr kumimoji="1" sz="2800" b="1">
                <a:solidFill>
                  <a:schemeClr val="accent1">
                    <a:lumMod val="100000"/>
                  </a:schemeClr>
                </a:solidFill>
                <a:latin typeface="+mj-ea"/>
                <a:ea typeface="+mj-ea"/>
              </a:defRPr>
            </a:lvl1pPr>
          </a:lstStyle>
          <a:p>
            <a:r>
              <a:rPr lang="zh-CN" altLang="en-US" dirty="0"/>
              <a:t>在这里输入你的标题</a:t>
            </a:r>
          </a:p>
        </p:txBody>
      </p:sp>
      <p:sp>
        <p:nvSpPr>
          <p:cNvPr id="5" name="任意多边形: 形状 4">
            <a:extLst>
              <a:ext uri="{FF2B5EF4-FFF2-40B4-BE49-F238E27FC236}">
                <a16:creationId xmlns:a16="http://schemas.microsoft.com/office/drawing/2014/main" id="{50E34DEA-A851-1EAF-93E8-DA3978174CD2}"/>
              </a:ext>
            </a:extLst>
          </p:cNvPr>
          <p:cNvSpPr/>
          <p:nvPr/>
        </p:nvSpPr>
        <p:spPr>
          <a:xfrm rot="8100000">
            <a:off x="11169544" y="6166165"/>
            <a:ext cx="1482938" cy="821693"/>
          </a:xfrm>
          <a:custGeom>
            <a:avLst/>
            <a:gdLst>
              <a:gd name="connsiteX0" fmla="*/ 741468 w 1482938"/>
              <a:gd name="connsiteY0" fmla="*/ 0 h 821693"/>
              <a:gd name="connsiteX1" fmla="*/ 1482938 w 1482938"/>
              <a:gd name="connsiteY1" fmla="*/ 741469 h 821693"/>
              <a:gd name="connsiteX2" fmla="*/ 1395875 w 1482938"/>
              <a:gd name="connsiteY2" fmla="*/ 800169 h 821693"/>
              <a:gd name="connsiteX3" fmla="*/ 1289260 w 1482938"/>
              <a:gd name="connsiteY3" fmla="*/ 821693 h 821693"/>
              <a:gd name="connsiteX4" fmla="*/ 193678 w 1482938"/>
              <a:gd name="connsiteY4" fmla="*/ 821693 h 821693"/>
              <a:gd name="connsiteX5" fmla="*/ 0 w 1482938"/>
              <a:gd name="connsiteY5" fmla="*/ 741469 h 82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938" h="821693">
                <a:moveTo>
                  <a:pt x="741468" y="0"/>
                </a:moveTo>
                <a:lnTo>
                  <a:pt x="1482938" y="741469"/>
                </a:lnTo>
                <a:lnTo>
                  <a:pt x="1395875" y="800169"/>
                </a:lnTo>
                <a:cubicBezTo>
                  <a:pt x="1363106" y="814029"/>
                  <a:pt x="1327078" y="821693"/>
                  <a:pt x="1289260" y="821693"/>
                </a:cubicBezTo>
                <a:lnTo>
                  <a:pt x="193678" y="821693"/>
                </a:lnTo>
                <a:cubicBezTo>
                  <a:pt x="118042" y="821693"/>
                  <a:pt x="49566" y="791035"/>
                  <a:pt x="0" y="7414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graphicFrame>
        <p:nvGraphicFramePr>
          <p:cNvPr id="6" name="图表 5">
            <a:extLst>
              <a:ext uri="{FF2B5EF4-FFF2-40B4-BE49-F238E27FC236}">
                <a16:creationId xmlns:a16="http://schemas.microsoft.com/office/drawing/2014/main" id="{9F4B25A5-70E0-8B77-5D46-B6649F80EF14}"/>
              </a:ext>
            </a:extLst>
          </p:cNvPr>
          <p:cNvGraphicFramePr>
            <a:graphicFrameLocks/>
          </p:cNvGraphicFramePr>
          <p:nvPr>
            <p:extLst>
              <p:ext uri="{D42A27DB-BD31-4B8C-83A1-F6EECF244321}">
                <p14:modId xmlns:p14="http://schemas.microsoft.com/office/powerpoint/2010/main" val="2086925729"/>
              </p:ext>
            </p:extLst>
          </p:nvPr>
        </p:nvGraphicFramePr>
        <p:xfrm>
          <a:off x="987820" y="1658702"/>
          <a:ext cx="5234432" cy="3962062"/>
        </p:xfrm>
        <a:graphic>
          <a:graphicData uri="http://schemas.openxmlformats.org/drawingml/2006/chart">
            <c:chart xmlns:c="http://schemas.openxmlformats.org/drawingml/2006/chart" xmlns:r="http://schemas.openxmlformats.org/officeDocument/2006/relationships" r:id="rId2"/>
          </a:graphicData>
        </a:graphic>
      </p:graphicFrame>
      <p:sp>
        <p:nvSpPr>
          <p:cNvPr id="7" name="椭圆 6">
            <a:extLst>
              <a:ext uri="{FF2B5EF4-FFF2-40B4-BE49-F238E27FC236}">
                <a16:creationId xmlns:a16="http://schemas.microsoft.com/office/drawing/2014/main" id="{8A58ED4E-B154-8253-3B0F-AF71C8439AE8}"/>
              </a:ext>
            </a:extLst>
          </p:cNvPr>
          <p:cNvSpPr>
            <a:spLocks/>
          </p:cNvSpPr>
          <p:nvPr/>
        </p:nvSpPr>
        <p:spPr>
          <a:xfrm>
            <a:off x="6867399" y="2016301"/>
            <a:ext cx="1033272" cy="10332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8" name="文本框 63">
            <a:extLst>
              <a:ext uri="{FF2B5EF4-FFF2-40B4-BE49-F238E27FC236}">
                <a16:creationId xmlns:a16="http://schemas.microsoft.com/office/drawing/2014/main" id="{AF64B0B9-5053-2575-04C4-CEB2CF9D51EB}"/>
              </a:ext>
            </a:extLst>
          </p:cNvPr>
          <p:cNvSpPr txBox="1">
            <a:spLocks/>
          </p:cNvSpPr>
          <p:nvPr/>
        </p:nvSpPr>
        <p:spPr>
          <a:xfrm>
            <a:off x="6806954" y="3188257"/>
            <a:ext cx="1098058"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关键词标题</a:t>
            </a:r>
          </a:p>
        </p:txBody>
      </p:sp>
      <p:sp>
        <p:nvSpPr>
          <p:cNvPr id="9" name="文本框 64">
            <a:extLst>
              <a:ext uri="{FF2B5EF4-FFF2-40B4-BE49-F238E27FC236}">
                <a16:creationId xmlns:a16="http://schemas.microsoft.com/office/drawing/2014/main" id="{5C6EE218-7493-0FCB-8FA8-077FE128D02A}"/>
              </a:ext>
            </a:extLst>
          </p:cNvPr>
          <p:cNvSpPr txBox="1">
            <a:spLocks/>
          </p:cNvSpPr>
          <p:nvPr/>
        </p:nvSpPr>
        <p:spPr>
          <a:xfrm>
            <a:off x="6645979" y="3570831"/>
            <a:ext cx="1476113" cy="826829"/>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mn-ea"/>
                <a:cs typeface="+mn-cs"/>
              </a:rPr>
              <a:t>在这里输入你的正文阐述与关键词标题相关的具体内容，若字数太多酌情先删减文案，再缩小字号</a:t>
            </a:r>
          </a:p>
        </p:txBody>
      </p:sp>
      <p:sp>
        <p:nvSpPr>
          <p:cNvPr id="10" name="文本框 65">
            <a:extLst>
              <a:ext uri="{FF2B5EF4-FFF2-40B4-BE49-F238E27FC236}">
                <a16:creationId xmlns:a16="http://schemas.microsoft.com/office/drawing/2014/main" id="{61DDA847-965D-5CC3-674E-75C9D74E9D5A}"/>
              </a:ext>
            </a:extLst>
          </p:cNvPr>
          <p:cNvSpPr txBox="1">
            <a:spLocks/>
          </p:cNvSpPr>
          <p:nvPr/>
        </p:nvSpPr>
        <p:spPr>
          <a:xfrm>
            <a:off x="6645979" y="4503519"/>
            <a:ext cx="1476113" cy="826829"/>
          </a:xfrm>
          <a:prstGeom prst="rect">
            <a:avLst/>
          </a:prstGeom>
          <a:noFill/>
        </p:spPr>
        <p:txBody>
          <a:bodyPr wrap="square" lIns="0" tIns="0" rIns="0" bIns="0" rtlCol="0" anchor="t">
            <a:spAutoFit/>
          </a:bodyPr>
          <a:lstStyle>
            <a:defPPr>
              <a:defRPr lang="zh-CN"/>
            </a:defPPr>
            <a:lvl1pPr marR="0" lvl="0" indent="0" algn="just" fontAlgn="auto">
              <a:lnSpc>
                <a:spcPct val="130000"/>
              </a:lnSpc>
              <a:spcBef>
                <a:spcPts val="0"/>
              </a:spcBef>
              <a:spcAft>
                <a:spcPts val="0"/>
              </a:spcAft>
              <a:buClrTx/>
              <a:buSzTx/>
              <a:buFontTx/>
              <a:buNone/>
              <a:tabLst/>
              <a:defRPr kumimoji="0" sz="1050" b="0" i="0" u="none" strike="noStrike" cap="none" spc="0" normalizeH="0" baseline="0">
                <a:ln>
                  <a:noFill/>
                </a:ln>
                <a:solidFill>
                  <a:prstClr val="black">
                    <a:lumMod val="75000"/>
                    <a:lumOff val="25000"/>
                  </a:prstClr>
                </a:solidFill>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在这里输入你的正文阐述与关键词标题相关的具体内容，若字数太多酌情先删减文案，再缩小字号</a:t>
            </a:r>
          </a:p>
        </p:txBody>
      </p:sp>
      <p:sp>
        <p:nvSpPr>
          <p:cNvPr id="11" name="iconfont-1191-801535">
            <a:extLst>
              <a:ext uri="{FF2B5EF4-FFF2-40B4-BE49-F238E27FC236}">
                <a16:creationId xmlns:a16="http://schemas.microsoft.com/office/drawing/2014/main" id="{545D95A1-07A4-3321-A429-96EE3CCC6065}"/>
              </a:ext>
            </a:extLst>
          </p:cNvPr>
          <p:cNvSpPr>
            <a:spLocks/>
          </p:cNvSpPr>
          <p:nvPr/>
        </p:nvSpPr>
        <p:spPr>
          <a:xfrm>
            <a:off x="7194730" y="2311927"/>
            <a:ext cx="378610" cy="442386"/>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2" name="椭圆 11">
            <a:extLst>
              <a:ext uri="{FF2B5EF4-FFF2-40B4-BE49-F238E27FC236}">
                <a16:creationId xmlns:a16="http://schemas.microsoft.com/office/drawing/2014/main" id="{C84E5B34-7ED7-4731-C883-EC8CB47B6E7E}"/>
              </a:ext>
            </a:extLst>
          </p:cNvPr>
          <p:cNvSpPr>
            <a:spLocks/>
          </p:cNvSpPr>
          <p:nvPr/>
        </p:nvSpPr>
        <p:spPr>
          <a:xfrm>
            <a:off x="9660739" y="2016301"/>
            <a:ext cx="1033272" cy="10332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3" name="文本框 68">
            <a:extLst>
              <a:ext uri="{FF2B5EF4-FFF2-40B4-BE49-F238E27FC236}">
                <a16:creationId xmlns:a16="http://schemas.microsoft.com/office/drawing/2014/main" id="{CC9240BE-DC3D-D872-393E-ABC9860822A0}"/>
              </a:ext>
            </a:extLst>
          </p:cNvPr>
          <p:cNvSpPr txBox="1">
            <a:spLocks/>
          </p:cNvSpPr>
          <p:nvPr/>
        </p:nvSpPr>
        <p:spPr>
          <a:xfrm>
            <a:off x="9600294" y="3188257"/>
            <a:ext cx="1098058"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p>
        </p:txBody>
      </p:sp>
      <p:sp>
        <p:nvSpPr>
          <p:cNvPr id="14" name="文本框 69">
            <a:extLst>
              <a:ext uri="{FF2B5EF4-FFF2-40B4-BE49-F238E27FC236}">
                <a16:creationId xmlns:a16="http://schemas.microsoft.com/office/drawing/2014/main" id="{3385F76E-0678-A138-47B4-863DBE75A54C}"/>
              </a:ext>
            </a:extLst>
          </p:cNvPr>
          <p:cNvSpPr txBox="1">
            <a:spLocks/>
          </p:cNvSpPr>
          <p:nvPr/>
        </p:nvSpPr>
        <p:spPr>
          <a:xfrm>
            <a:off x="9439319" y="3570831"/>
            <a:ext cx="1476113" cy="826829"/>
          </a:xfrm>
          <a:prstGeom prst="rect">
            <a:avLst/>
          </a:prstGeom>
          <a:noFill/>
        </p:spPr>
        <p:txBody>
          <a:bodyPr wrap="square" lIns="0" tIns="0" rIns="0" bIns="0" rtlCol="0" anchor="t">
            <a:spAutoFit/>
          </a:bodyPr>
          <a:lstStyle>
            <a:defPPr>
              <a:defRPr lang="zh-CN"/>
            </a:defPPr>
            <a:lvl1pPr marR="0" lvl="0" indent="0" algn="just" fontAlgn="auto">
              <a:lnSpc>
                <a:spcPct val="130000"/>
              </a:lnSpc>
              <a:spcBef>
                <a:spcPts val="0"/>
              </a:spcBef>
              <a:spcAft>
                <a:spcPts val="0"/>
              </a:spcAft>
              <a:buClrTx/>
              <a:buSzTx/>
              <a:buFontTx/>
              <a:buNone/>
              <a:tabLst/>
              <a:defRPr kumimoji="0" sz="1050" b="0" i="0" u="none" strike="noStrike" cap="none" spc="0" normalizeH="0" baseline="0">
                <a:ln>
                  <a:noFill/>
                </a:ln>
                <a:solidFill>
                  <a:prstClr val="black">
                    <a:lumMod val="75000"/>
                    <a:lumOff val="25000"/>
                  </a:prstClr>
                </a:solidFill>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在这里输入你的正文阐述与关键词标题相关的具体内容，若字数太多酌情先删减文案，再缩小字号</a:t>
            </a:r>
          </a:p>
        </p:txBody>
      </p:sp>
      <p:sp>
        <p:nvSpPr>
          <p:cNvPr id="15" name="文本框 70">
            <a:extLst>
              <a:ext uri="{FF2B5EF4-FFF2-40B4-BE49-F238E27FC236}">
                <a16:creationId xmlns:a16="http://schemas.microsoft.com/office/drawing/2014/main" id="{A9BE2594-ED03-2A03-234B-7053ACD2E650}"/>
              </a:ext>
            </a:extLst>
          </p:cNvPr>
          <p:cNvSpPr txBox="1">
            <a:spLocks/>
          </p:cNvSpPr>
          <p:nvPr/>
        </p:nvSpPr>
        <p:spPr>
          <a:xfrm>
            <a:off x="9439319" y="4503519"/>
            <a:ext cx="1476113" cy="826829"/>
          </a:xfrm>
          <a:prstGeom prst="rect">
            <a:avLst/>
          </a:prstGeom>
          <a:noFill/>
        </p:spPr>
        <p:txBody>
          <a:bodyPr wrap="square" lIns="0" tIns="0" rIns="0" bIns="0" rtlCol="0" anchor="t">
            <a:spAutoFit/>
          </a:bodyPr>
          <a:lstStyle>
            <a:defPPr>
              <a:defRPr lang="zh-CN"/>
            </a:defPPr>
            <a:lvl1pPr marR="0" lvl="0" indent="0" algn="just" fontAlgn="auto">
              <a:lnSpc>
                <a:spcPct val="130000"/>
              </a:lnSpc>
              <a:spcBef>
                <a:spcPts val="0"/>
              </a:spcBef>
              <a:spcAft>
                <a:spcPts val="0"/>
              </a:spcAft>
              <a:buClrTx/>
              <a:buSzTx/>
              <a:buFontTx/>
              <a:buNone/>
              <a:tabLst/>
              <a:defRPr kumimoji="0" sz="1050" b="0" i="0" u="none" strike="noStrike" cap="none" spc="0" normalizeH="0" baseline="0">
                <a:ln>
                  <a:noFill/>
                </a:ln>
                <a:solidFill>
                  <a:prstClr val="black">
                    <a:lumMod val="75000"/>
                    <a:lumOff val="25000"/>
                  </a:prstClr>
                </a:solidFill>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在这里输入你的正文阐述与关键词标题相关的具体内容，若字数太多酌情先删减文案，再缩小字号</a:t>
            </a:r>
          </a:p>
        </p:txBody>
      </p:sp>
      <p:sp>
        <p:nvSpPr>
          <p:cNvPr id="16" name="iconfont-1191-801535">
            <a:extLst>
              <a:ext uri="{FF2B5EF4-FFF2-40B4-BE49-F238E27FC236}">
                <a16:creationId xmlns:a16="http://schemas.microsoft.com/office/drawing/2014/main" id="{21B2F21F-F01B-01F1-9931-06220A41D2B7}"/>
              </a:ext>
            </a:extLst>
          </p:cNvPr>
          <p:cNvSpPr>
            <a:spLocks/>
          </p:cNvSpPr>
          <p:nvPr/>
        </p:nvSpPr>
        <p:spPr>
          <a:xfrm>
            <a:off x="9956182" y="2311927"/>
            <a:ext cx="442386" cy="44202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pic>
        <p:nvPicPr>
          <p:cNvPr id="17" name="图片 16">
            <a:extLst>
              <a:ext uri="{FF2B5EF4-FFF2-40B4-BE49-F238E27FC236}">
                <a16:creationId xmlns:a16="http://schemas.microsoft.com/office/drawing/2014/main" id="{BCC37F99-F580-3ED4-C486-362E91DE2E97}"/>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rot="5400000">
            <a:off x="7132483" y="3609273"/>
            <a:ext cx="3314047" cy="128110"/>
          </a:xfrm>
          <a:prstGeom prst="rect">
            <a:avLst/>
          </a:prstGeom>
        </p:spPr>
      </p:pic>
    </p:spTree>
    <p:extLst>
      <p:ext uri="{BB962C8B-B14F-4D97-AF65-F5344CB8AC3E}">
        <p14:creationId xmlns:p14="http://schemas.microsoft.com/office/powerpoint/2010/main" val="3250228940"/>
      </p:ext>
    </p:extLst>
  </p:cSld>
  <p:clrMapOvr>
    <a:masterClrMapping/>
  </p:clrMapOvr>
</p:sld>
</file>

<file path=ppt/theme/theme1.xml><?xml version="1.0" encoding="utf-8"?>
<a:theme xmlns:a="http://schemas.openxmlformats.org/drawingml/2006/main" name="Office 主题​​">
  <a:themeElements>
    <a:clrScheme name="绿色">
      <a:dk1>
        <a:sysClr val="windowText" lastClr="000000"/>
      </a:dk1>
      <a:lt1>
        <a:sysClr val="window" lastClr="FFFFFF"/>
      </a:lt1>
      <a:dk2>
        <a:srgbClr val="44546A"/>
      </a:dk2>
      <a:lt2>
        <a:srgbClr val="E7E6E6"/>
      </a:lt2>
      <a:accent1>
        <a:srgbClr val="70AD47"/>
      </a:accent1>
      <a:accent2>
        <a:srgbClr val="E2EFD9"/>
      </a:accent2>
      <a:accent3>
        <a:srgbClr val="C5E0B3"/>
      </a:accent3>
      <a:accent4>
        <a:srgbClr val="A8D08D"/>
      </a:accent4>
      <a:accent5>
        <a:srgbClr val="538135"/>
      </a:accent5>
      <a:accent6>
        <a:srgbClr val="375623"/>
      </a:accent6>
      <a:hlink>
        <a:srgbClr val="0563C1"/>
      </a:hlink>
      <a:folHlink>
        <a:srgbClr val="954F72"/>
      </a:folHlink>
    </a:clrScheme>
    <a:fontScheme name="ppt作业">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1148</Words>
  <Application>Microsoft Office PowerPoint</Application>
  <PresentationFormat>宽屏</PresentationFormat>
  <Paragraphs>170</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B</vt:lpstr>
      <vt:lpstr>OPPOSans H</vt:lpstr>
      <vt:lpstr>OPPOSans M</vt:lpstr>
      <vt:lpstr>OPPOSans R</vt:lpstr>
      <vt:lpstr>阿里巴巴普惠体 2.0 55 Regular</vt:lpstr>
      <vt:lpstr>阿里巴巴普惠体 2.0 65 Medium</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绿色极简工作总结报告ppt模板</dc:title>
  <dc:creator>©初心</dc:creator>
  <cp:keywords>P界达人</cp:keywords>
  <dc:description>51PPT模板网，幻灯片演示模板及素材免费下载！_x000d_
51PPT模板网 唯一访问网址：www.51pptmoban.com</dc:description>
  <cp:lastModifiedBy>user Power</cp:lastModifiedBy>
  <cp:revision>11</cp:revision>
  <dcterms:created xsi:type="dcterms:W3CDTF">2023-08-15T13:46:15Z</dcterms:created>
  <dcterms:modified xsi:type="dcterms:W3CDTF">2023-09-21T04:25:32Z</dcterms:modified>
</cp:coreProperties>
</file>