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0" r:id="rId2"/>
    <p:sldId id="301" r:id="rId3"/>
    <p:sldId id="302" r:id="rId4"/>
    <p:sldId id="316" r:id="rId5"/>
    <p:sldId id="317" r:id="rId6"/>
    <p:sldId id="315" r:id="rId7"/>
    <p:sldId id="303" r:id="rId8"/>
    <p:sldId id="318" r:id="rId9"/>
    <p:sldId id="304" r:id="rId10"/>
    <p:sldId id="319" r:id="rId11"/>
    <p:sldId id="306" r:id="rId12"/>
    <p:sldId id="313" r:id="rId13"/>
    <p:sldId id="320" r:id="rId14"/>
    <p:sldId id="307" r:id="rId15"/>
    <p:sldId id="309" r:id="rId16"/>
    <p:sldId id="321" r:id="rId17"/>
    <p:sldId id="322" r:id="rId18"/>
    <p:sldId id="324" r:id="rId19"/>
    <p:sldId id="323" r:id="rId20"/>
    <p:sldId id="325" r:id="rId21"/>
    <p:sldId id="326" r:id="rId22"/>
    <p:sldId id="327" r:id="rId23"/>
    <p:sldId id="328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083"/>
    <a:srgbClr val="E60B12"/>
    <a:srgbClr val="E94227"/>
    <a:srgbClr val="FFDCD1"/>
    <a:srgbClr val="FEEDDB"/>
    <a:srgbClr val="FDEA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6" y="384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6D253-4348-4048-999B-FBF3A80FFA8E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F026E-874E-460C-8DA8-DAA0A83B7A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496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557986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65056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02539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671954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461980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3402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400315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378994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35330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027782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24249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21355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942682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499060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3330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398312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46854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31464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42656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8925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07948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14805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20233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A28525-AE3B-5BCF-AB49-1DB532FE6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59F767-6095-9CE1-D97A-EE63DD0B2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A160-E87C-4C52-807B-48A70345A1DE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09FB2C-A1DF-1ABA-B2F2-2705652B6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06FCA7E-1FF9-D5B0-6B36-B27C2AA14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0DB03-7935-475E-B3AD-0E5E02F5A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504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4A58058-E33F-571A-0015-E3129EF23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A160-E87C-4C52-807B-48A70345A1DE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1576C81-67F3-0DDF-D91B-3D7E3CEC0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556F9F5-01F9-088B-1F80-90437A2B0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0DB03-7935-475E-B3AD-0E5E02F5A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214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72B5713C-7262-AD11-9B2A-13F09AC74144}"/>
              </a:ext>
            </a:extLst>
          </p:cNvPr>
          <p:cNvSpPr txBox="1"/>
          <p:nvPr userDrawn="1"/>
        </p:nvSpPr>
        <p:spPr>
          <a:xfrm>
            <a:off x="1723714" y="6508533"/>
            <a:ext cx="750152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 唯一访问网址：www.51pptmoban.com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8EB56C0-AF03-3FEB-4CF8-11757CF22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A160-E87C-4C52-807B-48A70345A1DE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562B563-D7C1-E1AE-8201-CF1C17CCA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66D2EE6-1AE6-8544-937D-2A001B507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0DB03-7935-475E-B3AD-0E5E02F5A99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图形 2">
            <a:extLst>
              <a:ext uri="{FF2B5EF4-FFF2-40B4-BE49-F238E27FC236}">
                <a16:creationId xmlns:a16="http://schemas.microsoft.com/office/drawing/2014/main" id="{CCE11287-3B94-F8C1-F054-C1F822222CAC}"/>
              </a:ext>
            </a:extLst>
          </p:cNvPr>
          <p:cNvSpPr/>
          <p:nvPr userDrawn="1"/>
        </p:nvSpPr>
        <p:spPr>
          <a:xfrm flipH="1">
            <a:off x="5178959" y="4983020"/>
            <a:ext cx="6019562" cy="2030448"/>
          </a:xfrm>
          <a:custGeom>
            <a:avLst/>
            <a:gdLst>
              <a:gd name="connsiteX0" fmla="*/ 5153451 w 11958436"/>
              <a:gd name="connsiteY0" fmla="*/ 0 h 4014456"/>
              <a:gd name="connsiteX1" fmla="*/ 5156418 w 11958436"/>
              <a:gd name="connsiteY1" fmla="*/ 304510 h 4014456"/>
              <a:gd name="connsiteX2" fmla="*/ 5170530 w 11958436"/>
              <a:gd name="connsiteY2" fmla="*/ 314796 h 4014456"/>
              <a:gd name="connsiteX3" fmla="*/ 5160771 w 11958436"/>
              <a:gd name="connsiteY3" fmla="*/ 448348 h 4014456"/>
              <a:gd name="connsiteX4" fmla="*/ 5160818 w 11958436"/>
              <a:gd name="connsiteY4" fmla="*/ 497139 h 4014456"/>
              <a:gd name="connsiteX5" fmla="*/ 5171772 w 11958436"/>
              <a:gd name="connsiteY5" fmla="*/ 489488 h 4014456"/>
              <a:gd name="connsiteX6" fmla="*/ 5165699 w 11958436"/>
              <a:gd name="connsiteY6" fmla="*/ 670780 h 4014456"/>
              <a:gd name="connsiteX7" fmla="*/ 5180386 w 11958436"/>
              <a:gd name="connsiteY7" fmla="*/ 672597 h 4014456"/>
              <a:gd name="connsiteX8" fmla="*/ 5181198 w 11958436"/>
              <a:gd name="connsiteY8" fmla="*/ 693692 h 4014456"/>
              <a:gd name="connsiteX9" fmla="*/ 5175887 w 11958436"/>
              <a:gd name="connsiteY9" fmla="*/ 775631 h 4014456"/>
              <a:gd name="connsiteX10" fmla="*/ 5175219 w 11958436"/>
              <a:gd name="connsiteY10" fmla="*/ 946683 h 4014456"/>
              <a:gd name="connsiteX11" fmla="*/ 5181965 w 11958436"/>
              <a:gd name="connsiteY11" fmla="*/ 1014463 h 4014456"/>
              <a:gd name="connsiteX12" fmla="*/ 5270266 w 11958436"/>
              <a:gd name="connsiteY12" fmla="*/ 1095687 h 4014456"/>
              <a:gd name="connsiteX13" fmla="*/ 5265959 w 11958436"/>
              <a:gd name="connsiteY13" fmla="*/ 1237226 h 4014456"/>
              <a:gd name="connsiteX14" fmla="*/ 5211571 w 11958436"/>
              <a:gd name="connsiteY14" fmla="*/ 1275157 h 4014456"/>
              <a:gd name="connsiteX15" fmla="*/ 5209133 w 11958436"/>
              <a:gd name="connsiteY15" fmla="*/ 2091059 h 4014456"/>
              <a:gd name="connsiteX16" fmla="*/ 5229415 w 11958436"/>
              <a:gd name="connsiteY16" fmla="*/ 2103447 h 4014456"/>
              <a:gd name="connsiteX17" fmla="*/ 5286148 w 11958436"/>
              <a:gd name="connsiteY17" fmla="*/ 2089288 h 4014456"/>
              <a:gd name="connsiteX18" fmla="*/ 5385879 w 11958436"/>
              <a:gd name="connsiteY18" fmla="*/ 2098948 h 4014456"/>
              <a:gd name="connsiteX19" fmla="*/ 5386169 w 11958436"/>
              <a:gd name="connsiteY19" fmla="*/ 2038390 h 4014456"/>
              <a:gd name="connsiteX20" fmla="*/ 5408413 w 11958436"/>
              <a:gd name="connsiteY20" fmla="*/ 2021742 h 4014456"/>
              <a:gd name="connsiteX21" fmla="*/ 5426781 w 11958436"/>
              <a:gd name="connsiteY21" fmla="*/ 2020639 h 4014456"/>
              <a:gd name="connsiteX22" fmla="*/ 5459788 w 11958436"/>
              <a:gd name="connsiteY22" fmla="*/ 1969503 h 4014456"/>
              <a:gd name="connsiteX23" fmla="*/ 5484709 w 11958436"/>
              <a:gd name="connsiteY23" fmla="*/ 1962758 h 4014456"/>
              <a:gd name="connsiteX24" fmla="*/ 5491310 w 11958436"/>
              <a:gd name="connsiteY24" fmla="*/ 1958068 h 4014456"/>
              <a:gd name="connsiteX25" fmla="*/ 5530437 w 11958436"/>
              <a:gd name="connsiteY25" fmla="*/ 1953429 h 4014456"/>
              <a:gd name="connsiteX26" fmla="*/ 5560860 w 11958436"/>
              <a:gd name="connsiteY26" fmla="*/ 1958932 h 4014456"/>
              <a:gd name="connsiteX27" fmla="*/ 5566311 w 11958436"/>
              <a:gd name="connsiteY27" fmla="*/ 2203795 h 4014456"/>
              <a:gd name="connsiteX28" fmla="*/ 5576976 w 11958436"/>
              <a:gd name="connsiteY28" fmla="*/ 2152182 h 4014456"/>
              <a:gd name="connsiteX29" fmla="*/ 5586879 w 11958436"/>
              <a:gd name="connsiteY29" fmla="*/ 2142662 h 4014456"/>
              <a:gd name="connsiteX30" fmla="*/ 5602425 w 11958436"/>
              <a:gd name="connsiteY30" fmla="*/ 2155672 h 4014456"/>
              <a:gd name="connsiteX31" fmla="*/ 5611754 w 11958436"/>
              <a:gd name="connsiteY31" fmla="*/ 2095113 h 4014456"/>
              <a:gd name="connsiteX32" fmla="*/ 5615005 w 11958436"/>
              <a:gd name="connsiteY32" fmla="*/ 2045607 h 4014456"/>
              <a:gd name="connsiteX33" fmla="*/ 5635381 w 11958436"/>
              <a:gd name="connsiteY33" fmla="*/ 2045509 h 4014456"/>
              <a:gd name="connsiteX34" fmla="*/ 5636002 w 11958436"/>
              <a:gd name="connsiteY34" fmla="*/ 2027856 h 4014456"/>
              <a:gd name="connsiteX35" fmla="*/ 5643560 w 11958436"/>
              <a:gd name="connsiteY35" fmla="*/ 2020205 h 4014456"/>
              <a:gd name="connsiteX36" fmla="*/ 5640785 w 11958436"/>
              <a:gd name="connsiteY36" fmla="*/ 2009634 h 4014456"/>
              <a:gd name="connsiteX37" fmla="*/ 5687853 w 11958436"/>
              <a:gd name="connsiteY37" fmla="*/ 1996480 h 4014456"/>
              <a:gd name="connsiteX38" fmla="*/ 5681299 w 11958436"/>
              <a:gd name="connsiteY38" fmla="*/ 1950846 h 4014456"/>
              <a:gd name="connsiteX39" fmla="*/ 5691057 w 11958436"/>
              <a:gd name="connsiteY39" fmla="*/ 1939700 h 4014456"/>
              <a:gd name="connsiteX40" fmla="*/ 5761897 w 11958436"/>
              <a:gd name="connsiteY40" fmla="*/ 1837432 h 4014456"/>
              <a:gd name="connsiteX41" fmla="*/ 5770605 w 11958436"/>
              <a:gd name="connsiteY41" fmla="*/ 1815861 h 4014456"/>
              <a:gd name="connsiteX42" fmla="*/ 5788351 w 11958436"/>
              <a:gd name="connsiteY42" fmla="*/ 1827053 h 4014456"/>
              <a:gd name="connsiteX43" fmla="*/ 5786436 w 11958436"/>
              <a:gd name="connsiteY43" fmla="*/ 1838628 h 4014456"/>
              <a:gd name="connsiteX44" fmla="*/ 5829103 w 11958436"/>
              <a:gd name="connsiteY44" fmla="*/ 1873836 h 4014456"/>
              <a:gd name="connsiteX45" fmla="*/ 5970067 w 11958436"/>
              <a:gd name="connsiteY45" fmla="*/ 1868669 h 4014456"/>
              <a:gd name="connsiteX46" fmla="*/ 5971072 w 11958436"/>
              <a:gd name="connsiteY46" fmla="*/ 1917316 h 4014456"/>
              <a:gd name="connsiteX47" fmla="*/ 6105964 w 11958436"/>
              <a:gd name="connsiteY47" fmla="*/ 1835470 h 4014456"/>
              <a:gd name="connsiteX48" fmla="*/ 6137346 w 11958436"/>
              <a:gd name="connsiteY48" fmla="*/ 1833700 h 4014456"/>
              <a:gd name="connsiteX49" fmla="*/ 6134426 w 11958436"/>
              <a:gd name="connsiteY49" fmla="*/ 2000450 h 4014456"/>
              <a:gd name="connsiteX50" fmla="*/ 6226842 w 11958436"/>
              <a:gd name="connsiteY50" fmla="*/ 2076648 h 4014456"/>
              <a:gd name="connsiteX51" fmla="*/ 6230958 w 11958436"/>
              <a:gd name="connsiteY51" fmla="*/ 2042207 h 4014456"/>
              <a:gd name="connsiteX52" fmla="*/ 6217182 w 11958436"/>
              <a:gd name="connsiteY52" fmla="*/ 2022499 h 4014456"/>
              <a:gd name="connsiteX53" fmla="*/ 6188958 w 11958436"/>
              <a:gd name="connsiteY53" fmla="*/ 2015851 h 4014456"/>
              <a:gd name="connsiteX54" fmla="*/ 6190056 w 11958436"/>
              <a:gd name="connsiteY54" fmla="*/ 1999203 h 4014456"/>
              <a:gd name="connsiteX55" fmla="*/ 6214309 w 11958436"/>
              <a:gd name="connsiteY55" fmla="*/ 1994373 h 4014456"/>
              <a:gd name="connsiteX56" fmla="*/ 6212492 w 11958436"/>
              <a:gd name="connsiteY56" fmla="*/ 1979257 h 4014456"/>
              <a:gd name="connsiteX57" fmla="*/ 6225409 w 11958436"/>
              <a:gd name="connsiteY57" fmla="*/ 1992747 h 4014456"/>
              <a:gd name="connsiteX58" fmla="*/ 6259658 w 11958436"/>
              <a:gd name="connsiteY58" fmla="*/ 1972273 h 4014456"/>
              <a:gd name="connsiteX59" fmla="*/ 6309454 w 11958436"/>
              <a:gd name="connsiteY59" fmla="*/ 1954765 h 4014456"/>
              <a:gd name="connsiteX60" fmla="*/ 6321795 w 11958436"/>
              <a:gd name="connsiteY60" fmla="*/ 1958259 h 4014456"/>
              <a:gd name="connsiteX61" fmla="*/ 6321893 w 11958436"/>
              <a:gd name="connsiteY61" fmla="*/ 1806294 h 4014456"/>
              <a:gd name="connsiteX62" fmla="*/ 6314144 w 11958436"/>
              <a:gd name="connsiteY62" fmla="*/ 1783143 h 4014456"/>
              <a:gd name="connsiteX63" fmla="*/ 6329788 w 11958436"/>
              <a:gd name="connsiteY63" fmla="*/ 1769176 h 4014456"/>
              <a:gd name="connsiteX64" fmla="*/ 6419382 w 11958436"/>
              <a:gd name="connsiteY64" fmla="*/ 1753294 h 4014456"/>
              <a:gd name="connsiteX65" fmla="*/ 6478026 w 11958436"/>
              <a:gd name="connsiteY65" fmla="*/ 1772282 h 4014456"/>
              <a:gd name="connsiteX66" fmla="*/ 6466787 w 11958436"/>
              <a:gd name="connsiteY66" fmla="*/ 2099467 h 4014456"/>
              <a:gd name="connsiteX67" fmla="*/ 6643865 w 11958436"/>
              <a:gd name="connsiteY67" fmla="*/ 2108459 h 4014456"/>
              <a:gd name="connsiteX68" fmla="*/ 6644010 w 11958436"/>
              <a:gd name="connsiteY68" fmla="*/ 2187861 h 4014456"/>
              <a:gd name="connsiteX69" fmla="*/ 6721693 w 11958436"/>
              <a:gd name="connsiteY69" fmla="*/ 2213259 h 4014456"/>
              <a:gd name="connsiteX70" fmla="*/ 6710786 w 11958436"/>
              <a:gd name="connsiteY70" fmla="*/ 2281469 h 4014456"/>
              <a:gd name="connsiteX71" fmla="*/ 6768377 w 11958436"/>
              <a:gd name="connsiteY71" fmla="*/ 2289120 h 4014456"/>
              <a:gd name="connsiteX72" fmla="*/ 6824582 w 11958436"/>
              <a:gd name="connsiteY72" fmla="*/ 2293376 h 4014456"/>
              <a:gd name="connsiteX73" fmla="*/ 6824152 w 11958436"/>
              <a:gd name="connsiteY73" fmla="*/ 2310837 h 4014456"/>
              <a:gd name="connsiteX74" fmla="*/ 6816356 w 11958436"/>
              <a:gd name="connsiteY74" fmla="*/ 2361637 h 4014456"/>
              <a:gd name="connsiteX75" fmla="*/ 6824727 w 11958436"/>
              <a:gd name="connsiteY75" fmla="*/ 2382733 h 4014456"/>
              <a:gd name="connsiteX76" fmla="*/ 6813820 w 11958436"/>
              <a:gd name="connsiteY76" fmla="*/ 2460509 h 4014456"/>
              <a:gd name="connsiteX77" fmla="*/ 6827450 w 11958436"/>
              <a:gd name="connsiteY77" fmla="*/ 2458884 h 4014456"/>
              <a:gd name="connsiteX78" fmla="*/ 6829174 w 11958436"/>
              <a:gd name="connsiteY78" fmla="*/ 2421957 h 4014456"/>
              <a:gd name="connsiteX79" fmla="*/ 6839843 w 11958436"/>
              <a:gd name="connsiteY79" fmla="*/ 2408037 h 4014456"/>
              <a:gd name="connsiteX80" fmla="*/ 6840273 w 11958436"/>
              <a:gd name="connsiteY80" fmla="*/ 2366710 h 4014456"/>
              <a:gd name="connsiteX81" fmla="*/ 6869071 w 11958436"/>
              <a:gd name="connsiteY81" fmla="*/ 2360203 h 4014456"/>
              <a:gd name="connsiteX82" fmla="*/ 6867586 w 11958436"/>
              <a:gd name="connsiteY82" fmla="*/ 2319974 h 4014456"/>
              <a:gd name="connsiteX83" fmla="*/ 6896716 w 11958436"/>
              <a:gd name="connsiteY83" fmla="*/ 2255875 h 4014456"/>
              <a:gd name="connsiteX84" fmla="*/ 6904942 w 11958436"/>
              <a:gd name="connsiteY84" fmla="*/ 1636190 h 4014456"/>
              <a:gd name="connsiteX85" fmla="*/ 6912500 w 11958436"/>
              <a:gd name="connsiteY85" fmla="*/ 1481879 h 4014456"/>
              <a:gd name="connsiteX86" fmla="*/ 6951865 w 11958436"/>
              <a:gd name="connsiteY86" fmla="*/ 1476904 h 4014456"/>
              <a:gd name="connsiteX87" fmla="*/ 6959184 w 11958436"/>
              <a:gd name="connsiteY87" fmla="*/ 1481449 h 4014456"/>
              <a:gd name="connsiteX88" fmla="*/ 6970615 w 11958436"/>
              <a:gd name="connsiteY88" fmla="*/ 1463035 h 4014456"/>
              <a:gd name="connsiteX89" fmla="*/ 7010606 w 11958436"/>
              <a:gd name="connsiteY89" fmla="*/ 1463656 h 4014456"/>
              <a:gd name="connsiteX90" fmla="*/ 7053226 w 11958436"/>
              <a:gd name="connsiteY90" fmla="*/ 1473415 h 4014456"/>
              <a:gd name="connsiteX91" fmla="*/ 7146166 w 11958436"/>
              <a:gd name="connsiteY91" fmla="*/ 1504983 h 4014456"/>
              <a:gd name="connsiteX92" fmla="*/ 7203421 w 11958436"/>
              <a:gd name="connsiteY92" fmla="*/ 1546118 h 4014456"/>
              <a:gd name="connsiteX93" fmla="*/ 7204519 w 11958436"/>
              <a:gd name="connsiteY93" fmla="*/ 1468388 h 4014456"/>
              <a:gd name="connsiteX94" fmla="*/ 7292867 w 11958436"/>
              <a:gd name="connsiteY94" fmla="*/ 1428258 h 4014456"/>
              <a:gd name="connsiteX95" fmla="*/ 7256324 w 11958436"/>
              <a:gd name="connsiteY95" fmla="*/ 1433377 h 4014456"/>
              <a:gd name="connsiteX96" fmla="*/ 7302817 w 11958436"/>
              <a:gd name="connsiteY96" fmla="*/ 1417640 h 4014456"/>
              <a:gd name="connsiteX97" fmla="*/ 7317456 w 11958436"/>
              <a:gd name="connsiteY97" fmla="*/ 1407116 h 4014456"/>
              <a:gd name="connsiteX98" fmla="*/ 7319129 w 11958436"/>
              <a:gd name="connsiteY98" fmla="*/ 1419121 h 4014456"/>
              <a:gd name="connsiteX99" fmla="*/ 7453876 w 11958436"/>
              <a:gd name="connsiteY99" fmla="*/ 1380326 h 4014456"/>
              <a:gd name="connsiteX100" fmla="*/ 7463728 w 11958436"/>
              <a:gd name="connsiteY100" fmla="*/ 1388697 h 4014456"/>
              <a:gd name="connsiteX101" fmla="*/ 7513860 w 11958436"/>
              <a:gd name="connsiteY101" fmla="*/ 1410652 h 4014456"/>
              <a:gd name="connsiteX102" fmla="*/ 7521133 w 11958436"/>
              <a:gd name="connsiteY102" fmla="*/ 2360628 h 4014456"/>
              <a:gd name="connsiteX103" fmla="*/ 7533428 w 11958436"/>
              <a:gd name="connsiteY103" fmla="*/ 2361249 h 4014456"/>
              <a:gd name="connsiteX104" fmla="*/ 7535436 w 11958436"/>
              <a:gd name="connsiteY104" fmla="*/ 2182970 h 4014456"/>
              <a:gd name="connsiteX105" fmla="*/ 7576623 w 11958436"/>
              <a:gd name="connsiteY105" fmla="*/ 2182686 h 4014456"/>
              <a:gd name="connsiteX106" fmla="*/ 7597957 w 11958436"/>
              <a:gd name="connsiteY106" fmla="*/ 1666128 h 4014456"/>
              <a:gd name="connsiteX107" fmla="*/ 7784793 w 11958436"/>
              <a:gd name="connsiteY107" fmla="*/ 1792028 h 4014456"/>
              <a:gd name="connsiteX108" fmla="*/ 7792828 w 11958436"/>
              <a:gd name="connsiteY108" fmla="*/ 1404668 h 4014456"/>
              <a:gd name="connsiteX109" fmla="*/ 7804931 w 11958436"/>
              <a:gd name="connsiteY109" fmla="*/ 1404574 h 4014456"/>
              <a:gd name="connsiteX110" fmla="*/ 7813064 w 11958436"/>
              <a:gd name="connsiteY110" fmla="*/ 1382858 h 4014456"/>
              <a:gd name="connsiteX111" fmla="*/ 7835163 w 11958436"/>
              <a:gd name="connsiteY111" fmla="*/ 1374772 h 4014456"/>
              <a:gd name="connsiteX112" fmla="*/ 7834589 w 11958436"/>
              <a:gd name="connsiteY112" fmla="*/ 1352672 h 4014456"/>
              <a:gd name="connsiteX113" fmla="*/ 7849513 w 11958436"/>
              <a:gd name="connsiteY113" fmla="*/ 1351621 h 4014456"/>
              <a:gd name="connsiteX114" fmla="*/ 7849322 w 11958436"/>
              <a:gd name="connsiteY114" fmla="*/ 1329475 h 4014456"/>
              <a:gd name="connsiteX115" fmla="*/ 7873094 w 11958436"/>
              <a:gd name="connsiteY115" fmla="*/ 1323159 h 4014456"/>
              <a:gd name="connsiteX116" fmla="*/ 7883712 w 11958436"/>
              <a:gd name="connsiteY116" fmla="*/ 1253847 h 4014456"/>
              <a:gd name="connsiteX117" fmla="*/ 7891798 w 11958436"/>
              <a:gd name="connsiteY117" fmla="*/ 1249208 h 4014456"/>
              <a:gd name="connsiteX118" fmla="*/ 7896581 w 11958436"/>
              <a:gd name="connsiteY118" fmla="*/ 1222755 h 4014456"/>
              <a:gd name="connsiteX119" fmla="*/ 7909016 w 11958436"/>
              <a:gd name="connsiteY119" fmla="*/ 1144165 h 4014456"/>
              <a:gd name="connsiteX120" fmla="*/ 7911744 w 11958436"/>
              <a:gd name="connsiteY120" fmla="*/ 1220508 h 4014456"/>
              <a:gd name="connsiteX121" fmla="*/ 7920068 w 11958436"/>
              <a:gd name="connsiteY121" fmla="*/ 1252604 h 4014456"/>
              <a:gd name="connsiteX122" fmla="*/ 7931835 w 11958436"/>
              <a:gd name="connsiteY122" fmla="*/ 1247153 h 4014456"/>
              <a:gd name="connsiteX123" fmla="*/ 7937146 w 11958436"/>
              <a:gd name="connsiteY123" fmla="*/ 1318184 h 4014456"/>
              <a:gd name="connsiteX124" fmla="*/ 7965753 w 11958436"/>
              <a:gd name="connsiteY124" fmla="*/ 1328517 h 4014456"/>
              <a:gd name="connsiteX125" fmla="*/ 7959391 w 11958436"/>
              <a:gd name="connsiteY125" fmla="*/ 1341578 h 4014456"/>
              <a:gd name="connsiteX126" fmla="*/ 7970154 w 11958436"/>
              <a:gd name="connsiteY126" fmla="*/ 1348033 h 4014456"/>
              <a:gd name="connsiteX127" fmla="*/ 7969103 w 11958436"/>
              <a:gd name="connsiteY127" fmla="*/ 1066436 h 4014456"/>
              <a:gd name="connsiteX128" fmla="*/ 8237018 w 11958436"/>
              <a:gd name="connsiteY128" fmla="*/ 1002145 h 4014456"/>
              <a:gd name="connsiteX129" fmla="*/ 8232473 w 11958436"/>
              <a:gd name="connsiteY129" fmla="*/ 1619056 h 4014456"/>
              <a:gd name="connsiteX130" fmla="*/ 8370952 w 11958436"/>
              <a:gd name="connsiteY130" fmla="*/ 1604850 h 4014456"/>
              <a:gd name="connsiteX131" fmla="*/ 8528659 w 11958436"/>
              <a:gd name="connsiteY131" fmla="*/ 1611357 h 4014456"/>
              <a:gd name="connsiteX132" fmla="*/ 8530047 w 11958436"/>
              <a:gd name="connsiteY132" fmla="*/ 1948011 h 4014456"/>
              <a:gd name="connsiteX133" fmla="*/ 8538992 w 11958436"/>
              <a:gd name="connsiteY133" fmla="*/ 1817855 h 4014456"/>
              <a:gd name="connsiteX134" fmla="*/ 8555159 w 11958436"/>
              <a:gd name="connsiteY134" fmla="*/ 1798339 h 4014456"/>
              <a:gd name="connsiteX135" fmla="*/ 8561904 w 11958436"/>
              <a:gd name="connsiteY135" fmla="*/ 1729554 h 4014456"/>
              <a:gd name="connsiteX136" fmla="*/ 8565445 w 11958436"/>
              <a:gd name="connsiteY136" fmla="*/ 1720656 h 4014456"/>
              <a:gd name="connsiteX137" fmla="*/ 8578838 w 11958436"/>
              <a:gd name="connsiteY137" fmla="*/ 1535776 h 4014456"/>
              <a:gd name="connsiteX138" fmla="*/ 8581182 w 11958436"/>
              <a:gd name="connsiteY138" fmla="*/ 1507604 h 4014456"/>
              <a:gd name="connsiteX139" fmla="*/ 8592039 w 11958436"/>
              <a:gd name="connsiteY139" fmla="*/ 1424180 h 4014456"/>
              <a:gd name="connsiteX140" fmla="*/ 8586153 w 11958436"/>
              <a:gd name="connsiteY140" fmla="*/ 1415473 h 4014456"/>
              <a:gd name="connsiteX141" fmla="*/ 8593618 w 11958436"/>
              <a:gd name="connsiteY141" fmla="*/ 1329801 h 4014456"/>
              <a:gd name="connsiteX142" fmla="*/ 8599882 w 11958436"/>
              <a:gd name="connsiteY142" fmla="*/ 1256234 h 4014456"/>
              <a:gd name="connsiteX143" fmla="*/ 8596724 w 11958436"/>
              <a:gd name="connsiteY143" fmla="*/ 1222703 h 4014456"/>
              <a:gd name="connsiteX144" fmla="*/ 8603707 w 11958436"/>
              <a:gd name="connsiteY144" fmla="*/ 1131151 h 4014456"/>
              <a:gd name="connsiteX145" fmla="*/ 8612793 w 11958436"/>
              <a:gd name="connsiteY145" fmla="*/ 222502 h 4014456"/>
              <a:gd name="connsiteX146" fmla="*/ 8609635 w 11958436"/>
              <a:gd name="connsiteY146" fmla="*/ 211356 h 4014456"/>
              <a:gd name="connsiteX147" fmla="*/ 8819001 w 11958436"/>
              <a:gd name="connsiteY147" fmla="*/ 166489 h 4014456"/>
              <a:gd name="connsiteX148" fmla="*/ 8830049 w 11958436"/>
              <a:gd name="connsiteY148" fmla="*/ 177204 h 4014456"/>
              <a:gd name="connsiteX149" fmla="*/ 8887496 w 11958436"/>
              <a:gd name="connsiteY149" fmla="*/ 1739742 h 4014456"/>
              <a:gd name="connsiteX150" fmla="*/ 8895101 w 11958436"/>
              <a:gd name="connsiteY150" fmla="*/ 1756820 h 4014456"/>
              <a:gd name="connsiteX151" fmla="*/ 8898404 w 11958436"/>
              <a:gd name="connsiteY151" fmla="*/ 1721090 h 4014456"/>
              <a:gd name="connsiteX152" fmla="*/ 8913758 w 11958436"/>
              <a:gd name="connsiteY152" fmla="*/ 1706885 h 4014456"/>
              <a:gd name="connsiteX153" fmla="*/ 8939539 w 11958436"/>
              <a:gd name="connsiteY153" fmla="*/ 1700429 h 4014456"/>
              <a:gd name="connsiteX154" fmla="*/ 8945088 w 11958436"/>
              <a:gd name="connsiteY154" fmla="*/ 1533968 h 4014456"/>
              <a:gd name="connsiteX155" fmla="*/ 9367987 w 11958436"/>
              <a:gd name="connsiteY155" fmla="*/ 1510528 h 4014456"/>
              <a:gd name="connsiteX156" fmla="*/ 9368707 w 11958436"/>
              <a:gd name="connsiteY156" fmla="*/ 1598399 h 4014456"/>
              <a:gd name="connsiteX157" fmla="*/ 9555833 w 11958436"/>
              <a:gd name="connsiteY157" fmla="*/ 1573385 h 4014456"/>
              <a:gd name="connsiteX158" fmla="*/ 9706126 w 11958436"/>
              <a:gd name="connsiteY158" fmla="*/ 1606962 h 4014456"/>
              <a:gd name="connsiteX159" fmla="*/ 9705458 w 11958436"/>
              <a:gd name="connsiteY159" fmla="*/ 1926537 h 4014456"/>
              <a:gd name="connsiteX160" fmla="*/ 9790027 w 11958436"/>
              <a:gd name="connsiteY160" fmla="*/ 1926200 h 4014456"/>
              <a:gd name="connsiteX161" fmla="*/ 9796198 w 11958436"/>
              <a:gd name="connsiteY161" fmla="*/ 1935720 h 4014456"/>
              <a:gd name="connsiteX162" fmla="*/ 9883924 w 11958436"/>
              <a:gd name="connsiteY162" fmla="*/ 1946483 h 4014456"/>
              <a:gd name="connsiteX163" fmla="*/ 9865266 w 11958436"/>
              <a:gd name="connsiteY163" fmla="*/ 1980878 h 4014456"/>
              <a:gd name="connsiteX164" fmla="*/ 9863403 w 11958436"/>
              <a:gd name="connsiteY164" fmla="*/ 2031439 h 4014456"/>
              <a:gd name="connsiteX165" fmla="*/ 9876650 w 11958436"/>
              <a:gd name="connsiteY165" fmla="*/ 2032682 h 4014456"/>
              <a:gd name="connsiteX166" fmla="*/ 9883060 w 11958436"/>
              <a:gd name="connsiteY166" fmla="*/ 2041338 h 4014456"/>
              <a:gd name="connsiteX167" fmla="*/ 9881770 w 11958436"/>
              <a:gd name="connsiteY167" fmla="*/ 2256113 h 4014456"/>
              <a:gd name="connsiteX168" fmla="*/ 9896214 w 11958436"/>
              <a:gd name="connsiteY168" fmla="*/ 2255730 h 4014456"/>
              <a:gd name="connsiteX169" fmla="*/ 9948065 w 11958436"/>
              <a:gd name="connsiteY169" fmla="*/ 2241333 h 4014456"/>
              <a:gd name="connsiteX170" fmla="*/ 9959687 w 11958436"/>
              <a:gd name="connsiteY170" fmla="*/ 2285341 h 4014456"/>
              <a:gd name="connsiteX171" fmla="*/ 10004844 w 11958436"/>
              <a:gd name="connsiteY171" fmla="*/ 2267067 h 4014456"/>
              <a:gd name="connsiteX172" fmla="*/ 9989728 w 11958436"/>
              <a:gd name="connsiteY172" fmla="*/ 2264531 h 4014456"/>
              <a:gd name="connsiteX173" fmla="*/ 10002737 w 11958436"/>
              <a:gd name="connsiteY173" fmla="*/ 2249223 h 4014456"/>
              <a:gd name="connsiteX174" fmla="*/ 9990111 w 11958436"/>
              <a:gd name="connsiteY174" fmla="*/ 2243151 h 4014456"/>
              <a:gd name="connsiteX175" fmla="*/ 10002882 w 11958436"/>
              <a:gd name="connsiteY175" fmla="*/ 2234158 h 4014456"/>
              <a:gd name="connsiteX176" fmla="*/ 9991591 w 11958436"/>
              <a:gd name="connsiteY176" fmla="*/ 2220429 h 4014456"/>
              <a:gd name="connsiteX177" fmla="*/ 10005558 w 11958436"/>
              <a:gd name="connsiteY177" fmla="*/ 2211914 h 4014456"/>
              <a:gd name="connsiteX178" fmla="*/ 9991544 w 11958436"/>
              <a:gd name="connsiteY178" fmla="*/ 2205981 h 4014456"/>
              <a:gd name="connsiteX179" fmla="*/ 10000682 w 11958436"/>
              <a:gd name="connsiteY179" fmla="*/ 2193112 h 4014456"/>
              <a:gd name="connsiteX180" fmla="*/ 9991069 w 11958436"/>
              <a:gd name="connsiteY180" fmla="*/ 2181775 h 4014456"/>
              <a:gd name="connsiteX181" fmla="*/ 10004798 w 11958436"/>
              <a:gd name="connsiteY181" fmla="*/ 2176464 h 4014456"/>
              <a:gd name="connsiteX182" fmla="*/ 9990303 w 11958436"/>
              <a:gd name="connsiteY182" fmla="*/ 2146521 h 4014456"/>
              <a:gd name="connsiteX183" fmla="*/ 10006231 w 11958436"/>
              <a:gd name="connsiteY183" fmla="*/ 2138103 h 4014456"/>
              <a:gd name="connsiteX184" fmla="*/ 10006904 w 11958436"/>
              <a:gd name="connsiteY184" fmla="*/ 2102994 h 4014456"/>
              <a:gd name="connsiteX185" fmla="*/ 10039668 w 11958436"/>
              <a:gd name="connsiteY185" fmla="*/ 2091755 h 4014456"/>
              <a:gd name="connsiteX186" fmla="*/ 10040289 w 11958436"/>
              <a:gd name="connsiteY186" fmla="*/ 2017995 h 4014456"/>
              <a:gd name="connsiteX187" fmla="*/ 10076449 w 11958436"/>
              <a:gd name="connsiteY187" fmla="*/ 2003501 h 4014456"/>
              <a:gd name="connsiteX188" fmla="*/ 10122994 w 11958436"/>
              <a:gd name="connsiteY188" fmla="*/ 1996325 h 4014456"/>
              <a:gd name="connsiteX189" fmla="*/ 10129212 w 11958436"/>
              <a:gd name="connsiteY189" fmla="*/ 1987861 h 4014456"/>
              <a:gd name="connsiteX190" fmla="*/ 10202732 w 11958436"/>
              <a:gd name="connsiteY190" fmla="*/ 1999675 h 4014456"/>
              <a:gd name="connsiteX191" fmla="*/ 10263197 w 11958436"/>
              <a:gd name="connsiteY191" fmla="*/ 2008667 h 4014456"/>
              <a:gd name="connsiteX192" fmla="*/ 10239281 w 11958436"/>
              <a:gd name="connsiteY192" fmla="*/ 2030669 h 4014456"/>
              <a:gd name="connsiteX193" fmla="*/ 10245928 w 11958436"/>
              <a:gd name="connsiteY193" fmla="*/ 2039469 h 4014456"/>
              <a:gd name="connsiteX194" fmla="*/ 10244349 w 11958436"/>
              <a:gd name="connsiteY194" fmla="*/ 2094525 h 4014456"/>
              <a:gd name="connsiteX195" fmla="*/ 10244779 w 11958436"/>
              <a:gd name="connsiteY195" fmla="*/ 2136379 h 4014456"/>
              <a:gd name="connsiteX196" fmla="*/ 10245783 w 11958436"/>
              <a:gd name="connsiteY196" fmla="*/ 2176127 h 4014456"/>
              <a:gd name="connsiteX197" fmla="*/ 10239850 w 11958436"/>
              <a:gd name="connsiteY197" fmla="*/ 2184307 h 4014456"/>
              <a:gd name="connsiteX198" fmla="*/ 10247218 w 11958436"/>
              <a:gd name="connsiteY198" fmla="*/ 2193635 h 4014456"/>
              <a:gd name="connsiteX199" fmla="*/ 10241238 w 11958436"/>
              <a:gd name="connsiteY199" fmla="*/ 2202627 h 4014456"/>
              <a:gd name="connsiteX200" fmla="*/ 10241575 w 11958436"/>
              <a:gd name="connsiteY200" fmla="*/ 2224059 h 4014456"/>
              <a:gd name="connsiteX201" fmla="*/ 10247269 w 11958436"/>
              <a:gd name="connsiteY201" fmla="*/ 2232238 h 4014456"/>
              <a:gd name="connsiteX202" fmla="*/ 10240093 w 11958436"/>
              <a:gd name="connsiteY202" fmla="*/ 2241950 h 4014456"/>
              <a:gd name="connsiteX203" fmla="*/ 10246984 w 11958436"/>
              <a:gd name="connsiteY203" fmla="*/ 2251040 h 4014456"/>
              <a:gd name="connsiteX204" fmla="*/ 10240383 w 11958436"/>
              <a:gd name="connsiteY204" fmla="*/ 2263910 h 4014456"/>
              <a:gd name="connsiteX205" fmla="*/ 10253538 w 11958436"/>
              <a:gd name="connsiteY205" fmla="*/ 2274766 h 4014456"/>
              <a:gd name="connsiteX206" fmla="*/ 10260329 w 11958436"/>
              <a:gd name="connsiteY206" fmla="*/ 2156377 h 4014456"/>
              <a:gd name="connsiteX207" fmla="*/ 10297256 w 11958436"/>
              <a:gd name="connsiteY207" fmla="*/ 2151309 h 4014456"/>
              <a:gd name="connsiteX208" fmla="*/ 10304385 w 11958436"/>
              <a:gd name="connsiteY208" fmla="*/ 2132320 h 4014456"/>
              <a:gd name="connsiteX209" fmla="*/ 10365419 w 11958436"/>
              <a:gd name="connsiteY209" fmla="*/ 2125720 h 4014456"/>
              <a:gd name="connsiteX210" fmla="*/ 10368624 w 11958436"/>
              <a:gd name="connsiteY210" fmla="*/ 2091759 h 4014456"/>
              <a:gd name="connsiteX211" fmla="*/ 10418657 w 11958436"/>
              <a:gd name="connsiteY211" fmla="*/ 2083103 h 4014456"/>
              <a:gd name="connsiteX212" fmla="*/ 10407273 w 11958436"/>
              <a:gd name="connsiteY212" fmla="*/ 2060766 h 4014456"/>
              <a:gd name="connsiteX213" fmla="*/ 10471994 w 11958436"/>
              <a:gd name="connsiteY213" fmla="*/ 2065072 h 4014456"/>
              <a:gd name="connsiteX214" fmla="*/ 10464674 w 11958436"/>
              <a:gd name="connsiteY214" fmla="*/ 2074303 h 4014456"/>
              <a:gd name="connsiteX215" fmla="*/ 10484336 w 11958436"/>
              <a:gd name="connsiteY215" fmla="*/ 2074158 h 4014456"/>
              <a:gd name="connsiteX216" fmla="*/ 10501699 w 11958436"/>
              <a:gd name="connsiteY216" fmla="*/ 2133665 h 4014456"/>
              <a:gd name="connsiteX217" fmla="*/ 10502894 w 11958436"/>
              <a:gd name="connsiteY217" fmla="*/ 2156242 h 4014456"/>
              <a:gd name="connsiteX218" fmla="*/ 10512891 w 11958436"/>
              <a:gd name="connsiteY218" fmla="*/ 2266787 h 4014456"/>
              <a:gd name="connsiteX219" fmla="*/ 10518916 w 11958436"/>
              <a:gd name="connsiteY219" fmla="*/ 2183989 h 4014456"/>
              <a:gd name="connsiteX220" fmla="*/ 10599375 w 11958436"/>
              <a:gd name="connsiteY220" fmla="*/ 2174329 h 4014456"/>
              <a:gd name="connsiteX221" fmla="*/ 10605307 w 11958436"/>
              <a:gd name="connsiteY221" fmla="*/ 2208770 h 4014456"/>
              <a:gd name="connsiteX222" fmla="*/ 10728670 w 11958436"/>
              <a:gd name="connsiteY222" fmla="*/ 2199203 h 4014456"/>
              <a:gd name="connsiteX223" fmla="*/ 10748332 w 11958436"/>
              <a:gd name="connsiteY223" fmla="*/ 2207383 h 4014456"/>
              <a:gd name="connsiteX224" fmla="*/ 10748285 w 11958436"/>
              <a:gd name="connsiteY224" fmla="*/ 2611433 h 4014456"/>
              <a:gd name="connsiteX225" fmla="*/ 10772155 w 11958436"/>
              <a:gd name="connsiteY225" fmla="*/ 2611671 h 4014456"/>
              <a:gd name="connsiteX226" fmla="*/ 10772683 w 11958436"/>
              <a:gd name="connsiteY226" fmla="*/ 2572493 h 4014456"/>
              <a:gd name="connsiteX227" fmla="*/ 10827547 w 11958436"/>
              <a:gd name="connsiteY227" fmla="*/ 2561731 h 4014456"/>
              <a:gd name="connsiteX228" fmla="*/ 10830560 w 11958436"/>
              <a:gd name="connsiteY228" fmla="*/ 2545134 h 4014456"/>
              <a:gd name="connsiteX229" fmla="*/ 10876385 w 11958436"/>
              <a:gd name="connsiteY229" fmla="*/ 2544321 h 4014456"/>
              <a:gd name="connsiteX230" fmla="*/ 10886381 w 11958436"/>
              <a:gd name="connsiteY230" fmla="*/ 2560535 h 4014456"/>
              <a:gd name="connsiteX231" fmla="*/ 10963920 w 11958436"/>
              <a:gd name="connsiteY231" fmla="*/ 2562207 h 4014456"/>
              <a:gd name="connsiteX232" fmla="*/ 10969035 w 11958436"/>
              <a:gd name="connsiteY232" fmla="*/ 2553023 h 4014456"/>
              <a:gd name="connsiteX233" fmla="*/ 10992429 w 11958436"/>
              <a:gd name="connsiteY233" fmla="*/ 2550823 h 4014456"/>
              <a:gd name="connsiteX234" fmla="*/ 10998553 w 11958436"/>
              <a:gd name="connsiteY234" fmla="*/ 2376324 h 4014456"/>
              <a:gd name="connsiteX235" fmla="*/ 11059013 w 11958436"/>
              <a:gd name="connsiteY235" fmla="*/ 2370536 h 4014456"/>
              <a:gd name="connsiteX236" fmla="*/ 11059732 w 11958436"/>
              <a:gd name="connsiteY236" fmla="*/ 2330643 h 4014456"/>
              <a:gd name="connsiteX237" fmla="*/ 11135594 w 11958436"/>
              <a:gd name="connsiteY237" fmla="*/ 2327392 h 4014456"/>
              <a:gd name="connsiteX238" fmla="*/ 11135977 w 11958436"/>
              <a:gd name="connsiteY238" fmla="*/ 2366855 h 4014456"/>
              <a:gd name="connsiteX239" fmla="*/ 11195148 w 11958436"/>
              <a:gd name="connsiteY239" fmla="*/ 2368579 h 4014456"/>
              <a:gd name="connsiteX240" fmla="*/ 11197778 w 11958436"/>
              <a:gd name="connsiteY240" fmla="*/ 2457790 h 4014456"/>
              <a:gd name="connsiteX241" fmla="*/ 11220644 w 11958436"/>
              <a:gd name="connsiteY241" fmla="*/ 2457314 h 4014456"/>
              <a:gd name="connsiteX242" fmla="*/ 11226338 w 11958436"/>
              <a:gd name="connsiteY242" fmla="*/ 2466834 h 4014456"/>
              <a:gd name="connsiteX243" fmla="*/ 11240641 w 11958436"/>
              <a:gd name="connsiteY243" fmla="*/ 2466596 h 4014456"/>
              <a:gd name="connsiteX244" fmla="*/ 11287232 w 11958436"/>
              <a:gd name="connsiteY244" fmla="*/ 2465685 h 4014456"/>
              <a:gd name="connsiteX245" fmla="*/ 11322440 w 11958436"/>
              <a:gd name="connsiteY245" fmla="*/ 2463148 h 4014456"/>
              <a:gd name="connsiteX246" fmla="*/ 11409736 w 11958436"/>
              <a:gd name="connsiteY246" fmla="*/ 2466834 h 4014456"/>
              <a:gd name="connsiteX247" fmla="*/ 11419587 w 11958436"/>
              <a:gd name="connsiteY247" fmla="*/ 2494100 h 4014456"/>
              <a:gd name="connsiteX248" fmla="*/ 11444602 w 11958436"/>
              <a:gd name="connsiteY248" fmla="*/ 2512659 h 4014456"/>
              <a:gd name="connsiteX249" fmla="*/ 11463974 w 11958436"/>
              <a:gd name="connsiteY249" fmla="*/ 2517587 h 4014456"/>
              <a:gd name="connsiteX250" fmla="*/ 11466175 w 11958436"/>
              <a:gd name="connsiteY250" fmla="*/ 2490513 h 4014456"/>
              <a:gd name="connsiteX251" fmla="*/ 11469043 w 11958436"/>
              <a:gd name="connsiteY251" fmla="*/ 2390683 h 4014456"/>
              <a:gd name="connsiteX252" fmla="*/ 11492100 w 11958436"/>
              <a:gd name="connsiteY252" fmla="*/ 2382980 h 4014456"/>
              <a:gd name="connsiteX253" fmla="*/ 11495832 w 11958436"/>
              <a:gd name="connsiteY253" fmla="*/ 2346530 h 4014456"/>
              <a:gd name="connsiteX254" fmla="*/ 11642346 w 11958436"/>
              <a:gd name="connsiteY254" fmla="*/ 2341125 h 4014456"/>
              <a:gd name="connsiteX255" fmla="*/ 11644500 w 11958436"/>
              <a:gd name="connsiteY255" fmla="*/ 2354042 h 4014456"/>
              <a:gd name="connsiteX256" fmla="*/ 11676787 w 11958436"/>
              <a:gd name="connsiteY256" fmla="*/ 2351029 h 4014456"/>
              <a:gd name="connsiteX257" fmla="*/ 11679081 w 11958436"/>
              <a:gd name="connsiteY257" fmla="*/ 2308506 h 4014456"/>
              <a:gd name="connsiteX258" fmla="*/ 11801202 w 11958436"/>
              <a:gd name="connsiteY258" fmla="*/ 2304919 h 4014456"/>
              <a:gd name="connsiteX259" fmla="*/ 11808760 w 11958436"/>
              <a:gd name="connsiteY259" fmla="*/ 2244888 h 4014456"/>
              <a:gd name="connsiteX260" fmla="*/ 11828613 w 11958436"/>
              <a:gd name="connsiteY260" fmla="*/ 2237858 h 4014456"/>
              <a:gd name="connsiteX261" fmla="*/ 11867548 w 11958436"/>
              <a:gd name="connsiteY261" fmla="*/ 2242258 h 4014456"/>
              <a:gd name="connsiteX262" fmla="*/ 11904525 w 11958436"/>
              <a:gd name="connsiteY262" fmla="*/ 2247378 h 4014456"/>
              <a:gd name="connsiteX263" fmla="*/ 11907347 w 11958436"/>
              <a:gd name="connsiteY263" fmla="*/ 2230015 h 4014456"/>
              <a:gd name="connsiteX264" fmla="*/ 11936192 w 11958436"/>
              <a:gd name="connsiteY264" fmla="*/ 2229538 h 4014456"/>
              <a:gd name="connsiteX265" fmla="*/ 11941358 w 11958436"/>
              <a:gd name="connsiteY265" fmla="*/ 2249200 h 4014456"/>
              <a:gd name="connsiteX266" fmla="*/ 11958436 w 11958436"/>
              <a:gd name="connsiteY266" fmla="*/ 2251447 h 4014456"/>
              <a:gd name="connsiteX267" fmla="*/ 11958436 w 11958436"/>
              <a:gd name="connsiteY267" fmla="*/ 4014456 h 4014456"/>
              <a:gd name="connsiteX268" fmla="*/ 0 w 11958436"/>
              <a:gd name="connsiteY268" fmla="*/ 4014312 h 4014456"/>
              <a:gd name="connsiteX269" fmla="*/ 0 w 11958436"/>
              <a:gd name="connsiteY269" fmla="*/ 2525669 h 4014456"/>
              <a:gd name="connsiteX270" fmla="*/ 3732 w 11958436"/>
              <a:gd name="connsiteY270" fmla="*/ 2543130 h 4014456"/>
              <a:gd name="connsiteX271" fmla="*/ 57639 w 11958436"/>
              <a:gd name="connsiteY271" fmla="*/ 2543130 h 4014456"/>
              <a:gd name="connsiteX272" fmla="*/ 95140 w 11958436"/>
              <a:gd name="connsiteY272" fmla="*/ 2551930 h 4014456"/>
              <a:gd name="connsiteX273" fmla="*/ 137139 w 11958436"/>
              <a:gd name="connsiteY273" fmla="*/ 2563221 h 4014456"/>
              <a:gd name="connsiteX274" fmla="*/ 143501 w 11958436"/>
              <a:gd name="connsiteY274" fmla="*/ 2593070 h 4014456"/>
              <a:gd name="connsiteX275" fmla="*/ 168184 w 11958436"/>
              <a:gd name="connsiteY275" fmla="*/ 2599432 h 4014456"/>
              <a:gd name="connsiteX276" fmla="*/ 231947 w 11958436"/>
              <a:gd name="connsiteY276" fmla="*/ 2599049 h 4014456"/>
              <a:gd name="connsiteX277" fmla="*/ 272367 w 11958436"/>
              <a:gd name="connsiteY277" fmla="*/ 2592113 h 4014456"/>
              <a:gd name="connsiteX278" fmla="*/ 325461 w 11958436"/>
              <a:gd name="connsiteY278" fmla="*/ 2609667 h 4014456"/>
              <a:gd name="connsiteX279" fmla="*/ 332398 w 11958436"/>
              <a:gd name="connsiteY279" fmla="*/ 2628371 h 4014456"/>
              <a:gd name="connsiteX280" fmla="*/ 365022 w 11958436"/>
              <a:gd name="connsiteY280" fmla="*/ 2615408 h 4014456"/>
              <a:gd name="connsiteX281" fmla="*/ 394918 w 11958436"/>
              <a:gd name="connsiteY281" fmla="*/ 2623205 h 4014456"/>
              <a:gd name="connsiteX282" fmla="*/ 408119 w 11958436"/>
              <a:gd name="connsiteY282" fmla="*/ 2569247 h 4014456"/>
              <a:gd name="connsiteX283" fmla="*/ 419694 w 11958436"/>
              <a:gd name="connsiteY283" fmla="*/ 2241730 h 4014456"/>
              <a:gd name="connsiteX284" fmla="*/ 491015 w 11958436"/>
              <a:gd name="connsiteY284" fmla="*/ 2224461 h 4014456"/>
              <a:gd name="connsiteX285" fmla="*/ 477576 w 11958436"/>
              <a:gd name="connsiteY285" fmla="*/ 2218575 h 4014456"/>
              <a:gd name="connsiteX286" fmla="*/ 499961 w 11958436"/>
              <a:gd name="connsiteY286" fmla="*/ 2225465 h 4014456"/>
              <a:gd name="connsiteX287" fmla="*/ 538947 w 11958436"/>
              <a:gd name="connsiteY287" fmla="*/ 2231061 h 4014456"/>
              <a:gd name="connsiteX288" fmla="*/ 540718 w 11958436"/>
              <a:gd name="connsiteY288" fmla="*/ 2216758 h 4014456"/>
              <a:gd name="connsiteX289" fmla="*/ 611894 w 11958436"/>
              <a:gd name="connsiteY289" fmla="*/ 2220775 h 4014456"/>
              <a:gd name="connsiteX290" fmla="*/ 613519 w 11958436"/>
              <a:gd name="connsiteY290" fmla="*/ 2235032 h 4014456"/>
              <a:gd name="connsiteX291" fmla="*/ 740998 w 11958436"/>
              <a:gd name="connsiteY291" fmla="*/ 2247948 h 4014456"/>
              <a:gd name="connsiteX292" fmla="*/ 751714 w 11958436"/>
              <a:gd name="connsiteY292" fmla="*/ 2563314 h 4014456"/>
              <a:gd name="connsiteX293" fmla="*/ 781848 w 11958436"/>
              <a:gd name="connsiteY293" fmla="*/ 2566042 h 4014456"/>
              <a:gd name="connsiteX294" fmla="*/ 786440 w 11958436"/>
              <a:gd name="connsiteY294" fmla="*/ 2552075 h 4014456"/>
              <a:gd name="connsiteX295" fmla="*/ 799258 w 11958436"/>
              <a:gd name="connsiteY295" fmla="*/ 2543419 h 4014456"/>
              <a:gd name="connsiteX296" fmla="*/ 804378 w 11958436"/>
              <a:gd name="connsiteY296" fmla="*/ 2498216 h 4014456"/>
              <a:gd name="connsiteX297" fmla="*/ 814996 w 11958436"/>
              <a:gd name="connsiteY297" fmla="*/ 2469039 h 4014456"/>
              <a:gd name="connsiteX298" fmla="*/ 959837 w 11958436"/>
              <a:gd name="connsiteY298" fmla="*/ 2476405 h 4014456"/>
              <a:gd name="connsiteX299" fmla="*/ 972132 w 11958436"/>
              <a:gd name="connsiteY299" fmla="*/ 2537440 h 4014456"/>
              <a:gd name="connsiteX300" fmla="*/ 1056561 w 11958436"/>
              <a:gd name="connsiteY300" fmla="*/ 2526678 h 4014456"/>
              <a:gd name="connsiteX301" fmla="*/ 1061919 w 11958436"/>
              <a:gd name="connsiteY301" fmla="*/ 2318839 h 4014456"/>
              <a:gd name="connsiteX302" fmla="*/ 1074596 w 11958436"/>
              <a:gd name="connsiteY302" fmla="*/ 2316209 h 4014456"/>
              <a:gd name="connsiteX303" fmla="*/ 1076797 w 11958436"/>
              <a:gd name="connsiteY303" fmla="*/ 2304204 h 4014456"/>
              <a:gd name="connsiteX304" fmla="*/ 1109659 w 11958436"/>
              <a:gd name="connsiteY304" fmla="*/ 2300425 h 4014456"/>
              <a:gd name="connsiteX305" fmla="*/ 1151896 w 11958436"/>
              <a:gd name="connsiteY305" fmla="*/ 2313005 h 4014456"/>
              <a:gd name="connsiteX306" fmla="*/ 1144292 w 11958436"/>
              <a:gd name="connsiteY306" fmla="*/ 2324870 h 4014456"/>
              <a:gd name="connsiteX307" fmla="*/ 1173230 w 11958436"/>
              <a:gd name="connsiteY307" fmla="*/ 2326542 h 4014456"/>
              <a:gd name="connsiteX308" fmla="*/ 1224268 w 11958436"/>
              <a:gd name="connsiteY308" fmla="*/ 2335632 h 4014456"/>
              <a:gd name="connsiteX309" fmla="*/ 1223932 w 11958436"/>
              <a:gd name="connsiteY309" fmla="*/ 2387866 h 4014456"/>
              <a:gd name="connsiteX310" fmla="*/ 1328638 w 11958436"/>
              <a:gd name="connsiteY310" fmla="*/ 2400254 h 4014456"/>
              <a:gd name="connsiteX311" fmla="*/ 1317782 w 11958436"/>
              <a:gd name="connsiteY311" fmla="*/ 2413600 h 4014456"/>
              <a:gd name="connsiteX312" fmla="*/ 1384605 w 11958436"/>
              <a:gd name="connsiteY312" fmla="*/ 2421205 h 4014456"/>
              <a:gd name="connsiteX313" fmla="*/ 1387571 w 11958436"/>
              <a:gd name="connsiteY313" fmla="*/ 2539640 h 4014456"/>
              <a:gd name="connsiteX314" fmla="*/ 1401108 w 11958436"/>
              <a:gd name="connsiteY314" fmla="*/ 2532750 h 4014456"/>
              <a:gd name="connsiteX315" fmla="*/ 1436171 w 11958436"/>
              <a:gd name="connsiteY315" fmla="*/ 2536483 h 4014456"/>
              <a:gd name="connsiteX316" fmla="*/ 1453581 w 11958436"/>
              <a:gd name="connsiteY316" fmla="*/ 2532993 h 4014456"/>
              <a:gd name="connsiteX317" fmla="*/ 1464250 w 11958436"/>
              <a:gd name="connsiteY317" fmla="*/ 2475686 h 4014456"/>
              <a:gd name="connsiteX318" fmla="*/ 1515816 w 11958436"/>
              <a:gd name="connsiteY318" fmla="*/ 2476116 h 4014456"/>
              <a:gd name="connsiteX319" fmla="*/ 1532221 w 11958436"/>
              <a:gd name="connsiteY319" fmla="*/ 2458370 h 4014456"/>
              <a:gd name="connsiteX320" fmla="*/ 1563650 w 11958436"/>
              <a:gd name="connsiteY320" fmla="*/ 2441913 h 4014456"/>
              <a:gd name="connsiteX321" fmla="*/ 1566471 w 11958436"/>
              <a:gd name="connsiteY321" fmla="*/ 2452914 h 4014456"/>
              <a:gd name="connsiteX322" fmla="*/ 1644776 w 11958436"/>
              <a:gd name="connsiteY322" fmla="*/ 2497543 h 4014456"/>
              <a:gd name="connsiteX323" fmla="*/ 1646499 w 11958436"/>
              <a:gd name="connsiteY323" fmla="*/ 2507969 h 4014456"/>
              <a:gd name="connsiteX324" fmla="*/ 1654777 w 11958436"/>
              <a:gd name="connsiteY324" fmla="*/ 2513663 h 4014456"/>
              <a:gd name="connsiteX325" fmla="*/ 1656449 w 11958436"/>
              <a:gd name="connsiteY325" fmla="*/ 2549109 h 4014456"/>
              <a:gd name="connsiteX326" fmla="*/ 1675106 w 11958436"/>
              <a:gd name="connsiteY326" fmla="*/ 2536385 h 4014456"/>
              <a:gd name="connsiteX327" fmla="*/ 1702611 w 11958436"/>
              <a:gd name="connsiteY327" fmla="*/ 2554369 h 4014456"/>
              <a:gd name="connsiteX328" fmla="*/ 1783209 w 11958436"/>
              <a:gd name="connsiteY328" fmla="*/ 2554943 h 4014456"/>
              <a:gd name="connsiteX329" fmla="*/ 1793588 w 11958436"/>
              <a:gd name="connsiteY329" fmla="*/ 2562072 h 4014456"/>
              <a:gd name="connsiteX330" fmla="*/ 1806649 w 11958436"/>
              <a:gd name="connsiteY330" fmla="*/ 2550160 h 4014456"/>
              <a:gd name="connsiteX331" fmla="*/ 1812628 w 11958436"/>
              <a:gd name="connsiteY331" fmla="*/ 2405416 h 4014456"/>
              <a:gd name="connsiteX332" fmla="*/ 1835587 w 11958436"/>
              <a:gd name="connsiteY332" fmla="*/ 2404888 h 4014456"/>
              <a:gd name="connsiteX333" fmla="*/ 1840899 w 11958436"/>
              <a:gd name="connsiteY333" fmla="*/ 2383699 h 4014456"/>
              <a:gd name="connsiteX334" fmla="*/ 1886341 w 11958436"/>
              <a:gd name="connsiteY334" fmla="*/ 2385755 h 4014456"/>
              <a:gd name="connsiteX335" fmla="*/ 1886149 w 11958436"/>
              <a:gd name="connsiteY335" fmla="*/ 2396709 h 4014456"/>
              <a:gd name="connsiteX336" fmla="*/ 1942400 w 11958436"/>
              <a:gd name="connsiteY336" fmla="*/ 2416319 h 4014456"/>
              <a:gd name="connsiteX337" fmla="*/ 1969284 w 11958436"/>
              <a:gd name="connsiteY337" fmla="*/ 2394794 h 4014456"/>
              <a:gd name="connsiteX338" fmla="*/ 2051176 w 11958436"/>
              <a:gd name="connsiteY338" fmla="*/ 2404982 h 4014456"/>
              <a:gd name="connsiteX339" fmla="*/ 2053712 w 11958436"/>
              <a:gd name="connsiteY339" fmla="*/ 2417608 h 4014456"/>
              <a:gd name="connsiteX340" fmla="*/ 2071603 w 11958436"/>
              <a:gd name="connsiteY340" fmla="*/ 2427796 h 4014456"/>
              <a:gd name="connsiteX341" fmla="*/ 2113934 w 11958436"/>
              <a:gd name="connsiteY341" fmla="*/ 2427460 h 4014456"/>
              <a:gd name="connsiteX342" fmla="*/ 2117092 w 11958436"/>
              <a:gd name="connsiteY342" fmla="*/ 2405458 h 4014456"/>
              <a:gd name="connsiteX343" fmla="*/ 2234859 w 11958436"/>
              <a:gd name="connsiteY343" fmla="*/ 2409905 h 4014456"/>
              <a:gd name="connsiteX344" fmla="*/ 2238162 w 11958436"/>
              <a:gd name="connsiteY344" fmla="*/ 2465442 h 4014456"/>
              <a:gd name="connsiteX345" fmla="*/ 2261551 w 11958436"/>
              <a:gd name="connsiteY345" fmla="*/ 2472855 h 4014456"/>
              <a:gd name="connsiteX346" fmla="*/ 2264662 w 11958436"/>
              <a:gd name="connsiteY346" fmla="*/ 2498253 h 4014456"/>
              <a:gd name="connsiteX347" fmla="*/ 2334306 w 11958436"/>
              <a:gd name="connsiteY347" fmla="*/ 2504952 h 4014456"/>
              <a:gd name="connsiteX348" fmla="*/ 2334880 w 11958436"/>
              <a:gd name="connsiteY348" fmla="*/ 2605496 h 4014456"/>
              <a:gd name="connsiteX349" fmla="*/ 2349567 w 11958436"/>
              <a:gd name="connsiteY349" fmla="*/ 2652232 h 4014456"/>
              <a:gd name="connsiteX350" fmla="*/ 2370755 w 11958436"/>
              <a:gd name="connsiteY350" fmla="*/ 2651129 h 4014456"/>
              <a:gd name="connsiteX351" fmla="*/ 2378407 w 11958436"/>
              <a:gd name="connsiteY351" fmla="*/ 2633383 h 4014456"/>
              <a:gd name="connsiteX352" fmla="*/ 2414567 w 11958436"/>
              <a:gd name="connsiteY352" fmla="*/ 2641324 h 4014456"/>
              <a:gd name="connsiteX353" fmla="*/ 2446187 w 11958436"/>
              <a:gd name="connsiteY353" fmla="*/ 2643763 h 4014456"/>
              <a:gd name="connsiteX354" fmla="*/ 2460729 w 11958436"/>
              <a:gd name="connsiteY354" fmla="*/ 2434299 h 4014456"/>
              <a:gd name="connsiteX355" fmla="*/ 2505933 w 11958436"/>
              <a:gd name="connsiteY355" fmla="*/ 2427026 h 4014456"/>
              <a:gd name="connsiteX356" fmla="*/ 2511674 w 11958436"/>
              <a:gd name="connsiteY356" fmla="*/ 2407700 h 4014456"/>
              <a:gd name="connsiteX357" fmla="*/ 2540850 w 11958436"/>
              <a:gd name="connsiteY357" fmla="*/ 2417221 h 4014456"/>
              <a:gd name="connsiteX358" fmla="*/ 2550081 w 11958436"/>
              <a:gd name="connsiteY358" fmla="*/ 2440226 h 4014456"/>
              <a:gd name="connsiteX359" fmla="*/ 2559601 w 11958436"/>
              <a:gd name="connsiteY359" fmla="*/ 2418318 h 4014456"/>
              <a:gd name="connsiteX360" fmla="*/ 2585190 w 11958436"/>
              <a:gd name="connsiteY360" fmla="*/ 2420135 h 4014456"/>
              <a:gd name="connsiteX361" fmla="*/ 2594757 w 11958436"/>
              <a:gd name="connsiteY361" fmla="*/ 2449555 h 4014456"/>
              <a:gd name="connsiteX362" fmla="*/ 2614035 w 11958436"/>
              <a:gd name="connsiteY362" fmla="*/ 2471893 h 4014456"/>
              <a:gd name="connsiteX363" fmla="*/ 2614082 w 11958436"/>
              <a:gd name="connsiteY363" fmla="*/ 2532643 h 4014456"/>
              <a:gd name="connsiteX364" fmla="*/ 2637569 w 11958436"/>
              <a:gd name="connsiteY364" fmla="*/ 2540486 h 4014456"/>
              <a:gd name="connsiteX365" fmla="*/ 2642880 w 11958436"/>
              <a:gd name="connsiteY365" fmla="*/ 2558568 h 4014456"/>
              <a:gd name="connsiteX366" fmla="*/ 2656801 w 11958436"/>
              <a:gd name="connsiteY366" fmla="*/ 2533740 h 4014456"/>
              <a:gd name="connsiteX367" fmla="*/ 2696408 w 11958436"/>
              <a:gd name="connsiteY367" fmla="*/ 2532736 h 4014456"/>
              <a:gd name="connsiteX368" fmla="*/ 2696646 w 11958436"/>
              <a:gd name="connsiteY368" fmla="*/ 2512935 h 4014456"/>
              <a:gd name="connsiteX369" fmla="*/ 2702719 w 11958436"/>
              <a:gd name="connsiteY369" fmla="*/ 2433673 h 4014456"/>
              <a:gd name="connsiteX370" fmla="*/ 2716784 w 11958436"/>
              <a:gd name="connsiteY370" fmla="*/ 2432668 h 4014456"/>
              <a:gd name="connsiteX371" fmla="*/ 2719512 w 11958436"/>
              <a:gd name="connsiteY371" fmla="*/ 2418846 h 4014456"/>
              <a:gd name="connsiteX372" fmla="*/ 2824938 w 11958436"/>
              <a:gd name="connsiteY372" fmla="*/ 2423821 h 4014456"/>
              <a:gd name="connsiteX373" fmla="*/ 2826662 w 11958436"/>
              <a:gd name="connsiteY373" fmla="*/ 2436830 h 4014456"/>
              <a:gd name="connsiteX374" fmla="*/ 2868946 w 11958436"/>
              <a:gd name="connsiteY374" fmla="*/ 2448168 h 4014456"/>
              <a:gd name="connsiteX375" fmla="*/ 2869904 w 11958436"/>
              <a:gd name="connsiteY375" fmla="*/ 2596550 h 4014456"/>
              <a:gd name="connsiteX376" fmla="*/ 2888224 w 11958436"/>
              <a:gd name="connsiteY376" fmla="*/ 2589184 h 4014456"/>
              <a:gd name="connsiteX377" fmla="*/ 2917784 w 11958436"/>
              <a:gd name="connsiteY377" fmla="*/ 2573923 h 4014456"/>
              <a:gd name="connsiteX378" fmla="*/ 2929406 w 11958436"/>
              <a:gd name="connsiteY378" fmla="*/ 2589660 h 4014456"/>
              <a:gd name="connsiteX379" fmla="*/ 2976712 w 11958436"/>
              <a:gd name="connsiteY379" fmla="*/ 2600951 h 4014456"/>
              <a:gd name="connsiteX380" fmla="*/ 2980398 w 11958436"/>
              <a:gd name="connsiteY380" fmla="*/ 2497248 h 4014456"/>
              <a:gd name="connsiteX381" fmla="*/ 2991735 w 11958436"/>
              <a:gd name="connsiteY381" fmla="*/ 2483711 h 4014456"/>
              <a:gd name="connsiteX382" fmla="*/ 2994318 w 11958436"/>
              <a:gd name="connsiteY382" fmla="*/ 2303377 h 4014456"/>
              <a:gd name="connsiteX383" fmla="*/ 3142841 w 11958436"/>
              <a:gd name="connsiteY383" fmla="*/ 2315051 h 4014456"/>
              <a:gd name="connsiteX384" fmla="*/ 3147862 w 11958436"/>
              <a:gd name="connsiteY384" fmla="*/ 2474766 h 4014456"/>
              <a:gd name="connsiteX385" fmla="*/ 3161829 w 11958436"/>
              <a:gd name="connsiteY385" fmla="*/ 2476629 h 4014456"/>
              <a:gd name="connsiteX386" fmla="*/ 3162259 w 11958436"/>
              <a:gd name="connsiteY386" fmla="*/ 2657730 h 4014456"/>
              <a:gd name="connsiteX387" fmla="*/ 3194355 w 11958436"/>
              <a:gd name="connsiteY387" fmla="*/ 2658066 h 4014456"/>
              <a:gd name="connsiteX388" fmla="*/ 3195360 w 11958436"/>
              <a:gd name="connsiteY388" fmla="*/ 2595836 h 4014456"/>
              <a:gd name="connsiteX389" fmla="*/ 3245109 w 11958436"/>
              <a:gd name="connsiteY389" fmla="*/ 2575123 h 4014456"/>
              <a:gd name="connsiteX390" fmla="*/ 3233627 w 11958436"/>
              <a:gd name="connsiteY390" fmla="*/ 2561875 h 4014456"/>
              <a:gd name="connsiteX391" fmla="*/ 3234678 w 11958436"/>
              <a:gd name="connsiteY391" fmla="*/ 2514518 h 4014456"/>
              <a:gd name="connsiteX392" fmla="*/ 3288253 w 11958436"/>
              <a:gd name="connsiteY392" fmla="*/ 2506960 h 4014456"/>
              <a:gd name="connsiteX393" fmla="*/ 3313748 w 11958436"/>
              <a:gd name="connsiteY393" fmla="*/ 2498827 h 4014456"/>
              <a:gd name="connsiteX394" fmla="*/ 3320638 w 11958436"/>
              <a:gd name="connsiteY394" fmla="*/ 2508539 h 4014456"/>
              <a:gd name="connsiteX395" fmla="*/ 3348718 w 11958436"/>
              <a:gd name="connsiteY395" fmla="*/ 2513705 h 4014456"/>
              <a:gd name="connsiteX396" fmla="*/ 3355416 w 11958436"/>
              <a:gd name="connsiteY396" fmla="*/ 2512892 h 4014456"/>
              <a:gd name="connsiteX397" fmla="*/ 3391628 w 11958436"/>
              <a:gd name="connsiteY397" fmla="*/ 2523749 h 4014456"/>
              <a:gd name="connsiteX398" fmla="*/ 3391534 w 11958436"/>
              <a:gd name="connsiteY398" fmla="*/ 2567518 h 4014456"/>
              <a:gd name="connsiteX399" fmla="*/ 3383883 w 11958436"/>
              <a:gd name="connsiteY399" fmla="*/ 2576174 h 4014456"/>
              <a:gd name="connsiteX400" fmla="*/ 3387185 w 11958436"/>
              <a:gd name="connsiteY400" fmla="*/ 2661607 h 4014456"/>
              <a:gd name="connsiteX401" fmla="*/ 3407515 w 11958436"/>
              <a:gd name="connsiteY401" fmla="*/ 2660364 h 4014456"/>
              <a:gd name="connsiteX402" fmla="*/ 3413494 w 11958436"/>
              <a:gd name="connsiteY402" fmla="*/ 2629557 h 4014456"/>
              <a:gd name="connsiteX403" fmla="*/ 3457502 w 11958436"/>
              <a:gd name="connsiteY403" fmla="*/ 2631664 h 4014456"/>
              <a:gd name="connsiteX404" fmla="*/ 3469507 w 11958436"/>
              <a:gd name="connsiteY404" fmla="*/ 2652087 h 4014456"/>
              <a:gd name="connsiteX405" fmla="*/ 3477686 w 11958436"/>
              <a:gd name="connsiteY405" fmla="*/ 2680694 h 4014456"/>
              <a:gd name="connsiteX406" fmla="*/ 3491943 w 11958436"/>
              <a:gd name="connsiteY406" fmla="*/ 2460705 h 4014456"/>
              <a:gd name="connsiteX407" fmla="*/ 3518588 w 11958436"/>
              <a:gd name="connsiteY407" fmla="*/ 2447644 h 4014456"/>
              <a:gd name="connsiteX408" fmla="*/ 3596603 w 11958436"/>
              <a:gd name="connsiteY408" fmla="*/ 2447743 h 4014456"/>
              <a:gd name="connsiteX409" fmla="*/ 3599279 w 11958436"/>
              <a:gd name="connsiteY409" fmla="*/ 2516382 h 4014456"/>
              <a:gd name="connsiteX410" fmla="*/ 3606739 w 11958436"/>
              <a:gd name="connsiteY410" fmla="*/ 2523272 h 4014456"/>
              <a:gd name="connsiteX411" fmla="*/ 3605305 w 11958436"/>
              <a:gd name="connsiteY411" fmla="*/ 2599330 h 4014456"/>
              <a:gd name="connsiteX412" fmla="*/ 3659786 w 11958436"/>
              <a:gd name="connsiteY412" fmla="*/ 2609854 h 4014456"/>
              <a:gd name="connsiteX413" fmla="*/ 3708050 w 11958436"/>
              <a:gd name="connsiteY413" fmla="*/ 2620523 h 4014456"/>
              <a:gd name="connsiteX414" fmla="*/ 3713553 w 11958436"/>
              <a:gd name="connsiteY414" fmla="*/ 2628081 h 4014456"/>
              <a:gd name="connsiteX415" fmla="*/ 3761293 w 11958436"/>
              <a:gd name="connsiteY415" fmla="*/ 2634537 h 4014456"/>
              <a:gd name="connsiteX416" fmla="*/ 3766413 w 11958436"/>
              <a:gd name="connsiteY416" fmla="*/ 2373890 h 4014456"/>
              <a:gd name="connsiteX417" fmla="*/ 3797934 w 11958436"/>
              <a:gd name="connsiteY417" fmla="*/ 2361165 h 4014456"/>
              <a:gd name="connsiteX418" fmla="*/ 3840985 w 11958436"/>
              <a:gd name="connsiteY418" fmla="*/ 2370825 h 4014456"/>
              <a:gd name="connsiteX419" fmla="*/ 3901253 w 11958436"/>
              <a:gd name="connsiteY419" fmla="*/ 2379196 h 4014456"/>
              <a:gd name="connsiteX420" fmla="*/ 3899721 w 11958436"/>
              <a:gd name="connsiteY420" fmla="*/ 2532549 h 4014456"/>
              <a:gd name="connsiteX421" fmla="*/ 3928468 w 11958436"/>
              <a:gd name="connsiteY421" fmla="*/ 2534988 h 4014456"/>
              <a:gd name="connsiteX422" fmla="*/ 3934256 w 11958436"/>
              <a:gd name="connsiteY422" fmla="*/ 2525230 h 4014456"/>
              <a:gd name="connsiteX423" fmla="*/ 3988452 w 11958436"/>
              <a:gd name="connsiteY423" fmla="*/ 2524991 h 4014456"/>
              <a:gd name="connsiteX424" fmla="*/ 3989218 w 11958436"/>
              <a:gd name="connsiteY424" fmla="*/ 2276303 h 4014456"/>
              <a:gd name="connsiteX425" fmla="*/ 4008496 w 11958436"/>
              <a:gd name="connsiteY425" fmla="*/ 2264774 h 4014456"/>
              <a:gd name="connsiteX426" fmla="*/ 4009071 w 11958436"/>
              <a:gd name="connsiteY426" fmla="*/ 2230286 h 4014456"/>
              <a:gd name="connsiteX427" fmla="*/ 4023421 w 11958436"/>
              <a:gd name="connsiteY427" fmla="*/ 2120030 h 4014456"/>
              <a:gd name="connsiteX428" fmla="*/ 4035281 w 11958436"/>
              <a:gd name="connsiteY428" fmla="*/ 2063204 h 4014456"/>
              <a:gd name="connsiteX429" fmla="*/ 4058385 w 11958436"/>
              <a:gd name="connsiteY429" fmla="*/ 2043258 h 4014456"/>
              <a:gd name="connsiteX430" fmla="*/ 4064794 w 11958436"/>
              <a:gd name="connsiteY430" fmla="*/ 2043926 h 4014456"/>
              <a:gd name="connsiteX431" fmla="*/ 4103253 w 11958436"/>
              <a:gd name="connsiteY431" fmla="*/ 2014796 h 4014456"/>
              <a:gd name="connsiteX432" fmla="*/ 4122671 w 11958436"/>
              <a:gd name="connsiteY432" fmla="*/ 1909132 h 4014456"/>
              <a:gd name="connsiteX433" fmla="*/ 4125301 w 11958436"/>
              <a:gd name="connsiteY433" fmla="*/ 1947543 h 4014456"/>
              <a:gd name="connsiteX434" fmla="*/ 4128459 w 11958436"/>
              <a:gd name="connsiteY434" fmla="*/ 2024316 h 4014456"/>
              <a:gd name="connsiteX435" fmla="*/ 4134583 w 11958436"/>
              <a:gd name="connsiteY435" fmla="*/ 2013268 h 4014456"/>
              <a:gd name="connsiteX436" fmla="*/ 4146826 w 11958436"/>
              <a:gd name="connsiteY436" fmla="*/ 2019439 h 4014456"/>
              <a:gd name="connsiteX437" fmla="*/ 4135536 w 11958436"/>
              <a:gd name="connsiteY437" fmla="*/ 2018626 h 4014456"/>
              <a:gd name="connsiteX438" fmla="*/ 4193366 w 11958436"/>
              <a:gd name="connsiteY438" fmla="*/ 2072775 h 4014456"/>
              <a:gd name="connsiteX439" fmla="*/ 4196141 w 11958436"/>
              <a:gd name="connsiteY439" fmla="*/ 2122856 h 4014456"/>
              <a:gd name="connsiteX440" fmla="*/ 4203652 w 11958436"/>
              <a:gd name="connsiteY440" fmla="*/ 2129601 h 4014456"/>
              <a:gd name="connsiteX441" fmla="*/ 4208772 w 11958436"/>
              <a:gd name="connsiteY441" fmla="*/ 2226082 h 4014456"/>
              <a:gd name="connsiteX442" fmla="*/ 4236468 w 11958436"/>
              <a:gd name="connsiteY442" fmla="*/ 2233976 h 4014456"/>
              <a:gd name="connsiteX443" fmla="*/ 4237617 w 11958436"/>
              <a:gd name="connsiteY443" fmla="*/ 2372409 h 4014456"/>
              <a:gd name="connsiteX444" fmla="*/ 4342468 w 11958436"/>
              <a:gd name="connsiteY444" fmla="*/ 2361548 h 4014456"/>
              <a:gd name="connsiteX445" fmla="*/ 4353661 w 11958436"/>
              <a:gd name="connsiteY445" fmla="*/ 2285636 h 4014456"/>
              <a:gd name="connsiteX446" fmla="*/ 4424552 w 11958436"/>
              <a:gd name="connsiteY446" fmla="*/ 2274537 h 4014456"/>
              <a:gd name="connsiteX447" fmla="*/ 4424360 w 11958436"/>
              <a:gd name="connsiteY447" fmla="*/ 2253012 h 4014456"/>
              <a:gd name="connsiteX448" fmla="*/ 4516823 w 11958436"/>
              <a:gd name="connsiteY448" fmla="*/ 2257650 h 4014456"/>
              <a:gd name="connsiteX449" fmla="*/ 4515245 w 11958436"/>
              <a:gd name="connsiteY449" fmla="*/ 2236555 h 4014456"/>
              <a:gd name="connsiteX450" fmla="*/ 4532514 w 11958436"/>
              <a:gd name="connsiteY450" fmla="*/ 2237942 h 4014456"/>
              <a:gd name="connsiteX451" fmla="*/ 4538587 w 11958436"/>
              <a:gd name="connsiteY451" fmla="*/ 2252960 h 4014456"/>
              <a:gd name="connsiteX452" fmla="*/ 4548252 w 11958436"/>
              <a:gd name="connsiteY452" fmla="*/ 2237559 h 4014456"/>
              <a:gd name="connsiteX453" fmla="*/ 4562985 w 11958436"/>
              <a:gd name="connsiteY453" fmla="*/ 2241338 h 4014456"/>
              <a:gd name="connsiteX454" fmla="*/ 4564087 w 11958436"/>
              <a:gd name="connsiteY454" fmla="*/ 2255450 h 4014456"/>
              <a:gd name="connsiteX455" fmla="*/ 4687736 w 11958436"/>
              <a:gd name="connsiteY455" fmla="*/ 2255735 h 4014456"/>
              <a:gd name="connsiteX456" fmla="*/ 4694910 w 11958436"/>
              <a:gd name="connsiteY456" fmla="*/ 2229141 h 4014456"/>
              <a:gd name="connsiteX457" fmla="*/ 4701656 w 11958436"/>
              <a:gd name="connsiteY457" fmla="*/ 2303382 h 4014456"/>
              <a:gd name="connsiteX458" fmla="*/ 4770249 w 11958436"/>
              <a:gd name="connsiteY458" fmla="*/ 2309454 h 4014456"/>
              <a:gd name="connsiteX459" fmla="*/ 4771206 w 11958436"/>
              <a:gd name="connsiteY459" fmla="*/ 2332414 h 4014456"/>
              <a:gd name="connsiteX460" fmla="*/ 4941684 w 11958436"/>
              <a:gd name="connsiteY460" fmla="*/ 2408948 h 4014456"/>
              <a:gd name="connsiteX461" fmla="*/ 4960149 w 11958436"/>
              <a:gd name="connsiteY461" fmla="*/ 2409093 h 4014456"/>
              <a:gd name="connsiteX462" fmla="*/ 4964648 w 11958436"/>
              <a:gd name="connsiteY462" fmla="*/ 2069328 h 4014456"/>
              <a:gd name="connsiteX463" fmla="*/ 4984211 w 11958436"/>
              <a:gd name="connsiteY463" fmla="*/ 2055552 h 4014456"/>
              <a:gd name="connsiteX464" fmla="*/ 5056153 w 11958436"/>
              <a:gd name="connsiteY464" fmla="*/ 2093819 h 4014456"/>
              <a:gd name="connsiteX465" fmla="*/ 5060890 w 11958436"/>
              <a:gd name="connsiteY465" fmla="*/ 1252712 h 4014456"/>
              <a:gd name="connsiteX466" fmla="*/ 5033815 w 11958436"/>
              <a:gd name="connsiteY466" fmla="*/ 1235442 h 4014456"/>
              <a:gd name="connsiteX467" fmla="*/ 5022959 w 11958436"/>
              <a:gd name="connsiteY467" fmla="*/ 1226067 h 4014456"/>
              <a:gd name="connsiteX468" fmla="*/ 5013776 w 11958436"/>
              <a:gd name="connsiteY468" fmla="*/ 1095865 h 4014456"/>
              <a:gd name="connsiteX469" fmla="*/ 5112694 w 11958436"/>
              <a:gd name="connsiteY469" fmla="*/ 1006321 h 4014456"/>
              <a:gd name="connsiteX470" fmla="*/ 5117908 w 11958436"/>
              <a:gd name="connsiteY470" fmla="*/ 937200 h 4014456"/>
              <a:gd name="connsiteX471" fmla="*/ 5109584 w 11958436"/>
              <a:gd name="connsiteY471" fmla="*/ 930791 h 4014456"/>
              <a:gd name="connsiteX472" fmla="*/ 5121448 w 11958436"/>
              <a:gd name="connsiteY472" fmla="*/ 774281 h 4014456"/>
              <a:gd name="connsiteX473" fmla="*/ 5115469 w 11958436"/>
              <a:gd name="connsiteY473" fmla="*/ 690525 h 4014456"/>
              <a:gd name="connsiteX474" fmla="*/ 5112788 w 11958436"/>
              <a:gd name="connsiteY474" fmla="*/ 668332 h 4014456"/>
              <a:gd name="connsiteX475" fmla="*/ 5133309 w 11958436"/>
              <a:gd name="connsiteY475" fmla="*/ 664076 h 4014456"/>
              <a:gd name="connsiteX476" fmla="*/ 5130057 w 11958436"/>
              <a:gd name="connsiteY476" fmla="*/ 651497 h 4014456"/>
              <a:gd name="connsiteX477" fmla="*/ 5128908 w 11958436"/>
              <a:gd name="connsiteY477" fmla="*/ 504123 h 4014456"/>
              <a:gd name="connsiteX478" fmla="*/ 5141871 w 11958436"/>
              <a:gd name="connsiteY478" fmla="*/ 483126 h 4014456"/>
              <a:gd name="connsiteX479" fmla="*/ 5131062 w 11958436"/>
              <a:gd name="connsiteY479" fmla="*/ 308771 h 4014456"/>
              <a:gd name="connsiteX480" fmla="*/ 5143114 w 11958436"/>
              <a:gd name="connsiteY480" fmla="*/ 301259 h 4014456"/>
              <a:gd name="connsiteX481" fmla="*/ 5146748 w 11958436"/>
              <a:gd name="connsiteY481" fmla="*/ 74768 h 4014456"/>
              <a:gd name="connsiteX482" fmla="*/ 5153451 w 11958436"/>
              <a:gd name="connsiteY482" fmla="*/ 0 h 4014456"/>
              <a:gd name="connsiteX483" fmla="*/ 8017590 w 11958436"/>
              <a:gd name="connsiteY483" fmla="*/ 1126102 h 4014456"/>
              <a:gd name="connsiteX484" fmla="*/ 8041984 w 11958436"/>
              <a:gd name="connsiteY484" fmla="*/ 1223778 h 4014456"/>
              <a:gd name="connsiteX485" fmla="*/ 8157887 w 11958436"/>
              <a:gd name="connsiteY485" fmla="*/ 1196227 h 4014456"/>
              <a:gd name="connsiteX486" fmla="*/ 8183958 w 11958436"/>
              <a:gd name="connsiteY486" fmla="*/ 1085635 h 4014456"/>
              <a:gd name="connsiteX487" fmla="*/ 8017590 w 11958436"/>
              <a:gd name="connsiteY487" fmla="*/ 1126102 h 4014456"/>
              <a:gd name="connsiteX488" fmla="*/ 5115614 w 11958436"/>
              <a:gd name="connsiteY488" fmla="*/ 1281753 h 4014456"/>
              <a:gd name="connsiteX489" fmla="*/ 5118197 w 11958436"/>
              <a:gd name="connsiteY489" fmla="*/ 1357474 h 4014456"/>
              <a:gd name="connsiteX490" fmla="*/ 5134556 w 11958436"/>
              <a:gd name="connsiteY490" fmla="*/ 1353648 h 4014456"/>
              <a:gd name="connsiteX491" fmla="*/ 5115614 w 11958436"/>
              <a:gd name="connsiteY491" fmla="*/ 1281753 h 4014456"/>
              <a:gd name="connsiteX492" fmla="*/ 5115231 w 11958436"/>
              <a:gd name="connsiteY492" fmla="*/ 1427118 h 4014456"/>
              <a:gd name="connsiteX493" fmla="*/ 5114563 w 11958436"/>
              <a:gd name="connsiteY493" fmla="*/ 1492604 h 4014456"/>
              <a:gd name="connsiteX494" fmla="*/ 5131879 w 11958436"/>
              <a:gd name="connsiteY494" fmla="*/ 1486242 h 4014456"/>
              <a:gd name="connsiteX495" fmla="*/ 5132598 w 11958436"/>
              <a:gd name="connsiteY495" fmla="*/ 1436974 h 4014456"/>
              <a:gd name="connsiteX496" fmla="*/ 5115231 w 11958436"/>
              <a:gd name="connsiteY496" fmla="*/ 1427118 h 4014456"/>
              <a:gd name="connsiteX497" fmla="*/ 5114656 w 11958436"/>
              <a:gd name="connsiteY497" fmla="*/ 1560861 h 4014456"/>
              <a:gd name="connsiteX498" fmla="*/ 5114895 w 11958436"/>
              <a:gd name="connsiteY498" fmla="*/ 1629645 h 4014456"/>
              <a:gd name="connsiteX499" fmla="*/ 5130586 w 11958436"/>
              <a:gd name="connsiteY499" fmla="*/ 1574062 h 4014456"/>
              <a:gd name="connsiteX500" fmla="*/ 5114656 w 11958436"/>
              <a:gd name="connsiteY500" fmla="*/ 1560861 h 4014456"/>
              <a:gd name="connsiteX501" fmla="*/ 5113989 w 11958436"/>
              <a:gd name="connsiteY501" fmla="*/ 1695660 h 4014456"/>
              <a:gd name="connsiteX502" fmla="*/ 5113605 w 11958436"/>
              <a:gd name="connsiteY502" fmla="*/ 1764014 h 4014456"/>
              <a:gd name="connsiteX503" fmla="*/ 5130109 w 11958436"/>
              <a:gd name="connsiteY503" fmla="*/ 1705465 h 4014456"/>
              <a:gd name="connsiteX504" fmla="*/ 5113989 w 11958436"/>
              <a:gd name="connsiteY504" fmla="*/ 1695660 h 4014456"/>
              <a:gd name="connsiteX505" fmla="*/ 5111788 w 11958436"/>
              <a:gd name="connsiteY505" fmla="*/ 1829547 h 4014456"/>
              <a:gd name="connsiteX506" fmla="*/ 5111643 w 11958436"/>
              <a:gd name="connsiteY506" fmla="*/ 1897664 h 4014456"/>
              <a:gd name="connsiteX507" fmla="*/ 5130441 w 11958436"/>
              <a:gd name="connsiteY507" fmla="*/ 1894506 h 4014456"/>
              <a:gd name="connsiteX508" fmla="*/ 5130441 w 11958436"/>
              <a:gd name="connsiteY508" fmla="*/ 1837105 h 4014456"/>
              <a:gd name="connsiteX509" fmla="*/ 5111788 w 11958436"/>
              <a:gd name="connsiteY509" fmla="*/ 1829547 h 4014456"/>
              <a:gd name="connsiteX510" fmla="*/ 5111214 w 11958436"/>
              <a:gd name="connsiteY510" fmla="*/ 1964150 h 4014456"/>
              <a:gd name="connsiteX511" fmla="*/ 5110733 w 11958436"/>
              <a:gd name="connsiteY511" fmla="*/ 2038437 h 4014456"/>
              <a:gd name="connsiteX512" fmla="*/ 5130202 w 11958436"/>
              <a:gd name="connsiteY512" fmla="*/ 2037624 h 4014456"/>
              <a:gd name="connsiteX513" fmla="*/ 5130347 w 11958436"/>
              <a:gd name="connsiteY513" fmla="*/ 1972236 h 4014456"/>
              <a:gd name="connsiteX514" fmla="*/ 5111214 w 11958436"/>
              <a:gd name="connsiteY514" fmla="*/ 1964150 h 4014456"/>
              <a:gd name="connsiteX515" fmla="*/ 5204442 w 11958436"/>
              <a:gd name="connsiteY515" fmla="*/ 2392930 h 4014456"/>
              <a:gd name="connsiteX516" fmla="*/ 5203677 w 11958436"/>
              <a:gd name="connsiteY516" fmla="*/ 2597274 h 4014456"/>
              <a:gd name="connsiteX517" fmla="*/ 5221087 w 11958436"/>
              <a:gd name="connsiteY517" fmla="*/ 2588712 h 4014456"/>
              <a:gd name="connsiteX518" fmla="*/ 5204442 w 11958436"/>
              <a:gd name="connsiteY518" fmla="*/ 2392930 h 4014456"/>
              <a:gd name="connsiteX519" fmla="*/ 5203532 w 11958436"/>
              <a:gd name="connsiteY519" fmla="*/ 2642768 h 4014456"/>
              <a:gd name="connsiteX520" fmla="*/ 5219223 w 11958436"/>
              <a:gd name="connsiteY520" fmla="*/ 2642240 h 4014456"/>
              <a:gd name="connsiteX521" fmla="*/ 5219461 w 11958436"/>
              <a:gd name="connsiteY521" fmla="*/ 2623345 h 4014456"/>
              <a:gd name="connsiteX522" fmla="*/ 5203532 w 11958436"/>
              <a:gd name="connsiteY522" fmla="*/ 2642768 h 401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</a:cxnLst>
            <a:rect l="l" t="t" r="r" b="b"/>
            <a:pathLst>
              <a:path w="11958436" h="4014456">
                <a:moveTo>
                  <a:pt x="5153451" y="0"/>
                </a:moveTo>
                <a:cubicBezTo>
                  <a:pt x="5160406" y="17812"/>
                  <a:pt x="5156492" y="275422"/>
                  <a:pt x="5156418" y="304510"/>
                </a:cubicBezTo>
                <a:cubicBezTo>
                  <a:pt x="5161056" y="307906"/>
                  <a:pt x="5165746" y="311349"/>
                  <a:pt x="5170530" y="314796"/>
                </a:cubicBezTo>
                <a:cubicBezTo>
                  <a:pt x="5153535" y="345305"/>
                  <a:pt x="5165751" y="315782"/>
                  <a:pt x="5160771" y="448348"/>
                </a:cubicBezTo>
                <a:cubicBezTo>
                  <a:pt x="5160626" y="464613"/>
                  <a:pt x="5154456" y="481304"/>
                  <a:pt x="5160818" y="497139"/>
                </a:cubicBezTo>
                <a:cubicBezTo>
                  <a:pt x="5163546" y="495224"/>
                  <a:pt x="5168997" y="491398"/>
                  <a:pt x="5171772" y="489488"/>
                </a:cubicBezTo>
                <a:cubicBezTo>
                  <a:pt x="5163849" y="516380"/>
                  <a:pt x="5165540" y="665992"/>
                  <a:pt x="5165699" y="670780"/>
                </a:cubicBezTo>
                <a:cubicBezTo>
                  <a:pt x="5169380" y="671209"/>
                  <a:pt x="5176700" y="672167"/>
                  <a:pt x="5180386" y="672597"/>
                </a:cubicBezTo>
                <a:cubicBezTo>
                  <a:pt x="5180578" y="679627"/>
                  <a:pt x="5180862" y="686662"/>
                  <a:pt x="5181198" y="693692"/>
                </a:cubicBezTo>
                <a:cubicBezTo>
                  <a:pt x="5200332" y="717562"/>
                  <a:pt x="5202196" y="756161"/>
                  <a:pt x="5175887" y="775631"/>
                </a:cubicBezTo>
                <a:cubicBezTo>
                  <a:pt x="5171875" y="965658"/>
                  <a:pt x="5185543" y="920664"/>
                  <a:pt x="5175219" y="946683"/>
                </a:cubicBezTo>
                <a:cubicBezTo>
                  <a:pt x="5175457" y="969357"/>
                  <a:pt x="5173542" y="992844"/>
                  <a:pt x="5181965" y="1014463"/>
                </a:cubicBezTo>
                <a:cubicBezTo>
                  <a:pt x="5236123" y="1035035"/>
                  <a:pt x="5248217" y="1058663"/>
                  <a:pt x="5270266" y="1095687"/>
                </a:cubicBezTo>
                <a:cubicBezTo>
                  <a:pt x="5297976" y="1199772"/>
                  <a:pt x="5262670" y="1192933"/>
                  <a:pt x="5265959" y="1237226"/>
                </a:cubicBezTo>
                <a:cubicBezTo>
                  <a:pt x="5247446" y="1249278"/>
                  <a:pt x="5227930" y="1260092"/>
                  <a:pt x="5211571" y="1275157"/>
                </a:cubicBezTo>
                <a:cubicBezTo>
                  <a:pt x="5211571" y="1275157"/>
                  <a:pt x="5209133" y="2090750"/>
                  <a:pt x="5209133" y="2091059"/>
                </a:cubicBezTo>
                <a:cubicBezTo>
                  <a:pt x="5215924" y="2094983"/>
                  <a:pt x="5222670" y="2099145"/>
                  <a:pt x="5229415" y="2103447"/>
                </a:cubicBezTo>
                <a:cubicBezTo>
                  <a:pt x="5247689" y="2096893"/>
                  <a:pt x="5265818" y="2084841"/>
                  <a:pt x="5286148" y="2089288"/>
                </a:cubicBezTo>
                <a:cubicBezTo>
                  <a:pt x="5319103" y="2095221"/>
                  <a:pt x="5352970" y="2091918"/>
                  <a:pt x="5385879" y="2098948"/>
                </a:cubicBezTo>
                <a:cubicBezTo>
                  <a:pt x="5386118" y="2078712"/>
                  <a:pt x="5386024" y="2058575"/>
                  <a:pt x="5386169" y="2038390"/>
                </a:cubicBezTo>
                <a:cubicBezTo>
                  <a:pt x="5394587" y="2034326"/>
                  <a:pt x="5402911" y="2029590"/>
                  <a:pt x="5408413" y="2021742"/>
                </a:cubicBezTo>
                <a:cubicBezTo>
                  <a:pt x="5414440" y="2021265"/>
                  <a:pt x="5420564" y="2020929"/>
                  <a:pt x="5426781" y="2020639"/>
                </a:cubicBezTo>
                <a:cubicBezTo>
                  <a:pt x="5435871" y="2002365"/>
                  <a:pt x="5448353" y="1986296"/>
                  <a:pt x="5459788" y="1969503"/>
                </a:cubicBezTo>
                <a:cubicBezTo>
                  <a:pt x="5468014" y="1967158"/>
                  <a:pt x="5476292" y="1964911"/>
                  <a:pt x="5484709" y="1962758"/>
                </a:cubicBezTo>
                <a:cubicBezTo>
                  <a:pt x="5486335" y="1961562"/>
                  <a:pt x="5489638" y="1959217"/>
                  <a:pt x="5491310" y="1958068"/>
                </a:cubicBezTo>
                <a:cubicBezTo>
                  <a:pt x="5504562" y="1959409"/>
                  <a:pt x="5517572" y="1956536"/>
                  <a:pt x="5530437" y="1953429"/>
                </a:cubicBezTo>
                <a:cubicBezTo>
                  <a:pt x="5538709" y="1962421"/>
                  <a:pt x="5549906" y="1967251"/>
                  <a:pt x="5560860" y="1958932"/>
                </a:cubicBezTo>
                <a:cubicBezTo>
                  <a:pt x="5561061" y="1960170"/>
                  <a:pt x="5559193" y="2141691"/>
                  <a:pt x="5566311" y="2203795"/>
                </a:cubicBezTo>
                <a:cubicBezTo>
                  <a:pt x="5578172" y="2189398"/>
                  <a:pt x="5574584" y="2169400"/>
                  <a:pt x="5576976" y="2152182"/>
                </a:cubicBezTo>
                <a:cubicBezTo>
                  <a:pt x="5579461" y="2149791"/>
                  <a:pt x="5584436" y="2145054"/>
                  <a:pt x="5586879" y="2142662"/>
                </a:cubicBezTo>
                <a:cubicBezTo>
                  <a:pt x="5591999" y="2147016"/>
                  <a:pt x="5597165" y="2151369"/>
                  <a:pt x="5602425" y="2155672"/>
                </a:cubicBezTo>
                <a:cubicBezTo>
                  <a:pt x="5606298" y="2135581"/>
                  <a:pt x="5603336" y="2114200"/>
                  <a:pt x="5611754" y="2095113"/>
                </a:cubicBezTo>
                <a:cubicBezTo>
                  <a:pt x="5618401" y="2079474"/>
                  <a:pt x="5614860" y="2062013"/>
                  <a:pt x="5615005" y="2045607"/>
                </a:cubicBezTo>
                <a:cubicBezTo>
                  <a:pt x="5621750" y="2045561"/>
                  <a:pt x="5628542" y="2045509"/>
                  <a:pt x="5635381" y="2045509"/>
                </a:cubicBezTo>
                <a:cubicBezTo>
                  <a:pt x="5635764" y="2039628"/>
                  <a:pt x="5636002" y="2033742"/>
                  <a:pt x="5636002" y="2027856"/>
                </a:cubicBezTo>
                <a:cubicBezTo>
                  <a:pt x="5637917" y="2025941"/>
                  <a:pt x="5641697" y="2022115"/>
                  <a:pt x="5643560" y="2020205"/>
                </a:cubicBezTo>
                <a:cubicBezTo>
                  <a:pt x="5642556" y="2016664"/>
                  <a:pt x="5641645" y="2013123"/>
                  <a:pt x="5640785" y="2009634"/>
                </a:cubicBezTo>
                <a:cubicBezTo>
                  <a:pt x="5656042" y="2003940"/>
                  <a:pt x="5671686" y="1999254"/>
                  <a:pt x="5687853" y="1996480"/>
                </a:cubicBezTo>
                <a:cubicBezTo>
                  <a:pt x="5688619" y="1980887"/>
                  <a:pt x="5685032" y="1965771"/>
                  <a:pt x="5681299" y="1950846"/>
                </a:cubicBezTo>
                <a:cubicBezTo>
                  <a:pt x="5684359" y="1947020"/>
                  <a:pt x="5687615" y="1943288"/>
                  <a:pt x="5691057" y="1939700"/>
                </a:cubicBezTo>
                <a:cubicBezTo>
                  <a:pt x="5696649" y="1878213"/>
                  <a:pt x="5738929" y="1859780"/>
                  <a:pt x="5761897" y="1837432"/>
                </a:cubicBezTo>
                <a:cubicBezTo>
                  <a:pt x="5763285" y="1829683"/>
                  <a:pt x="5763383" y="1820835"/>
                  <a:pt x="5770605" y="1815861"/>
                </a:cubicBezTo>
                <a:cubicBezTo>
                  <a:pt x="5779074" y="1813707"/>
                  <a:pt x="5783091" y="1822270"/>
                  <a:pt x="5788351" y="1827053"/>
                </a:cubicBezTo>
                <a:cubicBezTo>
                  <a:pt x="5787874" y="1829921"/>
                  <a:pt x="5786917" y="1835709"/>
                  <a:pt x="5786436" y="1838628"/>
                </a:cubicBezTo>
                <a:cubicBezTo>
                  <a:pt x="5801215" y="1849629"/>
                  <a:pt x="5815995" y="1860775"/>
                  <a:pt x="5829103" y="1873836"/>
                </a:cubicBezTo>
                <a:cubicBezTo>
                  <a:pt x="5834059" y="1841319"/>
                  <a:pt x="5942670" y="1867721"/>
                  <a:pt x="5970067" y="1868669"/>
                </a:cubicBezTo>
                <a:cubicBezTo>
                  <a:pt x="5975571" y="1884070"/>
                  <a:pt x="5970595" y="1901195"/>
                  <a:pt x="5971072" y="1917316"/>
                </a:cubicBezTo>
                <a:cubicBezTo>
                  <a:pt x="5995526" y="1912509"/>
                  <a:pt x="6096458" y="1842627"/>
                  <a:pt x="6105964" y="1835470"/>
                </a:cubicBezTo>
                <a:cubicBezTo>
                  <a:pt x="6116344" y="1834802"/>
                  <a:pt x="6126868" y="1833845"/>
                  <a:pt x="6137346" y="1833700"/>
                </a:cubicBezTo>
                <a:cubicBezTo>
                  <a:pt x="6135267" y="1854651"/>
                  <a:pt x="6129563" y="1976052"/>
                  <a:pt x="6134426" y="2000450"/>
                </a:cubicBezTo>
                <a:cubicBezTo>
                  <a:pt x="6164322" y="2026805"/>
                  <a:pt x="6195414" y="2052063"/>
                  <a:pt x="6226842" y="2076648"/>
                </a:cubicBezTo>
                <a:cubicBezTo>
                  <a:pt x="6227510" y="2065072"/>
                  <a:pt x="6228374" y="2053497"/>
                  <a:pt x="6230958" y="2042207"/>
                </a:cubicBezTo>
                <a:cubicBezTo>
                  <a:pt x="6226221" y="2035653"/>
                  <a:pt x="6221676" y="2029099"/>
                  <a:pt x="6217182" y="2022499"/>
                </a:cubicBezTo>
                <a:cubicBezTo>
                  <a:pt x="6207713" y="2020392"/>
                  <a:pt x="6198287" y="2018098"/>
                  <a:pt x="6188958" y="2015851"/>
                </a:cubicBezTo>
                <a:cubicBezTo>
                  <a:pt x="6188958" y="2010255"/>
                  <a:pt x="6189295" y="2004706"/>
                  <a:pt x="6190056" y="1999203"/>
                </a:cubicBezTo>
                <a:cubicBezTo>
                  <a:pt x="6198091" y="1997479"/>
                  <a:pt x="6206032" y="1995760"/>
                  <a:pt x="6214309" y="1994373"/>
                </a:cubicBezTo>
                <a:cubicBezTo>
                  <a:pt x="6213399" y="1989351"/>
                  <a:pt x="6212777" y="1984278"/>
                  <a:pt x="6212492" y="1979257"/>
                </a:cubicBezTo>
                <a:cubicBezTo>
                  <a:pt x="6216748" y="1983704"/>
                  <a:pt x="6221008" y="1988249"/>
                  <a:pt x="6225409" y="1992747"/>
                </a:cubicBezTo>
                <a:cubicBezTo>
                  <a:pt x="6238371" y="1988777"/>
                  <a:pt x="6248704" y="1979929"/>
                  <a:pt x="6259658" y="1972273"/>
                </a:cubicBezTo>
                <a:cubicBezTo>
                  <a:pt x="6274246" y="1961749"/>
                  <a:pt x="6292520" y="1959549"/>
                  <a:pt x="6309454" y="1954765"/>
                </a:cubicBezTo>
                <a:cubicBezTo>
                  <a:pt x="6313518" y="1955914"/>
                  <a:pt x="6317586" y="1957063"/>
                  <a:pt x="6321795" y="1958259"/>
                </a:cubicBezTo>
                <a:cubicBezTo>
                  <a:pt x="6316918" y="1738645"/>
                  <a:pt x="6319898" y="1867118"/>
                  <a:pt x="6321893" y="1806294"/>
                </a:cubicBezTo>
                <a:cubicBezTo>
                  <a:pt x="6319787" y="1798399"/>
                  <a:pt x="6315769" y="1791131"/>
                  <a:pt x="6314144" y="1783143"/>
                </a:cubicBezTo>
                <a:cubicBezTo>
                  <a:pt x="6318927" y="1778023"/>
                  <a:pt x="6324378" y="1773670"/>
                  <a:pt x="6329788" y="1769176"/>
                </a:cubicBezTo>
                <a:cubicBezTo>
                  <a:pt x="6360211" y="1766499"/>
                  <a:pt x="6388431" y="1743970"/>
                  <a:pt x="6419382" y="1753294"/>
                </a:cubicBezTo>
                <a:cubicBezTo>
                  <a:pt x="6439427" y="1757792"/>
                  <a:pt x="6460569" y="1760469"/>
                  <a:pt x="6478026" y="1772282"/>
                </a:cubicBezTo>
                <a:cubicBezTo>
                  <a:pt x="6465848" y="1804528"/>
                  <a:pt x="6468179" y="1976220"/>
                  <a:pt x="6466787" y="2099467"/>
                </a:cubicBezTo>
                <a:cubicBezTo>
                  <a:pt x="6494034" y="2107221"/>
                  <a:pt x="6487335" y="2098122"/>
                  <a:pt x="6643865" y="2108459"/>
                </a:cubicBezTo>
                <a:cubicBezTo>
                  <a:pt x="6644393" y="2134913"/>
                  <a:pt x="6643626" y="2161361"/>
                  <a:pt x="6644010" y="2187861"/>
                </a:cubicBezTo>
                <a:cubicBezTo>
                  <a:pt x="6671178" y="2191547"/>
                  <a:pt x="6697486" y="2200296"/>
                  <a:pt x="6721693" y="2213259"/>
                </a:cubicBezTo>
                <a:cubicBezTo>
                  <a:pt x="6718059" y="2235980"/>
                  <a:pt x="6712939" y="2258510"/>
                  <a:pt x="6710786" y="2281469"/>
                </a:cubicBezTo>
                <a:cubicBezTo>
                  <a:pt x="6730157" y="2282758"/>
                  <a:pt x="6748623" y="2291802"/>
                  <a:pt x="6768377" y="2289120"/>
                </a:cubicBezTo>
                <a:cubicBezTo>
                  <a:pt x="6787226" y="2286635"/>
                  <a:pt x="6806359" y="2287733"/>
                  <a:pt x="6824582" y="2293376"/>
                </a:cubicBezTo>
                <a:cubicBezTo>
                  <a:pt x="6824054" y="2299164"/>
                  <a:pt x="6823862" y="2304998"/>
                  <a:pt x="6824152" y="2310837"/>
                </a:cubicBezTo>
                <a:cubicBezTo>
                  <a:pt x="6812577" y="2325234"/>
                  <a:pt x="6816164" y="2344606"/>
                  <a:pt x="6816356" y="2361637"/>
                </a:cubicBezTo>
                <a:cubicBezTo>
                  <a:pt x="6815973" y="2369625"/>
                  <a:pt x="6821046" y="2376081"/>
                  <a:pt x="6824727" y="2382733"/>
                </a:cubicBezTo>
                <a:cubicBezTo>
                  <a:pt x="6812960" y="2407032"/>
                  <a:pt x="6813871" y="2434201"/>
                  <a:pt x="6813820" y="2460509"/>
                </a:cubicBezTo>
                <a:cubicBezTo>
                  <a:pt x="6817215" y="2460079"/>
                  <a:pt x="6824054" y="2459266"/>
                  <a:pt x="6827450" y="2458884"/>
                </a:cubicBezTo>
                <a:cubicBezTo>
                  <a:pt x="6829842" y="2446734"/>
                  <a:pt x="6829076" y="2434247"/>
                  <a:pt x="6829174" y="2421957"/>
                </a:cubicBezTo>
                <a:cubicBezTo>
                  <a:pt x="6832616" y="2417267"/>
                  <a:pt x="6836158" y="2412629"/>
                  <a:pt x="6839843" y="2408037"/>
                </a:cubicBezTo>
                <a:cubicBezTo>
                  <a:pt x="6840034" y="2394214"/>
                  <a:pt x="6840179" y="2380486"/>
                  <a:pt x="6840273" y="2366710"/>
                </a:cubicBezTo>
                <a:cubicBezTo>
                  <a:pt x="6849793" y="2364556"/>
                  <a:pt x="6859406" y="2362357"/>
                  <a:pt x="6869071" y="2360203"/>
                </a:cubicBezTo>
                <a:cubicBezTo>
                  <a:pt x="6868595" y="2346759"/>
                  <a:pt x="6868113" y="2333366"/>
                  <a:pt x="6867586" y="2319974"/>
                </a:cubicBezTo>
                <a:cubicBezTo>
                  <a:pt x="6886341" y="2312649"/>
                  <a:pt x="6895800" y="2321534"/>
                  <a:pt x="6896716" y="2255875"/>
                </a:cubicBezTo>
                <a:cubicBezTo>
                  <a:pt x="6902097" y="1615234"/>
                  <a:pt x="6889634" y="1660826"/>
                  <a:pt x="6904942" y="1636190"/>
                </a:cubicBezTo>
                <a:cubicBezTo>
                  <a:pt x="6905951" y="1629384"/>
                  <a:pt x="6912252" y="1489862"/>
                  <a:pt x="6912500" y="1481879"/>
                </a:cubicBezTo>
                <a:cubicBezTo>
                  <a:pt x="6925654" y="1481351"/>
                  <a:pt x="6939047" y="1480637"/>
                  <a:pt x="6951865" y="1476904"/>
                </a:cubicBezTo>
                <a:cubicBezTo>
                  <a:pt x="6953682" y="1478053"/>
                  <a:pt x="6957367" y="1480300"/>
                  <a:pt x="6959184" y="1481449"/>
                </a:cubicBezTo>
                <a:cubicBezTo>
                  <a:pt x="6962917" y="1475325"/>
                  <a:pt x="6966789" y="1469155"/>
                  <a:pt x="6970615" y="1463035"/>
                </a:cubicBezTo>
                <a:cubicBezTo>
                  <a:pt x="6983433" y="1469444"/>
                  <a:pt x="6997208" y="1460261"/>
                  <a:pt x="7010606" y="1463656"/>
                </a:cubicBezTo>
                <a:cubicBezTo>
                  <a:pt x="7024909" y="1466193"/>
                  <a:pt x="7039927" y="1466768"/>
                  <a:pt x="7053226" y="1473415"/>
                </a:cubicBezTo>
                <a:cubicBezTo>
                  <a:pt x="7082646" y="1488195"/>
                  <a:pt x="7116513" y="1490778"/>
                  <a:pt x="7146166" y="1504983"/>
                </a:cubicBezTo>
                <a:cubicBezTo>
                  <a:pt x="7165397" y="1518422"/>
                  <a:pt x="7182233" y="1535407"/>
                  <a:pt x="7203421" y="1546118"/>
                </a:cubicBezTo>
                <a:cubicBezTo>
                  <a:pt x="7204664" y="1520240"/>
                  <a:pt x="7202272" y="1494221"/>
                  <a:pt x="7204519" y="1468388"/>
                </a:cubicBezTo>
                <a:cubicBezTo>
                  <a:pt x="7231113" y="1450306"/>
                  <a:pt x="7268857" y="1451310"/>
                  <a:pt x="7292867" y="1428258"/>
                </a:cubicBezTo>
                <a:cubicBezTo>
                  <a:pt x="7280478" y="1428879"/>
                  <a:pt x="7268422" y="1431416"/>
                  <a:pt x="7256324" y="1433377"/>
                </a:cubicBezTo>
                <a:cubicBezTo>
                  <a:pt x="7269814" y="1423334"/>
                  <a:pt x="7286649" y="1420606"/>
                  <a:pt x="7302817" y="1417640"/>
                </a:cubicBezTo>
                <a:cubicBezTo>
                  <a:pt x="7307553" y="1414052"/>
                  <a:pt x="7312384" y="1410512"/>
                  <a:pt x="7317456" y="1407116"/>
                </a:cubicBezTo>
                <a:cubicBezTo>
                  <a:pt x="7317886" y="1410129"/>
                  <a:pt x="7318699" y="1416108"/>
                  <a:pt x="7319129" y="1419121"/>
                </a:cubicBezTo>
                <a:cubicBezTo>
                  <a:pt x="7351099" y="1416729"/>
                  <a:pt x="7373895" y="1403766"/>
                  <a:pt x="7453876" y="1380326"/>
                </a:cubicBezTo>
                <a:cubicBezTo>
                  <a:pt x="7457034" y="1383101"/>
                  <a:pt x="7460332" y="1385875"/>
                  <a:pt x="7463728" y="1388697"/>
                </a:cubicBezTo>
                <a:cubicBezTo>
                  <a:pt x="7480946" y="1394246"/>
                  <a:pt x="7500033" y="1398170"/>
                  <a:pt x="7513860" y="1410652"/>
                </a:cubicBezTo>
                <a:cubicBezTo>
                  <a:pt x="7513902" y="1412670"/>
                  <a:pt x="7521133" y="2041842"/>
                  <a:pt x="7521133" y="2360628"/>
                </a:cubicBezTo>
                <a:cubicBezTo>
                  <a:pt x="7524193" y="2360773"/>
                  <a:pt x="7530363" y="2361105"/>
                  <a:pt x="7533428" y="2361249"/>
                </a:cubicBezTo>
                <a:cubicBezTo>
                  <a:pt x="7534241" y="2301840"/>
                  <a:pt x="7535292" y="2242384"/>
                  <a:pt x="7535436" y="2182970"/>
                </a:cubicBezTo>
                <a:cubicBezTo>
                  <a:pt x="7549118" y="2183447"/>
                  <a:pt x="7562847" y="2183115"/>
                  <a:pt x="7576623" y="2182686"/>
                </a:cubicBezTo>
                <a:cubicBezTo>
                  <a:pt x="7589791" y="1599460"/>
                  <a:pt x="7569663" y="1754961"/>
                  <a:pt x="7597957" y="1666128"/>
                </a:cubicBezTo>
                <a:cubicBezTo>
                  <a:pt x="7617399" y="1675363"/>
                  <a:pt x="7772975" y="1773964"/>
                  <a:pt x="7784793" y="1792028"/>
                </a:cubicBezTo>
                <a:cubicBezTo>
                  <a:pt x="7791492" y="1759422"/>
                  <a:pt x="7782065" y="1471387"/>
                  <a:pt x="7792828" y="1404668"/>
                </a:cubicBezTo>
                <a:cubicBezTo>
                  <a:pt x="7795887" y="1404621"/>
                  <a:pt x="7801918" y="1404574"/>
                  <a:pt x="7804931" y="1404574"/>
                </a:cubicBezTo>
                <a:cubicBezTo>
                  <a:pt x="7807467" y="1397306"/>
                  <a:pt x="7810191" y="1390080"/>
                  <a:pt x="7813064" y="1382858"/>
                </a:cubicBezTo>
                <a:cubicBezTo>
                  <a:pt x="7820384" y="1380228"/>
                  <a:pt x="7827698" y="1377500"/>
                  <a:pt x="7835163" y="1374772"/>
                </a:cubicBezTo>
                <a:cubicBezTo>
                  <a:pt x="7834827" y="1367405"/>
                  <a:pt x="7834687" y="1360039"/>
                  <a:pt x="7834589" y="1352672"/>
                </a:cubicBezTo>
                <a:cubicBezTo>
                  <a:pt x="7838321" y="1352434"/>
                  <a:pt x="7845781" y="1351859"/>
                  <a:pt x="7849513" y="1351621"/>
                </a:cubicBezTo>
                <a:cubicBezTo>
                  <a:pt x="7849322" y="1344208"/>
                  <a:pt x="7849275" y="1336841"/>
                  <a:pt x="7849322" y="1329475"/>
                </a:cubicBezTo>
                <a:cubicBezTo>
                  <a:pt x="7857165" y="1327513"/>
                  <a:pt x="7865157" y="1325410"/>
                  <a:pt x="7873094" y="1323159"/>
                </a:cubicBezTo>
                <a:cubicBezTo>
                  <a:pt x="7881227" y="1300821"/>
                  <a:pt x="7884333" y="1277479"/>
                  <a:pt x="7883712" y="1253847"/>
                </a:cubicBezTo>
                <a:cubicBezTo>
                  <a:pt x="7885720" y="1252651"/>
                  <a:pt x="7889789" y="1250357"/>
                  <a:pt x="7891798" y="1249208"/>
                </a:cubicBezTo>
                <a:cubicBezTo>
                  <a:pt x="7892564" y="1240263"/>
                  <a:pt x="7891943" y="1230794"/>
                  <a:pt x="7896581" y="1222755"/>
                </a:cubicBezTo>
                <a:cubicBezTo>
                  <a:pt x="7910838" y="1198646"/>
                  <a:pt x="7892709" y="1167410"/>
                  <a:pt x="7909016" y="1144165"/>
                </a:cubicBezTo>
                <a:cubicBezTo>
                  <a:pt x="7913178" y="1169423"/>
                  <a:pt x="7911361" y="1195059"/>
                  <a:pt x="7911744" y="1220508"/>
                </a:cubicBezTo>
                <a:cubicBezTo>
                  <a:pt x="7927958" y="1223044"/>
                  <a:pt x="7918826" y="1241557"/>
                  <a:pt x="7920068" y="1252604"/>
                </a:cubicBezTo>
                <a:cubicBezTo>
                  <a:pt x="7922988" y="1251264"/>
                  <a:pt x="7928916" y="1248489"/>
                  <a:pt x="7931835" y="1247153"/>
                </a:cubicBezTo>
                <a:cubicBezTo>
                  <a:pt x="7924100" y="1298574"/>
                  <a:pt x="7925590" y="1263035"/>
                  <a:pt x="7937146" y="1318184"/>
                </a:cubicBezTo>
                <a:cubicBezTo>
                  <a:pt x="7946619" y="1321627"/>
                  <a:pt x="7956233" y="1324738"/>
                  <a:pt x="7965753" y="1328517"/>
                </a:cubicBezTo>
                <a:cubicBezTo>
                  <a:pt x="7963553" y="1332871"/>
                  <a:pt x="7961400" y="1337224"/>
                  <a:pt x="7959391" y="1341578"/>
                </a:cubicBezTo>
                <a:cubicBezTo>
                  <a:pt x="7962067" y="1343203"/>
                  <a:pt x="7967477" y="1346454"/>
                  <a:pt x="7970154" y="1348033"/>
                </a:cubicBezTo>
                <a:cubicBezTo>
                  <a:pt x="7974998" y="1279291"/>
                  <a:pt x="7968136" y="1101629"/>
                  <a:pt x="7969103" y="1066436"/>
                </a:cubicBezTo>
                <a:cubicBezTo>
                  <a:pt x="7973886" y="1065216"/>
                  <a:pt x="8220865" y="1000888"/>
                  <a:pt x="8237018" y="1002145"/>
                </a:cubicBezTo>
                <a:cubicBezTo>
                  <a:pt x="8236411" y="1272350"/>
                  <a:pt x="8232473" y="1619056"/>
                  <a:pt x="8232473" y="1619056"/>
                </a:cubicBezTo>
                <a:cubicBezTo>
                  <a:pt x="8313977" y="1596825"/>
                  <a:pt x="8305560" y="1608008"/>
                  <a:pt x="8370952" y="1604850"/>
                </a:cubicBezTo>
                <a:cubicBezTo>
                  <a:pt x="8423523" y="1607242"/>
                  <a:pt x="8476663" y="1601169"/>
                  <a:pt x="8528659" y="1611357"/>
                </a:cubicBezTo>
                <a:cubicBezTo>
                  <a:pt x="8529757" y="1723528"/>
                  <a:pt x="8526987" y="1835840"/>
                  <a:pt x="8530047" y="1948011"/>
                </a:cubicBezTo>
                <a:cubicBezTo>
                  <a:pt x="8535829" y="1937056"/>
                  <a:pt x="8538128" y="1930643"/>
                  <a:pt x="8538992" y="1817855"/>
                </a:cubicBezTo>
                <a:cubicBezTo>
                  <a:pt x="8544396" y="1811446"/>
                  <a:pt x="8549848" y="1804939"/>
                  <a:pt x="8555159" y="1798339"/>
                </a:cubicBezTo>
                <a:cubicBezTo>
                  <a:pt x="8555304" y="1775235"/>
                  <a:pt x="8562432" y="1752752"/>
                  <a:pt x="8561904" y="1729554"/>
                </a:cubicBezTo>
                <a:cubicBezTo>
                  <a:pt x="8562764" y="1727354"/>
                  <a:pt x="8564581" y="1722907"/>
                  <a:pt x="8565445" y="1720656"/>
                </a:cubicBezTo>
                <a:cubicBezTo>
                  <a:pt x="8560653" y="1699569"/>
                  <a:pt x="8588465" y="1572791"/>
                  <a:pt x="8578838" y="1535776"/>
                </a:cubicBezTo>
                <a:cubicBezTo>
                  <a:pt x="8582902" y="1526831"/>
                  <a:pt x="8583383" y="1517026"/>
                  <a:pt x="8581182" y="1507604"/>
                </a:cubicBezTo>
                <a:cubicBezTo>
                  <a:pt x="8591992" y="1481150"/>
                  <a:pt x="8587783" y="1451876"/>
                  <a:pt x="8592039" y="1424180"/>
                </a:cubicBezTo>
                <a:cubicBezTo>
                  <a:pt x="8590605" y="1421979"/>
                  <a:pt x="8587639" y="1417626"/>
                  <a:pt x="8586153" y="1415473"/>
                </a:cubicBezTo>
                <a:cubicBezTo>
                  <a:pt x="8597014" y="1388062"/>
                  <a:pt x="8585817" y="1357880"/>
                  <a:pt x="8593618" y="1329801"/>
                </a:cubicBezTo>
                <a:cubicBezTo>
                  <a:pt x="8601414" y="1305548"/>
                  <a:pt x="8594286" y="1280534"/>
                  <a:pt x="8599882" y="1256234"/>
                </a:cubicBezTo>
                <a:cubicBezTo>
                  <a:pt x="8598350" y="1245135"/>
                  <a:pt x="8593996" y="1234041"/>
                  <a:pt x="8596724" y="1222703"/>
                </a:cubicBezTo>
                <a:cubicBezTo>
                  <a:pt x="8602942" y="1192522"/>
                  <a:pt x="8596486" y="1161239"/>
                  <a:pt x="8603707" y="1131151"/>
                </a:cubicBezTo>
                <a:cubicBezTo>
                  <a:pt x="8603021" y="1126345"/>
                  <a:pt x="8595556" y="377265"/>
                  <a:pt x="8612793" y="222502"/>
                </a:cubicBezTo>
                <a:cubicBezTo>
                  <a:pt x="8611598" y="218769"/>
                  <a:pt x="8610546" y="215042"/>
                  <a:pt x="8609635" y="211356"/>
                </a:cubicBezTo>
                <a:cubicBezTo>
                  <a:pt x="8674388" y="173402"/>
                  <a:pt x="8775689" y="156006"/>
                  <a:pt x="8819001" y="166489"/>
                </a:cubicBezTo>
                <a:cubicBezTo>
                  <a:pt x="8822589" y="170076"/>
                  <a:pt x="8826270" y="173617"/>
                  <a:pt x="8830049" y="177204"/>
                </a:cubicBezTo>
                <a:cubicBezTo>
                  <a:pt x="8830049" y="177204"/>
                  <a:pt x="8882596" y="780993"/>
                  <a:pt x="8887496" y="1739742"/>
                </a:cubicBezTo>
                <a:cubicBezTo>
                  <a:pt x="8886585" y="1746581"/>
                  <a:pt x="8891229" y="1751747"/>
                  <a:pt x="8895101" y="1756820"/>
                </a:cubicBezTo>
                <a:cubicBezTo>
                  <a:pt x="8898020" y="1745147"/>
                  <a:pt x="8900076" y="1733095"/>
                  <a:pt x="8898404" y="1721090"/>
                </a:cubicBezTo>
                <a:cubicBezTo>
                  <a:pt x="8903523" y="1716451"/>
                  <a:pt x="8908690" y="1711761"/>
                  <a:pt x="8913758" y="1706885"/>
                </a:cubicBezTo>
                <a:cubicBezTo>
                  <a:pt x="8922274" y="1704876"/>
                  <a:pt x="8930930" y="1702722"/>
                  <a:pt x="8939539" y="1700429"/>
                </a:cubicBezTo>
                <a:cubicBezTo>
                  <a:pt x="8949489" y="1645513"/>
                  <a:pt x="8942888" y="1589407"/>
                  <a:pt x="8945088" y="1533968"/>
                </a:cubicBezTo>
                <a:cubicBezTo>
                  <a:pt x="8963624" y="1533043"/>
                  <a:pt x="9220847" y="1486901"/>
                  <a:pt x="9367987" y="1510528"/>
                </a:cubicBezTo>
                <a:cubicBezTo>
                  <a:pt x="9373728" y="1539611"/>
                  <a:pt x="9366791" y="1569078"/>
                  <a:pt x="9368707" y="1598399"/>
                </a:cubicBezTo>
                <a:cubicBezTo>
                  <a:pt x="9427345" y="1595115"/>
                  <a:pt x="9524063" y="1566695"/>
                  <a:pt x="9555833" y="1573385"/>
                </a:cubicBezTo>
                <a:cubicBezTo>
                  <a:pt x="9568113" y="1575706"/>
                  <a:pt x="9681079" y="1604626"/>
                  <a:pt x="9706126" y="1606962"/>
                </a:cubicBezTo>
                <a:cubicBezTo>
                  <a:pt x="9706028" y="1713485"/>
                  <a:pt x="9704977" y="1820013"/>
                  <a:pt x="9705458" y="1926537"/>
                </a:cubicBezTo>
                <a:cubicBezTo>
                  <a:pt x="9733392" y="1917928"/>
                  <a:pt x="9761565" y="1926822"/>
                  <a:pt x="9790027" y="1926200"/>
                </a:cubicBezTo>
                <a:cubicBezTo>
                  <a:pt x="9791558" y="1928592"/>
                  <a:pt x="9794665" y="1933376"/>
                  <a:pt x="9796198" y="1935720"/>
                </a:cubicBezTo>
                <a:cubicBezTo>
                  <a:pt x="9825472" y="1935146"/>
                  <a:pt x="9856419" y="1935767"/>
                  <a:pt x="9883924" y="1946483"/>
                </a:cubicBezTo>
                <a:cubicBezTo>
                  <a:pt x="9872824" y="1954518"/>
                  <a:pt x="9858382" y="1965280"/>
                  <a:pt x="9865266" y="1980878"/>
                </a:cubicBezTo>
                <a:cubicBezTo>
                  <a:pt x="9862683" y="1997619"/>
                  <a:pt x="9862730" y="2014553"/>
                  <a:pt x="9863403" y="2031439"/>
                </a:cubicBezTo>
                <a:cubicBezTo>
                  <a:pt x="9866752" y="2031776"/>
                  <a:pt x="9873352" y="2032397"/>
                  <a:pt x="9876650" y="2032682"/>
                </a:cubicBezTo>
                <a:cubicBezTo>
                  <a:pt x="9878659" y="2035550"/>
                  <a:pt x="9880766" y="2038423"/>
                  <a:pt x="9883060" y="2041338"/>
                </a:cubicBezTo>
                <a:cubicBezTo>
                  <a:pt x="9879523" y="2066908"/>
                  <a:pt x="9880994" y="2232154"/>
                  <a:pt x="9881770" y="2256113"/>
                </a:cubicBezTo>
                <a:cubicBezTo>
                  <a:pt x="9885404" y="2256015"/>
                  <a:pt x="9892626" y="2255828"/>
                  <a:pt x="9896214" y="2255730"/>
                </a:cubicBezTo>
                <a:cubicBezTo>
                  <a:pt x="9907069" y="2237026"/>
                  <a:pt x="9929842" y="2241235"/>
                  <a:pt x="9948065" y="2241333"/>
                </a:cubicBezTo>
                <a:cubicBezTo>
                  <a:pt x="9951843" y="2256020"/>
                  <a:pt x="9956053" y="2270608"/>
                  <a:pt x="9959687" y="2285341"/>
                </a:cubicBezTo>
                <a:cubicBezTo>
                  <a:pt x="9975807" y="2283333"/>
                  <a:pt x="9995034" y="2282282"/>
                  <a:pt x="10004844" y="2267067"/>
                </a:cubicBezTo>
                <a:cubicBezTo>
                  <a:pt x="10001065" y="2266399"/>
                  <a:pt x="9993507" y="2265152"/>
                  <a:pt x="9989728" y="2264531"/>
                </a:cubicBezTo>
                <a:cubicBezTo>
                  <a:pt x="9994035" y="2259458"/>
                  <a:pt x="9998627" y="2254581"/>
                  <a:pt x="10002737" y="2249223"/>
                </a:cubicBezTo>
                <a:cubicBezTo>
                  <a:pt x="9999579" y="2247691"/>
                  <a:pt x="9993269" y="2244678"/>
                  <a:pt x="9990111" y="2243151"/>
                </a:cubicBezTo>
                <a:cubicBezTo>
                  <a:pt x="9994272" y="2240137"/>
                  <a:pt x="9998529" y="2237125"/>
                  <a:pt x="10002882" y="2234158"/>
                </a:cubicBezTo>
                <a:cubicBezTo>
                  <a:pt x="10001303" y="2227703"/>
                  <a:pt x="9992456" y="2227268"/>
                  <a:pt x="9991591" y="2220429"/>
                </a:cubicBezTo>
                <a:cubicBezTo>
                  <a:pt x="9995754" y="2216940"/>
                  <a:pt x="10000392" y="2214114"/>
                  <a:pt x="10005558" y="2211914"/>
                </a:cubicBezTo>
                <a:cubicBezTo>
                  <a:pt x="10002070" y="2210428"/>
                  <a:pt x="9995034" y="2207467"/>
                  <a:pt x="9991544" y="2205981"/>
                </a:cubicBezTo>
                <a:cubicBezTo>
                  <a:pt x="9994847" y="2202011"/>
                  <a:pt x="9997860" y="2197564"/>
                  <a:pt x="10000682" y="2193112"/>
                </a:cubicBezTo>
                <a:cubicBezTo>
                  <a:pt x="9997094" y="2189478"/>
                  <a:pt x="9993936" y="2185699"/>
                  <a:pt x="9991069" y="2181775"/>
                </a:cubicBezTo>
                <a:cubicBezTo>
                  <a:pt x="9994511" y="2180434"/>
                  <a:pt x="10001355" y="2177804"/>
                  <a:pt x="10004798" y="2176464"/>
                </a:cubicBezTo>
                <a:cubicBezTo>
                  <a:pt x="10012066" y="2163356"/>
                  <a:pt x="10002737" y="2151014"/>
                  <a:pt x="9990303" y="2146521"/>
                </a:cubicBezTo>
                <a:cubicBezTo>
                  <a:pt x="9995852" y="2144367"/>
                  <a:pt x="10000584" y="2140733"/>
                  <a:pt x="10006231" y="2138103"/>
                </a:cubicBezTo>
                <a:cubicBezTo>
                  <a:pt x="10006568" y="2126383"/>
                  <a:pt x="10006661" y="2114663"/>
                  <a:pt x="10006904" y="2102994"/>
                </a:cubicBezTo>
                <a:cubicBezTo>
                  <a:pt x="10017760" y="2099598"/>
                  <a:pt x="10031203" y="2100457"/>
                  <a:pt x="10039668" y="2091755"/>
                </a:cubicBezTo>
                <a:cubicBezTo>
                  <a:pt x="10041486" y="2067217"/>
                  <a:pt x="10039668" y="2042534"/>
                  <a:pt x="10040289" y="2017995"/>
                </a:cubicBezTo>
                <a:cubicBezTo>
                  <a:pt x="10052823" y="2014884"/>
                  <a:pt x="10066696" y="2013021"/>
                  <a:pt x="10076449" y="2003501"/>
                </a:cubicBezTo>
                <a:cubicBezTo>
                  <a:pt x="10091089" y="1996853"/>
                  <a:pt x="10107350" y="1998526"/>
                  <a:pt x="10122994" y="1996325"/>
                </a:cubicBezTo>
                <a:cubicBezTo>
                  <a:pt x="10124526" y="1994219"/>
                  <a:pt x="10127679" y="1990010"/>
                  <a:pt x="10129212" y="1987861"/>
                </a:cubicBezTo>
                <a:cubicBezTo>
                  <a:pt x="10154372" y="1986857"/>
                  <a:pt x="10178003" y="1996807"/>
                  <a:pt x="10202732" y="1999675"/>
                </a:cubicBezTo>
                <a:cubicBezTo>
                  <a:pt x="10222870" y="2002258"/>
                  <a:pt x="10243536" y="2002258"/>
                  <a:pt x="10263197" y="2008667"/>
                </a:cubicBezTo>
                <a:cubicBezTo>
                  <a:pt x="10255210" y="2016033"/>
                  <a:pt x="10246984" y="2023110"/>
                  <a:pt x="10239281" y="2030669"/>
                </a:cubicBezTo>
                <a:cubicBezTo>
                  <a:pt x="10240953" y="2032869"/>
                  <a:pt x="10244256" y="2037269"/>
                  <a:pt x="10245928" y="2039469"/>
                </a:cubicBezTo>
                <a:cubicBezTo>
                  <a:pt x="10237655" y="2056930"/>
                  <a:pt x="10241191" y="2076302"/>
                  <a:pt x="10244349" y="2094525"/>
                </a:cubicBezTo>
                <a:cubicBezTo>
                  <a:pt x="10242723" y="2108445"/>
                  <a:pt x="10238515" y="2122795"/>
                  <a:pt x="10244779" y="2136379"/>
                </a:cubicBezTo>
                <a:cubicBezTo>
                  <a:pt x="10239803" y="2149389"/>
                  <a:pt x="10239659" y="2163454"/>
                  <a:pt x="10245783" y="2176127"/>
                </a:cubicBezTo>
                <a:cubicBezTo>
                  <a:pt x="10244303" y="2178182"/>
                  <a:pt x="10241336" y="2182251"/>
                  <a:pt x="10239850" y="2184307"/>
                </a:cubicBezTo>
                <a:cubicBezTo>
                  <a:pt x="10241719" y="2186652"/>
                  <a:pt x="10245400" y="2191290"/>
                  <a:pt x="10247218" y="2193635"/>
                </a:cubicBezTo>
                <a:cubicBezTo>
                  <a:pt x="10245732" y="2195882"/>
                  <a:pt x="10242718" y="2200380"/>
                  <a:pt x="10241238" y="2202627"/>
                </a:cubicBezTo>
                <a:cubicBezTo>
                  <a:pt x="10244060" y="2209657"/>
                  <a:pt x="10245110" y="2216977"/>
                  <a:pt x="10241575" y="2224059"/>
                </a:cubicBezTo>
                <a:cubicBezTo>
                  <a:pt x="10243008" y="2226114"/>
                  <a:pt x="10245830" y="2230183"/>
                  <a:pt x="10247269" y="2232238"/>
                </a:cubicBezTo>
                <a:cubicBezTo>
                  <a:pt x="10245451" y="2234677"/>
                  <a:pt x="10241864" y="2239507"/>
                  <a:pt x="10240093" y="2241950"/>
                </a:cubicBezTo>
                <a:cubicBezTo>
                  <a:pt x="10241818" y="2244197"/>
                  <a:pt x="10245259" y="2248742"/>
                  <a:pt x="10246984" y="2251040"/>
                </a:cubicBezTo>
                <a:cubicBezTo>
                  <a:pt x="10244639" y="2255296"/>
                  <a:pt x="10242438" y="2259556"/>
                  <a:pt x="10240383" y="2263910"/>
                </a:cubicBezTo>
                <a:cubicBezTo>
                  <a:pt x="10243686" y="2266586"/>
                  <a:pt x="10250286" y="2272042"/>
                  <a:pt x="10253538" y="2274766"/>
                </a:cubicBezTo>
                <a:cubicBezTo>
                  <a:pt x="10262436" y="2260588"/>
                  <a:pt x="10260329" y="2254128"/>
                  <a:pt x="10260329" y="2156377"/>
                </a:cubicBezTo>
                <a:cubicBezTo>
                  <a:pt x="10272624" y="2155326"/>
                  <a:pt x="10285059" y="2154032"/>
                  <a:pt x="10297256" y="2151309"/>
                </a:cubicBezTo>
                <a:cubicBezTo>
                  <a:pt x="10298881" y="2144853"/>
                  <a:pt x="10297975" y="2136482"/>
                  <a:pt x="10304385" y="2132320"/>
                </a:cubicBezTo>
                <a:cubicBezTo>
                  <a:pt x="10324811" y="2131269"/>
                  <a:pt x="10345664" y="2132367"/>
                  <a:pt x="10365419" y="2125720"/>
                </a:cubicBezTo>
                <a:cubicBezTo>
                  <a:pt x="10366569" y="2114672"/>
                  <a:pt x="10362261" y="2101228"/>
                  <a:pt x="10368624" y="2091759"/>
                </a:cubicBezTo>
                <a:cubicBezTo>
                  <a:pt x="10384314" y="2085635"/>
                  <a:pt x="10401916" y="2085495"/>
                  <a:pt x="10418657" y="2083103"/>
                </a:cubicBezTo>
                <a:cubicBezTo>
                  <a:pt x="10422007" y="2072434"/>
                  <a:pt x="10417316" y="2064830"/>
                  <a:pt x="10407273" y="2060766"/>
                </a:cubicBezTo>
                <a:cubicBezTo>
                  <a:pt x="10428892" y="2060383"/>
                  <a:pt x="10450422" y="2062727"/>
                  <a:pt x="10471994" y="2065072"/>
                </a:cubicBezTo>
                <a:cubicBezTo>
                  <a:pt x="10470177" y="2067371"/>
                  <a:pt x="10466496" y="2071963"/>
                  <a:pt x="10464674" y="2074303"/>
                </a:cubicBezTo>
                <a:cubicBezTo>
                  <a:pt x="10471082" y="2074209"/>
                  <a:pt x="10477637" y="2074209"/>
                  <a:pt x="10484336" y="2074158"/>
                </a:cubicBezTo>
                <a:cubicBezTo>
                  <a:pt x="10492178" y="2093436"/>
                  <a:pt x="10491702" y="2115247"/>
                  <a:pt x="10501699" y="2133665"/>
                </a:cubicBezTo>
                <a:cubicBezTo>
                  <a:pt x="10501362" y="2141223"/>
                  <a:pt x="10501362" y="2148782"/>
                  <a:pt x="10502894" y="2156242"/>
                </a:cubicBezTo>
                <a:cubicBezTo>
                  <a:pt x="10501853" y="2169260"/>
                  <a:pt x="10496060" y="2282749"/>
                  <a:pt x="10512891" y="2266787"/>
                </a:cubicBezTo>
                <a:cubicBezTo>
                  <a:pt x="10515713" y="2239236"/>
                  <a:pt x="10516478" y="2211540"/>
                  <a:pt x="10518916" y="2183989"/>
                </a:cubicBezTo>
                <a:cubicBezTo>
                  <a:pt x="10587574" y="2174525"/>
                  <a:pt x="10583282" y="2164860"/>
                  <a:pt x="10599375" y="2174329"/>
                </a:cubicBezTo>
                <a:cubicBezTo>
                  <a:pt x="10600094" y="2185951"/>
                  <a:pt x="10602247" y="2197480"/>
                  <a:pt x="10605307" y="2208770"/>
                </a:cubicBezTo>
                <a:cubicBezTo>
                  <a:pt x="10646395" y="2205948"/>
                  <a:pt x="10687344" y="2200301"/>
                  <a:pt x="10728670" y="2199203"/>
                </a:cubicBezTo>
                <a:cubicBezTo>
                  <a:pt x="10735369" y="2201118"/>
                  <a:pt x="10741824" y="2204370"/>
                  <a:pt x="10748332" y="2207383"/>
                </a:cubicBezTo>
                <a:cubicBezTo>
                  <a:pt x="10747995" y="2342083"/>
                  <a:pt x="10747659" y="2476732"/>
                  <a:pt x="10748285" y="2611433"/>
                </a:cubicBezTo>
                <a:cubicBezTo>
                  <a:pt x="10756081" y="2611531"/>
                  <a:pt x="10764070" y="2611578"/>
                  <a:pt x="10772155" y="2611671"/>
                </a:cubicBezTo>
                <a:cubicBezTo>
                  <a:pt x="10772347" y="2598564"/>
                  <a:pt x="10772539" y="2585554"/>
                  <a:pt x="10772683" y="2572493"/>
                </a:cubicBezTo>
                <a:cubicBezTo>
                  <a:pt x="10790046" y="2565173"/>
                  <a:pt x="10808942" y="2563692"/>
                  <a:pt x="10827547" y="2561731"/>
                </a:cubicBezTo>
                <a:cubicBezTo>
                  <a:pt x="10828407" y="2556134"/>
                  <a:pt x="10829410" y="2550632"/>
                  <a:pt x="10830560" y="2545134"/>
                </a:cubicBezTo>
                <a:cubicBezTo>
                  <a:pt x="10845723" y="2544414"/>
                  <a:pt x="10861124" y="2541738"/>
                  <a:pt x="10876385" y="2544321"/>
                </a:cubicBezTo>
                <a:cubicBezTo>
                  <a:pt x="10880355" y="2549198"/>
                  <a:pt x="10883130" y="2554939"/>
                  <a:pt x="10886381" y="2560535"/>
                </a:cubicBezTo>
                <a:cubicBezTo>
                  <a:pt x="10912167" y="2562305"/>
                  <a:pt x="10938041" y="2562305"/>
                  <a:pt x="10963920" y="2562207"/>
                </a:cubicBezTo>
                <a:cubicBezTo>
                  <a:pt x="10965209" y="2559909"/>
                  <a:pt x="10967745" y="2555317"/>
                  <a:pt x="10969035" y="2553023"/>
                </a:cubicBezTo>
                <a:cubicBezTo>
                  <a:pt x="10976686" y="2552257"/>
                  <a:pt x="10984482" y="2551491"/>
                  <a:pt x="10992429" y="2550823"/>
                </a:cubicBezTo>
                <a:cubicBezTo>
                  <a:pt x="11000463" y="2492946"/>
                  <a:pt x="10993335" y="2434252"/>
                  <a:pt x="10998553" y="2376324"/>
                </a:cubicBezTo>
                <a:cubicBezTo>
                  <a:pt x="11018116" y="2370583"/>
                  <a:pt x="11038781" y="2371395"/>
                  <a:pt x="11059013" y="2370536"/>
                </a:cubicBezTo>
                <a:cubicBezTo>
                  <a:pt x="11059060" y="2357190"/>
                  <a:pt x="11059204" y="2343891"/>
                  <a:pt x="11059732" y="2330643"/>
                </a:cubicBezTo>
                <a:cubicBezTo>
                  <a:pt x="11084892" y="2327724"/>
                  <a:pt x="11110196" y="2325767"/>
                  <a:pt x="11135594" y="2327392"/>
                </a:cubicBezTo>
                <a:cubicBezTo>
                  <a:pt x="11135594" y="2340546"/>
                  <a:pt x="11135692" y="2353701"/>
                  <a:pt x="11135977" y="2366855"/>
                </a:cubicBezTo>
                <a:cubicBezTo>
                  <a:pt x="11155395" y="2370779"/>
                  <a:pt x="11175342" y="2370489"/>
                  <a:pt x="11195148" y="2368579"/>
                </a:cubicBezTo>
                <a:cubicBezTo>
                  <a:pt x="11197876" y="2398236"/>
                  <a:pt x="11194526" y="2428133"/>
                  <a:pt x="11197778" y="2457790"/>
                </a:cubicBezTo>
                <a:cubicBezTo>
                  <a:pt x="11205237" y="2457599"/>
                  <a:pt x="11212842" y="2457407"/>
                  <a:pt x="11220644" y="2457314"/>
                </a:cubicBezTo>
                <a:cubicBezTo>
                  <a:pt x="11222077" y="2459706"/>
                  <a:pt x="11224899" y="2464442"/>
                  <a:pt x="11226338" y="2466834"/>
                </a:cubicBezTo>
                <a:cubicBezTo>
                  <a:pt x="11229879" y="2466787"/>
                  <a:pt x="11237053" y="2466642"/>
                  <a:pt x="11240641" y="2466596"/>
                </a:cubicBezTo>
                <a:cubicBezTo>
                  <a:pt x="11248270" y="2459757"/>
                  <a:pt x="11261587" y="2434742"/>
                  <a:pt x="11287232" y="2465685"/>
                </a:cubicBezTo>
                <a:cubicBezTo>
                  <a:pt x="11298905" y="2465255"/>
                  <a:pt x="11310673" y="2464489"/>
                  <a:pt x="11322440" y="2463148"/>
                </a:cubicBezTo>
                <a:cubicBezTo>
                  <a:pt x="11349271" y="2441576"/>
                  <a:pt x="11379793" y="2472715"/>
                  <a:pt x="11409736" y="2466834"/>
                </a:cubicBezTo>
                <a:cubicBezTo>
                  <a:pt x="11412941" y="2475924"/>
                  <a:pt x="11416192" y="2485010"/>
                  <a:pt x="11419587" y="2494100"/>
                </a:cubicBezTo>
                <a:cubicBezTo>
                  <a:pt x="11429010" y="2498547"/>
                  <a:pt x="11437862" y="2504433"/>
                  <a:pt x="11444602" y="2512659"/>
                </a:cubicBezTo>
                <a:cubicBezTo>
                  <a:pt x="11450820" y="2514331"/>
                  <a:pt x="11457374" y="2515962"/>
                  <a:pt x="11463974" y="2517587"/>
                </a:cubicBezTo>
                <a:cubicBezTo>
                  <a:pt x="11464885" y="2508595"/>
                  <a:pt x="11466940" y="2499556"/>
                  <a:pt x="11466175" y="2490513"/>
                </a:cubicBezTo>
                <a:cubicBezTo>
                  <a:pt x="11460289" y="2457221"/>
                  <a:pt x="11473013" y="2424213"/>
                  <a:pt x="11469043" y="2390683"/>
                </a:cubicBezTo>
                <a:cubicBezTo>
                  <a:pt x="11476647" y="2388291"/>
                  <a:pt x="11484588" y="2386329"/>
                  <a:pt x="11492100" y="2382980"/>
                </a:cubicBezTo>
                <a:cubicBezTo>
                  <a:pt x="11497650" y="2371933"/>
                  <a:pt x="11494683" y="2358489"/>
                  <a:pt x="11495832" y="2346530"/>
                </a:cubicBezTo>
                <a:cubicBezTo>
                  <a:pt x="11544479" y="2354565"/>
                  <a:pt x="11594129" y="2350594"/>
                  <a:pt x="11642346" y="2341125"/>
                </a:cubicBezTo>
                <a:cubicBezTo>
                  <a:pt x="11642874" y="2344377"/>
                  <a:pt x="11643972" y="2350837"/>
                  <a:pt x="11644500" y="2354042"/>
                </a:cubicBezTo>
                <a:cubicBezTo>
                  <a:pt x="11655216" y="2353850"/>
                  <a:pt x="11665932" y="2352178"/>
                  <a:pt x="11676787" y="2351029"/>
                </a:cubicBezTo>
                <a:cubicBezTo>
                  <a:pt x="11677886" y="2336870"/>
                  <a:pt x="11678506" y="2322665"/>
                  <a:pt x="11679081" y="2308506"/>
                </a:cubicBezTo>
                <a:cubicBezTo>
                  <a:pt x="11793266" y="2313771"/>
                  <a:pt x="11742601" y="2307600"/>
                  <a:pt x="11801202" y="2304919"/>
                </a:cubicBezTo>
                <a:cubicBezTo>
                  <a:pt x="11803640" y="2284925"/>
                  <a:pt x="11803785" y="2264451"/>
                  <a:pt x="11808760" y="2244888"/>
                </a:cubicBezTo>
                <a:cubicBezTo>
                  <a:pt x="11813781" y="2239628"/>
                  <a:pt x="11821770" y="2239913"/>
                  <a:pt x="11828613" y="2237858"/>
                </a:cubicBezTo>
                <a:cubicBezTo>
                  <a:pt x="11838418" y="2251489"/>
                  <a:pt x="11854109" y="2243361"/>
                  <a:pt x="11867548" y="2242258"/>
                </a:cubicBezTo>
                <a:cubicBezTo>
                  <a:pt x="11879843" y="2243599"/>
                  <a:pt x="11892040" y="2246182"/>
                  <a:pt x="11904525" y="2247378"/>
                </a:cubicBezTo>
                <a:cubicBezTo>
                  <a:pt x="11905292" y="2241543"/>
                  <a:pt x="11906250" y="2235756"/>
                  <a:pt x="11907347" y="2230015"/>
                </a:cubicBezTo>
                <a:cubicBezTo>
                  <a:pt x="11916820" y="2229585"/>
                  <a:pt x="11926481" y="2228674"/>
                  <a:pt x="11936192" y="2229538"/>
                </a:cubicBezTo>
                <a:cubicBezTo>
                  <a:pt x="11938009" y="2235994"/>
                  <a:pt x="11939588" y="2242599"/>
                  <a:pt x="11941358" y="2249200"/>
                </a:cubicBezTo>
                <a:cubicBezTo>
                  <a:pt x="11946908" y="2249919"/>
                  <a:pt x="11952597" y="2250681"/>
                  <a:pt x="11958436" y="2251447"/>
                </a:cubicBezTo>
                <a:lnTo>
                  <a:pt x="11958436" y="4014456"/>
                </a:lnTo>
                <a:cubicBezTo>
                  <a:pt x="7972307" y="4014312"/>
                  <a:pt x="3986130" y="4014601"/>
                  <a:pt x="0" y="4014312"/>
                </a:cubicBezTo>
                <a:lnTo>
                  <a:pt x="0" y="2525669"/>
                </a:lnTo>
                <a:cubicBezTo>
                  <a:pt x="1532" y="2531410"/>
                  <a:pt x="2775" y="2537244"/>
                  <a:pt x="3732" y="2543130"/>
                </a:cubicBezTo>
                <a:cubicBezTo>
                  <a:pt x="21670" y="2543176"/>
                  <a:pt x="39654" y="2542364"/>
                  <a:pt x="57639" y="2543130"/>
                </a:cubicBezTo>
                <a:cubicBezTo>
                  <a:pt x="70601" y="2543798"/>
                  <a:pt x="82224" y="2550781"/>
                  <a:pt x="95140" y="2551930"/>
                </a:cubicBezTo>
                <a:cubicBezTo>
                  <a:pt x="109443" y="2553556"/>
                  <a:pt x="125465" y="2553364"/>
                  <a:pt x="137139" y="2563221"/>
                </a:cubicBezTo>
                <a:cubicBezTo>
                  <a:pt x="140442" y="2572834"/>
                  <a:pt x="141637" y="2583074"/>
                  <a:pt x="143501" y="2593070"/>
                </a:cubicBezTo>
                <a:cubicBezTo>
                  <a:pt x="151779" y="2595079"/>
                  <a:pt x="160005" y="2597186"/>
                  <a:pt x="168184" y="2599432"/>
                </a:cubicBezTo>
                <a:cubicBezTo>
                  <a:pt x="188850" y="2594313"/>
                  <a:pt x="212047" y="2588095"/>
                  <a:pt x="231947" y="2599049"/>
                </a:cubicBezTo>
                <a:cubicBezTo>
                  <a:pt x="244718" y="2605314"/>
                  <a:pt x="267346" y="2609957"/>
                  <a:pt x="272367" y="2592113"/>
                </a:cubicBezTo>
                <a:cubicBezTo>
                  <a:pt x="289109" y="2600582"/>
                  <a:pt x="307192" y="2605650"/>
                  <a:pt x="325461" y="2609667"/>
                </a:cubicBezTo>
                <a:cubicBezTo>
                  <a:pt x="327759" y="2615885"/>
                  <a:pt x="330006" y="2622102"/>
                  <a:pt x="332398" y="2628371"/>
                </a:cubicBezTo>
                <a:cubicBezTo>
                  <a:pt x="343160" y="2623779"/>
                  <a:pt x="354068" y="2619524"/>
                  <a:pt x="365022" y="2615408"/>
                </a:cubicBezTo>
                <a:cubicBezTo>
                  <a:pt x="374874" y="2618421"/>
                  <a:pt x="384875" y="2620958"/>
                  <a:pt x="394918" y="2623205"/>
                </a:cubicBezTo>
                <a:cubicBezTo>
                  <a:pt x="395922" y="2604548"/>
                  <a:pt x="393101" y="2583265"/>
                  <a:pt x="408119" y="2569247"/>
                </a:cubicBezTo>
                <a:cubicBezTo>
                  <a:pt x="421820" y="2526542"/>
                  <a:pt x="411693" y="2454988"/>
                  <a:pt x="419694" y="2241730"/>
                </a:cubicBezTo>
                <a:cubicBezTo>
                  <a:pt x="445045" y="2244935"/>
                  <a:pt x="469584" y="2237760"/>
                  <a:pt x="491015" y="2224461"/>
                </a:cubicBezTo>
                <a:cubicBezTo>
                  <a:pt x="487666" y="2222980"/>
                  <a:pt x="480921" y="2220060"/>
                  <a:pt x="477576" y="2218575"/>
                </a:cubicBezTo>
                <a:cubicBezTo>
                  <a:pt x="485709" y="2218673"/>
                  <a:pt x="494986" y="2217379"/>
                  <a:pt x="499961" y="2225465"/>
                </a:cubicBezTo>
                <a:cubicBezTo>
                  <a:pt x="512830" y="2228095"/>
                  <a:pt x="525886" y="2229674"/>
                  <a:pt x="538947" y="2231061"/>
                </a:cubicBezTo>
                <a:cubicBezTo>
                  <a:pt x="539377" y="2227520"/>
                  <a:pt x="540288" y="2220345"/>
                  <a:pt x="540718" y="2216758"/>
                </a:cubicBezTo>
                <a:cubicBezTo>
                  <a:pt x="564349" y="2212357"/>
                  <a:pt x="588313" y="2218430"/>
                  <a:pt x="611894" y="2220775"/>
                </a:cubicBezTo>
                <a:cubicBezTo>
                  <a:pt x="612277" y="2224316"/>
                  <a:pt x="613089" y="2231444"/>
                  <a:pt x="613519" y="2235032"/>
                </a:cubicBezTo>
                <a:cubicBezTo>
                  <a:pt x="652889" y="2256272"/>
                  <a:pt x="698952" y="2239049"/>
                  <a:pt x="740998" y="2247948"/>
                </a:cubicBezTo>
                <a:cubicBezTo>
                  <a:pt x="755409" y="2278619"/>
                  <a:pt x="746417" y="2264844"/>
                  <a:pt x="751714" y="2563314"/>
                </a:cubicBezTo>
                <a:cubicBezTo>
                  <a:pt x="761710" y="2564463"/>
                  <a:pt x="771758" y="2565276"/>
                  <a:pt x="781848" y="2566042"/>
                </a:cubicBezTo>
                <a:cubicBezTo>
                  <a:pt x="783329" y="2561357"/>
                  <a:pt x="784861" y="2556667"/>
                  <a:pt x="786440" y="2552075"/>
                </a:cubicBezTo>
                <a:cubicBezTo>
                  <a:pt x="790840" y="2549347"/>
                  <a:pt x="795147" y="2546479"/>
                  <a:pt x="799258" y="2543419"/>
                </a:cubicBezTo>
                <a:cubicBezTo>
                  <a:pt x="802846" y="2528639"/>
                  <a:pt x="802079" y="2513187"/>
                  <a:pt x="804378" y="2498216"/>
                </a:cubicBezTo>
                <a:cubicBezTo>
                  <a:pt x="811076" y="2489845"/>
                  <a:pt x="813085" y="2479274"/>
                  <a:pt x="814996" y="2469039"/>
                </a:cubicBezTo>
                <a:cubicBezTo>
                  <a:pt x="949654" y="2466343"/>
                  <a:pt x="882061" y="2470361"/>
                  <a:pt x="959837" y="2476405"/>
                </a:cubicBezTo>
                <a:cubicBezTo>
                  <a:pt x="965625" y="2496450"/>
                  <a:pt x="973468" y="2516107"/>
                  <a:pt x="972132" y="2537440"/>
                </a:cubicBezTo>
                <a:cubicBezTo>
                  <a:pt x="1000739" y="2538781"/>
                  <a:pt x="1028384" y="2530312"/>
                  <a:pt x="1056561" y="2526678"/>
                </a:cubicBezTo>
                <a:cubicBezTo>
                  <a:pt x="1057056" y="2521894"/>
                  <a:pt x="1060849" y="2438526"/>
                  <a:pt x="1061919" y="2318839"/>
                </a:cubicBezTo>
                <a:cubicBezTo>
                  <a:pt x="1065076" y="2318171"/>
                  <a:pt x="1071439" y="2316830"/>
                  <a:pt x="1074596" y="2316209"/>
                </a:cubicBezTo>
                <a:cubicBezTo>
                  <a:pt x="1075171" y="2313196"/>
                  <a:pt x="1076222" y="2307217"/>
                  <a:pt x="1076797" y="2304204"/>
                </a:cubicBezTo>
                <a:cubicBezTo>
                  <a:pt x="1087751" y="2302961"/>
                  <a:pt x="1098705" y="2301766"/>
                  <a:pt x="1109659" y="2300425"/>
                </a:cubicBezTo>
                <a:cubicBezTo>
                  <a:pt x="1123673" y="2304778"/>
                  <a:pt x="1137883" y="2308651"/>
                  <a:pt x="1151896" y="2313005"/>
                </a:cubicBezTo>
                <a:cubicBezTo>
                  <a:pt x="1149981" y="2315971"/>
                  <a:pt x="1146202" y="2321903"/>
                  <a:pt x="1144292" y="2324870"/>
                </a:cubicBezTo>
                <a:cubicBezTo>
                  <a:pt x="1153475" y="2332045"/>
                  <a:pt x="1163663" y="2322763"/>
                  <a:pt x="1173230" y="2326542"/>
                </a:cubicBezTo>
                <a:cubicBezTo>
                  <a:pt x="1189542" y="2332997"/>
                  <a:pt x="1207671" y="2329891"/>
                  <a:pt x="1224268" y="2335632"/>
                </a:cubicBezTo>
                <a:cubicBezTo>
                  <a:pt x="1223264" y="2352995"/>
                  <a:pt x="1223311" y="2370456"/>
                  <a:pt x="1223932" y="2387866"/>
                </a:cubicBezTo>
                <a:cubicBezTo>
                  <a:pt x="1259088" y="2390403"/>
                  <a:pt x="1294202" y="2391884"/>
                  <a:pt x="1328638" y="2400254"/>
                </a:cubicBezTo>
                <a:cubicBezTo>
                  <a:pt x="1324958" y="2404655"/>
                  <a:pt x="1321319" y="2409102"/>
                  <a:pt x="1317782" y="2413600"/>
                </a:cubicBezTo>
                <a:cubicBezTo>
                  <a:pt x="1338925" y="2423358"/>
                  <a:pt x="1363463" y="2414366"/>
                  <a:pt x="1384605" y="2421205"/>
                </a:cubicBezTo>
                <a:cubicBezTo>
                  <a:pt x="1390776" y="2460000"/>
                  <a:pt x="1385081" y="2500275"/>
                  <a:pt x="1387571" y="2539640"/>
                </a:cubicBezTo>
                <a:cubicBezTo>
                  <a:pt x="1392070" y="2537342"/>
                  <a:pt x="1396610" y="2535048"/>
                  <a:pt x="1401108" y="2532750"/>
                </a:cubicBezTo>
                <a:cubicBezTo>
                  <a:pt x="1412829" y="2533278"/>
                  <a:pt x="1424596" y="2534138"/>
                  <a:pt x="1436171" y="2536483"/>
                </a:cubicBezTo>
                <a:cubicBezTo>
                  <a:pt x="1441959" y="2535287"/>
                  <a:pt x="1447746" y="2534138"/>
                  <a:pt x="1453581" y="2532993"/>
                </a:cubicBezTo>
                <a:cubicBezTo>
                  <a:pt x="1453053" y="2513238"/>
                  <a:pt x="1459130" y="2494488"/>
                  <a:pt x="1464250" y="2475686"/>
                </a:cubicBezTo>
                <a:cubicBezTo>
                  <a:pt x="1481421" y="2475158"/>
                  <a:pt x="1498593" y="2475784"/>
                  <a:pt x="1515816" y="2476116"/>
                </a:cubicBezTo>
                <a:cubicBezTo>
                  <a:pt x="1521174" y="2470137"/>
                  <a:pt x="1526625" y="2464204"/>
                  <a:pt x="1532221" y="2458370"/>
                </a:cubicBezTo>
                <a:cubicBezTo>
                  <a:pt x="1544325" y="2456454"/>
                  <a:pt x="1554513" y="2449714"/>
                  <a:pt x="1563650" y="2441913"/>
                </a:cubicBezTo>
                <a:cubicBezTo>
                  <a:pt x="1564369" y="2444688"/>
                  <a:pt x="1565756" y="2450190"/>
                  <a:pt x="1566471" y="2452914"/>
                </a:cubicBezTo>
                <a:cubicBezTo>
                  <a:pt x="1626544" y="2500341"/>
                  <a:pt x="1590192" y="2455287"/>
                  <a:pt x="1644776" y="2497543"/>
                </a:cubicBezTo>
                <a:cubicBezTo>
                  <a:pt x="1645205" y="2500126"/>
                  <a:pt x="1646065" y="2505339"/>
                  <a:pt x="1646499" y="2507969"/>
                </a:cubicBezTo>
                <a:cubicBezTo>
                  <a:pt x="1648555" y="2509403"/>
                  <a:pt x="1652670" y="2512224"/>
                  <a:pt x="1654777" y="2513663"/>
                </a:cubicBezTo>
                <a:cubicBezTo>
                  <a:pt x="1655160" y="2525477"/>
                  <a:pt x="1655734" y="2537295"/>
                  <a:pt x="1656449" y="2549109"/>
                </a:cubicBezTo>
                <a:cubicBezTo>
                  <a:pt x="1662573" y="2544709"/>
                  <a:pt x="1668407" y="2539827"/>
                  <a:pt x="1675106" y="2536385"/>
                </a:cubicBezTo>
                <a:cubicBezTo>
                  <a:pt x="1684337" y="2542172"/>
                  <a:pt x="1689886" y="2555518"/>
                  <a:pt x="1702611" y="2554369"/>
                </a:cubicBezTo>
                <a:cubicBezTo>
                  <a:pt x="1729447" y="2555228"/>
                  <a:pt x="1756377" y="2553748"/>
                  <a:pt x="1783209" y="2554943"/>
                </a:cubicBezTo>
                <a:cubicBezTo>
                  <a:pt x="1785838" y="2556714"/>
                  <a:pt x="1791005" y="2560301"/>
                  <a:pt x="1793588" y="2562072"/>
                </a:cubicBezTo>
                <a:cubicBezTo>
                  <a:pt x="1797895" y="2558054"/>
                  <a:pt x="1802244" y="2554084"/>
                  <a:pt x="1806649" y="2550160"/>
                </a:cubicBezTo>
                <a:cubicBezTo>
                  <a:pt x="1811049" y="2501990"/>
                  <a:pt x="1803972" y="2453250"/>
                  <a:pt x="1812628" y="2405416"/>
                </a:cubicBezTo>
                <a:cubicBezTo>
                  <a:pt x="1820233" y="2405178"/>
                  <a:pt x="1827936" y="2405033"/>
                  <a:pt x="1835587" y="2404888"/>
                </a:cubicBezTo>
                <a:cubicBezTo>
                  <a:pt x="1837358" y="2397760"/>
                  <a:pt x="1839128" y="2390730"/>
                  <a:pt x="1840899" y="2383699"/>
                </a:cubicBezTo>
                <a:cubicBezTo>
                  <a:pt x="1856062" y="2382648"/>
                  <a:pt x="1871271" y="2383653"/>
                  <a:pt x="1886341" y="2385755"/>
                </a:cubicBezTo>
                <a:cubicBezTo>
                  <a:pt x="1886294" y="2388483"/>
                  <a:pt x="1886196" y="2393981"/>
                  <a:pt x="1886149" y="2396709"/>
                </a:cubicBezTo>
                <a:cubicBezTo>
                  <a:pt x="1905329" y="2402020"/>
                  <a:pt x="1923459" y="2410246"/>
                  <a:pt x="1942400" y="2416319"/>
                </a:cubicBezTo>
                <a:cubicBezTo>
                  <a:pt x="1954695" y="2413498"/>
                  <a:pt x="1965743" y="2407901"/>
                  <a:pt x="1969284" y="2394794"/>
                </a:cubicBezTo>
                <a:cubicBezTo>
                  <a:pt x="1997507" y="2391874"/>
                  <a:pt x="2022620" y="2409527"/>
                  <a:pt x="2051176" y="2404982"/>
                </a:cubicBezTo>
                <a:cubicBezTo>
                  <a:pt x="2051797" y="2408139"/>
                  <a:pt x="2053091" y="2414450"/>
                  <a:pt x="2053712" y="2417608"/>
                </a:cubicBezTo>
                <a:cubicBezTo>
                  <a:pt x="2059598" y="2421149"/>
                  <a:pt x="2065241" y="2425068"/>
                  <a:pt x="2071603" y="2427796"/>
                </a:cubicBezTo>
                <a:cubicBezTo>
                  <a:pt x="2085668" y="2426026"/>
                  <a:pt x="2099874" y="2424494"/>
                  <a:pt x="2113934" y="2427460"/>
                </a:cubicBezTo>
                <a:cubicBezTo>
                  <a:pt x="2115083" y="2420093"/>
                  <a:pt x="2116134" y="2412773"/>
                  <a:pt x="2117092" y="2405458"/>
                </a:cubicBezTo>
                <a:cubicBezTo>
                  <a:pt x="2156218" y="2409812"/>
                  <a:pt x="2195588" y="2408807"/>
                  <a:pt x="2234859" y="2409905"/>
                </a:cubicBezTo>
                <a:cubicBezTo>
                  <a:pt x="2240553" y="2428081"/>
                  <a:pt x="2233135" y="2447168"/>
                  <a:pt x="2238162" y="2465442"/>
                </a:cubicBezTo>
                <a:cubicBezTo>
                  <a:pt x="2245958" y="2467787"/>
                  <a:pt x="2253754" y="2470319"/>
                  <a:pt x="2261551" y="2472855"/>
                </a:cubicBezTo>
                <a:cubicBezTo>
                  <a:pt x="2262555" y="2481273"/>
                  <a:pt x="2263559" y="2489742"/>
                  <a:pt x="2264662" y="2498253"/>
                </a:cubicBezTo>
                <a:cubicBezTo>
                  <a:pt x="2287383" y="2503994"/>
                  <a:pt x="2310917" y="2505334"/>
                  <a:pt x="2334306" y="2504952"/>
                </a:cubicBezTo>
                <a:cubicBezTo>
                  <a:pt x="2334880" y="2538435"/>
                  <a:pt x="2333157" y="2572017"/>
                  <a:pt x="2334880" y="2605496"/>
                </a:cubicBezTo>
                <a:cubicBezTo>
                  <a:pt x="2340140" y="2620944"/>
                  <a:pt x="2347698" y="2635677"/>
                  <a:pt x="2349567" y="2652232"/>
                </a:cubicBezTo>
                <a:cubicBezTo>
                  <a:pt x="2356597" y="2651802"/>
                  <a:pt x="2363679" y="2651466"/>
                  <a:pt x="2370755" y="2651129"/>
                </a:cubicBezTo>
                <a:cubicBezTo>
                  <a:pt x="2373292" y="2645197"/>
                  <a:pt x="2375824" y="2639264"/>
                  <a:pt x="2378407" y="2633383"/>
                </a:cubicBezTo>
                <a:cubicBezTo>
                  <a:pt x="2390464" y="2634817"/>
                  <a:pt x="2406963" y="2628553"/>
                  <a:pt x="2414567" y="2641324"/>
                </a:cubicBezTo>
                <a:cubicBezTo>
                  <a:pt x="2425092" y="2642184"/>
                  <a:pt x="2435616" y="2642950"/>
                  <a:pt x="2446187" y="2643763"/>
                </a:cubicBezTo>
                <a:cubicBezTo>
                  <a:pt x="2455936" y="2563076"/>
                  <a:pt x="2438937" y="2500005"/>
                  <a:pt x="2460729" y="2434299"/>
                </a:cubicBezTo>
                <a:cubicBezTo>
                  <a:pt x="2475462" y="2429898"/>
                  <a:pt x="2490723" y="2428604"/>
                  <a:pt x="2505933" y="2427026"/>
                </a:cubicBezTo>
                <a:cubicBezTo>
                  <a:pt x="2511529" y="2422527"/>
                  <a:pt x="2509422" y="2413726"/>
                  <a:pt x="2511674" y="2407700"/>
                </a:cubicBezTo>
                <a:cubicBezTo>
                  <a:pt x="2521717" y="2409564"/>
                  <a:pt x="2531527" y="2412820"/>
                  <a:pt x="2540850" y="2417221"/>
                </a:cubicBezTo>
                <a:cubicBezTo>
                  <a:pt x="2543625" y="2424970"/>
                  <a:pt x="2546638" y="2432575"/>
                  <a:pt x="2550081" y="2440226"/>
                </a:cubicBezTo>
                <a:cubicBezTo>
                  <a:pt x="2554098" y="2433290"/>
                  <a:pt x="2557209" y="2425923"/>
                  <a:pt x="2559601" y="2418318"/>
                </a:cubicBezTo>
                <a:cubicBezTo>
                  <a:pt x="2568116" y="2418701"/>
                  <a:pt x="2576627" y="2419322"/>
                  <a:pt x="2585190" y="2420135"/>
                </a:cubicBezTo>
                <a:cubicBezTo>
                  <a:pt x="2588301" y="2429940"/>
                  <a:pt x="2591454" y="2439745"/>
                  <a:pt x="2594757" y="2449555"/>
                </a:cubicBezTo>
                <a:cubicBezTo>
                  <a:pt x="2603081" y="2455198"/>
                  <a:pt x="2609107" y="2463237"/>
                  <a:pt x="2614035" y="2471893"/>
                </a:cubicBezTo>
                <a:cubicBezTo>
                  <a:pt x="2611405" y="2491984"/>
                  <a:pt x="2610686" y="2512551"/>
                  <a:pt x="2614082" y="2532643"/>
                </a:cubicBezTo>
                <a:cubicBezTo>
                  <a:pt x="2621831" y="2535319"/>
                  <a:pt x="2630011" y="2536950"/>
                  <a:pt x="2637569" y="2540486"/>
                </a:cubicBezTo>
                <a:cubicBezTo>
                  <a:pt x="2639339" y="2546465"/>
                  <a:pt x="2641110" y="2552491"/>
                  <a:pt x="2642880" y="2558568"/>
                </a:cubicBezTo>
                <a:cubicBezTo>
                  <a:pt x="2657898" y="2566220"/>
                  <a:pt x="2653260" y="2542354"/>
                  <a:pt x="2656801" y="2533740"/>
                </a:cubicBezTo>
                <a:cubicBezTo>
                  <a:pt x="2669955" y="2533502"/>
                  <a:pt x="2683156" y="2533166"/>
                  <a:pt x="2696408" y="2532736"/>
                </a:cubicBezTo>
                <a:cubicBezTo>
                  <a:pt x="2695880" y="2526136"/>
                  <a:pt x="2693918" y="2519297"/>
                  <a:pt x="2696646" y="2512935"/>
                </a:cubicBezTo>
                <a:cubicBezTo>
                  <a:pt x="2704826" y="2487345"/>
                  <a:pt x="2701476" y="2460079"/>
                  <a:pt x="2702719" y="2433673"/>
                </a:cubicBezTo>
                <a:cubicBezTo>
                  <a:pt x="2706260" y="2433435"/>
                  <a:pt x="2713290" y="2432906"/>
                  <a:pt x="2716784" y="2432668"/>
                </a:cubicBezTo>
                <a:cubicBezTo>
                  <a:pt x="2717504" y="2429226"/>
                  <a:pt x="2718840" y="2422289"/>
                  <a:pt x="2719512" y="2418846"/>
                </a:cubicBezTo>
                <a:cubicBezTo>
                  <a:pt x="2754575" y="2421284"/>
                  <a:pt x="2790978" y="2412148"/>
                  <a:pt x="2824938" y="2423821"/>
                </a:cubicBezTo>
                <a:cubicBezTo>
                  <a:pt x="2825368" y="2427072"/>
                  <a:pt x="2826227" y="2433579"/>
                  <a:pt x="2826662" y="2436830"/>
                </a:cubicBezTo>
                <a:cubicBezTo>
                  <a:pt x="2840629" y="2439750"/>
                  <a:pt x="2857754" y="2438218"/>
                  <a:pt x="2868946" y="2448168"/>
                </a:cubicBezTo>
                <a:cubicBezTo>
                  <a:pt x="2865503" y="2497580"/>
                  <a:pt x="2870525" y="2547086"/>
                  <a:pt x="2869904" y="2596550"/>
                </a:cubicBezTo>
                <a:cubicBezTo>
                  <a:pt x="2875976" y="2594112"/>
                  <a:pt x="2882100" y="2591674"/>
                  <a:pt x="2888224" y="2589184"/>
                </a:cubicBezTo>
                <a:cubicBezTo>
                  <a:pt x="2893629" y="2577510"/>
                  <a:pt x="2905251" y="2572395"/>
                  <a:pt x="2917784" y="2573923"/>
                </a:cubicBezTo>
                <a:cubicBezTo>
                  <a:pt x="2921993" y="2578851"/>
                  <a:pt x="2925725" y="2584209"/>
                  <a:pt x="2929406" y="2589660"/>
                </a:cubicBezTo>
                <a:cubicBezTo>
                  <a:pt x="2960708" y="2594588"/>
                  <a:pt x="2948684" y="2595644"/>
                  <a:pt x="2976712" y="2600951"/>
                </a:cubicBezTo>
                <a:cubicBezTo>
                  <a:pt x="2983742" y="2566799"/>
                  <a:pt x="2978193" y="2531736"/>
                  <a:pt x="2980398" y="2497248"/>
                </a:cubicBezTo>
                <a:cubicBezTo>
                  <a:pt x="2984223" y="2492802"/>
                  <a:pt x="2988484" y="2488639"/>
                  <a:pt x="2991735" y="2483711"/>
                </a:cubicBezTo>
                <a:cubicBezTo>
                  <a:pt x="2995224" y="2423681"/>
                  <a:pt x="2994463" y="2363506"/>
                  <a:pt x="2994318" y="2303377"/>
                </a:cubicBezTo>
                <a:cubicBezTo>
                  <a:pt x="3044016" y="2297206"/>
                  <a:pt x="3094484" y="2303092"/>
                  <a:pt x="3142841" y="2315051"/>
                </a:cubicBezTo>
                <a:cubicBezTo>
                  <a:pt x="3148965" y="2368098"/>
                  <a:pt x="3146667" y="2421527"/>
                  <a:pt x="3147862" y="2474766"/>
                </a:cubicBezTo>
                <a:cubicBezTo>
                  <a:pt x="3151352" y="2475242"/>
                  <a:pt x="3158340" y="2476153"/>
                  <a:pt x="3161829" y="2476629"/>
                </a:cubicBezTo>
                <a:cubicBezTo>
                  <a:pt x="3162068" y="2536996"/>
                  <a:pt x="3161302" y="2597363"/>
                  <a:pt x="3162259" y="2657730"/>
                </a:cubicBezTo>
                <a:cubicBezTo>
                  <a:pt x="3172928" y="2657875"/>
                  <a:pt x="3183640" y="2658015"/>
                  <a:pt x="3194355" y="2658066"/>
                </a:cubicBezTo>
                <a:cubicBezTo>
                  <a:pt x="3195168" y="2637307"/>
                  <a:pt x="3195360" y="2616548"/>
                  <a:pt x="3195360" y="2595836"/>
                </a:cubicBezTo>
                <a:cubicBezTo>
                  <a:pt x="3212148" y="2589427"/>
                  <a:pt x="3228843" y="2582728"/>
                  <a:pt x="3245109" y="2575123"/>
                </a:cubicBezTo>
                <a:cubicBezTo>
                  <a:pt x="3241283" y="2570676"/>
                  <a:pt x="3237457" y="2566276"/>
                  <a:pt x="3233627" y="2561875"/>
                </a:cubicBezTo>
                <a:cubicBezTo>
                  <a:pt x="3233673" y="2546091"/>
                  <a:pt x="3234057" y="2530307"/>
                  <a:pt x="3234678" y="2514518"/>
                </a:cubicBezTo>
                <a:cubicBezTo>
                  <a:pt x="3252807" y="2514710"/>
                  <a:pt x="3271319" y="2514373"/>
                  <a:pt x="3288253" y="2506960"/>
                </a:cubicBezTo>
                <a:cubicBezTo>
                  <a:pt x="3293896" y="2498061"/>
                  <a:pt x="3304756" y="2499832"/>
                  <a:pt x="3313748" y="2498827"/>
                </a:cubicBezTo>
                <a:cubicBezTo>
                  <a:pt x="3315472" y="2501266"/>
                  <a:pt x="3318915" y="2506096"/>
                  <a:pt x="3320638" y="2508539"/>
                </a:cubicBezTo>
                <a:cubicBezTo>
                  <a:pt x="3330014" y="2509828"/>
                  <a:pt x="3339436" y="2511407"/>
                  <a:pt x="3348718" y="2513705"/>
                </a:cubicBezTo>
                <a:cubicBezTo>
                  <a:pt x="3350390" y="2513514"/>
                  <a:pt x="3353739" y="2513084"/>
                  <a:pt x="3355416" y="2512892"/>
                </a:cubicBezTo>
                <a:cubicBezTo>
                  <a:pt x="3366608" y="2519063"/>
                  <a:pt x="3379142" y="2521502"/>
                  <a:pt x="3391628" y="2523749"/>
                </a:cubicBezTo>
                <a:cubicBezTo>
                  <a:pt x="3391436" y="2538290"/>
                  <a:pt x="3391389" y="2552925"/>
                  <a:pt x="3391534" y="2567518"/>
                </a:cubicBezTo>
                <a:cubicBezTo>
                  <a:pt x="3389619" y="2569672"/>
                  <a:pt x="3385793" y="2574025"/>
                  <a:pt x="3383883" y="2576174"/>
                </a:cubicBezTo>
                <a:cubicBezTo>
                  <a:pt x="3385508" y="2604636"/>
                  <a:pt x="3384313" y="2633192"/>
                  <a:pt x="3387185" y="2661607"/>
                </a:cubicBezTo>
                <a:cubicBezTo>
                  <a:pt x="3393931" y="2661177"/>
                  <a:pt x="3400723" y="2660748"/>
                  <a:pt x="3407515" y="2660364"/>
                </a:cubicBezTo>
                <a:cubicBezTo>
                  <a:pt x="3409477" y="2650078"/>
                  <a:pt x="3411532" y="2639797"/>
                  <a:pt x="3413494" y="2629557"/>
                </a:cubicBezTo>
                <a:cubicBezTo>
                  <a:pt x="3428129" y="2630225"/>
                  <a:pt x="3442815" y="2631038"/>
                  <a:pt x="3457502" y="2631664"/>
                </a:cubicBezTo>
                <a:cubicBezTo>
                  <a:pt x="3461281" y="2638503"/>
                  <a:pt x="3465298" y="2645393"/>
                  <a:pt x="3469507" y="2652087"/>
                </a:cubicBezTo>
                <a:cubicBezTo>
                  <a:pt x="3472328" y="2661560"/>
                  <a:pt x="3475010" y="2671076"/>
                  <a:pt x="3477686" y="2680694"/>
                </a:cubicBezTo>
                <a:cubicBezTo>
                  <a:pt x="3492116" y="2675541"/>
                  <a:pt x="3484997" y="2688135"/>
                  <a:pt x="3491943" y="2460705"/>
                </a:cubicBezTo>
                <a:cubicBezTo>
                  <a:pt x="3502850" y="2460658"/>
                  <a:pt x="3514809" y="2459986"/>
                  <a:pt x="3518588" y="2447644"/>
                </a:cubicBezTo>
                <a:cubicBezTo>
                  <a:pt x="3544560" y="2446734"/>
                  <a:pt x="3570584" y="2447070"/>
                  <a:pt x="3596603" y="2447743"/>
                </a:cubicBezTo>
                <a:cubicBezTo>
                  <a:pt x="3597990" y="2470608"/>
                  <a:pt x="3598901" y="2493470"/>
                  <a:pt x="3599279" y="2516382"/>
                </a:cubicBezTo>
                <a:cubicBezTo>
                  <a:pt x="3601143" y="2518106"/>
                  <a:pt x="3604876" y="2521548"/>
                  <a:pt x="3606739" y="2523272"/>
                </a:cubicBezTo>
                <a:cubicBezTo>
                  <a:pt x="3606641" y="2548623"/>
                  <a:pt x="3607361" y="2574025"/>
                  <a:pt x="3605305" y="2599330"/>
                </a:cubicBezTo>
                <a:cubicBezTo>
                  <a:pt x="3624201" y="2599283"/>
                  <a:pt x="3640844" y="2610237"/>
                  <a:pt x="3659786" y="2609854"/>
                </a:cubicBezTo>
                <a:cubicBezTo>
                  <a:pt x="3676813" y="2608756"/>
                  <a:pt x="3690972" y="2620762"/>
                  <a:pt x="3708050" y="2620523"/>
                </a:cubicBezTo>
                <a:cubicBezTo>
                  <a:pt x="3709391" y="2622387"/>
                  <a:pt x="3712165" y="2626166"/>
                  <a:pt x="3713553" y="2628081"/>
                </a:cubicBezTo>
                <a:cubicBezTo>
                  <a:pt x="3729290" y="2631094"/>
                  <a:pt x="3745172" y="2633677"/>
                  <a:pt x="3761293" y="2634537"/>
                </a:cubicBezTo>
                <a:cubicBezTo>
                  <a:pt x="3766170" y="2547717"/>
                  <a:pt x="3762390" y="2460710"/>
                  <a:pt x="3766413" y="2373890"/>
                </a:cubicBezTo>
                <a:cubicBezTo>
                  <a:pt x="3776456" y="2368915"/>
                  <a:pt x="3785691" y="2358820"/>
                  <a:pt x="3797934" y="2361165"/>
                </a:cubicBezTo>
                <a:cubicBezTo>
                  <a:pt x="3812140" y="2364991"/>
                  <a:pt x="3825869" y="2371643"/>
                  <a:pt x="3840985" y="2370825"/>
                </a:cubicBezTo>
                <a:cubicBezTo>
                  <a:pt x="3861076" y="2372358"/>
                  <a:pt x="3883269" y="2367668"/>
                  <a:pt x="3901253" y="2379196"/>
                </a:cubicBezTo>
                <a:cubicBezTo>
                  <a:pt x="3899291" y="2430281"/>
                  <a:pt x="3898002" y="2481464"/>
                  <a:pt x="3899721" y="2532549"/>
                </a:cubicBezTo>
                <a:cubicBezTo>
                  <a:pt x="3909241" y="2533362"/>
                  <a:pt x="3918808" y="2534128"/>
                  <a:pt x="3928468" y="2534988"/>
                </a:cubicBezTo>
                <a:cubicBezTo>
                  <a:pt x="3929902" y="2532549"/>
                  <a:pt x="3932822" y="2527668"/>
                  <a:pt x="3934256" y="2525230"/>
                </a:cubicBezTo>
                <a:cubicBezTo>
                  <a:pt x="3952291" y="2525276"/>
                  <a:pt x="3970369" y="2525996"/>
                  <a:pt x="3988452" y="2524991"/>
                </a:cubicBezTo>
                <a:cubicBezTo>
                  <a:pt x="3990414" y="2442095"/>
                  <a:pt x="3988980" y="2359199"/>
                  <a:pt x="3989218" y="2276303"/>
                </a:cubicBezTo>
                <a:cubicBezTo>
                  <a:pt x="3995580" y="2272379"/>
                  <a:pt x="4002036" y="2268600"/>
                  <a:pt x="4008496" y="2264774"/>
                </a:cubicBezTo>
                <a:cubicBezTo>
                  <a:pt x="4008543" y="2253245"/>
                  <a:pt x="4008688" y="2241768"/>
                  <a:pt x="4009071" y="2230286"/>
                </a:cubicBezTo>
                <a:cubicBezTo>
                  <a:pt x="4032553" y="2207705"/>
                  <a:pt x="4018058" y="2222919"/>
                  <a:pt x="4023421" y="2120030"/>
                </a:cubicBezTo>
                <a:cubicBezTo>
                  <a:pt x="4037486" y="2104577"/>
                  <a:pt x="4031983" y="2082146"/>
                  <a:pt x="4035281" y="2063204"/>
                </a:cubicBezTo>
                <a:cubicBezTo>
                  <a:pt x="4043031" y="2056604"/>
                  <a:pt x="4050780" y="2050003"/>
                  <a:pt x="4058385" y="2043258"/>
                </a:cubicBezTo>
                <a:cubicBezTo>
                  <a:pt x="4059964" y="2043402"/>
                  <a:pt x="4063169" y="2043785"/>
                  <a:pt x="4064794" y="2043926"/>
                </a:cubicBezTo>
                <a:cubicBezTo>
                  <a:pt x="4078715" y="2035938"/>
                  <a:pt x="4093877" y="2028380"/>
                  <a:pt x="4103253" y="2014796"/>
                </a:cubicBezTo>
                <a:cubicBezTo>
                  <a:pt x="4106737" y="1919838"/>
                  <a:pt x="4111348" y="1914326"/>
                  <a:pt x="4122671" y="1909132"/>
                </a:cubicBezTo>
                <a:cubicBezTo>
                  <a:pt x="4123008" y="1921903"/>
                  <a:pt x="4122769" y="1934866"/>
                  <a:pt x="4125301" y="1947543"/>
                </a:cubicBezTo>
                <a:cubicBezTo>
                  <a:pt x="4131327" y="1972801"/>
                  <a:pt x="4123960" y="1998820"/>
                  <a:pt x="4128459" y="2024316"/>
                </a:cubicBezTo>
                <a:cubicBezTo>
                  <a:pt x="4129991" y="2021541"/>
                  <a:pt x="4133051" y="2016038"/>
                  <a:pt x="4134583" y="2013268"/>
                </a:cubicBezTo>
                <a:cubicBezTo>
                  <a:pt x="4138647" y="2015324"/>
                  <a:pt x="4142716" y="2017332"/>
                  <a:pt x="4146826" y="2019439"/>
                </a:cubicBezTo>
                <a:cubicBezTo>
                  <a:pt x="4144005" y="2019247"/>
                  <a:pt x="4138362" y="2018864"/>
                  <a:pt x="4135536" y="2018626"/>
                </a:cubicBezTo>
                <a:cubicBezTo>
                  <a:pt x="4143047" y="2044080"/>
                  <a:pt x="4141585" y="2026329"/>
                  <a:pt x="4193366" y="2072775"/>
                </a:cubicBezTo>
                <a:cubicBezTo>
                  <a:pt x="4196426" y="2089279"/>
                  <a:pt x="4196379" y="2106114"/>
                  <a:pt x="4196141" y="2122856"/>
                </a:cubicBezTo>
                <a:cubicBezTo>
                  <a:pt x="4198005" y="2124528"/>
                  <a:pt x="4201737" y="2127924"/>
                  <a:pt x="4203652" y="2129601"/>
                </a:cubicBezTo>
                <a:cubicBezTo>
                  <a:pt x="4209776" y="2161361"/>
                  <a:pt x="4199827" y="2194653"/>
                  <a:pt x="4208772" y="2226082"/>
                </a:cubicBezTo>
                <a:cubicBezTo>
                  <a:pt x="4218054" y="2228235"/>
                  <a:pt x="4227621" y="2230099"/>
                  <a:pt x="4236468" y="2233976"/>
                </a:cubicBezTo>
                <a:cubicBezTo>
                  <a:pt x="4240149" y="2279895"/>
                  <a:pt x="4237426" y="2326294"/>
                  <a:pt x="4237617" y="2372409"/>
                </a:cubicBezTo>
                <a:cubicBezTo>
                  <a:pt x="4312825" y="2362777"/>
                  <a:pt x="4220726" y="2364524"/>
                  <a:pt x="4342468" y="2361548"/>
                </a:cubicBezTo>
                <a:cubicBezTo>
                  <a:pt x="4341940" y="2335716"/>
                  <a:pt x="4346009" y="2310225"/>
                  <a:pt x="4353661" y="2285636"/>
                </a:cubicBezTo>
                <a:cubicBezTo>
                  <a:pt x="4377433" y="2282814"/>
                  <a:pt x="4400345" y="2274252"/>
                  <a:pt x="4424552" y="2274537"/>
                </a:cubicBezTo>
                <a:cubicBezTo>
                  <a:pt x="4424407" y="2267315"/>
                  <a:pt x="4424360" y="2260140"/>
                  <a:pt x="4424360" y="2253012"/>
                </a:cubicBezTo>
                <a:cubicBezTo>
                  <a:pt x="4454784" y="2259136"/>
                  <a:pt x="4486068" y="2254207"/>
                  <a:pt x="4516823" y="2257650"/>
                </a:cubicBezTo>
                <a:cubicBezTo>
                  <a:pt x="4516249" y="2250620"/>
                  <a:pt x="4515721" y="2243585"/>
                  <a:pt x="4515245" y="2236555"/>
                </a:cubicBezTo>
                <a:cubicBezTo>
                  <a:pt x="4520939" y="2236984"/>
                  <a:pt x="4526675" y="2237466"/>
                  <a:pt x="4532514" y="2237942"/>
                </a:cubicBezTo>
                <a:cubicBezTo>
                  <a:pt x="4534046" y="2241721"/>
                  <a:pt x="4537059" y="2249232"/>
                  <a:pt x="4538587" y="2252960"/>
                </a:cubicBezTo>
                <a:cubicBezTo>
                  <a:pt x="4540978" y="2249134"/>
                  <a:pt x="4545860" y="2241431"/>
                  <a:pt x="4548252" y="2237559"/>
                </a:cubicBezTo>
                <a:cubicBezTo>
                  <a:pt x="4551932" y="2238517"/>
                  <a:pt x="4559299" y="2240380"/>
                  <a:pt x="4562985" y="2241338"/>
                </a:cubicBezTo>
                <a:cubicBezTo>
                  <a:pt x="4563270" y="2244879"/>
                  <a:pt x="4563798" y="2251909"/>
                  <a:pt x="4564087" y="2255450"/>
                </a:cubicBezTo>
                <a:cubicBezTo>
                  <a:pt x="4605222" y="2254109"/>
                  <a:pt x="4646937" y="2266595"/>
                  <a:pt x="4687736" y="2255735"/>
                </a:cubicBezTo>
                <a:cubicBezTo>
                  <a:pt x="4690080" y="2246836"/>
                  <a:pt x="4692374" y="2237942"/>
                  <a:pt x="4694910" y="2229141"/>
                </a:cubicBezTo>
                <a:cubicBezTo>
                  <a:pt x="4704295" y="2235938"/>
                  <a:pt x="4702912" y="2242870"/>
                  <a:pt x="4701656" y="2303382"/>
                </a:cubicBezTo>
                <a:cubicBezTo>
                  <a:pt x="4724713" y="2302616"/>
                  <a:pt x="4747528" y="2305867"/>
                  <a:pt x="4770249" y="2309454"/>
                </a:cubicBezTo>
                <a:cubicBezTo>
                  <a:pt x="4770725" y="2317059"/>
                  <a:pt x="4771061" y="2324715"/>
                  <a:pt x="4771206" y="2332414"/>
                </a:cubicBezTo>
                <a:cubicBezTo>
                  <a:pt x="4835782" y="2329830"/>
                  <a:pt x="4902511" y="2356330"/>
                  <a:pt x="4941684" y="2408948"/>
                </a:cubicBezTo>
                <a:cubicBezTo>
                  <a:pt x="4947757" y="2408948"/>
                  <a:pt x="4953928" y="2408994"/>
                  <a:pt x="4960149" y="2409093"/>
                </a:cubicBezTo>
                <a:cubicBezTo>
                  <a:pt x="4962751" y="2055244"/>
                  <a:pt x="4964648" y="2069328"/>
                  <a:pt x="4964648" y="2069328"/>
                </a:cubicBezTo>
                <a:cubicBezTo>
                  <a:pt x="4970964" y="2064545"/>
                  <a:pt x="4976990" y="2059140"/>
                  <a:pt x="4984211" y="2055552"/>
                </a:cubicBezTo>
                <a:cubicBezTo>
                  <a:pt x="5010090" y="2063349"/>
                  <a:pt x="5036730" y="2074448"/>
                  <a:pt x="5056153" y="2093819"/>
                </a:cubicBezTo>
                <a:cubicBezTo>
                  <a:pt x="5056153" y="2093819"/>
                  <a:pt x="5060381" y="1800076"/>
                  <a:pt x="5060890" y="1252712"/>
                </a:cubicBezTo>
                <a:cubicBezTo>
                  <a:pt x="5052902" y="1245392"/>
                  <a:pt x="5044055" y="1238983"/>
                  <a:pt x="5033815" y="1235442"/>
                </a:cubicBezTo>
                <a:cubicBezTo>
                  <a:pt x="5030135" y="1232284"/>
                  <a:pt x="5026495" y="1229178"/>
                  <a:pt x="5022959" y="1226067"/>
                </a:cubicBezTo>
                <a:cubicBezTo>
                  <a:pt x="5027364" y="1191331"/>
                  <a:pt x="4991004" y="1169993"/>
                  <a:pt x="5013776" y="1095865"/>
                </a:cubicBezTo>
                <a:cubicBezTo>
                  <a:pt x="5040379" y="1043355"/>
                  <a:pt x="5046414" y="1031037"/>
                  <a:pt x="5112694" y="1006321"/>
                </a:cubicBezTo>
                <a:cubicBezTo>
                  <a:pt x="5115376" y="983362"/>
                  <a:pt x="5120061" y="960449"/>
                  <a:pt x="5117908" y="937200"/>
                </a:cubicBezTo>
                <a:cubicBezTo>
                  <a:pt x="5115852" y="935622"/>
                  <a:pt x="5111690" y="932417"/>
                  <a:pt x="5109584" y="930791"/>
                </a:cubicBezTo>
                <a:cubicBezTo>
                  <a:pt x="5128605" y="899751"/>
                  <a:pt x="5110816" y="818149"/>
                  <a:pt x="5121448" y="774281"/>
                </a:cubicBezTo>
                <a:cubicBezTo>
                  <a:pt x="5094472" y="755194"/>
                  <a:pt x="5089927" y="712718"/>
                  <a:pt x="5115469" y="690525"/>
                </a:cubicBezTo>
                <a:cubicBezTo>
                  <a:pt x="5114320" y="683158"/>
                  <a:pt x="5113414" y="675745"/>
                  <a:pt x="5112788" y="668332"/>
                </a:cubicBezTo>
                <a:cubicBezTo>
                  <a:pt x="5119533" y="666898"/>
                  <a:pt x="5126372" y="665464"/>
                  <a:pt x="5133309" y="664076"/>
                </a:cubicBezTo>
                <a:cubicBezTo>
                  <a:pt x="5132113" y="659867"/>
                  <a:pt x="5131062" y="655659"/>
                  <a:pt x="5130057" y="651497"/>
                </a:cubicBezTo>
                <a:cubicBezTo>
                  <a:pt x="5133855" y="631765"/>
                  <a:pt x="5134556" y="526965"/>
                  <a:pt x="5128908" y="504123"/>
                </a:cubicBezTo>
                <a:cubicBezTo>
                  <a:pt x="5125942" y="494556"/>
                  <a:pt x="5135317" y="488002"/>
                  <a:pt x="5141871" y="483126"/>
                </a:cubicBezTo>
                <a:cubicBezTo>
                  <a:pt x="5144141" y="318155"/>
                  <a:pt x="5143679" y="337088"/>
                  <a:pt x="5131062" y="308771"/>
                </a:cubicBezTo>
                <a:cubicBezTo>
                  <a:pt x="5135033" y="306285"/>
                  <a:pt x="5139050" y="303749"/>
                  <a:pt x="5143114" y="301259"/>
                </a:cubicBezTo>
                <a:cubicBezTo>
                  <a:pt x="5138923" y="214023"/>
                  <a:pt x="5150111" y="240266"/>
                  <a:pt x="5146748" y="74768"/>
                </a:cubicBezTo>
                <a:cubicBezTo>
                  <a:pt x="5145412" y="49604"/>
                  <a:pt x="5151681" y="24968"/>
                  <a:pt x="5153451" y="0"/>
                </a:cubicBezTo>
                <a:moveTo>
                  <a:pt x="8017590" y="1126102"/>
                </a:moveTo>
                <a:cubicBezTo>
                  <a:pt x="8017590" y="1139728"/>
                  <a:pt x="8032193" y="1210282"/>
                  <a:pt x="8041984" y="1223778"/>
                </a:cubicBezTo>
                <a:cubicBezTo>
                  <a:pt x="8079676" y="1210908"/>
                  <a:pt x="8119139" y="1204883"/>
                  <a:pt x="8157887" y="1196227"/>
                </a:cubicBezTo>
                <a:cubicBezTo>
                  <a:pt x="8166403" y="1159300"/>
                  <a:pt x="8176927" y="1122851"/>
                  <a:pt x="8183958" y="1085635"/>
                </a:cubicBezTo>
                <a:cubicBezTo>
                  <a:pt x="8128374" y="1098551"/>
                  <a:pt x="8073318" y="1113760"/>
                  <a:pt x="8017590" y="1126102"/>
                </a:cubicBezTo>
                <a:moveTo>
                  <a:pt x="5115614" y="1281753"/>
                </a:moveTo>
                <a:cubicBezTo>
                  <a:pt x="5116954" y="1306912"/>
                  <a:pt x="5111933" y="1332791"/>
                  <a:pt x="5118197" y="1357474"/>
                </a:cubicBezTo>
                <a:cubicBezTo>
                  <a:pt x="5123602" y="1356185"/>
                  <a:pt x="5129053" y="1354938"/>
                  <a:pt x="5134556" y="1353648"/>
                </a:cubicBezTo>
                <a:cubicBezTo>
                  <a:pt x="5130263" y="1265268"/>
                  <a:pt x="5143884" y="1291021"/>
                  <a:pt x="5115614" y="1281753"/>
                </a:cubicBezTo>
                <a:moveTo>
                  <a:pt x="5115231" y="1427118"/>
                </a:moveTo>
                <a:cubicBezTo>
                  <a:pt x="5115469" y="1448928"/>
                  <a:pt x="5115997" y="1470790"/>
                  <a:pt x="5114563" y="1492604"/>
                </a:cubicBezTo>
                <a:cubicBezTo>
                  <a:pt x="5120257" y="1490498"/>
                  <a:pt x="5126138" y="1488540"/>
                  <a:pt x="5131879" y="1486242"/>
                </a:cubicBezTo>
                <a:cubicBezTo>
                  <a:pt x="5131594" y="1469785"/>
                  <a:pt x="5131688" y="1453380"/>
                  <a:pt x="5132598" y="1436974"/>
                </a:cubicBezTo>
                <a:cubicBezTo>
                  <a:pt x="5126904" y="1433480"/>
                  <a:pt x="5120972" y="1430322"/>
                  <a:pt x="5115231" y="1427118"/>
                </a:cubicBezTo>
                <a:moveTo>
                  <a:pt x="5114656" y="1560861"/>
                </a:moveTo>
                <a:cubicBezTo>
                  <a:pt x="5115423" y="1583773"/>
                  <a:pt x="5114703" y="1606733"/>
                  <a:pt x="5114895" y="1629645"/>
                </a:cubicBezTo>
                <a:cubicBezTo>
                  <a:pt x="5128142" y="1621134"/>
                  <a:pt x="5134098" y="1629075"/>
                  <a:pt x="5130586" y="1574062"/>
                </a:cubicBezTo>
                <a:cubicBezTo>
                  <a:pt x="5128002" y="1566985"/>
                  <a:pt x="5120253" y="1564691"/>
                  <a:pt x="5114656" y="1560861"/>
                </a:cubicBezTo>
                <a:moveTo>
                  <a:pt x="5113989" y="1695660"/>
                </a:moveTo>
                <a:cubicBezTo>
                  <a:pt x="5114082" y="1718427"/>
                  <a:pt x="5113891" y="1741195"/>
                  <a:pt x="5113605" y="1764014"/>
                </a:cubicBezTo>
                <a:cubicBezTo>
                  <a:pt x="5134131" y="1749295"/>
                  <a:pt x="5128451" y="1774272"/>
                  <a:pt x="5130109" y="1705465"/>
                </a:cubicBezTo>
                <a:cubicBezTo>
                  <a:pt x="5124704" y="1702069"/>
                  <a:pt x="5119346" y="1698817"/>
                  <a:pt x="5113989" y="1695660"/>
                </a:cubicBezTo>
                <a:moveTo>
                  <a:pt x="5111788" y="1829547"/>
                </a:moveTo>
                <a:cubicBezTo>
                  <a:pt x="5111167" y="1852222"/>
                  <a:pt x="5111452" y="1874943"/>
                  <a:pt x="5111643" y="1897664"/>
                </a:cubicBezTo>
                <a:cubicBezTo>
                  <a:pt x="5117861" y="1896561"/>
                  <a:pt x="5124129" y="1895510"/>
                  <a:pt x="5130441" y="1894506"/>
                </a:cubicBezTo>
                <a:cubicBezTo>
                  <a:pt x="5130726" y="1875372"/>
                  <a:pt x="5130777" y="1856239"/>
                  <a:pt x="5130441" y="1837105"/>
                </a:cubicBezTo>
                <a:cubicBezTo>
                  <a:pt x="5124223" y="1834522"/>
                  <a:pt x="5117959" y="1831939"/>
                  <a:pt x="5111788" y="1829547"/>
                </a:cubicBezTo>
                <a:moveTo>
                  <a:pt x="5111214" y="1964150"/>
                </a:moveTo>
                <a:cubicBezTo>
                  <a:pt x="5110494" y="1988879"/>
                  <a:pt x="5110976" y="2013656"/>
                  <a:pt x="5110733" y="2038437"/>
                </a:cubicBezTo>
                <a:cubicBezTo>
                  <a:pt x="5115609" y="2038245"/>
                  <a:pt x="5125321" y="2037816"/>
                  <a:pt x="5130202" y="2037624"/>
                </a:cubicBezTo>
                <a:cubicBezTo>
                  <a:pt x="5130249" y="2015814"/>
                  <a:pt x="5130104" y="1993999"/>
                  <a:pt x="5130347" y="1972236"/>
                </a:cubicBezTo>
                <a:cubicBezTo>
                  <a:pt x="5123892" y="1969554"/>
                  <a:pt x="5117529" y="1966826"/>
                  <a:pt x="5111214" y="1964150"/>
                </a:cubicBezTo>
                <a:moveTo>
                  <a:pt x="5204442" y="2392930"/>
                </a:moveTo>
                <a:cubicBezTo>
                  <a:pt x="5202528" y="2460995"/>
                  <a:pt x="5203392" y="2529163"/>
                  <a:pt x="5203677" y="2597274"/>
                </a:cubicBezTo>
                <a:cubicBezTo>
                  <a:pt x="5209563" y="2594691"/>
                  <a:pt x="5215350" y="2591772"/>
                  <a:pt x="5221087" y="2588712"/>
                </a:cubicBezTo>
                <a:cubicBezTo>
                  <a:pt x="5224174" y="2421144"/>
                  <a:pt x="5227271" y="2407705"/>
                  <a:pt x="5204442" y="2392930"/>
                </a:cubicBezTo>
                <a:moveTo>
                  <a:pt x="5203532" y="2642768"/>
                </a:moveTo>
                <a:cubicBezTo>
                  <a:pt x="5207456" y="2642623"/>
                  <a:pt x="5215299" y="2642385"/>
                  <a:pt x="5219223" y="2642240"/>
                </a:cubicBezTo>
                <a:cubicBezTo>
                  <a:pt x="5219414" y="2635878"/>
                  <a:pt x="5219512" y="2629613"/>
                  <a:pt x="5219461" y="2623345"/>
                </a:cubicBezTo>
                <a:cubicBezTo>
                  <a:pt x="5211235" y="2627507"/>
                  <a:pt x="5202383" y="2631958"/>
                  <a:pt x="5203532" y="2642768"/>
                </a:cubicBezTo>
                <a:close/>
              </a:path>
            </a:pathLst>
          </a:custGeom>
          <a:gradFill>
            <a:gsLst>
              <a:gs pos="62000">
                <a:srgbClr val="E94227">
                  <a:alpha val="27000"/>
                </a:srgbClr>
              </a:gs>
              <a:gs pos="100000">
                <a:srgbClr val="E94227">
                  <a:alpha val="64000"/>
                </a:srgbClr>
              </a:gs>
              <a:gs pos="0">
                <a:srgbClr val="FFDB47">
                  <a:alpha val="0"/>
                </a:srgbClr>
              </a:gs>
            </a:gsLst>
            <a:lin ang="16200000" scaled="1"/>
          </a:gradFill>
          <a:ln w="46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9D76EBC-7F12-BDCB-40E6-967F9F76B171}"/>
              </a:ext>
            </a:extLst>
          </p:cNvPr>
          <p:cNvGrpSpPr/>
          <p:nvPr userDrawn="1"/>
        </p:nvGrpSpPr>
        <p:grpSpPr>
          <a:xfrm>
            <a:off x="0" y="-1"/>
            <a:ext cx="12192000" cy="4170673"/>
            <a:chOff x="0" y="-1"/>
            <a:chExt cx="12192000" cy="417067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46D8456-1F38-FA31-E6DC-830DAD82F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666" r="10938"/>
            <a:stretch>
              <a:fillRect/>
            </a:stretch>
          </p:blipFill>
          <p:spPr>
            <a:xfrm>
              <a:off x="1333500" y="1"/>
              <a:ext cx="10858500" cy="4151139"/>
            </a:xfrm>
            <a:custGeom>
              <a:avLst/>
              <a:gdLst>
                <a:gd name="connsiteX0" fmla="*/ 0 w 10858500"/>
                <a:gd name="connsiteY0" fmla="*/ 0 h 4151139"/>
                <a:gd name="connsiteX1" fmla="*/ 10858500 w 10858500"/>
                <a:gd name="connsiteY1" fmla="*/ 0 h 4151139"/>
                <a:gd name="connsiteX2" fmla="*/ 10858500 w 10858500"/>
                <a:gd name="connsiteY2" fmla="*/ 4151139 h 4151139"/>
                <a:gd name="connsiteX3" fmla="*/ 0 w 10858500"/>
                <a:gd name="connsiteY3" fmla="*/ 4151139 h 415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58500" h="4151139">
                  <a:moveTo>
                    <a:pt x="0" y="0"/>
                  </a:moveTo>
                  <a:lnTo>
                    <a:pt x="10858500" y="0"/>
                  </a:lnTo>
                  <a:lnTo>
                    <a:pt x="10858500" y="4151139"/>
                  </a:lnTo>
                  <a:lnTo>
                    <a:pt x="0" y="4151139"/>
                  </a:lnTo>
                  <a:close/>
                </a:path>
              </a:pathLst>
            </a:cu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A1240B2-52AC-C12B-464B-863A987E9437}"/>
                </a:ext>
              </a:extLst>
            </p:cNvPr>
            <p:cNvSpPr/>
            <p:nvPr/>
          </p:nvSpPr>
          <p:spPr>
            <a:xfrm>
              <a:off x="0" y="-1"/>
              <a:ext cx="5410200" cy="4170673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8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图形 4">
            <a:extLst>
              <a:ext uri="{FF2B5EF4-FFF2-40B4-BE49-F238E27FC236}">
                <a16:creationId xmlns:a16="http://schemas.microsoft.com/office/drawing/2014/main" id="{51683039-4C84-48DE-260D-AD992E715707}"/>
              </a:ext>
            </a:extLst>
          </p:cNvPr>
          <p:cNvSpPr/>
          <p:nvPr userDrawn="1"/>
        </p:nvSpPr>
        <p:spPr>
          <a:xfrm>
            <a:off x="8908606" y="3717014"/>
            <a:ext cx="3272686" cy="2377860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52000">
                <a:srgbClr val="EE644E"/>
              </a:gs>
              <a:gs pos="0">
                <a:srgbClr val="FFEEAC">
                  <a:alpha val="0"/>
                </a:srgbClr>
              </a:gs>
              <a:gs pos="100000">
                <a:srgbClr val="FFDB47">
                  <a:alpha val="0"/>
                </a:srgbClr>
              </a:gs>
            </a:gsLst>
            <a:lin ang="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C0C2BCE-4B4A-0345-2D9E-C19DF55B5D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3921" y="208580"/>
            <a:ext cx="1996327" cy="1301952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8FFF37A-68A1-626C-ABD2-C314589F2EA4}"/>
              </a:ext>
            </a:extLst>
          </p:cNvPr>
          <p:cNvGrpSpPr/>
          <p:nvPr userDrawn="1"/>
        </p:nvGrpSpPr>
        <p:grpSpPr>
          <a:xfrm>
            <a:off x="0" y="4983020"/>
            <a:ext cx="12192000" cy="1874981"/>
            <a:chOff x="0" y="1116866"/>
            <a:chExt cx="12192000" cy="574113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8C583CB-8468-CF21-DA0E-C1FD8ED28C39}"/>
                </a:ext>
              </a:extLst>
            </p:cNvPr>
            <p:cNvSpPr/>
            <p:nvPr/>
          </p:nvSpPr>
          <p:spPr>
            <a:xfrm>
              <a:off x="0" y="1116866"/>
              <a:ext cx="12192000" cy="5741135"/>
            </a:xfrm>
            <a:custGeom>
              <a:avLst/>
              <a:gdLst>
                <a:gd name="connsiteX0" fmla="*/ 45638 w 12192000"/>
                <a:gd name="connsiteY0" fmla="*/ 0 h 5741135"/>
                <a:gd name="connsiteX1" fmla="*/ 508000 w 12192000"/>
                <a:gd name="connsiteY1" fmla="*/ 254735 h 5741135"/>
                <a:gd name="connsiteX2" fmla="*/ 2476500 w 12192000"/>
                <a:gd name="connsiteY2" fmla="*/ 2769335 h 5741135"/>
                <a:gd name="connsiteX3" fmla="*/ 5003801 w 12192000"/>
                <a:gd name="connsiteY3" fmla="*/ 3302735 h 5741135"/>
                <a:gd name="connsiteX4" fmla="*/ 7086600 w 12192000"/>
                <a:gd name="connsiteY4" fmla="*/ 4661635 h 5741135"/>
                <a:gd name="connsiteX5" fmla="*/ 11557000 w 12192000"/>
                <a:gd name="connsiteY5" fmla="*/ 2870935 h 5741135"/>
                <a:gd name="connsiteX6" fmla="*/ 12088270 w 12192000"/>
                <a:gd name="connsiteY6" fmla="*/ 2930878 h 5741135"/>
                <a:gd name="connsiteX7" fmla="*/ 12192000 w 12192000"/>
                <a:gd name="connsiteY7" fmla="*/ 2967533 h 5741135"/>
                <a:gd name="connsiteX8" fmla="*/ 12192000 w 12192000"/>
                <a:gd name="connsiteY8" fmla="*/ 5741135 h 5741135"/>
                <a:gd name="connsiteX9" fmla="*/ 0 w 12192000"/>
                <a:gd name="connsiteY9" fmla="*/ 5741135 h 5741135"/>
                <a:gd name="connsiteX10" fmla="*/ 0 w 12192000"/>
                <a:gd name="connsiteY10" fmla="*/ 3395 h 574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5741135">
                  <a:moveTo>
                    <a:pt x="45638" y="0"/>
                  </a:moveTo>
                  <a:cubicBezTo>
                    <a:pt x="160156" y="971"/>
                    <a:pt x="306123" y="68601"/>
                    <a:pt x="508000" y="254735"/>
                  </a:cubicBezTo>
                  <a:cubicBezTo>
                    <a:pt x="969433" y="680185"/>
                    <a:pt x="1727200" y="2261335"/>
                    <a:pt x="2476500" y="2769335"/>
                  </a:cubicBezTo>
                  <a:cubicBezTo>
                    <a:pt x="3225800" y="3277335"/>
                    <a:pt x="4235451" y="2987352"/>
                    <a:pt x="5003801" y="3302735"/>
                  </a:cubicBezTo>
                  <a:cubicBezTo>
                    <a:pt x="5772150" y="3618118"/>
                    <a:pt x="5994400" y="4733602"/>
                    <a:pt x="7086600" y="4661635"/>
                  </a:cubicBezTo>
                  <a:cubicBezTo>
                    <a:pt x="8178800" y="4589668"/>
                    <a:pt x="10498667" y="2911152"/>
                    <a:pt x="11557000" y="2870935"/>
                  </a:cubicBezTo>
                  <a:cubicBezTo>
                    <a:pt x="11755437" y="2863395"/>
                    <a:pt x="11931104" y="2885210"/>
                    <a:pt x="12088270" y="2930878"/>
                  </a:cubicBezTo>
                  <a:lnTo>
                    <a:pt x="12192000" y="2967533"/>
                  </a:lnTo>
                  <a:lnTo>
                    <a:pt x="12192000" y="5741135"/>
                  </a:lnTo>
                  <a:lnTo>
                    <a:pt x="0" y="5741135"/>
                  </a:lnTo>
                  <a:lnTo>
                    <a:pt x="0" y="3395"/>
                  </a:lnTo>
                  <a:close/>
                </a:path>
              </a:pathLst>
            </a:custGeom>
            <a:gradFill flip="none" rotWithShape="1">
              <a:gsLst>
                <a:gs pos="52000">
                  <a:srgbClr val="EE644E"/>
                </a:gs>
                <a:gs pos="0">
                  <a:srgbClr val="FFEEAC">
                    <a:alpha val="0"/>
                  </a:srgbClr>
                </a:gs>
                <a:gs pos="100000">
                  <a:srgbClr val="FFDB47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DD792B4-20CE-366A-4708-D763AFAE4BC7}"/>
                </a:ext>
              </a:extLst>
            </p:cNvPr>
            <p:cNvSpPr/>
            <p:nvPr/>
          </p:nvSpPr>
          <p:spPr>
            <a:xfrm>
              <a:off x="0" y="1487361"/>
              <a:ext cx="12192000" cy="5370639"/>
            </a:xfrm>
            <a:custGeom>
              <a:avLst/>
              <a:gdLst>
                <a:gd name="connsiteX0" fmla="*/ 0 w 12192000"/>
                <a:gd name="connsiteY0" fmla="*/ 0 h 5370639"/>
                <a:gd name="connsiteX1" fmla="*/ 12452 w 12192000"/>
                <a:gd name="connsiteY1" fmla="*/ 7667 h 5370639"/>
                <a:gd name="connsiteX2" fmla="*/ 635000 w 12192000"/>
                <a:gd name="connsiteY2" fmla="*/ 658939 h 5370639"/>
                <a:gd name="connsiteX3" fmla="*/ 1968500 w 12192000"/>
                <a:gd name="connsiteY3" fmla="*/ 2932239 h 5370639"/>
                <a:gd name="connsiteX4" fmla="*/ 4406900 w 12192000"/>
                <a:gd name="connsiteY4" fmla="*/ 3287839 h 5370639"/>
                <a:gd name="connsiteX5" fmla="*/ 6972300 w 12192000"/>
                <a:gd name="connsiteY5" fmla="*/ 4900739 h 5370639"/>
                <a:gd name="connsiteX6" fmla="*/ 10655300 w 12192000"/>
                <a:gd name="connsiteY6" fmla="*/ 3300539 h 5370639"/>
                <a:gd name="connsiteX7" fmla="*/ 12018963 w 12192000"/>
                <a:gd name="connsiteY7" fmla="*/ 3373564 h 5370639"/>
                <a:gd name="connsiteX8" fmla="*/ 12192000 w 12192000"/>
                <a:gd name="connsiteY8" fmla="*/ 3434563 h 5370639"/>
                <a:gd name="connsiteX9" fmla="*/ 12192000 w 12192000"/>
                <a:gd name="connsiteY9" fmla="*/ 5370639 h 5370639"/>
                <a:gd name="connsiteX10" fmla="*/ 0 w 12192000"/>
                <a:gd name="connsiteY10" fmla="*/ 5370639 h 53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5370639">
                  <a:moveTo>
                    <a:pt x="0" y="0"/>
                  </a:moveTo>
                  <a:lnTo>
                    <a:pt x="12452" y="7667"/>
                  </a:lnTo>
                  <a:cubicBezTo>
                    <a:pt x="181571" y="117601"/>
                    <a:pt x="369888" y="281114"/>
                    <a:pt x="635000" y="658939"/>
                  </a:cubicBezTo>
                  <a:cubicBezTo>
                    <a:pt x="988483" y="1162706"/>
                    <a:pt x="1339850" y="2494089"/>
                    <a:pt x="1968500" y="2932239"/>
                  </a:cubicBezTo>
                  <a:cubicBezTo>
                    <a:pt x="2597150" y="3370389"/>
                    <a:pt x="3572933" y="2959756"/>
                    <a:pt x="4406900" y="3287839"/>
                  </a:cubicBezTo>
                  <a:cubicBezTo>
                    <a:pt x="5240867" y="3615922"/>
                    <a:pt x="5930900" y="4898622"/>
                    <a:pt x="6972300" y="4900739"/>
                  </a:cubicBezTo>
                  <a:cubicBezTo>
                    <a:pt x="8013700" y="4902856"/>
                    <a:pt x="9662583" y="3469872"/>
                    <a:pt x="10655300" y="3300539"/>
                  </a:cubicBezTo>
                  <a:cubicBezTo>
                    <a:pt x="11151659" y="3215873"/>
                    <a:pt x="11623146" y="3258206"/>
                    <a:pt x="12018963" y="3373564"/>
                  </a:cubicBezTo>
                  <a:lnTo>
                    <a:pt x="12192000" y="3434563"/>
                  </a:lnTo>
                  <a:lnTo>
                    <a:pt x="12192000" y="5370639"/>
                  </a:lnTo>
                  <a:lnTo>
                    <a:pt x="0" y="5370639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B56CDA5-5465-6A7B-CF9C-A72B961B8080}"/>
                </a:ext>
              </a:extLst>
            </p:cNvPr>
            <p:cNvSpPr/>
            <p:nvPr/>
          </p:nvSpPr>
          <p:spPr>
            <a:xfrm>
              <a:off x="0" y="1506894"/>
              <a:ext cx="12192000" cy="4961078"/>
            </a:xfrm>
            <a:custGeom>
              <a:avLst/>
              <a:gdLst>
                <a:gd name="connsiteX0" fmla="*/ 45638 w 12192000"/>
                <a:gd name="connsiteY0" fmla="*/ 0 h 4961078"/>
                <a:gd name="connsiteX1" fmla="*/ 508000 w 12192000"/>
                <a:gd name="connsiteY1" fmla="*/ 254735 h 4961078"/>
                <a:gd name="connsiteX2" fmla="*/ 2476500 w 12192000"/>
                <a:gd name="connsiteY2" fmla="*/ 2769335 h 4961078"/>
                <a:gd name="connsiteX3" fmla="*/ 5003801 w 12192000"/>
                <a:gd name="connsiteY3" fmla="*/ 3302735 h 4961078"/>
                <a:gd name="connsiteX4" fmla="*/ 7086600 w 12192000"/>
                <a:gd name="connsiteY4" fmla="*/ 4661635 h 4961078"/>
                <a:gd name="connsiteX5" fmla="*/ 11557000 w 12192000"/>
                <a:gd name="connsiteY5" fmla="*/ 2870935 h 4961078"/>
                <a:gd name="connsiteX6" fmla="*/ 12088270 w 12192000"/>
                <a:gd name="connsiteY6" fmla="*/ 2930878 h 4961078"/>
                <a:gd name="connsiteX7" fmla="*/ 12192000 w 12192000"/>
                <a:gd name="connsiteY7" fmla="*/ 2967533 h 4961078"/>
                <a:gd name="connsiteX8" fmla="*/ 12192000 w 12192000"/>
                <a:gd name="connsiteY8" fmla="*/ 3494900 h 4961078"/>
                <a:gd name="connsiteX9" fmla="*/ 12018963 w 12192000"/>
                <a:gd name="connsiteY9" fmla="*/ 3433901 h 4961078"/>
                <a:gd name="connsiteX10" fmla="*/ 10655300 w 12192000"/>
                <a:gd name="connsiteY10" fmla="*/ 3360876 h 4961078"/>
                <a:gd name="connsiteX11" fmla="*/ 6972300 w 12192000"/>
                <a:gd name="connsiteY11" fmla="*/ 4961076 h 4961078"/>
                <a:gd name="connsiteX12" fmla="*/ 4406900 w 12192000"/>
                <a:gd name="connsiteY12" fmla="*/ 3348176 h 4961078"/>
                <a:gd name="connsiteX13" fmla="*/ 1968500 w 12192000"/>
                <a:gd name="connsiteY13" fmla="*/ 2992576 h 4961078"/>
                <a:gd name="connsiteX14" fmla="*/ 635000 w 12192000"/>
                <a:gd name="connsiteY14" fmla="*/ 719276 h 4961078"/>
                <a:gd name="connsiteX15" fmla="*/ 12452 w 12192000"/>
                <a:gd name="connsiteY15" fmla="*/ 68004 h 4961078"/>
                <a:gd name="connsiteX16" fmla="*/ 0 w 12192000"/>
                <a:gd name="connsiteY16" fmla="*/ 60337 h 4961078"/>
                <a:gd name="connsiteX17" fmla="*/ 0 w 12192000"/>
                <a:gd name="connsiteY17" fmla="*/ 3395 h 4961078"/>
                <a:gd name="connsiteX18" fmla="*/ 45638 w 12192000"/>
                <a:gd name="connsiteY18" fmla="*/ 0 h 496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192000" h="4961078">
                  <a:moveTo>
                    <a:pt x="45638" y="0"/>
                  </a:moveTo>
                  <a:cubicBezTo>
                    <a:pt x="160156" y="971"/>
                    <a:pt x="306123" y="68601"/>
                    <a:pt x="508000" y="254735"/>
                  </a:cubicBezTo>
                  <a:cubicBezTo>
                    <a:pt x="969433" y="680185"/>
                    <a:pt x="1727200" y="2261335"/>
                    <a:pt x="2476500" y="2769335"/>
                  </a:cubicBezTo>
                  <a:cubicBezTo>
                    <a:pt x="3225800" y="3277335"/>
                    <a:pt x="4235451" y="2987352"/>
                    <a:pt x="5003801" y="3302735"/>
                  </a:cubicBezTo>
                  <a:cubicBezTo>
                    <a:pt x="5772150" y="3618118"/>
                    <a:pt x="5994400" y="4733602"/>
                    <a:pt x="7086600" y="4661635"/>
                  </a:cubicBezTo>
                  <a:cubicBezTo>
                    <a:pt x="8178800" y="4589668"/>
                    <a:pt x="10498667" y="2911152"/>
                    <a:pt x="11557000" y="2870935"/>
                  </a:cubicBezTo>
                  <a:cubicBezTo>
                    <a:pt x="11755437" y="2863395"/>
                    <a:pt x="11931104" y="2885210"/>
                    <a:pt x="12088270" y="2930878"/>
                  </a:cubicBezTo>
                  <a:lnTo>
                    <a:pt x="12192000" y="2967533"/>
                  </a:lnTo>
                  <a:lnTo>
                    <a:pt x="12192000" y="3494900"/>
                  </a:lnTo>
                  <a:lnTo>
                    <a:pt x="12018963" y="3433901"/>
                  </a:lnTo>
                  <a:cubicBezTo>
                    <a:pt x="11623146" y="3318543"/>
                    <a:pt x="11151659" y="3276210"/>
                    <a:pt x="10655300" y="3360876"/>
                  </a:cubicBezTo>
                  <a:cubicBezTo>
                    <a:pt x="9662583" y="3530209"/>
                    <a:pt x="8013700" y="4963193"/>
                    <a:pt x="6972300" y="4961076"/>
                  </a:cubicBezTo>
                  <a:cubicBezTo>
                    <a:pt x="5930900" y="4958959"/>
                    <a:pt x="5240867" y="3676259"/>
                    <a:pt x="4406900" y="3348176"/>
                  </a:cubicBezTo>
                  <a:cubicBezTo>
                    <a:pt x="3572933" y="3020093"/>
                    <a:pt x="2597150" y="3430726"/>
                    <a:pt x="1968500" y="2992576"/>
                  </a:cubicBezTo>
                  <a:cubicBezTo>
                    <a:pt x="1339850" y="2554426"/>
                    <a:pt x="988483" y="1223043"/>
                    <a:pt x="635000" y="719276"/>
                  </a:cubicBezTo>
                  <a:cubicBezTo>
                    <a:pt x="369888" y="341451"/>
                    <a:pt x="181571" y="177938"/>
                    <a:pt x="12452" y="68004"/>
                  </a:cubicBezTo>
                  <a:lnTo>
                    <a:pt x="0" y="60337"/>
                  </a:lnTo>
                  <a:lnTo>
                    <a:pt x="0" y="3395"/>
                  </a:lnTo>
                  <a:lnTo>
                    <a:pt x="45638" y="0"/>
                  </a:lnTo>
                  <a:close/>
                </a:path>
              </a:pathLst>
            </a:custGeom>
            <a:gradFill flip="none" rotWithShape="1">
              <a:gsLst>
                <a:gs pos="68000">
                  <a:srgbClr val="FFFF00"/>
                </a:gs>
                <a:gs pos="32000">
                  <a:srgbClr val="FFEEAC"/>
                </a:gs>
                <a:gs pos="0">
                  <a:srgbClr val="E73215">
                    <a:alpha val="0"/>
                  </a:srgbClr>
                </a:gs>
                <a:gs pos="100000">
                  <a:srgbClr val="E73215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15D7547-B770-7F78-1325-0FBF9F7F25F1}"/>
              </a:ext>
            </a:extLst>
          </p:cNvPr>
          <p:cNvGrpSpPr/>
          <p:nvPr userDrawn="1"/>
        </p:nvGrpSpPr>
        <p:grpSpPr>
          <a:xfrm>
            <a:off x="386069" y="5619658"/>
            <a:ext cx="947431" cy="950431"/>
            <a:chOff x="1535553" y="712019"/>
            <a:chExt cx="1091726" cy="1095183"/>
          </a:xfrm>
          <a:gradFill>
            <a:gsLst>
              <a:gs pos="100000">
                <a:srgbClr val="FDEAAE">
                  <a:alpha val="28000"/>
                </a:srgbClr>
              </a:gs>
              <a:gs pos="0">
                <a:srgbClr val="E73215"/>
              </a:gs>
            </a:gsLst>
            <a:lin ang="16200000" scaled="1"/>
          </a:gradFill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03CD987-B5DF-E74F-FB40-DDB35F8A9F7D}"/>
                </a:ext>
              </a:extLst>
            </p:cNvPr>
            <p:cNvSpPr/>
            <p:nvPr/>
          </p:nvSpPr>
          <p:spPr>
            <a:xfrm>
              <a:off x="1535553" y="712019"/>
              <a:ext cx="571724" cy="694349"/>
            </a:xfrm>
            <a:custGeom>
              <a:avLst/>
              <a:gdLst>
                <a:gd name="connsiteX0" fmla="*/ 446032 w 830766"/>
                <a:gd name="connsiteY0" fmla="*/ 15167 h 1008951"/>
                <a:gd name="connsiteX1" fmla="*/ 502887 w 830766"/>
                <a:gd name="connsiteY1" fmla="*/ -159 h 1008951"/>
                <a:gd name="connsiteX2" fmla="*/ 655965 w 830766"/>
                <a:gd name="connsiteY2" fmla="*/ 121778 h 1008951"/>
                <a:gd name="connsiteX3" fmla="*/ 709934 w 830766"/>
                <a:gd name="connsiteY3" fmla="*/ 182184 h 1008951"/>
                <a:gd name="connsiteX4" fmla="*/ 751234 w 830766"/>
                <a:gd name="connsiteY4" fmla="*/ 259184 h 1008951"/>
                <a:gd name="connsiteX5" fmla="*/ 788638 w 830766"/>
                <a:gd name="connsiteY5" fmla="*/ 350759 h 1008951"/>
                <a:gd name="connsiteX6" fmla="*/ 813256 w 830766"/>
                <a:gd name="connsiteY6" fmla="*/ 519999 h 1008951"/>
                <a:gd name="connsiteX7" fmla="*/ 823963 w 830766"/>
                <a:gd name="connsiteY7" fmla="*/ 620261 h 1008951"/>
                <a:gd name="connsiteX8" fmla="*/ 829735 w 830766"/>
                <a:gd name="connsiteY8" fmla="*/ 689094 h 1008951"/>
                <a:gd name="connsiteX9" fmla="*/ 824771 w 830766"/>
                <a:gd name="connsiteY9" fmla="*/ 798822 h 1008951"/>
                <a:gd name="connsiteX10" fmla="*/ 810226 w 830766"/>
                <a:gd name="connsiteY10" fmla="*/ 901307 h 1008951"/>
                <a:gd name="connsiteX11" fmla="*/ 781451 w 830766"/>
                <a:gd name="connsiteY11" fmla="*/ 964772 h 1008951"/>
                <a:gd name="connsiteX12" fmla="*/ 685056 w 830766"/>
                <a:gd name="connsiteY12" fmla="*/ 1008352 h 1008951"/>
                <a:gd name="connsiteX13" fmla="*/ 552586 w 830766"/>
                <a:gd name="connsiteY13" fmla="*/ 978077 h 1008951"/>
                <a:gd name="connsiteX14" fmla="*/ 506120 w 830766"/>
                <a:gd name="connsiteY14" fmla="*/ 981078 h 1008951"/>
                <a:gd name="connsiteX15" fmla="*/ 425945 w 830766"/>
                <a:gd name="connsiteY15" fmla="*/ 974556 h 1008951"/>
                <a:gd name="connsiteX16" fmla="*/ 336736 w 830766"/>
                <a:gd name="connsiteY16" fmla="*/ 936171 h 1008951"/>
                <a:gd name="connsiteX17" fmla="*/ 255378 w 830766"/>
                <a:gd name="connsiteY17" fmla="*/ 895275 h 1008951"/>
                <a:gd name="connsiteX18" fmla="*/ 148449 w 830766"/>
                <a:gd name="connsiteY18" fmla="*/ 841306 h 1008951"/>
                <a:gd name="connsiteX19" fmla="*/ 134942 w 830766"/>
                <a:gd name="connsiteY19" fmla="*/ 809126 h 1008951"/>
                <a:gd name="connsiteX20" fmla="*/ 113844 w 830766"/>
                <a:gd name="connsiteY20" fmla="*/ 775820 h 1008951"/>
                <a:gd name="connsiteX21" fmla="*/ 104638 w 830766"/>
                <a:gd name="connsiteY21" fmla="*/ 778360 h 1008951"/>
                <a:gd name="connsiteX22" fmla="*/ 105071 w 830766"/>
                <a:gd name="connsiteY22" fmla="*/ 816052 h 1008951"/>
                <a:gd name="connsiteX23" fmla="*/ 69283 w 830766"/>
                <a:gd name="connsiteY23" fmla="*/ 837265 h 1008951"/>
                <a:gd name="connsiteX24" fmla="*/ 19816 w 830766"/>
                <a:gd name="connsiteY24" fmla="*/ 788317 h 1008951"/>
                <a:gd name="connsiteX25" fmla="*/ 13092 w 830766"/>
                <a:gd name="connsiteY25" fmla="*/ 722024 h 1008951"/>
                <a:gd name="connsiteX26" fmla="*/ 191 w 830766"/>
                <a:gd name="connsiteY26" fmla="*/ 675270 h 1008951"/>
                <a:gd name="connsiteX27" fmla="*/ 7521 w 830766"/>
                <a:gd name="connsiteY27" fmla="*/ 579365 h 1008951"/>
                <a:gd name="connsiteX28" fmla="*/ 26281 w 830766"/>
                <a:gd name="connsiteY28" fmla="*/ 478266 h 1008951"/>
                <a:gd name="connsiteX29" fmla="*/ 39355 w 830766"/>
                <a:gd name="connsiteY29" fmla="*/ 400890 h 1008951"/>
                <a:gd name="connsiteX30" fmla="*/ 58951 w 830766"/>
                <a:gd name="connsiteY30" fmla="*/ 345709 h 1008951"/>
                <a:gd name="connsiteX31" fmla="*/ 79616 w 830766"/>
                <a:gd name="connsiteY31" fmla="*/ 304784 h 1008951"/>
                <a:gd name="connsiteX32" fmla="*/ 117337 w 830766"/>
                <a:gd name="connsiteY32" fmla="*/ 337859 h 1008951"/>
                <a:gd name="connsiteX33" fmla="*/ 106225 w 830766"/>
                <a:gd name="connsiteY33" fmla="*/ 288160 h 1008951"/>
                <a:gd name="connsiteX34" fmla="*/ 144639 w 830766"/>
                <a:gd name="connsiteY34" fmla="*/ 261378 h 1008951"/>
                <a:gd name="connsiteX35" fmla="*/ 167526 w 830766"/>
                <a:gd name="connsiteY35" fmla="*/ 223281 h 1008951"/>
                <a:gd name="connsiteX36" fmla="*/ 223833 w 830766"/>
                <a:gd name="connsiteY36" fmla="*/ 176008 h 1008951"/>
                <a:gd name="connsiteX37" fmla="*/ 278033 w 830766"/>
                <a:gd name="connsiteY37" fmla="*/ 114823 h 1008951"/>
                <a:gd name="connsiteX38" fmla="*/ 351340 w 830766"/>
                <a:gd name="connsiteY38" fmla="*/ 60507 h 1008951"/>
                <a:gd name="connsiteX39" fmla="*/ 446032 w 830766"/>
                <a:gd name="connsiteY39" fmla="*/ 15167 h 1008951"/>
                <a:gd name="connsiteX40" fmla="*/ 435007 w 830766"/>
                <a:gd name="connsiteY40" fmla="*/ 58746 h 1008951"/>
                <a:gd name="connsiteX41" fmla="*/ 362134 w 830766"/>
                <a:gd name="connsiteY41" fmla="*/ 93091 h 1008951"/>
                <a:gd name="connsiteX42" fmla="*/ 339853 w 830766"/>
                <a:gd name="connsiteY42" fmla="*/ 114765 h 1008951"/>
                <a:gd name="connsiteX43" fmla="*/ 387675 w 830766"/>
                <a:gd name="connsiteY43" fmla="*/ 129282 h 1008951"/>
                <a:gd name="connsiteX44" fmla="*/ 418816 w 830766"/>
                <a:gd name="connsiteY44" fmla="*/ 166974 h 1008951"/>
                <a:gd name="connsiteX45" fmla="*/ 439423 w 830766"/>
                <a:gd name="connsiteY45" fmla="*/ 166310 h 1008951"/>
                <a:gd name="connsiteX46" fmla="*/ 453853 w 830766"/>
                <a:gd name="connsiteY46" fmla="*/ 154737 h 1008951"/>
                <a:gd name="connsiteX47" fmla="*/ 562167 w 830766"/>
                <a:gd name="connsiteY47" fmla="*/ 158143 h 1008951"/>
                <a:gd name="connsiteX48" fmla="*/ 598099 w 830766"/>
                <a:gd name="connsiteY48" fmla="*/ 168763 h 1008951"/>
                <a:gd name="connsiteX49" fmla="*/ 524908 w 830766"/>
                <a:gd name="connsiteY49" fmla="*/ 234883 h 1008951"/>
                <a:gd name="connsiteX50" fmla="*/ 586613 w 830766"/>
                <a:gd name="connsiteY50" fmla="*/ 268102 h 1008951"/>
                <a:gd name="connsiteX51" fmla="*/ 635936 w 830766"/>
                <a:gd name="connsiteY51" fmla="*/ 330124 h 1008951"/>
                <a:gd name="connsiteX52" fmla="*/ 592442 w 830766"/>
                <a:gd name="connsiteY52" fmla="*/ 383026 h 1008951"/>
                <a:gd name="connsiteX53" fmla="*/ 514316 w 830766"/>
                <a:gd name="connsiteY53" fmla="*/ 282273 h 1008951"/>
                <a:gd name="connsiteX54" fmla="*/ 479654 w 830766"/>
                <a:gd name="connsiteY54" fmla="*/ 259819 h 1008951"/>
                <a:gd name="connsiteX55" fmla="*/ 453016 w 830766"/>
                <a:gd name="connsiteY55" fmla="*/ 265591 h 1008951"/>
                <a:gd name="connsiteX56" fmla="*/ 471054 w 830766"/>
                <a:gd name="connsiteY56" fmla="*/ 296905 h 1008951"/>
                <a:gd name="connsiteX57" fmla="*/ 555529 w 830766"/>
                <a:gd name="connsiteY57" fmla="*/ 356849 h 1008951"/>
                <a:gd name="connsiteX58" fmla="*/ 569816 w 830766"/>
                <a:gd name="connsiteY58" fmla="*/ 394599 h 1008951"/>
                <a:gd name="connsiteX59" fmla="*/ 560407 w 830766"/>
                <a:gd name="connsiteY59" fmla="*/ 493880 h 1008951"/>
                <a:gd name="connsiteX60" fmla="*/ 547881 w 830766"/>
                <a:gd name="connsiteY60" fmla="*/ 558615 h 1008951"/>
                <a:gd name="connsiteX61" fmla="*/ 580061 w 830766"/>
                <a:gd name="connsiteY61" fmla="*/ 662340 h 1008951"/>
                <a:gd name="connsiteX62" fmla="*/ 606094 w 830766"/>
                <a:gd name="connsiteY62" fmla="*/ 715732 h 1008951"/>
                <a:gd name="connsiteX63" fmla="*/ 621996 w 830766"/>
                <a:gd name="connsiteY63" fmla="*/ 743814 h 1008951"/>
                <a:gd name="connsiteX64" fmla="*/ 648346 w 830766"/>
                <a:gd name="connsiteY64" fmla="*/ 769298 h 1008951"/>
                <a:gd name="connsiteX65" fmla="*/ 688982 w 830766"/>
                <a:gd name="connsiteY65" fmla="*/ 696655 h 1008951"/>
                <a:gd name="connsiteX66" fmla="*/ 693830 w 830766"/>
                <a:gd name="connsiteY66" fmla="*/ 540779 h 1008951"/>
                <a:gd name="connsiteX67" fmla="*/ 693368 w 830766"/>
                <a:gd name="connsiteY67" fmla="*/ 464442 h 1008951"/>
                <a:gd name="connsiteX68" fmla="*/ 681709 w 830766"/>
                <a:gd name="connsiteY68" fmla="*/ 337079 h 1008951"/>
                <a:gd name="connsiteX69" fmla="*/ 658707 w 830766"/>
                <a:gd name="connsiteY69" fmla="*/ 256240 h 1008951"/>
                <a:gd name="connsiteX70" fmla="*/ 619658 w 830766"/>
                <a:gd name="connsiteY70" fmla="*/ 183223 h 1008951"/>
                <a:gd name="connsiteX71" fmla="*/ 536799 w 830766"/>
                <a:gd name="connsiteY71" fmla="*/ 75659 h 1008951"/>
                <a:gd name="connsiteX72" fmla="*/ 500492 w 830766"/>
                <a:gd name="connsiteY72" fmla="*/ 58054 h 1008951"/>
                <a:gd name="connsiteX73" fmla="*/ 435007 w 830766"/>
                <a:gd name="connsiteY73" fmla="*/ 58746 h 1008951"/>
                <a:gd name="connsiteX74" fmla="*/ 279996 w 830766"/>
                <a:gd name="connsiteY74" fmla="*/ 168619 h 1008951"/>
                <a:gd name="connsiteX75" fmla="*/ 202072 w 830766"/>
                <a:gd name="connsiteY75" fmla="*/ 240886 h 1008951"/>
                <a:gd name="connsiteX76" fmla="*/ 167526 w 830766"/>
                <a:gd name="connsiteY76" fmla="*/ 300859 h 1008951"/>
                <a:gd name="connsiteX77" fmla="*/ 261554 w 830766"/>
                <a:gd name="connsiteY77" fmla="*/ 254047 h 1008951"/>
                <a:gd name="connsiteX78" fmla="*/ 324990 w 830766"/>
                <a:gd name="connsiteY78" fmla="*/ 230670 h 1008951"/>
                <a:gd name="connsiteX79" fmla="*/ 351138 w 830766"/>
                <a:gd name="connsiteY79" fmla="*/ 186195 h 1008951"/>
                <a:gd name="connsiteX80" fmla="*/ 279996 w 830766"/>
                <a:gd name="connsiteY80" fmla="*/ 168619 h 1008951"/>
                <a:gd name="connsiteX81" fmla="*/ 277774 w 830766"/>
                <a:gd name="connsiteY81" fmla="*/ 325160 h 1008951"/>
                <a:gd name="connsiteX82" fmla="*/ 201235 w 830766"/>
                <a:gd name="connsiteY82" fmla="*/ 358523 h 1008951"/>
                <a:gd name="connsiteX83" fmla="*/ 154336 w 830766"/>
                <a:gd name="connsiteY83" fmla="*/ 424066 h 1008951"/>
                <a:gd name="connsiteX84" fmla="*/ 123455 w 830766"/>
                <a:gd name="connsiteY84" fmla="*/ 531312 h 1008951"/>
                <a:gd name="connsiteX85" fmla="*/ 100107 w 830766"/>
                <a:gd name="connsiteY85" fmla="*/ 688632 h 1008951"/>
                <a:gd name="connsiteX86" fmla="*/ 122993 w 830766"/>
                <a:gd name="connsiteY86" fmla="*/ 712125 h 1008951"/>
                <a:gd name="connsiteX87" fmla="*/ 172403 w 830766"/>
                <a:gd name="connsiteY87" fmla="*/ 674173 h 1008951"/>
                <a:gd name="connsiteX88" fmla="*/ 220658 w 830766"/>
                <a:gd name="connsiteY88" fmla="*/ 661128 h 1008951"/>
                <a:gd name="connsiteX89" fmla="*/ 273242 w 830766"/>
                <a:gd name="connsiteY89" fmla="*/ 623753 h 1008951"/>
                <a:gd name="connsiteX90" fmla="*/ 187237 w 830766"/>
                <a:gd name="connsiteY90" fmla="*/ 606783 h 1008951"/>
                <a:gd name="connsiteX91" fmla="*/ 163860 w 830766"/>
                <a:gd name="connsiteY91" fmla="*/ 545165 h 1008951"/>
                <a:gd name="connsiteX92" fmla="*/ 212202 w 830766"/>
                <a:gd name="connsiteY92" fmla="*/ 447125 h 1008951"/>
                <a:gd name="connsiteX93" fmla="*/ 251164 w 830766"/>
                <a:gd name="connsiteY93" fmla="*/ 400054 h 1008951"/>
                <a:gd name="connsiteX94" fmla="*/ 272088 w 830766"/>
                <a:gd name="connsiteY94" fmla="*/ 374569 h 1008951"/>
                <a:gd name="connsiteX95" fmla="*/ 379537 w 830766"/>
                <a:gd name="connsiteY95" fmla="*/ 307728 h 1008951"/>
                <a:gd name="connsiteX96" fmla="*/ 376073 w 830766"/>
                <a:gd name="connsiteY96" fmla="*/ 289603 h 1008951"/>
                <a:gd name="connsiteX97" fmla="*/ 277774 w 830766"/>
                <a:gd name="connsiteY97" fmla="*/ 325160 h 1008951"/>
                <a:gd name="connsiteX98" fmla="*/ 348973 w 830766"/>
                <a:gd name="connsiteY98" fmla="*/ 413474 h 1008951"/>
                <a:gd name="connsiteX99" fmla="*/ 380200 w 830766"/>
                <a:gd name="connsiteY99" fmla="*/ 460055 h 1008951"/>
                <a:gd name="connsiteX100" fmla="*/ 361210 w 830766"/>
                <a:gd name="connsiteY100" fmla="*/ 502942 h 1008951"/>
                <a:gd name="connsiteX101" fmla="*/ 338266 w 830766"/>
                <a:gd name="connsiteY101" fmla="*/ 560433 h 1008951"/>
                <a:gd name="connsiteX102" fmla="*/ 384414 w 830766"/>
                <a:gd name="connsiteY102" fmla="*/ 515468 h 1008951"/>
                <a:gd name="connsiteX103" fmla="*/ 417402 w 830766"/>
                <a:gd name="connsiteY103" fmla="*/ 469781 h 1008951"/>
                <a:gd name="connsiteX104" fmla="*/ 405511 w 830766"/>
                <a:gd name="connsiteY104" fmla="*/ 407990 h 1008951"/>
                <a:gd name="connsiteX105" fmla="*/ 390590 w 830766"/>
                <a:gd name="connsiteY105" fmla="*/ 382968 h 1008951"/>
                <a:gd name="connsiteX106" fmla="*/ 348973 w 830766"/>
                <a:gd name="connsiteY106" fmla="*/ 413474 h 1008951"/>
                <a:gd name="connsiteX107" fmla="*/ 275349 w 830766"/>
                <a:gd name="connsiteY107" fmla="*/ 488050 h 1008951"/>
                <a:gd name="connsiteX108" fmla="*/ 298524 w 830766"/>
                <a:gd name="connsiteY108" fmla="*/ 459795 h 1008951"/>
                <a:gd name="connsiteX109" fmla="*/ 275349 w 830766"/>
                <a:gd name="connsiteY109" fmla="*/ 488050 h 1008951"/>
                <a:gd name="connsiteX110" fmla="*/ 434401 w 830766"/>
                <a:gd name="connsiteY110" fmla="*/ 658357 h 1008951"/>
                <a:gd name="connsiteX111" fmla="*/ 417892 w 830766"/>
                <a:gd name="connsiteY111" fmla="*/ 684592 h 1008951"/>
                <a:gd name="connsiteX112" fmla="*/ 460895 w 830766"/>
                <a:gd name="connsiteY112" fmla="*/ 651546 h 1008951"/>
                <a:gd name="connsiteX113" fmla="*/ 434401 w 830766"/>
                <a:gd name="connsiteY113" fmla="*/ 658357 h 1008951"/>
                <a:gd name="connsiteX114" fmla="*/ 447417 w 830766"/>
                <a:gd name="connsiteY114" fmla="*/ 780438 h 1008951"/>
                <a:gd name="connsiteX115" fmla="*/ 320487 w 830766"/>
                <a:gd name="connsiteY115" fmla="*/ 806442 h 1008951"/>
                <a:gd name="connsiteX116" fmla="*/ 283603 w 830766"/>
                <a:gd name="connsiteY116" fmla="*/ 807856 h 1008951"/>
                <a:gd name="connsiteX117" fmla="*/ 224150 w 830766"/>
                <a:gd name="connsiteY117" fmla="*/ 817640 h 1008951"/>
                <a:gd name="connsiteX118" fmla="*/ 269779 w 830766"/>
                <a:gd name="connsiteY118" fmla="*/ 847366 h 1008951"/>
                <a:gd name="connsiteX119" fmla="*/ 365799 w 830766"/>
                <a:gd name="connsiteY119" fmla="*/ 864856 h 1008951"/>
                <a:gd name="connsiteX120" fmla="*/ 420461 w 830766"/>
                <a:gd name="connsiteY120" fmla="*/ 863442 h 1008951"/>
                <a:gd name="connsiteX121" fmla="*/ 496769 w 830766"/>
                <a:gd name="connsiteY121" fmla="*/ 846789 h 1008951"/>
                <a:gd name="connsiteX122" fmla="*/ 544764 w 830766"/>
                <a:gd name="connsiteY122" fmla="*/ 823066 h 1008951"/>
                <a:gd name="connsiteX123" fmla="*/ 515817 w 830766"/>
                <a:gd name="connsiteY123" fmla="*/ 750481 h 1008951"/>
                <a:gd name="connsiteX124" fmla="*/ 447417 w 830766"/>
                <a:gd name="connsiteY124" fmla="*/ 780438 h 10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830766" h="1008951">
                  <a:moveTo>
                    <a:pt x="446032" y="15167"/>
                  </a:moveTo>
                  <a:cubicBezTo>
                    <a:pt x="466177" y="13954"/>
                    <a:pt x="482512" y="-880"/>
                    <a:pt x="502887" y="-159"/>
                  </a:cubicBezTo>
                  <a:cubicBezTo>
                    <a:pt x="562831" y="26018"/>
                    <a:pt x="625603" y="60795"/>
                    <a:pt x="655965" y="121778"/>
                  </a:cubicBezTo>
                  <a:cubicBezTo>
                    <a:pt x="668490" y="146252"/>
                    <a:pt x="691117" y="162905"/>
                    <a:pt x="709934" y="182184"/>
                  </a:cubicBezTo>
                  <a:cubicBezTo>
                    <a:pt x="727799" y="205474"/>
                    <a:pt x="735736" y="234422"/>
                    <a:pt x="751234" y="259184"/>
                  </a:cubicBezTo>
                  <a:cubicBezTo>
                    <a:pt x="769243" y="287150"/>
                    <a:pt x="779951" y="318868"/>
                    <a:pt x="788638" y="350759"/>
                  </a:cubicBezTo>
                  <a:cubicBezTo>
                    <a:pt x="796776" y="407153"/>
                    <a:pt x="798537" y="464644"/>
                    <a:pt x="813256" y="519999"/>
                  </a:cubicBezTo>
                  <a:cubicBezTo>
                    <a:pt x="818422" y="553218"/>
                    <a:pt x="826590" y="586350"/>
                    <a:pt x="823963" y="620261"/>
                  </a:cubicBezTo>
                  <a:cubicBezTo>
                    <a:pt x="821828" y="643465"/>
                    <a:pt x="828264" y="666092"/>
                    <a:pt x="829735" y="689094"/>
                  </a:cubicBezTo>
                  <a:cubicBezTo>
                    <a:pt x="832997" y="725776"/>
                    <a:pt x="825868" y="762227"/>
                    <a:pt x="824771" y="798822"/>
                  </a:cubicBezTo>
                  <a:cubicBezTo>
                    <a:pt x="822636" y="833167"/>
                    <a:pt x="825955" y="869503"/>
                    <a:pt x="810226" y="901307"/>
                  </a:cubicBezTo>
                  <a:cubicBezTo>
                    <a:pt x="799230" y="921827"/>
                    <a:pt x="791841" y="944021"/>
                    <a:pt x="781451" y="964772"/>
                  </a:cubicBezTo>
                  <a:cubicBezTo>
                    <a:pt x="755159" y="988842"/>
                    <a:pt x="722662" y="1012190"/>
                    <a:pt x="685056" y="1008352"/>
                  </a:cubicBezTo>
                  <a:cubicBezTo>
                    <a:pt x="638100" y="1012363"/>
                    <a:pt x="598821" y="979173"/>
                    <a:pt x="552586" y="978077"/>
                  </a:cubicBezTo>
                  <a:cubicBezTo>
                    <a:pt x="536943" y="976374"/>
                    <a:pt x="521791" y="982406"/>
                    <a:pt x="506120" y="981078"/>
                  </a:cubicBezTo>
                  <a:cubicBezTo>
                    <a:pt x="479539" y="979895"/>
                    <a:pt x="451227" y="985061"/>
                    <a:pt x="425945" y="974556"/>
                  </a:cubicBezTo>
                  <a:cubicBezTo>
                    <a:pt x="395756" y="962809"/>
                    <a:pt x="365972" y="950053"/>
                    <a:pt x="336736" y="936171"/>
                  </a:cubicBezTo>
                  <a:cubicBezTo>
                    <a:pt x="309924" y="921914"/>
                    <a:pt x="284238" y="905203"/>
                    <a:pt x="255378" y="895275"/>
                  </a:cubicBezTo>
                  <a:cubicBezTo>
                    <a:pt x="220572" y="875794"/>
                    <a:pt x="189315" y="847424"/>
                    <a:pt x="148449" y="841306"/>
                  </a:cubicBezTo>
                  <a:cubicBezTo>
                    <a:pt x="144928" y="830252"/>
                    <a:pt x="143138" y="817957"/>
                    <a:pt x="134942" y="809126"/>
                  </a:cubicBezTo>
                  <a:cubicBezTo>
                    <a:pt x="125966" y="799313"/>
                    <a:pt x="116673" y="789414"/>
                    <a:pt x="113844" y="775820"/>
                  </a:cubicBezTo>
                  <a:cubicBezTo>
                    <a:pt x="110756" y="776657"/>
                    <a:pt x="107697" y="777494"/>
                    <a:pt x="104638" y="778360"/>
                  </a:cubicBezTo>
                  <a:cubicBezTo>
                    <a:pt x="105706" y="790626"/>
                    <a:pt x="113700" y="804970"/>
                    <a:pt x="105071" y="816052"/>
                  </a:cubicBezTo>
                  <a:cubicBezTo>
                    <a:pt x="96268" y="826673"/>
                    <a:pt x="86629" y="845144"/>
                    <a:pt x="69283" y="837265"/>
                  </a:cubicBezTo>
                  <a:cubicBezTo>
                    <a:pt x="48388" y="826442"/>
                    <a:pt x="36498" y="804191"/>
                    <a:pt x="19816" y="788317"/>
                  </a:cubicBezTo>
                  <a:cubicBezTo>
                    <a:pt x="19095" y="766181"/>
                    <a:pt x="21952" y="743064"/>
                    <a:pt x="13092" y="722024"/>
                  </a:cubicBezTo>
                  <a:cubicBezTo>
                    <a:pt x="8445" y="706526"/>
                    <a:pt x="-2320" y="692355"/>
                    <a:pt x="191" y="675270"/>
                  </a:cubicBezTo>
                  <a:cubicBezTo>
                    <a:pt x="5270" y="643523"/>
                    <a:pt x="6569" y="611430"/>
                    <a:pt x="7521" y="579365"/>
                  </a:cubicBezTo>
                  <a:cubicBezTo>
                    <a:pt x="7666" y="544733"/>
                    <a:pt x="18402" y="511629"/>
                    <a:pt x="26281" y="478266"/>
                  </a:cubicBezTo>
                  <a:cubicBezTo>
                    <a:pt x="31822" y="452667"/>
                    <a:pt x="29773" y="425624"/>
                    <a:pt x="39355" y="400890"/>
                  </a:cubicBezTo>
                  <a:cubicBezTo>
                    <a:pt x="46974" y="382881"/>
                    <a:pt x="54074" y="364670"/>
                    <a:pt x="58951" y="345709"/>
                  </a:cubicBezTo>
                  <a:cubicBezTo>
                    <a:pt x="64262" y="331509"/>
                    <a:pt x="66686" y="314453"/>
                    <a:pt x="79616" y="304784"/>
                  </a:cubicBezTo>
                  <a:cubicBezTo>
                    <a:pt x="93440" y="314308"/>
                    <a:pt x="104869" y="326747"/>
                    <a:pt x="117337" y="337859"/>
                  </a:cubicBezTo>
                  <a:cubicBezTo>
                    <a:pt x="116442" y="320686"/>
                    <a:pt x="114710" y="303428"/>
                    <a:pt x="106225" y="288160"/>
                  </a:cubicBezTo>
                  <a:cubicBezTo>
                    <a:pt x="120309" y="281263"/>
                    <a:pt x="134364" y="273499"/>
                    <a:pt x="144639" y="261378"/>
                  </a:cubicBezTo>
                  <a:cubicBezTo>
                    <a:pt x="154740" y="250266"/>
                    <a:pt x="158925" y="235345"/>
                    <a:pt x="167526" y="223281"/>
                  </a:cubicBezTo>
                  <a:cubicBezTo>
                    <a:pt x="184496" y="205445"/>
                    <a:pt x="205766" y="192574"/>
                    <a:pt x="223833" y="176008"/>
                  </a:cubicBezTo>
                  <a:cubicBezTo>
                    <a:pt x="244382" y="157796"/>
                    <a:pt x="255955" y="131504"/>
                    <a:pt x="278033" y="114823"/>
                  </a:cubicBezTo>
                  <a:cubicBezTo>
                    <a:pt x="301843" y="95948"/>
                    <a:pt x="324615" y="75255"/>
                    <a:pt x="351340" y="60507"/>
                  </a:cubicBezTo>
                  <a:cubicBezTo>
                    <a:pt x="380980" y="42036"/>
                    <a:pt x="410302" y="19669"/>
                    <a:pt x="446032" y="15167"/>
                  </a:cubicBezTo>
                  <a:moveTo>
                    <a:pt x="435007" y="58746"/>
                  </a:moveTo>
                  <a:cubicBezTo>
                    <a:pt x="409119" y="66683"/>
                    <a:pt x="388253" y="85616"/>
                    <a:pt x="362134" y="93091"/>
                  </a:cubicBezTo>
                  <a:cubicBezTo>
                    <a:pt x="350301" y="95053"/>
                    <a:pt x="344471" y="105039"/>
                    <a:pt x="339853" y="114765"/>
                  </a:cubicBezTo>
                  <a:cubicBezTo>
                    <a:pt x="356102" y="118286"/>
                    <a:pt x="373534" y="119729"/>
                    <a:pt x="387675" y="129282"/>
                  </a:cubicBezTo>
                  <a:cubicBezTo>
                    <a:pt x="403116" y="136901"/>
                    <a:pt x="409234" y="153929"/>
                    <a:pt x="418816" y="166974"/>
                  </a:cubicBezTo>
                  <a:cubicBezTo>
                    <a:pt x="425598" y="165560"/>
                    <a:pt x="432554" y="165271"/>
                    <a:pt x="439423" y="166310"/>
                  </a:cubicBezTo>
                  <a:cubicBezTo>
                    <a:pt x="444156" y="162414"/>
                    <a:pt x="448254" y="157421"/>
                    <a:pt x="453853" y="154737"/>
                  </a:cubicBezTo>
                  <a:cubicBezTo>
                    <a:pt x="489958" y="154420"/>
                    <a:pt x="526005" y="161375"/>
                    <a:pt x="562167" y="158143"/>
                  </a:cubicBezTo>
                  <a:cubicBezTo>
                    <a:pt x="575588" y="154968"/>
                    <a:pt x="586410" y="164405"/>
                    <a:pt x="598099" y="168763"/>
                  </a:cubicBezTo>
                  <a:cubicBezTo>
                    <a:pt x="586035" y="201405"/>
                    <a:pt x="550190" y="214537"/>
                    <a:pt x="524908" y="234883"/>
                  </a:cubicBezTo>
                  <a:cubicBezTo>
                    <a:pt x="545601" y="245677"/>
                    <a:pt x="567564" y="254307"/>
                    <a:pt x="586613" y="268102"/>
                  </a:cubicBezTo>
                  <a:cubicBezTo>
                    <a:pt x="607623" y="284408"/>
                    <a:pt x="632241" y="301552"/>
                    <a:pt x="635936" y="330124"/>
                  </a:cubicBezTo>
                  <a:cubicBezTo>
                    <a:pt x="621188" y="347527"/>
                    <a:pt x="608171" y="366431"/>
                    <a:pt x="592442" y="383026"/>
                  </a:cubicBezTo>
                  <a:cubicBezTo>
                    <a:pt x="554000" y="361669"/>
                    <a:pt x="536712" y="317800"/>
                    <a:pt x="514316" y="282273"/>
                  </a:cubicBezTo>
                  <a:cubicBezTo>
                    <a:pt x="504330" y="272662"/>
                    <a:pt x="490448" y="268477"/>
                    <a:pt x="479654" y="259819"/>
                  </a:cubicBezTo>
                  <a:cubicBezTo>
                    <a:pt x="472988" y="261262"/>
                    <a:pt x="459654" y="264148"/>
                    <a:pt x="453016" y="265591"/>
                  </a:cubicBezTo>
                  <a:cubicBezTo>
                    <a:pt x="458326" y="276414"/>
                    <a:pt x="463608" y="287381"/>
                    <a:pt x="471054" y="296905"/>
                  </a:cubicBezTo>
                  <a:cubicBezTo>
                    <a:pt x="497866" y="318926"/>
                    <a:pt x="534663" y="327440"/>
                    <a:pt x="555529" y="356849"/>
                  </a:cubicBezTo>
                  <a:cubicBezTo>
                    <a:pt x="565977" y="366488"/>
                    <a:pt x="569036" y="381005"/>
                    <a:pt x="569816" y="394599"/>
                  </a:cubicBezTo>
                  <a:cubicBezTo>
                    <a:pt x="570479" y="427818"/>
                    <a:pt x="570220" y="461787"/>
                    <a:pt x="560407" y="493880"/>
                  </a:cubicBezTo>
                  <a:cubicBezTo>
                    <a:pt x="554404" y="515064"/>
                    <a:pt x="542715" y="535872"/>
                    <a:pt x="547881" y="558615"/>
                  </a:cubicBezTo>
                  <a:cubicBezTo>
                    <a:pt x="554144" y="594460"/>
                    <a:pt x="569152" y="627823"/>
                    <a:pt x="580061" y="662340"/>
                  </a:cubicBezTo>
                  <a:cubicBezTo>
                    <a:pt x="587825" y="680465"/>
                    <a:pt x="593279" y="700292"/>
                    <a:pt x="606094" y="715732"/>
                  </a:cubicBezTo>
                  <a:cubicBezTo>
                    <a:pt x="612962" y="724160"/>
                    <a:pt x="617291" y="734117"/>
                    <a:pt x="621996" y="743814"/>
                  </a:cubicBezTo>
                  <a:cubicBezTo>
                    <a:pt x="627393" y="755156"/>
                    <a:pt x="638129" y="762545"/>
                    <a:pt x="648346" y="769298"/>
                  </a:cubicBezTo>
                  <a:cubicBezTo>
                    <a:pt x="657350" y="742659"/>
                    <a:pt x="677582" y="721995"/>
                    <a:pt x="688982" y="696655"/>
                  </a:cubicBezTo>
                  <a:cubicBezTo>
                    <a:pt x="691637" y="644793"/>
                    <a:pt x="692185" y="592728"/>
                    <a:pt x="693830" y="540779"/>
                  </a:cubicBezTo>
                  <a:cubicBezTo>
                    <a:pt x="690655" y="515381"/>
                    <a:pt x="688404" y="489753"/>
                    <a:pt x="693368" y="464442"/>
                  </a:cubicBezTo>
                  <a:cubicBezTo>
                    <a:pt x="691925" y="421843"/>
                    <a:pt x="684277" y="379649"/>
                    <a:pt x="681709" y="337079"/>
                  </a:cubicBezTo>
                  <a:cubicBezTo>
                    <a:pt x="680987" y="308565"/>
                    <a:pt x="667798" y="282677"/>
                    <a:pt x="658707" y="256240"/>
                  </a:cubicBezTo>
                  <a:cubicBezTo>
                    <a:pt x="647999" y="230727"/>
                    <a:pt x="629788" y="209082"/>
                    <a:pt x="619658" y="183223"/>
                  </a:cubicBezTo>
                  <a:cubicBezTo>
                    <a:pt x="601736" y="140999"/>
                    <a:pt x="571749" y="104923"/>
                    <a:pt x="536799" y="75659"/>
                  </a:cubicBezTo>
                  <a:cubicBezTo>
                    <a:pt x="525861" y="68184"/>
                    <a:pt x="514663" y="57707"/>
                    <a:pt x="500492" y="58054"/>
                  </a:cubicBezTo>
                  <a:cubicBezTo>
                    <a:pt x="478702" y="59381"/>
                    <a:pt x="456508" y="53522"/>
                    <a:pt x="435007" y="58746"/>
                  </a:cubicBezTo>
                  <a:moveTo>
                    <a:pt x="279996" y="168619"/>
                  </a:moveTo>
                  <a:cubicBezTo>
                    <a:pt x="252549" y="190957"/>
                    <a:pt x="227181" y="215951"/>
                    <a:pt x="202072" y="240886"/>
                  </a:cubicBezTo>
                  <a:cubicBezTo>
                    <a:pt x="184755" y="257020"/>
                    <a:pt x="175924" y="279300"/>
                    <a:pt x="167526" y="300859"/>
                  </a:cubicBezTo>
                  <a:cubicBezTo>
                    <a:pt x="203284" y="295404"/>
                    <a:pt x="227498" y="264148"/>
                    <a:pt x="261554" y="254047"/>
                  </a:cubicBezTo>
                  <a:cubicBezTo>
                    <a:pt x="283171" y="247669"/>
                    <a:pt x="304960" y="241262"/>
                    <a:pt x="324990" y="230670"/>
                  </a:cubicBezTo>
                  <a:cubicBezTo>
                    <a:pt x="337169" y="218231"/>
                    <a:pt x="343230" y="201376"/>
                    <a:pt x="351138" y="186195"/>
                  </a:cubicBezTo>
                  <a:cubicBezTo>
                    <a:pt x="330762" y="173352"/>
                    <a:pt x="304008" y="152169"/>
                    <a:pt x="279996" y="168619"/>
                  </a:cubicBezTo>
                  <a:moveTo>
                    <a:pt x="277774" y="325160"/>
                  </a:moveTo>
                  <a:cubicBezTo>
                    <a:pt x="251222" y="333645"/>
                    <a:pt x="225882" y="345766"/>
                    <a:pt x="201235" y="358523"/>
                  </a:cubicBezTo>
                  <a:cubicBezTo>
                    <a:pt x="183457" y="378668"/>
                    <a:pt x="170383" y="402536"/>
                    <a:pt x="154336" y="424066"/>
                  </a:cubicBezTo>
                  <a:cubicBezTo>
                    <a:pt x="130180" y="454081"/>
                    <a:pt x="123195" y="493736"/>
                    <a:pt x="123455" y="531312"/>
                  </a:cubicBezTo>
                  <a:cubicBezTo>
                    <a:pt x="123167" y="584474"/>
                    <a:pt x="122301" y="639280"/>
                    <a:pt x="100107" y="688632"/>
                  </a:cubicBezTo>
                  <a:cubicBezTo>
                    <a:pt x="107784" y="696425"/>
                    <a:pt x="115374" y="704246"/>
                    <a:pt x="122993" y="712125"/>
                  </a:cubicBezTo>
                  <a:cubicBezTo>
                    <a:pt x="139300" y="699282"/>
                    <a:pt x="154134" y="684274"/>
                    <a:pt x="172403" y="674173"/>
                  </a:cubicBezTo>
                  <a:cubicBezTo>
                    <a:pt x="188334" y="669296"/>
                    <a:pt x="205131" y="667362"/>
                    <a:pt x="220658" y="661128"/>
                  </a:cubicBezTo>
                  <a:cubicBezTo>
                    <a:pt x="241698" y="654721"/>
                    <a:pt x="257946" y="638790"/>
                    <a:pt x="273242" y="623753"/>
                  </a:cubicBezTo>
                  <a:cubicBezTo>
                    <a:pt x="244266" y="621300"/>
                    <a:pt x="212115" y="624561"/>
                    <a:pt x="187237" y="606783"/>
                  </a:cubicBezTo>
                  <a:cubicBezTo>
                    <a:pt x="169430" y="591833"/>
                    <a:pt x="164091" y="567359"/>
                    <a:pt x="163860" y="545165"/>
                  </a:cubicBezTo>
                  <a:cubicBezTo>
                    <a:pt x="170469" y="508743"/>
                    <a:pt x="193414" y="478064"/>
                    <a:pt x="212202" y="447125"/>
                  </a:cubicBezTo>
                  <a:cubicBezTo>
                    <a:pt x="221986" y="428857"/>
                    <a:pt x="240803" y="417889"/>
                    <a:pt x="251164" y="400054"/>
                  </a:cubicBezTo>
                  <a:cubicBezTo>
                    <a:pt x="256676" y="390501"/>
                    <a:pt x="263314" y="381438"/>
                    <a:pt x="272088" y="374569"/>
                  </a:cubicBezTo>
                  <a:cubicBezTo>
                    <a:pt x="305191" y="348162"/>
                    <a:pt x="342479" y="327902"/>
                    <a:pt x="379537" y="307728"/>
                  </a:cubicBezTo>
                  <a:cubicBezTo>
                    <a:pt x="378440" y="301667"/>
                    <a:pt x="377257" y="295635"/>
                    <a:pt x="376073" y="289603"/>
                  </a:cubicBezTo>
                  <a:cubicBezTo>
                    <a:pt x="338930" y="287872"/>
                    <a:pt x="311137" y="314424"/>
                    <a:pt x="277774" y="325160"/>
                  </a:cubicBezTo>
                  <a:moveTo>
                    <a:pt x="348973" y="413474"/>
                  </a:moveTo>
                  <a:cubicBezTo>
                    <a:pt x="359998" y="428366"/>
                    <a:pt x="374688" y="441959"/>
                    <a:pt x="380200" y="460055"/>
                  </a:cubicBezTo>
                  <a:cubicBezTo>
                    <a:pt x="380258" y="476102"/>
                    <a:pt x="366289" y="488252"/>
                    <a:pt x="361210" y="502942"/>
                  </a:cubicBezTo>
                  <a:cubicBezTo>
                    <a:pt x="355467" y="522885"/>
                    <a:pt x="342277" y="539942"/>
                    <a:pt x="338266" y="560433"/>
                  </a:cubicBezTo>
                  <a:cubicBezTo>
                    <a:pt x="361095" y="554545"/>
                    <a:pt x="367040" y="528599"/>
                    <a:pt x="384414" y="515468"/>
                  </a:cubicBezTo>
                  <a:cubicBezTo>
                    <a:pt x="397777" y="502856"/>
                    <a:pt x="415930" y="489464"/>
                    <a:pt x="417402" y="469781"/>
                  </a:cubicBezTo>
                  <a:cubicBezTo>
                    <a:pt x="412669" y="449348"/>
                    <a:pt x="407618" y="428914"/>
                    <a:pt x="405511" y="407990"/>
                  </a:cubicBezTo>
                  <a:cubicBezTo>
                    <a:pt x="404328" y="399476"/>
                    <a:pt x="402741" y="382997"/>
                    <a:pt x="390590" y="382968"/>
                  </a:cubicBezTo>
                  <a:cubicBezTo>
                    <a:pt x="369204" y="378264"/>
                    <a:pt x="360056" y="400054"/>
                    <a:pt x="348973" y="413474"/>
                  </a:cubicBezTo>
                  <a:moveTo>
                    <a:pt x="275349" y="488050"/>
                  </a:moveTo>
                  <a:cubicBezTo>
                    <a:pt x="294628" y="491340"/>
                    <a:pt x="294340" y="471628"/>
                    <a:pt x="298524" y="459795"/>
                  </a:cubicBezTo>
                  <a:cubicBezTo>
                    <a:pt x="288567" y="467155"/>
                    <a:pt x="280429" y="476708"/>
                    <a:pt x="275349" y="488050"/>
                  </a:cubicBezTo>
                  <a:moveTo>
                    <a:pt x="434401" y="658357"/>
                  </a:moveTo>
                  <a:cubicBezTo>
                    <a:pt x="426320" y="665197"/>
                    <a:pt x="421529" y="674837"/>
                    <a:pt x="417892" y="684592"/>
                  </a:cubicBezTo>
                  <a:cubicBezTo>
                    <a:pt x="433246" y="674981"/>
                    <a:pt x="447792" y="664072"/>
                    <a:pt x="460895" y="651546"/>
                  </a:cubicBezTo>
                  <a:cubicBezTo>
                    <a:pt x="452064" y="653711"/>
                    <a:pt x="442684" y="654490"/>
                    <a:pt x="434401" y="658357"/>
                  </a:cubicBezTo>
                  <a:moveTo>
                    <a:pt x="447417" y="780438"/>
                  </a:moveTo>
                  <a:cubicBezTo>
                    <a:pt x="404703" y="786903"/>
                    <a:pt x="362278" y="795532"/>
                    <a:pt x="320487" y="806442"/>
                  </a:cubicBezTo>
                  <a:cubicBezTo>
                    <a:pt x="308337" y="808895"/>
                    <a:pt x="295812" y="806269"/>
                    <a:pt x="283603" y="807856"/>
                  </a:cubicBezTo>
                  <a:cubicBezTo>
                    <a:pt x="263718" y="810569"/>
                    <a:pt x="243949" y="814234"/>
                    <a:pt x="224150" y="817640"/>
                  </a:cubicBezTo>
                  <a:cubicBezTo>
                    <a:pt x="234944" y="833080"/>
                    <a:pt x="251279" y="843701"/>
                    <a:pt x="269779" y="847366"/>
                  </a:cubicBezTo>
                  <a:cubicBezTo>
                    <a:pt x="301468" y="853802"/>
                    <a:pt x="332782" y="870397"/>
                    <a:pt x="365799" y="864856"/>
                  </a:cubicBezTo>
                  <a:cubicBezTo>
                    <a:pt x="384010" y="863586"/>
                    <a:pt x="402423" y="867655"/>
                    <a:pt x="420461" y="863442"/>
                  </a:cubicBezTo>
                  <a:cubicBezTo>
                    <a:pt x="445801" y="857785"/>
                    <a:pt x="473594" y="859978"/>
                    <a:pt x="496769" y="846789"/>
                  </a:cubicBezTo>
                  <a:cubicBezTo>
                    <a:pt x="512296" y="837987"/>
                    <a:pt x="528400" y="830252"/>
                    <a:pt x="544764" y="823066"/>
                  </a:cubicBezTo>
                  <a:cubicBezTo>
                    <a:pt x="539252" y="797293"/>
                    <a:pt x="523407" y="775503"/>
                    <a:pt x="515817" y="750481"/>
                  </a:cubicBezTo>
                  <a:cubicBezTo>
                    <a:pt x="494778" y="763814"/>
                    <a:pt x="472670" y="777466"/>
                    <a:pt x="447417" y="780438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图形 7">
              <a:extLst>
                <a:ext uri="{FF2B5EF4-FFF2-40B4-BE49-F238E27FC236}">
                  <a16:creationId xmlns:a16="http://schemas.microsoft.com/office/drawing/2014/main" id="{A0562719-6AF4-E281-B7F6-1EA9DB33053B}"/>
                </a:ext>
              </a:extLst>
            </p:cNvPr>
            <p:cNvGrpSpPr/>
            <p:nvPr/>
          </p:nvGrpSpPr>
          <p:grpSpPr>
            <a:xfrm>
              <a:off x="2009648" y="1059193"/>
              <a:ext cx="617631" cy="748009"/>
              <a:chOff x="5648496" y="2888823"/>
              <a:chExt cx="897472" cy="1086924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00F4549-B9F3-BB5B-CC12-012FBB6148BA}"/>
                  </a:ext>
                </a:extLst>
              </p:cNvPr>
              <p:cNvSpPr/>
              <p:nvPr/>
            </p:nvSpPr>
            <p:spPr>
              <a:xfrm>
                <a:off x="5648496" y="2888823"/>
                <a:ext cx="750761" cy="1043979"/>
              </a:xfrm>
              <a:custGeom>
                <a:avLst/>
                <a:gdLst>
                  <a:gd name="connsiteX0" fmla="*/ 594977 w 750761"/>
                  <a:gd name="connsiteY0" fmla="*/ -180 h 1043979"/>
                  <a:gd name="connsiteX1" fmla="*/ 688948 w 750761"/>
                  <a:gd name="connsiteY1" fmla="*/ 38378 h 1043979"/>
                  <a:gd name="connsiteX2" fmla="*/ 680867 w 750761"/>
                  <a:gd name="connsiteY2" fmla="*/ 106894 h 1043979"/>
                  <a:gd name="connsiteX3" fmla="*/ 688400 w 750761"/>
                  <a:gd name="connsiteY3" fmla="*/ 124268 h 1043979"/>
                  <a:gd name="connsiteX4" fmla="*/ 653276 w 750761"/>
                  <a:gd name="connsiteY4" fmla="*/ 137804 h 1043979"/>
                  <a:gd name="connsiteX5" fmla="*/ 592409 w 750761"/>
                  <a:gd name="connsiteY5" fmla="*/ 136765 h 1043979"/>
                  <a:gd name="connsiteX6" fmla="*/ 547530 w 750761"/>
                  <a:gd name="connsiteY6" fmla="*/ 178930 h 1043979"/>
                  <a:gd name="connsiteX7" fmla="*/ 513965 w 750761"/>
                  <a:gd name="connsiteY7" fmla="*/ 198902 h 1043979"/>
                  <a:gd name="connsiteX8" fmla="*/ 581990 w 750761"/>
                  <a:gd name="connsiteY8" fmla="*/ 246233 h 1043979"/>
                  <a:gd name="connsiteX9" fmla="*/ 580028 w 750761"/>
                  <a:gd name="connsiteY9" fmla="*/ 329208 h 1043979"/>
                  <a:gd name="connsiteX10" fmla="*/ 547646 w 750761"/>
                  <a:gd name="connsiteY10" fmla="*/ 341503 h 1043979"/>
                  <a:gd name="connsiteX11" fmla="*/ 485653 w 750761"/>
                  <a:gd name="connsiteY11" fmla="*/ 370566 h 1043979"/>
                  <a:gd name="connsiteX12" fmla="*/ 442968 w 750761"/>
                  <a:gd name="connsiteY12" fmla="*/ 422775 h 1043979"/>
                  <a:gd name="connsiteX13" fmla="*/ 328852 w 750761"/>
                  <a:gd name="connsiteY13" fmla="*/ 576401 h 1043979"/>
                  <a:gd name="connsiteX14" fmla="*/ 315952 w 750761"/>
                  <a:gd name="connsiteY14" fmla="*/ 614872 h 1043979"/>
                  <a:gd name="connsiteX15" fmla="*/ 321002 w 750761"/>
                  <a:gd name="connsiteY15" fmla="*/ 620875 h 1043979"/>
                  <a:gd name="connsiteX16" fmla="*/ 434685 w 750761"/>
                  <a:gd name="connsiteY16" fmla="*/ 603645 h 1043979"/>
                  <a:gd name="connsiteX17" fmla="*/ 500747 w 750761"/>
                  <a:gd name="connsiteY17" fmla="*/ 567309 h 1043979"/>
                  <a:gd name="connsiteX18" fmla="*/ 524557 w 750761"/>
                  <a:gd name="connsiteY18" fmla="*/ 502026 h 1043979"/>
                  <a:gd name="connsiteX19" fmla="*/ 527126 w 750761"/>
                  <a:gd name="connsiteY19" fmla="*/ 447912 h 1043979"/>
                  <a:gd name="connsiteX20" fmla="*/ 587012 w 750761"/>
                  <a:gd name="connsiteY20" fmla="*/ 468201 h 1043979"/>
                  <a:gd name="connsiteX21" fmla="*/ 583520 w 750761"/>
                  <a:gd name="connsiteY21" fmla="*/ 487221 h 1043979"/>
                  <a:gd name="connsiteX22" fmla="*/ 607821 w 750761"/>
                  <a:gd name="connsiteY22" fmla="*/ 465662 h 1043979"/>
                  <a:gd name="connsiteX23" fmla="*/ 703234 w 750761"/>
                  <a:gd name="connsiteY23" fmla="*/ 471982 h 1043979"/>
                  <a:gd name="connsiteX24" fmla="*/ 716770 w 750761"/>
                  <a:gd name="connsiteY24" fmla="*/ 485980 h 1043979"/>
                  <a:gd name="connsiteX25" fmla="*/ 745544 w 750761"/>
                  <a:gd name="connsiteY25" fmla="*/ 489530 h 1043979"/>
                  <a:gd name="connsiteX26" fmla="*/ 738502 w 750761"/>
                  <a:gd name="connsiteY26" fmla="*/ 512330 h 1043979"/>
                  <a:gd name="connsiteX27" fmla="*/ 750595 w 750761"/>
                  <a:gd name="connsiteY27" fmla="*/ 577180 h 1043979"/>
                  <a:gd name="connsiteX28" fmla="*/ 663868 w 750761"/>
                  <a:gd name="connsiteY28" fmla="*/ 616113 h 1043979"/>
                  <a:gd name="connsiteX29" fmla="*/ 633362 w 750761"/>
                  <a:gd name="connsiteY29" fmla="*/ 654151 h 1043979"/>
                  <a:gd name="connsiteX30" fmla="*/ 610418 w 750761"/>
                  <a:gd name="connsiteY30" fmla="*/ 703243 h 1043979"/>
                  <a:gd name="connsiteX31" fmla="*/ 596594 w 750761"/>
                  <a:gd name="connsiteY31" fmla="*/ 769363 h 1043979"/>
                  <a:gd name="connsiteX32" fmla="*/ 539940 w 750761"/>
                  <a:gd name="connsiteY32" fmla="*/ 825931 h 1043979"/>
                  <a:gd name="connsiteX33" fmla="*/ 501959 w 750761"/>
                  <a:gd name="connsiteY33" fmla="*/ 875744 h 1043979"/>
                  <a:gd name="connsiteX34" fmla="*/ 443718 w 750761"/>
                  <a:gd name="connsiteY34" fmla="*/ 899583 h 1043979"/>
                  <a:gd name="connsiteX35" fmla="*/ 438466 w 750761"/>
                  <a:gd name="connsiteY35" fmla="*/ 889482 h 1043979"/>
                  <a:gd name="connsiteX36" fmla="*/ 428336 w 750761"/>
                  <a:gd name="connsiteY36" fmla="*/ 896610 h 1043979"/>
                  <a:gd name="connsiteX37" fmla="*/ 417628 w 750761"/>
                  <a:gd name="connsiteY37" fmla="*/ 879813 h 1043979"/>
                  <a:gd name="connsiteX38" fmla="*/ 397050 w 750761"/>
                  <a:gd name="connsiteY38" fmla="*/ 888847 h 1043979"/>
                  <a:gd name="connsiteX39" fmla="*/ 402794 w 750761"/>
                  <a:gd name="connsiteY39" fmla="*/ 847374 h 1043979"/>
                  <a:gd name="connsiteX40" fmla="*/ 390643 w 750761"/>
                  <a:gd name="connsiteY40" fmla="*/ 847432 h 1043979"/>
                  <a:gd name="connsiteX41" fmla="*/ 386112 w 750761"/>
                  <a:gd name="connsiteY41" fmla="*/ 794703 h 1043979"/>
                  <a:gd name="connsiteX42" fmla="*/ 398811 w 750761"/>
                  <a:gd name="connsiteY42" fmla="*/ 737819 h 1043979"/>
                  <a:gd name="connsiteX43" fmla="*/ 370066 w 750761"/>
                  <a:gd name="connsiteY43" fmla="*/ 734269 h 1043979"/>
                  <a:gd name="connsiteX44" fmla="*/ 323052 w 750761"/>
                  <a:gd name="connsiteY44" fmla="*/ 749911 h 1043979"/>
                  <a:gd name="connsiteX45" fmla="*/ 261232 w 750761"/>
                  <a:gd name="connsiteY45" fmla="*/ 733201 h 1043979"/>
                  <a:gd name="connsiteX46" fmla="*/ 218749 w 750761"/>
                  <a:gd name="connsiteY46" fmla="*/ 751441 h 1043979"/>
                  <a:gd name="connsiteX47" fmla="*/ 186684 w 750761"/>
                  <a:gd name="connsiteY47" fmla="*/ 804689 h 1043979"/>
                  <a:gd name="connsiteX48" fmla="*/ 161431 w 750761"/>
                  <a:gd name="connsiteY48" fmla="*/ 860159 h 1043979"/>
                  <a:gd name="connsiteX49" fmla="*/ 98140 w 750761"/>
                  <a:gd name="connsiteY49" fmla="*/ 996180 h 1043979"/>
                  <a:gd name="connsiteX50" fmla="*/ 71530 w 750761"/>
                  <a:gd name="connsiteY50" fmla="*/ 1018287 h 1043979"/>
                  <a:gd name="connsiteX51" fmla="*/ 48182 w 750761"/>
                  <a:gd name="connsiteY51" fmla="*/ 1024464 h 1043979"/>
                  <a:gd name="connsiteX52" fmla="*/ 47489 w 750761"/>
                  <a:gd name="connsiteY52" fmla="*/ 1037249 h 1043979"/>
                  <a:gd name="connsiteX53" fmla="*/ 11413 w 750761"/>
                  <a:gd name="connsiteY53" fmla="*/ 1043800 h 1043979"/>
                  <a:gd name="connsiteX54" fmla="*/ 359 w 750761"/>
                  <a:gd name="connsiteY54" fmla="*/ 995776 h 1043979"/>
                  <a:gd name="connsiteX55" fmla="*/ 21485 w 750761"/>
                  <a:gd name="connsiteY55" fmla="*/ 908039 h 1043979"/>
                  <a:gd name="connsiteX56" fmla="*/ 44920 w 750761"/>
                  <a:gd name="connsiteY56" fmla="*/ 877678 h 1043979"/>
                  <a:gd name="connsiteX57" fmla="*/ 58052 w 750761"/>
                  <a:gd name="connsiteY57" fmla="*/ 849135 h 1043979"/>
                  <a:gd name="connsiteX58" fmla="*/ 120045 w 750761"/>
                  <a:gd name="connsiteY58" fmla="*/ 734500 h 1043979"/>
                  <a:gd name="connsiteX59" fmla="*/ 151041 w 750761"/>
                  <a:gd name="connsiteY59" fmla="*/ 678568 h 1043979"/>
                  <a:gd name="connsiteX60" fmla="*/ 182067 w 750761"/>
                  <a:gd name="connsiteY60" fmla="*/ 649534 h 1043979"/>
                  <a:gd name="connsiteX61" fmla="*/ 191446 w 750761"/>
                  <a:gd name="connsiteY61" fmla="*/ 622289 h 1043979"/>
                  <a:gd name="connsiteX62" fmla="*/ 242328 w 750761"/>
                  <a:gd name="connsiteY62" fmla="*/ 569128 h 1043979"/>
                  <a:gd name="connsiteX63" fmla="*/ 282127 w 750761"/>
                  <a:gd name="connsiteY63" fmla="*/ 510454 h 1043979"/>
                  <a:gd name="connsiteX64" fmla="*/ 321724 w 750761"/>
                  <a:gd name="connsiteY64" fmla="*/ 448547 h 1043979"/>
                  <a:gd name="connsiteX65" fmla="*/ 343254 w 750761"/>
                  <a:gd name="connsiteY65" fmla="*/ 415242 h 1043979"/>
                  <a:gd name="connsiteX66" fmla="*/ 321147 w 750761"/>
                  <a:gd name="connsiteY66" fmla="*/ 399773 h 1043979"/>
                  <a:gd name="connsiteX67" fmla="*/ 270785 w 750761"/>
                  <a:gd name="connsiteY67" fmla="*/ 341272 h 1043979"/>
                  <a:gd name="connsiteX68" fmla="*/ 275258 w 750761"/>
                  <a:gd name="connsiteY68" fmla="*/ 316307 h 1043979"/>
                  <a:gd name="connsiteX69" fmla="*/ 382562 w 750761"/>
                  <a:gd name="connsiteY69" fmla="*/ 266840 h 1043979"/>
                  <a:gd name="connsiteX70" fmla="*/ 443978 w 750761"/>
                  <a:gd name="connsiteY70" fmla="*/ 248109 h 1043979"/>
                  <a:gd name="connsiteX71" fmla="*/ 529290 w 750761"/>
                  <a:gd name="connsiteY71" fmla="*/ 157920 h 1043979"/>
                  <a:gd name="connsiteX72" fmla="*/ 509607 w 750761"/>
                  <a:gd name="connsiteY72" fmla="*/ 141382 h 1043979"/>
                  <a:gd name="connsiteX73" fmla="*/ 456417 w 750761"/>
                  <a:gd name="connsiteY73" fmla="*/ 148713 h 1043979"/>
                  <a:gd name="connsiteX74" fmla="*/ 320252 w 750761"/>
                  <a:gd name="connsiteY74" fmla="*/ 152696 h 1043979"/>
                  <a:gd name="connsiteX75" fmla="*/ 259904 w 750761"/>
                  <a:gd name="connsiteY75" fmla="*/ 141902 h 1043979"/>
                  <a:gd name="connsiteX76" fmla="*/ 272603 w 750761"/>
                  <a:gd name="connsiteY76" fmla="*/ 116245 h 1043979"/>
                  <a:gd name="connsiteX77" fmla="*/ 354943 w 750761"/>
                  <a:gd name="connsiteY77" fmla="*/ 63660 h 1043979"/>
                  <a:gd name="connsiteX78" fmla="*/ 421322 w 750761"/>
                  <a:gd name="connsiteY78" fmla="*/ 46546 h 1043979"/>
                  <a:gd name="connsiteX79" fmla="*/ 507010 w 750761"/>
                  <a:gd name="connsiteY79" fmla="*/ 25478 h 1043979"/>
                  <a:gd name="connsiteX80" fmla="*/ 594977 w 750761"/>
                  <a:gd name="connsiteY80" fmla="*/ -180 h 1043979"/>
                  <a:gd name="connsiteX81" fmla="*/ 15511 w 750761"/>
                  <a:gd name="connsiteY81" fmla="*/ 1016556 h 1043979"/>
                  <a:gd name="connsiteX82" fmla="*/ 19696 w 750761"/>
                  <a:gd name="connsiteY82" fmla="*/ 1020741 h 1043979"/>
                  <a:gd name="connsiteX83" fmla="*/ 15511 w 750761"/>
                  <a:gd name="connsiteY83" fmla="*/ 1016556 h 1043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750761" h="1043979">
                    <a:moveTo>
                      <a:pt x="594977" y="-180"/>
                    </a:moveTo>
                    <a:cubicBezTo>
                      <a:pt x="628139" y="5823"/>
                      <a:pt x="667187" y="8825"/>
                      <a:pt x="688948" y="38378"/>
                    </a:cubicBezTo>
                    <a:cubicBezTo>
                      <a:pt x="705947" y="57628"/>
                      <a:pt x="711431" y="98207"/>
                      <a:pt x="680867" y="106894"/>
                    </a:cubicBezTo>
                    <a:cubicBezTo>
                      <a:pt x="683551" y="112579"/>
                      <a:pt x="686062" y="118380"/>
                      <a:pt x="688400" y="124268"/>
                    </a:cubicBezTo>
                    <a:cubicBezTo>
                      <a:pt x="677057" y="129405"/>
                      <a:pt x="666379" y="138583"/>
                      <a:pt x="653276" y="137804"/>
                    </a:cubicBezTo>
                    <a:cubicBezTo>
                      <a:pt x="632987" y="137313"/>
                      <a:pt x="612640" y="135148"/>
                      <a:pt x="592409" y="136765"/>
                    </a:cubicBezTo>
                    <a:cubicBezTo>
                      <a:pt x="575525" y="148396"/>
                      <a:pt x="568224" y="172610"/>
                      <a:pt x="547530" y="178930"/>
                    </a:cubicBezTo>
                    <a:cubicBezTo>
                      <a:pt x="535236" y="183519"/>
                      <a:pt x="524817" y="191744"/>
                      <a:pt x="513965" y="198902"/>
                    </a:cubicBezTo>
                    <a:cubicBezTo>
                      <a:pt x="530272" y="223462"/>
                      <a:pt x="560575" y="228051"/>
                      <a:pt x="581990" y="246233"/>
                    </a:cubicBezTo>
                    <a:cubicBezTo>
                      <a:pt x="583635" y="273622"/>
                      <a:pt x="594343" y="303320"/>
                      <a:pt x="580028" y="329208"/>
                    </a:cubicBezTo>
                    <a:cubicBezTo>
                      <a:pt x="574255" y="340954"/>
                      <a:pt x="557863" y="337376"/>
                      <a:pt x="547646" y="341503"/>
                    </a:cubicBezTo>
                    <a:cubicBezTo>
                      <a:pt x="524355" y="343725"/>
                      <a:pt x="502536" y="354634"/>
                      <a:pt x="485653" y="370566"/>
                    </a:cubicBezTo>
                    <a:cubicBezTo>
                      <a:pt x="468336" y="385342"/>
                      <a:pt x="457975" y="405949"/>
                      <a:pt x="442968" y="422775"/>
                    </a:cubicBezTo>
                    <a:cubicBezTo>
                      <a:pt x="402678" y="472300"/>
                      <a:pt x="376386" y="532850"/>
                      <a:pt x="328852" y="576401"/>
                    </a:cubicBezTo>
                    <a:cubicBezTo>
                      <a:pt x="327611" y="590109"/>
                      <a:pt x="321984" y="602693"/>
                      <a:pt x="315952" y="614872"/>
                    </a:cubicBezTo>
                    <a:cubicBezTo>
                      <a:pt x="317626" y="616863"/>
                      <a:pt x="319300" y="618855"/>
                      <a:pt x="321002" y="620875"/>
                    </a:cubicBezTo>
                    <a:cubicBezTo>
                      <a:pt x="359272" y="620182"/>
                      <a:pt x="398753" y="618191"/>
                      <a:pt x="434685" y="603645"/>
                    </a:cubicBezTo>
                    <a:cubicBezTo>
                      <a:pt x="458812" y="596430"/>
                      <a:pt x="485422" y="589243"/>
                      <a:pt x="500747" y="567309"/>
                    </a:cubicBezTo>
                    <a:cubicBezTo>
                      <a:pt x="519160" y="550801"/>
                      <a:pt x="519362" y="524422"/>
                      <a:pt x="524557" y="502026"/>
                    </a:cubicBezTo>
                    <a:cubicBezTo>
                      <a:pt x="528338" y="484190"/>
                      <a:pt x="527010" y="465979"/>
                      <a:pt x="527126" y="447912"/>
                    </a:cubicBezTo>
                    <a:cubicBezTo>
                      <a:pt x="547011" y="454897"/>
                      <a:pt x="567618" y="459688"/>
                      <a:pt x="587012" y="468201"/>
                    </a:cubicBezTo>
                    <a:cubicBezTo>
                      <a:pt x="585684" y="474493"/>
                      <a:pt x="584501" y="480842"/>
                      <a:pt x="583520" y="487221"/>
                    </a:cubicBezTo>
                    <a:cubicBezTo>
                      <a:pt x="592005" y="480467"/>
                      <a:pt x="600057" y="473194"/>
                      <a:pt x="607821" y="465662"/>
                    </a:cubicBezTo>
                    <a:cubicBezTo>
                      <a:pt x="639683" y="465950"/>
                      <a:pt x="671689" y="467047"/>
                      <a:pt x="703234" y="471982"/>
                    </a:cubicBezTo>
                    <a:cubicBezTo>
                      <a:pt x="709064" y="475013"/>
                      <a:pt x="712354" y="481275"/>
                      <a:pt x="716770" y="485980"/>
                    </a:cubicBezTo>
                    <a:cubicBezTo>
                      <a:pt x="726323" y="486874"/>
                      <a:pt x="736049" y="487769"/>
                      <a:pt x="745544" y="489530"/>
                    </a:cubicBezTo>
                    <a:cubicBezTo>
                      <a:pt x="743351" y="497178"/>
                      <a:pt x="740984" y="504768"/>
                      <a:pt x="738502" y="512330"/>
                    </a:cubicBezTo>
                    <a:cubicBezTo>
                      <a:pt x="756425" y="529617"/>
                      <a:pt x="748863" y="555303"/>
                      <a:pt x="750595" y="577180"/>
                    </a:cubicBezTo>
                    <a:cubicBezTo>
                      <a:pt x="723985" y="594410"/>
                      <a:pt x="695759" y="611293"/>
                      <a:pt x="663868" y="616113"/>
                    </a:cubicBezTo>
                    <a:cubicBezTo>
                      <a:pt x="645570" y="617844"/>
                      <a:pt x="637258" y="638595"/>
                      <a:pt x="633362" y="654151"/>
                    </a:cubicBezTo>
                    <a:cubicBezTo>
                      <a:pt x="628485" y="671728"/>
                      <a:pt x="615815" y="685812"/>
                      <a:pt x="610418" y="703243"/>
                    </a:cubicBezTo>
                    <a:cubicBezTo>
                      <a:pt x="604213" y="724918"/>
                      <a:pt x="601009" y="747285"/>
                      <a:pt x="596594" y="769363"/>
                    </a:cubicBezTo>
                    <a:cubicBezTo>
                      <a:pt x="571687" y="780273"/>
                      <a:pt x="550330" y="800620"/>
                      <a:pt x="539940" y="825931"/>
                    </a:cubicBezTo>
                    <a:cubicBezTo>
                      <a:pt x="531195" y="844892"/>
                      <a:pt x="524355" y="869452"/>
                      <a:pt x="501959" y="875744"/>
                    </a:cubicBezTo>
                    <a:cubicBezTo>
                      <a:pt x="484008" y="887462"/>
                      <a:pt x="462824" y="890694"/>
                      <a:pt x="443718" y="899583"/>
                    </a:cubicBezTo>
                    <a:cubicBezTo>
                      <a:pt x="441987" y="896206"/>
                      <a:pt x="440226" y="892830"/>
                      <a:pt x="438466" y="889482"/>
                    </a:cubicBezTo>
                    <a:cubicBezTo>
                      <a:pt x="435060" y="891848"/>
                      <a:pt x="431712" y="894215"/>
                      <a:pt x="428336" y="896610"/>
                    </a:cubicBezTo>
                    <a:cubicBezTo>
                      <a:pt x="424843" y="890954"/>
                      <a:pt x="421236" y="885355"/>
                      <a:pt x="417628" y="879813"/>
                    </a:cubicBezTo>
                    <a:cubicBezTo>
                      <a:pt x="410730" y="882700"/>
                      <a:pt x="403890" y="885788"/>
                      <a:pt x="397050" y="888847"/>
                    </a:cubicBezTo>
                    <a:cubicBezTo>
                      <a:pt x="396906" y="874792"/>
                      <a:pt x="399965" y="861054"/>
                      <a:pt x="402794" y="847374"/>
                    </a:cubicBezTo>
                    <a:cubicBezTo>
                      <a:pt x="398753" y="847374"/>
                      <a:pt x="394713" y="847403"/>
                      <a:pt x="390643" y="847432"/>
                    </a:cubicBezTo>
                    <a:cubicBezTo>
                      <a:pt x="389489" y="829798"/>
                      <a:pt x="388075" y="812250"/>
                      <a:pt x="386112" y="794703"/>
                    </a:cubicBezTo>
                    <a:cubicBezTo>
                      <a:pt x="383082" y="774731"/>
                      <a:pt x="391653" y="755914"/>
                      <a:pt x="398811" y="737819"/>
                    </a:cubicBezTo>
                    <a:cubicBezTo>
                      <a:pt x="389662" y="734644"/>
                      <a:pt x="379676" y="729709"/>
                      <a:pt x="370066" y="734269"/>
                    </a:cubicBezTo>
                    <a:cubicBezTo>
                      <a:pt x="354769" y="740474"/>
                      <a:pt x="339935" y="748757"/>
                      <a:pt x="323052" y="749911"/>
                    </a:cubicBezTo>
                    <a:cubicBezTo>
                      <a:pt x="300886" y="751441"/>
                      <a:pt x="282098" y="737617"/>
                      <a:pt x="261232" y="733201"/>
                    </a:cubicBezTo>
                    <a:cubicBezTo>
                      <a:pt x="246224" y="736866"/>
                      <a:pt x="232746" y="745149"/>
                      <a:pt x="218749" y="751441"/>
                    </a:cubicBezTo>
                    <a:cubicBezTo>
                      <a:pt x="217537" y="773490"/>
                      <a:pt x="198084" y="787517"/>
                      <a:pt x="186684" y="804689"/>
                    </a:cubicBezTo>
                    <a:cubicBezTo>
                      <a:pt x="172860" y="820505"/>
                      <a:pt x="172456" y="842785"/>
                      <a:pt x="161431" y="860159"/>
                    </a:cubicBezTo>
                    <a:cubicBezTo>
                      <a:pt x="136871" y="903855"/>
                      <a:pt x="118111" y="950349"/>
                      <a:pt x="98140" y="996180"/>
                    </a:cubicBezTo>
                    <a:cubicBezTo>
                      <a:pt x="94503" y="1008504"/>
                      <a:pt x="80679" y="1011476"/>
                      <a:pt x="71530" y="1018287"/>
                    </a:cubicBezTo>
                    <a:cubicBezTo>
                      <a:pt x="64777" y="1023338"/>
                      <a:pt x="56176" y="1023454"/>
                      <a:pt x="48182" y="1024464"/>
                    </a:cubicBezTo>
                    <a:cubicBezTo>
                      <a:pt x="47951" y="1028706"/>
                      <a:pt x="47749" y="1032978"/>
                      <a:pt x="47489" y="1037249"/>
                    </a:cubicBezTo>
                    <a:cubicBezTo>
                      <a:pt x="35310" y="1038461"/>
                      <a:pt x="23275" y="1040741"/>
                      <a:pt x="11413" y="1043800"/>
                    </a:cubicBezTo>
                    <a:cubicBezTo>
                      <a:pt x="9855" y="1027292"/>
                      <a:pt x="1225" y="1012429"/>
                      <a:pt x="359" y="995776"/>
                    </a:cubicBezTo>
                    <a:cubicBezTo>
                      <a:pt x="-2325" y="964953"/>
                      <a:pt x="10259" y="935977"/>
                      <a:pt x="21485" y="908039"/>
                    </a:cubicBezTo>
                    <a:cubicBezTo>
                      <a:pt x="25843" y="895485"/>
                      <a:pt x="37619" y="888212"/>
                      <a:pt x="44920" y="877678"/>
                    </a:cubicBezTo>
                    <a:cubicBezTo>
                      <a:pt x="49105" y="868067"/>
                      <a:pt x="50952" y="857244"/>
                      <a:pt x="58052" y="849135"/>
                    </a:cubicBezTo>
                    <a:cubicBezTo>
                      <a:pt x="84864" y="814733"/>
                      <a:pt x="109049" y="777185"/>
                      <a:pt x="120045" y="734500"/>
                    </a:cubicBezTo>
                    <a:cubicBezTo>
                      <a:pt x="130925" y="716173"/>
                      <a:pt x="143393" y="698683"/>
                      <a:pt x="151041" y="678568"/>
                    </a:cubicBezTo>
                    <a:cubicBezTo>
                      <a:pt x="160450" y="667889"/>
                      <a:pt x="174938" y="662261"/>
                      <a:pt x="182067" y="649534"/>
                    </a:cubicBezTo>
                    <a:cubicBezTo>
                      <a:pt x="187464" y="641395"/>
                      <a:pt x="189224" y="631640"/>
                      <a:pt x="191446" y="622289"/>
                    </a:cubicBezTo>
                    <a:cubicBezTo>
                      <a:pt x="216613" y="614699"/>
                      <a:pt x="227840" y="588753"/>
                      <a:pt x="242328" y="569128"/>
                    </a:cubicBezTo>
                    <a:cubicBezTo>
                      <a:pt x="253728" y="548406"/>
                      <a:pt x="265676" y="527655"/>
                      <a:pt x="282127" y="510454"/>
                    </a:cubicBezTo>
                    <a:cubicBezTo>
                      <a:pt x="299530" y="492733"/>
                      <a:pt x="308333" y="469038"/>
                      <a:pt x="321724" y="448547"/>
                    </a:cubicBezTo>
                    <a:cubicBezTo>
                      <a:pt x="328506" y="437205"/>
                      <a:pt x="337424" y="427161"/>
                      <a:pt x="343254" y="415242"/>
                    </a:cubicBezTo>
                    <a:cubicBezTo>
                      <a:pt x="337597" y="407940"/>
                      <a:pt x="328679" y="404650"/>
                      <a:pt x="321147" y="399773"/>
                    </a:cubicBezTo>
                    <a:cubicBezTo>
                      <a:pt x="298722" y="386150"/>
                      <a:pt x="282127" y="364649"/>
                      <a:pt x="270785" y="341272"/>
                    </a:cubicBezTo>
                    <a:cubicBezTo>
                      <a:pt x="266831" y="333047"/>
                      <a:pt x="269890" y="323119"/>
                      <a:pt x="275258" y="316307"/>
                    </a:cubicBezTo>
                    <a:cubicBezTo>
                      <a:pt x="306803" y="291862"/>
                      <a:pt x="344870" y="278529"/>
                      <a:pt x="382562" y="266840"/>
                    </a:cubicBezTo>
                    <a:cubicBezTo>
                      <a:pt x="402303" y="258240"/>
                      <a:pt x="422967" y="252525"/>
                      <a:pt x="443978" y="248109"/>
                    </a:cubicBezTo>
                    <a:cubicBezTo>
                      <a:pt x="482392" y="229119"/>
                      <a:pt x="505105" y="191398"/>
                      <a:pt x="529290" y="157920"/>
                    </a:cubicBezTo>
                    <a:cubicBezTo>
                      <a:pt x="522999" y="152090"/>
                      <a:pt x="516447" y="146548"/>
                      <a:pt x="509607" y="141382"/>
                    </a:cubicBezTo>
                    <a:cubicBezTo>
                      <a:pt x="496216" y="158554"/>
                      <a:pt x="474253" y="147703"/>
                      <a:pt x="456417" y="148713"/>
                    </a:cubicBezTo>
                    <a:cubicBezTo>
                      <a:pt x="411192" y="153388"/>
                      <a:pt x="365650" y="155149"/>
                      <a:pt x="320252" y="152696"/>
                    </a:cubicBezTo>
                    <a:cubicBezTo>
                      <a:pt x="299415" y="153215"/>
                      <a:pt x="280338" y="143836"/>
                      <a:pt x="259904" y="141902"/>
                    </a:cubicBezTo>
                    <a:cubicBezTo>
                      <a:pt x="264176" y="133388"/>
                      <a:pt x="267783" y="124499"/>
                      <a:pt x="272603" y="116245"/>
                    </a:cubicBezTo>
                    <a:cubicBezTo>
                      <a:pt x="297769" y="95465"/>
                      <a:pt x="326342" y="79245"/>
                      <a:pt x="354943" y="63660"/>
                    </a:cubicBezTo>
                    <a:cubicBezTo>
                      <a:pt x="375145" y="51539"/>
                      <a:pt x="400629" y="57542"/>
                      <a:pt x="421322" y="46546"/>
                    </a:cubicBezTo>
                    <a:cubicBezTo>
                      <a:pt x="448451" y="34713"/>
                      <a:pt x="477889" y="29720"/>
                      <a:pt x="507010" y="25478"/>
                    </a:cubicBezTo>
                    <a:cubicBezTo>
                      <a:pt x="537545" y="21553"/>
                      <a:pt x="565309" y="7238"/>
                      <a:pt x="594977" y="-180"/>
                    </a:cubicBezTo>
                    <a:moveTo>
                      <a:pt x="15511" y="1016556"/>
                    </a:moveTo>
                    <a:cubicBezTo>
                      <a:pt x="14270" y="1020567"/>
                      <a:pt x="15656" y="1021982"/>
                      <a:pt x="19696" y="1020741"/>
                    </a:cubicBezTo>
                    <a:cubicBezTo>
                      <a:pt x="20966" y="1016671"/>
                      <a:pt x="19552" y="1015286"/>
                      <a:pt x="15511" y="1016556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36DFD9B-B5C7-9C41-41F6-C2FCA325BDF9}"/>
                  </a:ext>
                </a:extLst>
              </p:cNvPr>
              <p:cNvSpPr/>
              <p:nvPr/>
            </p:nvSpPr>
            <p:spPr>
              <a:xfrm>
                <a:off x="6344493" y="3694673"/>
                <a:ext cx="201476" cy="281074"/>
              </a:xfrm>
              <a:custGeom>
                <a:avLst/>
                <a:gdLst>
                  <a:gd name="connsiteX0" fmla="*/ -108 w 201476"/>
                  <a:gd name="connsiteY0" fmla="*/ 2575 h 281074"/>
                  <a:gd name="connsiteX1" fmla="*/ 40152 w 201476"/>
                  <a:gd name="connsiteY1" fmla="*/ 4912 h 281074"/>
                  <a:gd name="connsiteX2" fmla="*/ 109678 w 201476"/>
                  <a:gd name="connsiteY2" fmla="*/ 53687 h 281074"/>
                  <a:gd name="connsiteX3" fmla="*/ 178597 w 201476"/>
                  <a:gd name="connsiteY3" fmla="*/ 143617 h 281074"/>
                  <a:gd name="connsiteX4" fmla="*/ 199983 w 201476"/>
                  <a:gd name="connsiteY4" fmla="*/ 205639 h 281074"/>
                  <a:gd name="connsiteX5" fmla="*/ 180820 w 201476"/>
                  <a:gd name="connsiteY5" fmla="*/ 264775 h 281074"/>
                  <a:gd name="connsiteX6" fmla="*/ 152998 w 201476"/>
                  <a:gd name="connsiteY6" fmla="*/ 280792 h 281074"/>
                  <a:gd name="connsiteX7" fmla="*/ 123473 w 201476"/>
                  <a:gd name="connsiteY7" fmla="*/ 226448 h 281074"/>
                  <a:gd name="connsiteX8" fmla="*/ 116027 w 201476"/>
                  <a:gd name="connsiteY8" fmla="*/ 173603 h 281074"/>
                  <a:gd name="connsiteX9" fmla="*/ 71899 w 201476"/>
                  <a:gd name="connsiteY9" fmla="*/ 106012 h 281074"/>
                  <a:gd name="connsiteX10" fmla="*/ 32822 w 201476"/>
                  <a:gd name="connsiteY10" fmla="*/ 40988 h 281074"/>
                  <a:gd name="connsiteX11" fmla="*/ -108 w 201476"/>
                  <a:gd name="connsiteY11" fmla="*/ 2575 h 281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1476" h="281074">
                    <a:moveTo>
                      <a:pt x="-108" y="2575"/>
                    </a:moveTo>
                    <a:cubicBezTo>
                      <a:pt x="13168" y="1507"/>
                      <a:pt x="28579" y="-4467"/>
                      <a:pt x="40152" y="4912"/>
                    </a:cubicBezTo>
                    <a:cubicBezTo>
                      <a:pt x="62346" y="22575"/>
                      <a:pt x="88032" y="35245"/>
                      <a:pt x="109678" y="53687"/>
                    </a:cubicBezTo>
                    <a:cubicBezTo>
                      <a:pt x="138798" y="78392"/>
                      <a:pt x="156779" y="112852"/>
                      <a:pt x="178597" y="143617"/>
                    </a:cubicBezTo>
                    <a:cubicBezTo>
                      <a:pt x="191989" y="161482"/>
                      <a:pt x="196549" y="184051"/>
                      <a:pt x="199983" y="205639"/>
                    </a:cubicBezTo>
                    <a:cubicBezTo>
                      <a:pt x="205957" y="227717"/>
                      <a:pt x="191296" y="246996"/>
                      <a:pt x="180820" y="264775"/>
                    </a:cubicBezTo>
                    <a:cubicBezTo>
                      <a:pt x="175452" y="275251"/>
                      <a:pt x="162897" y="276983"/>
                      <a:pt x="152998" y="280792"/>
                    </a:cubicBezTo>
                    <a:cubicBezTo>
                      <a:pt x="140761" y="264082"/>
                      <a:pt x="128380" y="246968"/>
                      <a:pt x="123473" y="226448"/>
                    </a:cubicBezTo>
                    <a:cubicBezTo>
                      <a:pt x="120905" y="208814"/>
                      <a:pt x="121193" y="190776"/>
                      <a:pt x="116027" y="173603"/>
                    </a:cubicBezTo>
                    <a:cubicBezTo>
                      <a:pt x="103963" y="149418"/>
                      <a:pt x="86358" y="128696"/>
                      <a:pt x="71899" y="106012"/>
                    </a:cubicBezTo>
                    <a:cubicBezTo>
                      <a:pt x="57584" y="85145"/>
                      <a:pt x="46473" y="62288"/>
                      <a:pt x="32822" y="40988"/>
                    </a:cubicBezTo>
                    <a:cubicBezTo>
                      <a:pt x="23702" y="26645"/>
                      <a:pt x="10022" y="16082"/>
                      <a:pt x="-108" y="257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F5B04A3-B0B8-AB2F-34ED-2FCF0EFE85EF}"/>
              </a:ext>
            </a:extLst>
          </p:cNvPr>
          <p:cNvGrpSpPr/>
          <p:nvPr userDrawn="1"/>
        </p:nvGrpSpPr>
        <p:grpSpPr>
          <a:xfrm>
            <a:off x="109717" y="-248479"/>
            <a:ext cx="1617974" cy="905474"/>
            <a:chOff x="3477539" y="873623"/>
            <a:chExt cx="1316560" cy="736792"/>
          </a:xfrm>
        </p:grpSpPr>
        <p:sp>
          <p:nvSpPr>
            <p:cNvPr id="21" name="梯形 20">
              <a:extLst>
                <a:ext uri="{FF2B5EF4-FFF2-40B4-BE49-F238E27FC236}">
                  <a16:creationId xmlns:a16="http://schemas.microsoft.com/office/drawing/2014/main" id="{6B667024-53A4-D696-ECC4-63047D640E2C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iconfont-1096-617929">
              <a:extLst>
                <a:ext uri="{FF2B5EF4-FFF2-40B4-BE49-F238E27FC236}">
                  <a16:creationId xmlns:a16="http://schemas.microsoft.com/office/drawing/2014/main" id="{7D9E3354-5FC5-9868-9ED5-4B617B600811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7288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形 2">
            <a:extLst>
              <a:ext uri="{FF2B5EF4-FFF2-40B4-BE49-F238E27FC236}">
                <a16:creationId xmlns:a16="http://schemas.microsoft.com/office/drawing/2014/main" id="{9B7900F2-D171-9754-B46B-7F16A22AB030}"/>
              </a:ext>
            </a:extLst>
          </p:cNvPr>
          <p:cNvSpPr/>
          <p:nvPr userDrawn="1"/>
        </p:nvSpPr>
        <p:spPr>
          <a:xfrm flipH="1">
            <a:off x="3934359" y="3660254"/>
            <a:ext cx="7774135" cy="2622280"/>
          </a:xfrm>
          <a:custGeom>
            <a:avLst/>
            <a:gdLst>
              <a:gd name="connsiteX0" fmla="*/ 5153451 w 11958436"/>
              <a:gd name="connsiteY0" fmla="*/ 0 h 4014456"/>
              <a:gd name="connsiteX1" fmla="*/ 5156418 w 11958436"/>
              <a:gd name="connsiteY1" fmla="*/ 304510 h 4014456"/>
              <a:gd name="connsiteX2" fmla="*/ 5170530 w 11958436"/>
              <a:gd name="connsiteY2" fmla="*/ 314796 h 4014456"/>
              <a:gd name="connsiteX3" fmla="*/ 5160771 w 11958436"/>
              <a:gd name="connsiteY3" fmla="*/ 448348 h 4014456"/>
              <a:gd name="connsiteX4" fmla="*/ 5160818 w 11958436"/>
              <a:gd name="connsiteY4" fmla="*/ 497139 h 4014456"/>
              <a:gd name="connsiteX5" fmla="*/ 5171772 w 11958436"/>
              <a:gd name="connsiteY5" fmla="*/ 489488 h 4014456"/>
              <a:gd name="connsiteX6" fmla="*/ 5165699 w 11958436"/>
              <a:gd name="connsiteY6" fmla="*/ 670780 h 4014456"/>
              <a:gd name="connsiteX7" fmla="*/ 5180386 w 11958436"/>
              <a:gd name="connsiteY7" fmla="*/ 672597 h 4014456"/>
              <a:gd name="connsiteX8" fmla="*/ 5181198 w 11958436"/>
              <a:gd name="connsiteY8" fmla="*/ 693692 h 4014456"/>
              <a:gd name="connsiteX9" fmla="*/ 5175887 w 11958436"/>
              <a:gd name="connsiteY9" fmla="*/ 775631 h 4014456"/>
              <a:gd name="connsiteX10" fmla="*/ 5175219 w 11958436"/>
              <a:gd name="connsiteY10" fmla="*/ 946683 h 4014456"/>
              <a:gd name="connsiteX11" fmla="*/ 5181965 w 11958436"/>
              <a:gd name="connsiteY11" fmla="*/ 1014463 h 4014456"/>
              <a:gd name="connsiteX12" fmla="*/ 5270266 w 11958436"/>
              <a:gd name="connsiteY12" fmla="*/ 1095687 h 4014456"/>
              <a:gd name="connsiteX13" fmla="*/ 5265959 w 11958436"/>
              <a:gd name="connsiteY13" fmla="*/ 1237226 h 4014456"/>
              <a:gd name="connsiteX14" fmla="*/ 5211571 w 11958436"/>
              <a:gd name="connsiteY14" fmla="*/ 1275157 h 4014456"/>
              <a:gd name="connsiteX15" fmla="*/ 5209133 w 11958436"/>
              <a:gd name="connsiteY15" fmla="*/ 2091059 h 4014456"/>
              <a:gd name="connsiteX16" fmla="*/ 5229415 w 11958436"/>
              <a:gd name="connsiteY16" fmla="*/ 2103447 h 4014456"/>
              <a:gd name="connsiteX17" fmla="*/ 5286148 w 11958436"/>
              <a:gd name="connsiteY17" fmla="*/ 2089288 h 4014456"/>
              <a:gd name="connsiteX18" fmla="*/ 5385879 w 11958436"/>
              <a:gd name="connsiteY18" fmla="*/ 2098948 h 4014456"/>
              <a:gd name="connsiteX19" fmla="*/ 5386169 w 11958436"/>
              <a:gd name="connsiteY19" fmla="*/ 2038390 h 4014456"/>
              <a:gd name="connsiteX20" fmla="*/ 5408413 w 11958436"/>
              <a:gd name="connsiteY20" fmla="*/ 2021742 h 4014456"/>
              <a:gd name="connsiteX21" fmla="*/ 5426781 w 11958436"/>
              <a:gd name="connsiteY21" fmla="*/ 2020639 h 4014456"/>
              <a:gd name="connsiteX22" fmla="*/ 5459788 w 11958436"/>
              <a:gd name="connsiteY22" fmla="*/ 1969503 h 4014456"/>
              <a:gd name="connsiteX23" fmla="*/ 5484709 w 11958436"/>
              <a:gd name="connsiteY23" fmla="*/ 1962758 h 4014456"/>
              <a:gd name="connsiteX24" fmla="*/ 5491310 w 11958436"/>
              <a:gd name="connsiteY24" fmla="*/ 1958068 h 4014456"/>
              <a:gd name="connsiteX25" fmla="*/ 5530437 w 11958436"/>
              <a:gd name="connsiteY25" fmla="*/ 1953429 h 4014456"/>
              <a:gd name="connsiteX26" fmla="*/ 5560860 w 11958436"/>
              <a:gd name="connsiteY26" fmla="*/ 1958932 h 4014456"/>
              <a:gd name="connsiteX27" fmla="*/ 5566311 w 11958436"/>
              <a:gd name="connsiteY27" fmla="*/ 2203795 h 4014456"/>
              <a:gd name="connsiteX28" fmla="*/ 5576976 w 11958436"/>
              <a:gd name="connsiteY28" fmla="*/ 2152182 h 4014456"/>
              <a:gd name="connsiteX29" fmla="*/ 5586879 w 11958436"/>
              <a:gd name="connsiteY29" fmla="*/ 2142662 h 4014456"/>
              <a:gd name="connsiteX30" fmla="*/ 5602425 w 11958436"/>
              <a:gd name="connsiteY30" fmla="*/ 2155672 h 4014456"/>
              <a:gd name="connsiteX31" fmla="*/ 5611754 w 11958436"/>
              <a:gd name="connsiteY31" fmla="*/ 2095113 h 4014456"/>
              <a:gd name="connsiteX32" fmla="*/ 5615005 w 11958436"/>
              <a:gd name="connsiteY32" fmla="*/ 2045607 h 4014456"/>
              <a:gd name="connsiteX33" fmla="*/ 5635381 w 11958436"/>
              <a:gd name="connsiteY33" fmla="*/ 2045509 h 4014456"/>
              <a:gd name="connsiteX34" fmla="*/ 5636002 w 11958436"/>
              <a:gd name="connsiteY34" fmla="*/ 2027856 h 4014456"/>
              <a:gd name="connsiteX35" fmla="*/ 5643560 w 11958436"/>
              <a:gd name="connsiteY35" fmla="*/ 2020205 h 4014456"/>
              <a:gd name="connsiteX36" fmla="*/ 5640785 w 11958436"/>
              <a:gd name="connsiteY36" fmla="*/ 2009634 h 4014456"/>
              <a:gd name="connsiteX37" fmla="*/ 5687853 w 11958436"/>
              <a:gd name="connsiteY37" fmla="*/ 1996480 h 4014456"/>
              <a:gd name="connsiteX38" fmla="*/ 5681299 w 11958436"/>
              <a:gd name="connsiteY38" fmla="*/ 1950846 h 4014456"/>
              <a:gd name="connsiteX39" fmla="*/ 5691057 w 11958436"/>
              <a:gd name="connsiteY39" fmla="*/ 1939700 h 4014456"/>
              <a:gd name="connsiteX40" fmla="*/ 5761897 w 11958436"/>
              <a:gd name="connsiteY40" fmla="*/ 1837432 h 4014456"/>
              <a:gd name="connsiteX41" fmla="*/ 5770605 w 11958436"/>
              <a:gd name="connsiteY41" fmla="*/ 1815861 h 4014456"/>
              <a:gd name="connsiteX42" fmla="*/ 5788351 w 11958436"/>
              <a:gd name="connsiteY42" fmla="*/ 1827053 h 4014456"/>
              <a:gd name="connsiteX43" fmla="*/ 5786436 w 11958436"/>
              <a:gd name="connsiteY43" fmla="*/ 1838628 h 4014456"/>
              <a:gd name="connsiteX44" fmla="*/ 5829103 w 11958436"/>
              <a:gd name="connsiteY44" fmla="*/ 1873836 h 4014456"/>
              <a:gd name="connsiteX45" fmla="*/ 5970067 w 11958436"/>
              <a:gd name="connsiteY45" fmla="*/ 1868669 h 4014456"/>
              <a:gd name="connsiteX46" fmla="*/ 5971072 w 11958436"/>
              <a:gd name="connsiteY46" fmla="*/ 1917316 h 4014456"/>
              <a:gd name="connsiteX47" fmla="*/ 6105964 w 11958436"/>
              <a:gd name="connsiteY47" fmla="*/ 1835470 h 4014456"/>
              <a:gd name="connsiteX48" fmla="*/ 6137346 w 11958436"/>
              <a:gd name="connsiteY48" fmla="*/ 1833700 h 4014456"/>
              <a:gd name="connsiteX49" fmla="*/ 6134426 w 11958436"/>
              <a:gd name="connsiteY49" fmla="*/ 2000450 h 4014456"/>
              <a:gd name="connsiteX50" fmla="*/ 6226842 w 11958436"/>
              <a:gd name="connsiteY50" fmla="*/ 2076648 h 4014456"/>
              <a:gd name="connsiteX51" fmla="*/ 6230958 w 11958436"/>
              <a:gd name="connsiteY51" fmla="*/ 2042207 h 4014456"/>
              <a:gd name="connsiteX52" fmla="*/ 6217182 w 11958436"/>
              <a:gd name="connsiteY52" fmla="*/ 2022499 h 4014456"/>
              <a:gd name="connsiteX53" fmla="*/ 6188958 w 11958436"/>
              <a:gd name="connsiteY53" fmla="*/ 2015851 h 4014456"/>
              <a:gd name="connsiteX54" fmla="*/ 6190056 w 11958436"/>
              <a:gd name="connsiteY54" fmla="*/ 1999203 h 4014456"/>
              <a:gd name="connsiteX55" fmla="*/ 6214309 w 11958436"/>
              <a:gd name="connsiteY55" fmla="*/ 1994373 h 4014456"/>
              <a:gd name="connsiteX56" fmla="*/ 6212492 w 11958436"/>
              <a:gd name="connsiteY56" fmla="*/ 1979257 h 4014456"/>
              <a:gd name="connsiteX57" fmla="*/ 6225409 w 11958436"/>
              <a:gd name="connsiteY57" fmla="*/ 1992747 h 4014456"/>
              <a:gd name="connsiteX58" fmla="*/ 6259658 w 11958436"/>
              <a:gd name="connsiteY58" fmla="*/ 1972273 h 4014456"/>
              <a:gd name="connsiteX59" fmla="*/ 6309454 w 11958436"/>
              <a:gd name="connsiteY59" fmla="*/ 1954765 h 4014456"/>
              <a:gd name="connsiteX60" fmla="*/ 6321795 w 11958436"/>
              <a:gd name="connsiteY60" fmla="*/ 1958259 h 4014456"/>
              <a:gd name="connsiteX61" fmla="*/ 6321893 w 11958436"/>
              <a:gd name="connsiteY61" fmla="*/ 1806294 h 4014456"/>
              <a:gd name="connsiteX62" fmla="*/ 6314144 w 11958436"/>
              <a:gd name="connsiteY62" fmla="*/ 1783143 h 4014456"/>
              <a:gd name="connsiteX63" fmla="*/ 6329788 w 11958436"/>
              <a:gd name="connsiteY63" fmla="*/ 1769176 h 4014456"/>
              <a:gd name="connsiteX64" fmla="*/ 6419382 w 11958436"/>
              <a:gd name="connsiteY64" fmla="*/ 1753294 h 4014456"/>
              <a:gd name="connsiteX65" fmla="*/ 6478026 w 11958436"/>
              <a:gd name="connsiteY65" fmla="*/ 1772282 h 4014456"/>
              <a:gd name="connsiteX66" fmla="*/ 6466787 w 11958436"/>
              <a:gd name="connsiteY66" fmla="*/ 2099467 h 4014456"/>
              <a:gd name="connsiteX67" fmla="*/ 6643865 w 11958436"/>
              <a:gd name="connsiteY67" fmla="*/ 2108459 h 4014456"/>
              <a:gd name="connsiteX68" fmla="*/ 6644010 w 11958436"/>
              <a:gd name="connsiteY68" fmla="*/ 2187861 h 4014456"/>
              <a:gd name="connsiteX69" fmla="*/ 6721693 w 11958436"/>
              <a:gd name="connsiteY69" fmla="*/ 2213259 h 4014456"/>
              <a:gd name="connsiteX70" fmla="*/ 6710786 w 11958436"/>
              <a:gd name="connsiteY70" fmla="*/ 2281469 h 4014456"/>
              <a:gd name="connsiteX71" fmla="*/ 6768377 w 11958436"/>
              <a:gd name="connsiteY71" fmla="*/ 2289120 h 4014456"/>
              <a:gd name="connsiteX72" fmla="*/ 6824582 w 11958436"/>
              <a:gd name="connsiteY72" fmla="*/ 2293376 h 4014456"/>
              <a:gd name="connsiteX73" fmla="*/ 6824152 w 11958436"/>
              <a:gd name="connsiteY73" fmla="*/ 2310837 h 4014456"/>
              <a:gd name="connsiteX74" fmla="*/ 6816356 w 11958436"/>
              <a:gd name="connsiteY74" fmla="*/ 2361637 h 4014456"/>
              <a:gd name="connsiteX75" fmla="*/ 6824727 w 11958436"/>
              <a:gd name="connsiteY75" fmla="*/ 2382733 h 4014456"/>
              <a:gd name="connsiteX76" fmla="*/ 6813820 w 11958436"/>
              <a:gd name="connsiteY76" fmla="*/ 2460509 h 4014456"/>
              <a:gd name="connsiteX77" fmla="*/ 6827450 w 11958436"/>
              <a:gd name="connsiteY77" fmla="*/ 2458884 h 4014456"/>
              <a:gd name="connsiteX78" fmla="*/ 6829174 w 11958436"/>
              <a:gd name="connsiteY78" fmla="*/ 2421957 h 4014456"/>
              <a:gd name="connsiteX79" fmla="*/ 6839843 w 11958436"/>
              <a:gd name="connsiteY79" fmla="*/ 2408037 h 4014456"/>
              <a:gd name="connsiteX80" fmla="*/ 6840273 w 11958436"/>
              <a:gd name="connsiteY80" fmla="*/ 2366710 h 4014456"/>
              <a:gd name="connsiteX81" fmla="*/ 6869071 w 11958436"/>
              <a:gd name="connsiteY81" fmla="*/ 2360203 h 4014456"/>
              <a:gd name="connsiteX82" fmla="*/ 6867586 w 11958436"/>
              <a:gd name="connsiteY82" fmla="*/ 2319974 h 4014456"/>
              <a:gd name="connsiteX83" fmla="*/ 6896716 w 11958436"/>
              <a:gd name="connsiteY83" fmla="*/ 2255875 h 4014456"/>
              <a:gd name="connsiteX84" fmla="*/ 6904942 w 11958436"/>
              <a:gd name="connsiteY84" fmla="*/ 1636190 h 4014456"/>
              <a:gd name="connsiteX85" fmla="*/ 6912500 w 11958436"/>
              <a:gd name="connsiteY85" fmla="*/ 1481879 h 4014456"/>
              <a:gd name="connsiteX86" fmla="*/ 6951865 w 11958436"/>
              <a:gd name="connsiteY86" fmla="*/ 1476904 h 4014456"/>
              <a:gd name="connsiteX87" fmla="*/ 6959184 w 11958436"/>
              <a:gd name="connsiteY87" fmla="*/ 1481449 h 4014456"/>
              <a:gd name="connsiteX88" fmla="*/ 6970615 w 11958436"/>
              <a:gd name="connsiteY88" fmla="*/ 1463035 h 4014456"/>
              <a:gd name="connsiteX89" fmla="*/ 7010606 w 11958436"/>
              <a:gd name="connsiteY89" fmla="*/ 1463656 h 4014456"/>
              <a:gd name="connsiteX90" fmla="*/ 7053226 w 11958436"/>
              <a:gd name="connsiteY90" fmla="*/ 1473415 h 4014456"/>
              <a:gd name="connsiteX91" fmla="*/ 7146166 w 11958436"/>
              <a:gd name="connsiteY91" fmla="*/ 1504983 h 4014456"/>
              <a:gd name="connsiteX92" fmla="*/ 7203421 w 11958436"/>
              <a:gd name="connsiteY92" fmla="*/ 1546118 h 4014456"/>
              <a:gd name="connsiteX93" fmla="*/ 7204519 w 11958436"/>
              <a:gd name="connsiteY93" fmla="*/ 1468388 h 4014456"/>
              <a:gd name="connsiteX94" fmla="*/ 7292867 w 11958436"/>
              <a:gd name="connsiteY94" fmla="*/ 1428258 h 4014456"/>
              <a:gd name="connsiteX95" fmla="*/ 7256324 w 11958436"/>
              <a:gd name="connsiteY95" fmla="*/ 1433377 h 4014456"/>
              <a:gd name="connsiteX96" fmla="*/ 7302817 w 11958436"/>
              <a:gd name="connsiteY96" fmla="*/ 1417640 h 4014456"/>
              <a:gd name="connsiteX97" fmla="*/ 7317456 w 11958436"/>
              <a:gd name="connsiteY97" fmla="*/ 1407116 h 4014456"/>
              <a:gd name="connsiteX98" fmla="*/ 7319129 w 11958436"/>
              <a:gd name="connsiteY98" fmla="*/ 1419121 h 4014456"/>
              <a:gd name="connsiteX99" fmla="*/ 7453876 w 11958436"/>
              <a:gd name="connsiteY99" fmla="*/ 1380326 h 4014456"/>
              <a:gd name="connsiteX100" fmla="*/ 7463728 w 11958436"/>
              <a:gd name="connsiteY100" fmla="*/ 1388697 h 4014456"/>
              <a:gd name="connsiteX101" fmla="*/ 7513860 w 11958436"/>
              <a:gd name="connsiteY101" fmla="*/ 1410652 h 4014456"/>
              <a:gd name="connsiteX102" fmla="*/ 7521133 w 11958436"/>
              <a:gd name="connsiteY102" fmla="*/ 2360628 h 4014456"/>
              <a:gd name="connsiteX103" fmla="*/ 7533428 w 11958436"/>
              <a:gd name="connsiteY103" fmla="*/ 2361249 h 4014456"/>
              <a:gd name="connsiteX104" fmla="*/ 7535436 w 11958436"/>
              <a:gd name="connsiteY104" fmla="*/ 2182970 h 4014456"/>
              <a:gd name="connsiteX105" fmla="*/ 7576623 w 11958436"/>
              <a:gd name="connsiteY105" fmla="*/ 2182686 h 4014456"/>
              <a:gd name="connsiteX106" fmla="*/ 7597957 w 11958436"/>
              <a:gd name="connsiteY106" fmla="*/ 1666128 h 4014456"/>
              <a:gd name="connsiteX107" fmla="*/ 7784793 w 11958436"/>
              <a:gd name="connsiteY107" fmla="*/ 1792028 h 4014456"/>
              <a:gd name="connsiteX108" fmla="*/ 7792828 w 11958436"/>
              <a:gd name="connsiteY108" fmla="*/ 1404668 h 4014456"/>
              <a:gd name="connsiteX109" fmla="*/ 7804931 w 11958436"/>
              <a:gd name="connsiteY109" fmla="*/ 1404574 h 4014456"/>
              <a:gd name="connsiteX110" fmla="*/ 7813064 w 11958436"/>
              <a:gd name="connsiteY110" fmla="*/ 1382858 h 4014456"/>
              <a:gd name="connsiteX111" fmla="*/ 7835163 w 11958436"/>
              <a:gd name="connsiteY111" fmla="*/ 1374772 h 4014456"/>
              <a:gd name="connsiteX112" fmla="*/ 7834589 w 11958436"/>
              <a:gd name="connsiteY112" fmla="*/ 1352672 h 4014456"/>
              <a:gd name="connsiteX113" fmla="*/ 7849513 w 11958436"/>
              <a:gd name="connsiteY113" fmla="*/ 1351621 h 4014456"/>
              <a:gd name="connsiteX114" fmla="*/ 7849322 w 11958436"/>
              <a:gd name="connsiteY114" fmla="*/ 1329475 h 4014456"/>
              <a:gd name="connsiteX115" fmla="*/ 7873094 w 11958436"/>
              <a:gd name="connsiteY115" fmla="*/ 1323159 h 4014456"/>
              <a:gd name="connsiteX116" fmla="*/ 7883712 w 11958436"/>
              <a:gd name="connsiteY116" fmla="*/ 1253847 h 4014456"/>
              <a:gd name="connsiteX117" fmla="*/ 7891798 w 11958436"/>
              <a:gd name="connsiteY117" fmla="*/ 1249208 h 4014456"/>
              <a:gd name="connsiteX118" fmla="*/ 7896581 w 11958436"/>
              <a:gd name="connsiteY118" fmla="*/ 1222755 h 4014456"/>
              <a:gd name="connsiteX119" fmla="*/ 7909016 w 11958436"/>
              <a:gd name="connsiteY119" fmla="*/ 1144165 h 4014456"/>
              <a:gd name="connsiteX120" fmla="*/ 7911744 w 11958436"/>
              <a:gd name="connsiteY120" fmla="*/ 1220508 h 4014456"/>
              <a:gd name="connsiteX121" fmla="*/ 7920068 w 11958436"/>
              <a:gd name="connsiteY121" fmla="*/ 1252604 h 4014456"/>
              <a:gd name="connsiteX122" fmla="*/ 7931835 w 11958436"/>
              <a:gd name="connsiteY122" fmla="*/ 1247153 h 4014456"/>
              <a:gd name="connsiteX123" fmla="*/ 7937146 w 11958436"/>
              <a:gd name="connsiteY123" fmla="*/ 1318184 h 4014456"/>
              <a:gd name="connsiteX124" fmla="*/ 7965753 w 11958436"/>
              <a:gd name="connsiteY124" fmla="*/ 1328517 h 4014456"/>
              <a:gd name="connsiteX125" fmla="*/ 7959391 w 11958436"/>
              <a:gd name="connsiteY125" fmla="*/ 1341578 h 4014456"/>
              <a:gd name="connsiteX126" fmla="*/ 7970154 w 11958436"/>
              <a:gd name="connsiteY126" fmla="*/ 1348033 h 4014456"/>
              <a:gd name="connsiteX127" fmla="*/ 7969103 w 11958436"/>
              <a:gd name="connsiteY127" fmla="*/ 1066436 h 4014456"/>
              <a:gd name="connsiteX128" fmla="*/ 8237018 w 11958436"/>
              <a:gd name="connsiteY128" fmla="*/ 1002145 h 4014456"/>
              <a:gd name="connsiteX129" fmla="*/ 8232473 w 11958436"/>
              <a:gd name="connsiteY129" fmla="*/ 1619056 h 4014456"/>
              <a:gd name="connsiteX130" fmla="*/ 8370952 w 11958436"/>
              <a:gd name="connsiteY130" fmla="*/ 1604850 h 4014456"/>
              <a:gd name="connsiteX131" fmla="*/ 8528659 w 11958436"/>
              <a:gd name="connsiteY131" fmla="*/ 1611357 h 4014456"/>
              <a:gd name="connsiteX132" fmla="*/ 8530047 w 11958436"/>
              <a:gd name="connsiteY132" fmla="*/ 1948011 h 4014456"/>
              <a:gd name="connsiteX133" fmla="*/ 8538992 w 11958436"/>
              <a:gd name="connsiteY133" fmla="*/ 1817855 h 4014456"/>
              <a:gd name="connsiteX134" fmla="*/ 8555159 w 11958436"/>
              <a:gd name="connsiteY134" fmla="*/ 1798339 h 4014456"/>
              <a:gd name="connsiteX135" fmla="*/ 8561904 w 11958436"/>
              <a:gd name="connsiteY135" fmla="*/ 1729554 h 4014456"/>
              <a:gd name="connsiteX136" fmla="*/ 8565445 w 11958436"/>
              <a:gd name="connsiteY136" fmla="*/ 1720656 h 4014456"/>
              <a:gd name="connsiteX137" fmla="*/ 8578838 w 11958436"/>
              <a:gd name="connsiteY137" fmla="*/ 1535776 h 4014456"/>
              <a:gd name="connsiteX138" fmla="*/ 8581182 w 11958436"/>
              <a:gd name="connsiteY138" fmla="*/ 1507604 h 4014456"/>
              <a:gd name="connsiteX139" fmla="*/ 8592039 w 11958436"/>
              <a:gd name="connsiteY139" fmla="*/ 1424180 h 4014456"/>
              <a:gd name="connsiteX140" fmla="*/ 8586153 w 11958436"/>
              <a:gd name="connsiteY140" fmla="*/ 1415473 h 4014456"/>
              <a:gd name="connsiteX141" fmla="*/ 8593618 w 11958436"/>
              <a:gd name="connsiteY141" fmla="*/ 1329801 h 4014456"/>
              <a:gd name="connsiteX142" fmla="*/ 8599882 w 11958436"/>
              <a:gd name="connsiteY142" fmla="*/ 1256234 h 4014456"/>
              <a:gd name="connsiteX143" fmla="*/ 8596724 w 11958436"/>
              <a:gd name="connsiteY143" fmla="*/ 1222703 h 4014456"/>
              <a:gd name="connsiteX144" fmla="*/ 8603707 w 11958436"/>
              <a:gd name="connsiteY144" fmla="*/ 1131151 h 4014456"/>
              <a:gd name="connsiteX145" fmla="*/ 8612793 w 11958436"/>
              <a:gd name="connsiteY145" fmla="*/ 222502 h 4014456"/>
              <a:gd name="connsiteX146" fmla="*/ 8609635 w 11958436"/>
              <a:gd name="connsiteY146" fmla="*/ 211356 h 4014456"/>
              <a:gd name="connsiteX147" fmla="*/ 8819001 w 11958436"/>
              <a:gd name="connsiteY147" fmla="*/ 166489 h 4014456"/>
              <a:gd name="connsiteX148" fmla="*/ 8830049 w 11958436"/>
              <a:gd name="connsiteY148" fmla="*/ 177204 h 4014456"/>
              <a:gd name="connsiteX149" fmla="*/ 8887496 w 11958436"/>
              <a:gd name="connsiteY149" fmla="*/ 1739742 h 4014456"/>
              <a:gd name="connsiteX150" fmla="*/ 8895101 w 11958436"/>
              <a:gd name="connsiteY150" fmla="*/ 1756820 h 4014456"/>
              <a:gd name="connsiteX151" fmla="*/ 8898404 w 11958436"/>
              <a:gd name="connsiteY151" fmla="*/ 1721090 h 4014456"/>
              <a:gd name="connsiteX152" fmla="*/ 8913758 w 11958436"/>
              <a:gd name="connsiteY152" fmla="*/ 1706885 h 4014456"/>
              <a:gd name="connsiteX153" fmla="*/ 8939539 w 11958436"/>
              <a:gd name="connsiteY153" fmla="*/ 1700429 h 4014456"/>
              <a:gd name="connsiteX154" fmla="*/ 8945088 w 11958436"/>
              <a:gd name="connsiteY154" fmla="*/ 1533968 h 4014456"/>
              <a:gd name="connsiteX155" fmla="*/ 9367987 w 11958436"/>
              <a:gd name="connsiteY155" fmla="*/ 1510528 h 4014456"/>
              <a:gd name="connsiteX156" fmla="*/ 9368707 w 11958436"/>
              <a:gd name="connsiteY156" fmla="*/ 1598399 h 4014456"/>
              <a:gd name="connsiteX157" fmla="*/ 9555833 w 11958436"/>
              <a:gd name="connsiteY157" fmla="*/ 1573385 h 4014456"/>
              <a:gd name="connsiteX158" fmla="*/ 9706126 w 11958436"/>
              <a:gd name="connsiteY158" fmla="*/ 1606962 h 4014456"/>
              <a:gd name="connsiteX159" fmla="*/ 9705458 w 11958436"/>
              <a:gd name="connsiteY159" fmla="*/ 1926537 h 4014456"/>
              <a:gd name="connsiteX160" fmla="*/ 9790027 w 11958436"/>
              <a:gd name="connsiteY160" fmla="*/ 1926200 h 4014456"/>
              <a:gd name="connsiteX161" fmla="*/ 9796198 w 11958436"/>
              <a:gd name="connsiteY161" fmla="*/ 1935720 h 4014456"/>
              <a:gd name="connsiteX162" fmla="*/ 9883924 w 11958436"/>
              <a:gd name="connsiteY162" fmla="*/ 1946483 h 4014456"/>
              <a:gd name="connsiteX163" fmla="*/ 9865266 w 11958436"/>
              <a:gd name="connsiteY163" fmla="*/ 1980878 h 4014456"/>
              <a:gd name="connsiteX164" fmla="*/ 9863403 w 11958436"/>
              <a:gd name="connsiteY164" fmla="*/ 2031439 h 4014456"/>
              <a:gd name="connsiteX165" fmla="*/ 9876650 w 11958436"/>
              <a:gd name="connsiteY165" fmla="*/ 2032682 h 4014456"/>
              <a:gd name="connsiteX166" fmla="*/ 9883060 w 11958436"/>
              <a:gd name="connsiteY166" fmla="*/ 2041338 h 4014456"/>
              <a:gd name="connsiteX167" fmla="*/ 9881770 w 11958436"/>
              <a:gd name="connsiteY167" fmla="*/ 2256113 h 4014456"/>
              <a:gd name="connsiteX168" fmla="*/ 9896214 w 11958436"/>
              <a:gd name="connsiteY168" fmla="*/ 2255730 h 4014456"/>
              <a:gd name="connsiteX169" fmla="*/ 9948065 w 11958436"/>
              <a:gd name="connsiteY169" fmla="*/ 2241333 h 4014456"/>
              <a:gd name="connsiteX170" fmla="*/ 9959687 w 11958436"/>
              <a:gd name="connsiteY170" fmla="*/ 2285341 h 4014456"/>
              <a:gd name="connsiteX171" fmla="*/ 10004844 w 11958436"/>
              <a:gd name="connsiteY171" fmla="*/ 2267067 h 4014456"/>
              <a:gd name="connsiteX172" fmla="*/ 9989728 w 11958436"/>
              <a:gd name="connsiteY172" fmla="*/ 2264531 h 4014456"/>
              <a:gd name="connsiteX173" fmla="*/ 10002737 w 11958436"/>
              <a:gd name="connsiteY173" fmla="*/ 2249223 h 4014456"/>
              <a:gd name="connsiteX174" fmla="*/ 9990111 w 11958436"/>
              <a:gd name="connsiteY174" fmla="*/ 2243151 h 4014456"/>
              <a:gd name="connsiteX175" fmla="*/ 10002882 w 11958436"/>
              <a:gd name="connsiteY175" fmla="*/ 2234158 h 4014456"/>
              <a:gd name="connsiteX176" fmla="*/ 9991591 w 11958436"/>
              <a:gd name="connsiteY176" fmla="*/ 2220429 h 4014456"/>
              <a:gd name="connsiteX177" fmla="*/ 10005558 w 11958436"/>
              <a:gd name="connsiteY177" fmla="*/ 2211914 h 4014456"/>
              <a:gd name="connsiteX178" fmla="*/ 9991544 w 11958436"/>
              <a:gd name="connsiteY178" fmla="*/ 2205981 h 4014456"/>
              <a:gd name="connsiteX179" fmla="*/ 10000682 w 11958436"/>
              <a:gd name="connsiteY179" fmla="*/ 2193112 h 4014456"/>
              <a:gd name="connsiteX180" fmla="*/ 9991069 w 11958436"/>
              <a:gd name="connsiteY180" fmla="*/ 2181775 h 4014456"/>
              <a:gd name="connsiteX181" fmla="*/ 10004798 w 11958436"/>
              <a:gd name="connsiteY181" fmla="*/ 2176464 h 4014456"/>
              <a:gd name="connsiteX182" fmla="*/ 9990303 w 11958436"/>
              <a:gd name="connsiteY182" fmla="*/ 2146521 h 4014456"/>
              <a:gd name="connsiteX183" fmla="*/ 10006231 w 11958436"/>
              <a:gd name="connsiteY183" fmla="*/ 2138103 h 4014456"/>
              <a:gd name="connsiteX184" fmla="*/ 10006904 w 11958436"/>
              <a:gd name="connsiteY184" fmla="*/ 2102994 h 4014456"/>
              <a:gd name="connsiteX185" fmla="*/ 10039668 w 11958436"/>
              <a:gd name="connsiteY185" fmla="*/ 2091755 h 4014456"/>
              <a:gd name="connsiteX186" fmla="*/ 10040289 w 11958436"/>
              <a:gd name="connsiteY186" fmla="*/ 2017995 h 4014456"/>
              <a:gd name="connsiteX187" fmla="*/ 10076449 w 11958436"/>
              <a:gd name="connsiteY187" fmla="*/ 2003501 h 4014456"/>
              <a:gd name="connsiteX188" fmla="*/ 10122994 w 11958436"/>
              <a:gd name="connsiteY188" fmla="*/ 1996325 h 4014456"/>
              <a:gd name="connsiteX189" fmla="*/ 10129212 w 11958436"/>
              <a:gd name="connsiteY189" fmla="*/ 1987861 h 4014456"/>
              <a:gd name="connsiteX190" fmla="*/ 10202732 w 11958436"/>
              <a:gd name="connsiteY190" fmla="*/ 1999675 h 4014456"/>
              <a:gd name="connsiteX191" fmla="*/ 10263197 w 11958436"/>
              <a:gd name="connsiteY191" fmla="*/ 2008667 h 4014456"/>
              <a:gd name="connsiteX192" fmla="*/ 10239281 w 11958436"/>
              <a:gd name="connsiteY192" fmla="*/ 2030669 h 4014456"/>
              <a:gd name="connsiteX193" fmla="*/ 10245928 w 11958436"/>
              <a:gd name="connsiteY193" fmla="*/ 2039469 h 4014456"/>
              <a:gd name="connsiteX194" fmla="*/ 10244349 w 11958436"/>
              <a:gd name="connsiteY194" fmla="*/ 2094525 h 4014456"/>
              <a:gd name="connsiteX195" fmla="*/ 10244779 w 11958436"/>
              <a:gd name="connsiteY195" fmla="*/ 2136379 h 4014456"/>
              <a:gd name="connsiteX196" fmla="*/ 10245783 w 11958436"/>
              <a:gd name="connsiteY196" fmla="*/ 2176127 h 4014456"/>
              <a:gd name="connsiteX197" fmla="*/ 10239850 w 11958436"/>
              <a:gd name="connsiteY197" fmla="*/ 2184307 h 4014456"/>
              <a:gd name="connsiteX198" fmla="*/ 10247218 w 11958436"/>
              <a:gd name="connsiteY198" fmla="*/ 2193635 h 4014456"/>
              <a:gd name="connsiteX199" fmla="*/ 10241238 w 11958436"/>
              <a:gd name="connsiteY199" fmla="*/ 2202627 h 4014456"/>
              <a:gd name="connsiteX200" fmla="*/ 10241575 w 11958436"/>
              <a:gd name="connsiteY200" fmla="*/ 2224059 h 4014456"/>
              <a:gd name="connsiteX201" fmla="*/ 10247269 w 11958436"/>
              <a:gd name="connsiteY201" fmla="*/ 2232238 h 4014456"/>
              <a:gd name="connsiteX202" fmla="*/ 10240093 w 11958436"/>
              <a:gd name="connsiteY202" fmla="*/ 2241950 h 4014456"/>
              <a:gd name="connsiteX203" fmla="*/ 10246984 w 11958436"/>
              <a:gd name="connsiteY203" fmla="*/ 2251040 h 4014456"/>
              <a:gd name="connsiteX204" fmla="*/ 10240383 w 11958436"/>
              <a:gd name="connsiteY204" fmla="*/ 2263910 h 4014456"/>
              <a:gd name="connsiteX205" fmla="*/ 10253538 w 11958436"/>
              <a:gd name="connsiteY205" fmla="*/ 2274766 h 4014456"/>
              <a:gd name="connsiteX206" fmla="*/ 10260329 w 11958436"/>
              <a:gd name="connsiteY206" fmla="*/ 2156377 h 4014456"/>
              <a:gd name="connsiteX207" fmla="*/ 10297256 w 11958436"/>
              <a:gd name="connsiteY207" fmla="*/ 2151309 h 4014456"/>
              <a:gd name="connsiteX208" fmla="*/ 10304385 w 11958436"/>
              <a:gd name="connsiteY208" fmla="*/ 2132320 h 4014456"/>
              <a:gd name="connsiteX209" fmla="*/ 10365419 w 11958436"/>
              <a:gd name="connsiteY209" fmla="*/ 2125720 h 4014456"/>
              <a:gd name="connsiteX210" fmla="*/ 10368624 w 11958436"/>
              <a:gd name="connsiteY210" fmla="*/ 2091759 h 4014456"/>
              <a:gd name="connsiteX211" fmla="*/ 10418657 w 11958436"/>
              <a:gd name="connsiteY211" fmla="*/ 2083103 h 4014456"/>
              <a:gd name="connsiteX212" fmla="*/ 10407273 w 11958436"/>
              <a:gd name="connsiteY212" fmla="*/ 2060766 h 4014456"/>
              <a:gd name="connsiteX213" fmla="*/ 10471994 w 11958436"/>
              <a:gd name="connsiteY213" fmla="*/ 2065072 h 4014456"/>
              <a:gd name="connsiteX214" fmla="*/ 10464674 w 11958436"/>
              <a:gd name="connsiteY214" fmla="*/ 2074303 h 4014456"/>
              <a:gd name="connsiteX215" fmla="*/ 10484336 w 11958436"/>
              <a:gd name="connsiteY215" fmla="*/ 2074158 h 4014456"/>
              <a:gd name="connsiteX216" fmla="*/ 10501699 w 11958436"/>
              <a:gd name="connsiteY216" fmla="*/ 2133665 h 4014456"/>
              <a:gd name="connsiteX217" fmla="*/ 10502894 w 11958436"/>
              <a:gd name="connsiteY217" fmla="*/ 2156242 h 4014456"/>
              <a:gd name="connsiteX218" fmla="*/ 10512891 w 11958436"/>
              <a:gd name="connsiteY218" fmla="*/ 2266787 h 4014456"/>
              <a:gd name="connsiteX219" fmla="*/ 10518916 w 11958436"/>
              <a:gd name="connsiteY219" fmla="*/ 2183989 h 4014456"/>
              <a:gd name="connsiteX220" fmla="*/ 10599375 w 11958436"/>
              <a:gd name="connsiteY220" fmla="*/ 2174329 h 4014456"/>
              <a:gd name="connsiteX221" fmla="*/ 10605307 w 11958436"/>
              <a:gd name="connsiteY221" fmla="*/ 2208770 h 4014456"/>
              <a:gd name="connsiteX222" fmla="*/ 10728670 w 11958436"/>
              <a:gd name="connsiteY222" fmla="*/ 2199203 h 4014456"/>
              <a:gd name="connsiteX223" fmla="*/ 10748332 w 11958436"/>
              <a:gd name="connsiteY223" fmla="*/ 2207383 h 4014456"/>
              <a:gd name="connsiteX224" fmla="*/ 10748285 w 11958436"/>
              <a:gd name="connsiteY224" fmla="*/ 2611433 h 4014456"/>
              <a:gd name="connsiteX225" fmla="*/ 10772155 w 11958436"/>
              <a:gd name="connsiteY225" fmla="*/ 2611671 h 4014456"/>
              <a:gd name="connsiteX226" fmla="*/ 10772683 w 11958436"/>
              <a:gd name="connsiteY226" fmla="*/ 2572493 h 4014456"/>
              <a:gd name="connsiteX227" fmla="*/ 10827547 w 11958436"/>
              <a:gd name="connsiteY227" fmla="*/ 2561731 h 4014456"/>
              <a:gd name="connsiteX228" fmla="*/ 10830560 w 11958436"/>
              <a:gd name="connsiteY228" fmla="*/ 2545134 h 4014456"/>
              <a:gd name="connsiteX229" fmla="*/ 10876385 w 11958436"/>
              <a:gd name="connsiteY229" fmla="*/ 2544321 h 4014456"/>
              <a:gd name="connsiteX230" fmla="*/ 10886381 w 11958436"/>
              <a:gd name="connsiteY230" fmla="*/ 2560535 h 4014456"/>
              <a:gd name="connsiteX231" fmla="*/ 10963920 w 11958436"/>
              <a:gd name="connsiteY231" fmla="*/ 2562207 h 4014456"/>
              <a:gd name="connsiteX232" fmla="*/ 10969035 w 11958436"/>
              <a:gd name="connsiteY232" fmla="*/ 2553023 h 4014456"/>
              <a:gd name="connsiteX233" fmla="*/ 10992429 w 11958436"/>
              <a:gd name="connsiteY233" fmla="*/ 2550823 h 4014456"/>
              <a:gd name="connsiteX234" fmla="*/ 10998553 w 11958436"/>
              <a:gd name="connsiteY234" fmla="*/ 2376324 h 4014456"/>
              <a:gd name="connsiteX235" fmla="*/ 11059013 w 11958436"/>
              <a:gd name="connsiteY235" fmla="*/ 2370536 h 4014456"/>
              <a:gd name="connsiteX236" fmla="*/ 11059732 w 11958436"/>
              <a:gd name="connsiteY236" fmla="*/ 2330643 h 4014456"/>
              <a:gd name="connsiteX237" fmla="*/ 11135594 w 11958436"/>
              <a:gd name="connsiteY237" fmla="*/ 2327392 h 4014456"/>
              <a:gd name="connsiteX238" fmla="*/ 11135977 w 11958436"/>
              <a:gd name="connsiteY238" fmla="*/ 2366855 h 4014456"/>
              <a:gd name="connsiteX239" fmla="*/ 11195148 w 11958436"/>
              <a:gd name="connsiteY239" fmla="*/ 2368579 h 4014456"/>
              <a:gd name="connsiteX240" fmla="*/ 11197778 w 11958436"/>
              <a:gd name="connsiteY240" fmla="*/ 2457790 h 4014456"/>
              <a:gd name="connsiteX241" fmla="*/ 11220644 w 11958436"/>
              <a:gd name="connsiteY241" fmla="*/ 2457314 h 4014456"/>
              <a:gd name="connsiteX242" fmla="*/ 11226338 w 11958436"/>
              <a:gd name="connsiteY242" fmla="*/ 2466834 h 4014456"/>
              <a:gd name="connsiteX243" fmla="*/ 11240641 w 11958436"/>
              <a:gd name="connsiteY243" fmla="*/ 2466596 h 4014456"/>
              <a:gd name="connsiteX244" fmla="*/ 11287232 w 11958436"/>
              <a:gd name="connsiteY244" fmla="*/ 2465685 h 4014456"/>
              <a:gd name="connsiteX245" fmla="*/ 11322440 w 11958436"/>
              <a:gd name="connsiteY245" fmla="*/ 2463148 h 4014456"/>
              <a:gd name="connsiteX246" fmla="*/ 11409736 w 11958436"/>
              <a:gd name="connsiteY246" fmla="*/ 2466834 h 4014456"/>
              <a:gd name="connsiteX247" fmla="*/ 11419587 w 11958436"/>
              <a:gd name="connsiteY247" fmla="*/ 2494100 h 4014456"/>
              <a:gd name="connsiteX248" fmla="*/ 11444602 w 11958436"/>
              <a:gd name="connsiteY248" fmla="*/ 2512659 h 4014456"/>
              <a:gd name="connsiteX249" fmla="*/ 11463974 w 11958436"/>
              <a:gd name="connsiteY249" fmla="*/ 2517587 h 4014456"/>
              <a:gd name="connsiteX250" fmla="*/ 11466175 w 11958436"/>
              <a:gd name="connsiteY250" fmla="*/ 2490513 h 4014456"/>
              <a:gd name="connsiteX251" fmla="*/ 11469043 w 11958436"/>
              <a:gd name="connsiteY251" fmla="*/ 2390683 h 4014456"/>
              <a:gd name="connsiteX252" fmla="*/ 11492100 w 11958436"/>
              <a:gd name="connsiteY252" fmla="*/ 2382980 h 4014456"/>
              <a:gd name="connsiteX253" fmla="*/ 11495832 w 11958436"/>
              <a:gd name="connsiteY253" fmla="*/ 2346530 h 4014456"/>
              <a:gd name="connsiteX254" fmla="*/ 11642346 w 11958436"/>
              <a:gd name="connsiteY254" fmla="*/ 2341125 h 4014456"/>
              <a:gd name="connsiteX255" fmla="*/ 11644500 w 11958436"/>
              <a:gd name="connsiteY255" fmla="*/ 2354042 h 4014456"/>
              <a:gd name="connsiteX256" fmla="*/ 11676787 w 11958436"/>
              <a:gd name="connsiteY256" fmla="*/ 2351029 h 4014456"/>
              <a:gd name="connsiteX257" fmla="*/ 11679081 w 11958436"/>
              <a:gd name="connsiteY257" fmla="*/ 2308506 h 4014456"/>
              <a:gd name="connsiteX258" fmla="*/ 11801202 w 11958436"/>
              <a:gd name="connsiteY258" fmla="*/ 2304919 h 4014456"/>
              <a:gd name="connsiteX259" fmla="*/ 11808760 w 11958436"/>
              <a:gd name="connsiteY259" fmla="*/ 2244888 h 4014456"/>
              <a:gd name="connsiteX260" fmla="*/ 11828613 w 11958436"/>
              <a:gd name="connsiteY260" fmla="*/ 2237858 h 4014456"/>
              <a:gd name="connsiteX261" fmla="*/ 11867548 w 11958436"/>
              <a:gd name="connsiteY261" fmla="*/ 2242258 h 4014456"/>
              <a:gd name="connsiteX262" fmla="*/ 11904525 w 11958436"/>
              <a:gd name="connsiteY262" fmla="*/ 2247378 h 4014456"/>
              <a:gd name="connsiteX263" fmla="*/ 11907347 w 11958436"/>
              <a:gd name="connsiteY263" fmla="*/ 2230015 h 4014456"/>
              <a:gd name="connsiteX264" fmla="*/ 11936192 w 11958436"/>
              <a:gd name="connsiteY264" fmla="*/ 2229538 h 4014456"/>
              <a:gd name="connsiteX265" fmla="*/ 11941358 w 11958436"/>
              <a:gd name="connsiteY265" fmla="*/ 2249200 h 4014456"/>
              <a:gd name="connsiteX266" fmla="*/ 11958436 w 11958436"/>
              <a:gd name="connsiteY266" fmla="*/ 2251447 h 4014456"/>
              <a:gd name="connsiteX267" fmla="*/ 11958436 w 11958436"/>
              <a:gd name="connsiteY267" fmla="*/ 4014456 h 4014456"/>
              <a:gd name="connsiteX268" fmla="*/ 0 w 11958436"/>
              <a:gd name="connsiteY268" fmla="*/ 4014312 h 4014456"/>
              <a:gd name="connsiteX269" fmla="*/ 0 w 11958436"/>
              <a:gd name="connsiteY269" fmla="*/ 2525669 h 4014456"/>
              <a:gd name="connsiteX270" fmla="*/ 3732 w 11958436"/>
              <a:gd name="connsiteY270" fmla="*/ 2543130 h 4014456"/>
              <a:gd name="connsiteX271" fmla="*/ 57639 w 11958436"/>
              <a:gd name="connsiteY271" fmla="*/ 2543130 h 4014456"/>
              <a:gd name="connsiteX272" fmla="*/ 95140 w 11958436"/>
              <a:gd name="connsiteY272" fmla="*/ 2551930 h 4014456"/>
              <a:gd name="connsiteX273" fmla="*/ 137139 w 11958436"/>
              <a:gd name="connsiteY273" fmla="*/ 2563221 h 4014456"/>
              <a:gd name="connsiteX274" fmla="*/ 143501 w 11958436"/>
              <a:gd name="connsiteY274" fmla="*/ 2593070 h 4014456"/>
              <a:gd name="connsiteX275" fmla="*/ 168184 w 11958436"/>
              <a:gd name="connsiteY275" fmla="*/ 2599432 h 4014456"/>
              <a:gd name="connsiteX276" fmla="*/ 231947 w 11958436"/>
              <a:gd name="connsiteY276" fmla="*/ 2599049 h 4014456"/>
              <a:gd name="connsiteX277" fmla="*/ 272367 w 11958436"/>
              <a:gd name="connsiteY277" fmla="*/ 2592113 h 4014456"/>
              <a:gd name="connsiteX278" fmla="*/ 325461 w 11958436"/>
              <a:gd name="connsiteY278" fmla="*/ 2609667 h 4014456"/>
              <a:gd name="connsiteX279" fmla="*/ 332398 w 11958436"/>
              <a:gd name="connsiteY279" fmla="*/ 2628371 h 4014456"/>
              <a:gd name="connsiteX280" fmla="*/ 365022 w 11958436"/>
              <a:gd name="connsiteY280" fmla="*/ 2615408 h 4014456"/>
              <a:gd name="connsiteX281" fmla="*/ 394918 w 11958436"/>
              <a:gd name="connsiteY281" fmla="*/ 2623205 h 4014456"/>
              <a:gd name="connsiteX282" fmla="*/ 408119 w 11958436"/>
              <a:gd name="connsiteY282" fmla="*/ 2569247 h 4014456"/>
              <a:gd name="connsiteX283" fmla="*/ 419694 w 11958436"/>
              <a:gd name="connsiteY283" fmla="*/ 2241730 h 4014456"/>
              <a:gd name="connsiteX284" fmla="*/ 491015 w 11958436"/>
              <a:gd name="connsiteY284" fmla="*/ 2224461 h 4014456"/>
              <a:gd name="connsiteX285" fmla="*/ 477576 w 11958436"/>
              <a:gd name="connsiteY285" fmla="*/ 2218575 h 4014456"/>
              <a:gd name="connsiteX286" fmla="*/ 499961 w 11958436"/>
              <a:gd name="connsiteY286" fmla="*/ 2225465 h 4014456"/>
              <a:gd name="connsiteX287" fmla="*/ 538947 w 11958436"/>
              <a:gd name="connsiteY287" fmla="*/ 2231061 h 4014456"/>
              <a:gd name="connsiteX288" fmla="*/ 540718 w 11958436"/>
              <a:gd name="connsiteY288" fmla="*/ 2216758 h 4014456"/>
              <a:gd name="connsiteX289" fmla="*/ 611894 w 11958436"/>
              <a:gd name="connsiteY289" fmla="*/ 2220775 h 4014456"/>
              <a:gd name="connsiteX290" fmla="*/ 613519 w 11958436"/>
              <a:gd name="connsiteY290" fmla="*/ 2235032 h 4014456"/>
              <a:gd name="connsiteX291" fmla="*/ 740998 w 11958436"/>
              <a:gd name="connsiteY291" fmla="*/ 2247948 h 4014456"/>
              <a:gd name="connsiteX292" fmla="*/ 751714 w 11958436"/>
              <a:gd name="connsiteY292" fmla="*/ 2563314 h 4014456"/>
              <a:gd name="connsiteX293" fmla="*/ 781848 w 11958436"/>
              <a:gd name="connsiteY293" fmla="*/ 2566042 h 4014456"/>
              <a:gd name="connsiteX294" fmla="*/ 786440 w 11958436"/>
              <a:gd name="connsiteY294" fmla="*/ 2552075 h 4014456"/>
              <a:gd name="connsiteX295" fmla="*/ 799258 w 11958436"/>
              <a:gd name="connsiteY295" fmla="*/ 2543419 h 4014456"/>
              <a:gd name="connsiteX296" fmla="*/ 804378 w 11958436"/>
              <a:gd name="connsiteY296" fmla="*/ 2498216 h 4014456"/>
              <a:gd name="connsiteX297" fmla="*/ 814996 w 11958436"/>
              <a:gd name="connsiteY297" fmla="*/ 2469039 h 4014456"/>
              <a:gd name="connsiteX298" fmla="*/ 959837 w 11958436"/>
              <a:gd name="connsiteY298" fmla="*/ 2476405 h 4014456"/>
              <a:gd name="connsiteX299" fmla="*/ 972132 w 11958436"/>
              <a:gd name="connsiteY299" fmla="*/ 2537440 h 4014456"/>
              <a:gd name="connsiteX300" fmla="*/ 1056561 w 11958436"/>
              <a:gd name="connsiteY300" fmla="*/ 2526678 h 4014456"/>
              <a:gd name="connsiteX301" fmla="*/ 1061919 w 11958436"/>
              <a:gd name="connsiteY301" fmla="*/ 2318839 h 4014456"/>
              <a:gd name="connsiteX302" fmla="*/ 1074596 w 11958436"/>
              <a:gd name="connsiteY302" fmla="*/ 2316209 h 4014456"/>
              <a:gd name="connsiteX303" fmla="*/ 1076797 w 11958436"/>
              <a:gd name="connsiteY303" fmla="*/ 2304204 h 4014456"/>
              <a:gd name="connsiteX304" fmla="*/ 1109659 w 11958436"/>
              <a:gd name="connsiteY304" fmla="*/ 2300425 h 4014456"/>
              <a:gd name="connsiteX305" fmla="*/ 1151896 w 11958436"/>
              <a:gd name="connsiteY305" fmla="*/ 2313005 h 4014456"/>
              <a:gd name="connsiteX306" fmla="*/ 1144292 w 11958436"/>
              <a:gd name="connsiteY306" fmla="*/ 2324870 h 4014456"/>
              <a:gd name="connsiteX307" fmla="*/ 1173230 w 11958436"/>
              <a:gd name="connsiteY307" fmla="*/ 2326542 h 4014456"/>
              <a:gd name="connsiteX308" fmla="*/ 1224268 w 11958436"/>
              <a:gd name="connsiteY308" fmla="*/ 2335632 h 4014456"/>
              <a:gd name="connsiteX309" fmla="*/ 1223932 w 11958436"/>
              <a:gd name="connsiteY309" fmla="*/ 2387866 h 4014456"/>
              <a:gd name="connsiteX310" fmla="*/ 1328638 w 11958436"/>
              <a:gd name="connsiteY310" fmla="*/ 2400254 h 4014456"/>
              <a:gd name="connsiteX311" fmla="*/ 1317782 w 11958436"/>
              <a:gd name="connsiteY311" fmla="*/ 2413600 h 4014456"/>
              <a:gd name="connsiteX312" fmla="*/ 1384605 w 11958436"/>
              <a:gd name="connsiteY312" fmla="*/ 2421205 h 4014456"/>
              <a:gd name="connsiteX313" fmla="*/ 1387571 w 11958436"/>
              <a:gd name="connsiteY313" fmla="*/ 2539640 h 4014456"/>
              <a:gd name="connsiteX314" fmla="*/ 1401108 w 11958436"/>
              <a:gd name="connsiteY314" fmla="*/ 2532750 h 4014456"/>
              <a:gd name="connsiteX315" fmla="*/ 1436171 w 11958436"/>
              <a:gd name="connsiteY315" fmla="*/ 2536483 h 4014456"/>
              <a:gd name="connsiteX316" fmla="*/ 1453581 w 11958436"/>
              <a:gd name="connsiteY316" fmla="*/ 2532993 h 4014456"/>
              <a:gd name="connsiteX317" fmla="*/ 1464250 w 11958436"/>
              <a:gd name="connsiteY317" fmla="*/ 2475686 h 4014456"/>
              <a:gd name="connsiteX318" fmla="*/ 1515816 w 11958436"/>
              <a:gd name="connsiteY318" fmla="*/ 2476116 h 4014456"/>
              <a:gd name="connsiteX319" fmla="*/ 1532221 w 11958436"/>
              <a:gd name="connsiteY319" fmla="*/ 2458370 h 4014456"/>
              <a:gd name="connsiteX320" fmla="*/ 1563650 w 11958436"/>
              <a:gd name="connsiteY320" fmla="*/ 2441913 h 4014456"/>
              <a:gd name="connsiteX321" fmla="*/ 1566471 w 11958436"/>
              <a:gd name="connsiteY321" fmla="*/ 2452914 h 4014456"/>
              <a:gd name="connsiteX322" fmla="*/ 1644776 w 11958436"/>
              <a:gd name="connsiteY322" fmla="*/ 2497543 h 4014456"/>
              <a:gd name="connsiteX323" fmla="*/ 1646499 w 11958436"/>
              <a:gd name="connsiteY323" fmla="*/ 2507969 h 4014456"/>
              <a:gd name="connsiteX324" fmla="*/ 1654777 w 11958436"/>
              <a:gd name="connsiteY324" fmla="*/ 2513663 h 4014456"/>
              <a:gd name="connsiteX325" fmla="*/ 1656449 w 11958436"/>
              <a:gd name="connsiteY325" fmla="*/ 2549109 h 4014456"/>
              <a:gd name="connsiteX326" fmla="*/ 1675106 w 11958436"/>
              <a:gd name="connsiteY326" fmla="*/ 2536385 h 4014456"/>
              <a:gd name="connsiteX327" fmla="*/ 1702611 w 11958436"/>
              <a:gd name="connsiteY327" fmla="*/ 2554369 h 4014456"/>
              <a:gd name="connsiteX328" fmla="*/ 1783209 w 11958436"/>
              <a:gd name="connsiteY328" fmla="*/ 2554943 h 4014456"/>
              <a:gd name="connsiteX329" fmla="*/ 1793588 w 11958436"/>
              <a:gd name="connsiteY329" fmla="*/ 2562072 h 4014456"/>
              <a:gd name="connsiteX330" fmla="*/ 1806649 w 11958436"/>
              <a:gd name="connsiteY330" fmla="*/ 2550160 h 4014456"/>
              <a:gd name="connsiteX331" fmla="*/ 1812628 w 11958436"/>
              <a:gd name="connsiteY331" fmla="*/ 2405416 h 4014456"/>
              <a:gd name="connsiteX332" fmla="*/ 1835587 w 11958436"/>
              <a:gd name="connsiteY332" fmla="*/ 2404888 h 4014456"/>
              <a:gd name="connsiteX333" fmla="*/ 1840899 w 11958436"/>
              <a:gd name="connsiteY333" fmla="*/ 2383699 h 4014456"/>
              <a:gd name="connsiteX334" fmla="*/ 1886341 w 11958436"/>
              <a:gd name="connsiteY334" fmla="*/ 2385755 h 4014456"/>
              <a:gd name="connsiteX335" fmla="*/ 1886149 w 11958436"/>
              <a:gd name="connsiteY335" fmla="*/ 2396709 h 4014456"/>
              <a:gd name="connsiteX336" fmla="*/ 1942400 w 11958436"/>
              <a:gd name="connsiteY336" fmla="*/ 2416319 h 4014456"/>
              <a:gd name="connsiteX337" fmla="*/ 1969284 w 11958436"/>
              <a:gd name="connsiteY337" fmla="*/ 2394794 h 4014456"/>
              <a:gd name="connsiteX338" fmla="*/ 2051176 w 11958436"/>
              <a:gd name="connsiteY338" fmla="*/ 2404982 h 4014456"/>
              <a:gd name="connsiteX339" fmla="*/ 2053712 w 11958436"/>
              <a:gd name="connsiteY339" fmla="*/ 2417608 h 4014456"/>
              <a:gd name="connsiteX340" fmla="*/ 2071603 w 11958436"/>
              <a:gd name="connsiteY340" fmla="*/ 2427796 h 4014456"/>
              <a:gd name="connsiteX341" fmla="*/ 2113934 w 11958436"/>
              <a:gd name="connsiteY341" fmla="*/ 2427460 h 4014456"/>
              <a:gd name="connsiteX342" fmla="*/ 2117092 w 11958436"/>
              <a:gd name="connsiteY342" fmla="*/ 2405458 h 4014456"/>
              <a:gd name="connsiteX343" fmla="*/ 2234859 w 11958436"/>
              <a:gd name="connsiteY343" fmla="*/ 2409905 h 4014456"/>
              <a:gd name="connsiteX344" fmla="*/ 2238162 w 11958436"/>
              <a:gd name="connsiteY344" fmla="*/ 2465442 h 4014456"/>
              <a:gd name="connsiteX345" fmla="*/ 2261551 w 11958436"/>
              <a:gd name="connsiteY345" fmla="*/ 2472855 h 4014456"/>
              <a:gd name="connsiteX346" fmla="*/ 2264662 w 11958436"/>
              <a:gd name="connsiteY346" fmla="*/ 2498253 h 4014456"/>
              <a:gd name="connsiteX347" fmla="*/ 2334306 w 11958436"/>
              <a:gd name="connsiteY347" fmla="*/ 2504952 h 4014456"/>
              <a:gd name="connsiteX348" fmla="*/ 2334880 w 11958436"/>
              <a:gd name="connsiteY348" fmla="*/ 2605496 h 4014456"/>
              <a:gd name="connsiteX349" fmla="*/ 2349567 w 11958436"/>
              <a:gd name="connsiteY349" fmla="*/ 2652232 h 4014456"/>
              <a:gd name="connsiteX350" fmla="*/ 2370755 w 11958436"/>
              <a:gd name="connsiteY350" fmla="*/ 2651129 h 4014456"/>
              <a:gd name="connsiteX351" fmla="*/ 2378407 w 11958436"/>
              <a:gd name="connsiteY351" fmla="*/ 2633383 h 4014456"/>
              <a:gd name="connsiteX352" fmla="*/ 2414567 w 11958436"/>
              <a:gd name="connsiteY352" fmla="*/ 2641324 h 4014456"/>
              <a:gd name="connsiteX353" fmla="*/ 2446187 w 11958436"/>
              <a:gd name="connsiteY353" fmla="*/ 2643763 h 4014456"/>
              <a:gd name="connsiteX354" fmla="*/ 2460729 w 11958436"/>
              <a:gd name="connsiteY354" fmla="*/ 2434299 h 4014456"/>
              <a:gd name="connsiteX355" fmla="*/ 2505933 w 11958436"/>
              <a:gd name="connsiteY355" fmla="*/ 2427026 h 4014456"/>
              <a:gd name="connsiteX356" fmla="*/ 2511674 w 11958436"/>
              <a:gd name="connsiteY356" fmla="*/ 2407700 h 4014456"/>
              <a:gd name="connsiteX357" fmla="*/ 2540850 w 11958436"/>
              <a:gd name="connsiteY357" fmla="*/ 2417221 h 4014456"/>
              <a:gd name="connsiteX358" fmla="*/ 2550081 w 11958436"/>
              <a:gd name="connsiteY358" fmla="*/ 2440226 h 4014456"/>
              <a:gd name="connsiteX359" fmla="*/ 2559601 w 11958436"/>
              <a:gd name="connsiteY359" fmla="*/ 2418318 h 4014456"/>
              <a:gd name="connsiteX360" fmla="*/ 2585190 w 11958436"/>
              <a:gd name="connsiteY360" fmla="*/ 2420135 h 4014456"/>
              <a:gd name="connsiteX361" fmla="*/ 2594757 w 11958436"/>
              <a:gd name="connsiteY361" fmla="*/ 2449555 h 4014456"/>
              <a:gd name="connsiteX362" fmla="*/ 2614035 w 11958436"/>
              <a:gd name="connsiteY362" fmla="*/ 2471893 h 4014456"/>
              <a:gd name="connsiteX363" fmla="*/ 2614082 w 11958436"/>
              <a:gd name="connsiteY363" fmla="*/ 2532643 h 4014456"/>
              <a:gd name="connsiteX364" fmla="*/ 2637569 w 11958436"/>
              <a:gd name="connsiteY364" fmla="*/ 2540486 h 4014456"/>
              <a:gd name="connsiteX365" fmla="*/ 2642880 w 11958436"/>
              <a:gd name="connsiteY365" fmla="*/ 2558568 h 4014456"/>
              <a:gd name="connsiteX366" fmla="*/ 2656801 w 11958436"/>
              <a:gd name="connsiteY366" fmla="*/ 2533740 h 4014456"/>
              <a:gd name="connsiteX367" fmla="*/ 2696408 w 11958436"/>
              <a:gd name="connsiteY367" fmla="*/ 2532736 h 4014456"/>
              <a:gd name="connsiteX368" fmla="*/ 2696646 w 11958436"/>
              <a:gd name="connsiteY368" fmla="*/ 2512935 h 4014456"/>
              <a:gd name="connsiteX369" fmla="*/ 2702719 w 11958436"/>
              <a:gd name="connsiteY369" fmla="*/ 2433673 h 4014456"/>
              <a:gd name="connsiteX370" fmla="*/ 2716784 w 11958436"/>
              <a:gd name="connsiteY370" fmla="*/ 2432668 h 4014456"/>
              <a:gd name="connsiteX371" fmla="*/ 2719512 w 11958436"/>
              <a:gd name="connsiteY371" fmla="*/ 2418846 h 4014456"/>
              <a:gd name="connsiteX372" fmla="*/ 2824938 w 11958436"/>
              <a:gd name="connsiteY372" fmla="*/ 2423821 h 4014456"/>
              <a:gd name="connsiteX373" fmla="*/ 2826662 w 11958436"/>
              <a:gd name="connsiteY373" fmla="*/ 2436830 h 4014456"/>
              <a:gd name="connsiteX374" fmla="*/ 2868946 w 11958436"/>
              <a:gd name="connsiteY374" fmla="*/ 2448168 h 4014456"/>
              <a:gd name="connsiteX375" fmla="*/ 2869904 w 11958436"/>
              <a:gd name="connsiteY375" fmla="*/ 2596550 h 4014456"/>
              <a:gd name="connsiteX376" fmla="*/ 2888224 w 11958436"/>
              <a:gd name="connsiteY376" fmla="*/ 2589184 h 4014456"/>
              <a:gd name="connsiteX377" fmla="*/ 2917784 w 11958436"/>
              <a:gd name="connsiteY377" fmla="*/ 2573923 h 4014456"/>
              <a:gd name="connsiteX378" fmla="*/ 2929406 w 11958436"/>
              <a:gd name="connsiteY378" fmla="*/ 2589660 h 4014456"/>
              <a:gd name="connsiteX379" fmla="*/ 2976712 w 11958436"/>
              <a:gd name="connsiteY379" fmla="*/ 2600951 h 4014456"/>
              <a:gd name="connsiteX380" fmla="*/ 2980398 w 11958436"/>
              <a:gd name="connsiteY380" fmla="*/ 2497248 h 4014456"/>
              <a:gd name="connsiteX381" fmla="*/ 2991735 w 11958436"/>
              <a:gd name="connsiteY381" fmla="*/ 2483711 h 4014456"/>
              <a:gd name="connsiteX382" fmla="*/ 2994318 w 11958436"/>
              <a:gd name="connsiteY382" fmla="*/ 2303377 h 4014456"/>
              <a:gd name="connsiteX383" fmla="*/ 3142841 w 11958436"/>
              <a:gd name="connsiteY383" fmla="*/ 2315051 h 4014456"/>
              <a:gd name="connsiteX384" fmla="*/ 3147862 w 11958436"/>
              <a:gd name="connsiteY384" fmla="*/ 2474766 h 4014456"/>
              <a:gd name="connsiteX385" fmla="*/ 3161829 w 11958436"/>
              <a:gd name="connsiteY385" fmla="*/ 2476629 h 4014456"/>
              <a:gd name="connsiteX386" fmla="*/ 3162259 w 11958436"/>
              <a:gd name="connsiteY386" fmla="*/ 2657730 h 4014456"/>
              <a:gd name="connsiteX387" fmla="*/ 3194355 w 11958436"/>
              <a:gd name="connsiteY387" fmla="*/ 2658066 h 4014456"/>
              <a:gd name="connsiteX388" fmla="*/ 3195360 w 11958436"/>
              <a:gd name="connsiteY388" fmla="*/ 2595836 h 4014456"/>
              <a:gd name="connsiteX389" fmla="*/ 3245109 w 11958436"/>
              <a:gd name="connsiteY389" fmla="*/ 2575123 h 4014456"/>
              <a:gd name="connsiteX390" fmla="*/ 3233627 w 11958436"/>
              <a:gd name="connsiteY390" fmla="*/ 2561875 h 4014456"/>
              <a:gd name="connsiteX391" fmla="*/ 3234678 w 11958436"/>
              <a:gd name="connsiteY391" fmla="*/ 2514518 h 4014456"/>
              <a:gd name="connsiteX392" fmla="*/ 3288253 w 11958436"/>
              <a:gd name="connsiteY392" fmla="*/ 2506960 h 4014456"/>
              <a:gd name="connsiteX393" fmla="*/ 3313748 w 11958436"/>
              <a:gd name="connsiteY393" fmla="*/ 2498827 h 4014456"/>
              <a:gd name="connsiteX394" fmla="*/ 3320638 w 11958436"/>
              <a:gd name="connsiteY394" fmla="*/ 2508539 h 4014456"/>
              <a:gd name="connsiteX395" fmla="*/ 3348718 w 11958436"/>
              <a:gd name="connsiteY395" fmla="*/ 2513705 h 4014456"/>
              <a:gd name="connsiteX396" fmla="*/ 3355416 w 11958436"/>
              <a:gd name="connsiteY396" fmla="*/ 2512892 h 4014456"/>
              <a:gd name="connsiteX397" fmla="*/ 3391628 w 11958436"/>
              <a:gd name="connsiteY397" fmla="*/ 2523749 h 4014456"/>
              <a:gd name="connsiteX398" fmla="*/ 3391534 w 11958436"/>
              <a:gd name="connsiteY398" fmla="*/ 2567518 h 4014456"/>
              <a:gd name="connsiteX399" fmla="*/ 3383883 w 11958436"/>
              <a:gd name="connsiteY399" fmla="*/ 2576174 h 4014456"/>
              <a:gd name="connsiteX400" fmla="*/ 3387185 w 11958436"/>
              <a:gd name="connsiteY400" fmla="*/ 2661607 h 4014456"/>
              <a:gd name="connsiteX401" fmla="*/ 3407515 w 11958436"/>
              <a:gd name="connsiteY401" fmla="*/ 2660364 h 4014456"/>
              <a:gd name="connsiteX402" fmla="*/ 3413494 w 11958436"/>
              <a:gd name="connsiteY402" fmla="*/ 2629557 h 4014456"/>
              <a:gd name="connsiteX403" fmla="*/ 3457502 w 11958436"/>
              <a:gd name="connsiteY403" fmla="*/ 2631664 h 4014456"/>
              <a:gd name="connsiteX404" fmla="*/ 3469507 w 11958436"/>
              <a:gd name="connsiteY404" fmla="*/ 2652087 h 4014456"/>
              <a:gd name="connsiteX405" fmla="*/ 3477686 w 11958436"/>
              <a:gd name="connsiteY405" fmla="*/ 2680694 h 4014456"/>
              <a:gd name="connsiteX406" fmla="*/ 3491943 w 11958436"/>
              <a:gd name="connsiteY406" fmla="*/ 2460705 h 4014456"/>
              <a:gd name="connsiteX407" fmla="*/ 3518588 w 11958436"/>
              <a:gd name="connsiteY407" fmla="*/ 2447644 h 4014456"/>
              <a:gd name="connsiteX408" fmla="*/ 3596603 w 11958436"/>
              <a:gd name="connsiteY408" fmla="*/ 2447743 h 4014456"/>
              <a:gd name="connsiteX409" fmla="*/ 3599279 w 11958436"/>
              <a:gd name="connsiteY409" fmla="*/ 2516382 h 4014456"/>
              <a:gd name="connsiteX410" fmla="*/ 3606739 w 11958436"/>
              <a:gd name="connsiteY410" fmla="*/ 2523272 h 4014456"/>
              <a:gd name="connsiteX411" fmla="*/ 3605305 w 11958436"/>
              <a:gd name="connsiteY411" fmla="*/ 2599330 h 4014456"/>
              <a:gd name="connsiteX412" fmla="*/ 3659786 w 11958436"/>
              <a:gd name="connsiteY412" fmla="*/ 2609854 h 4014456"/>
              <a:gd name="connsiteX413" fmla="*/ 3708050 w 11958436"/>
              <a:gd name="connsiteY413" fmla="*/ 2620523 h 4014456"/>
              <a:gd name="connsiteX414" fmla="*/ 3713553 w 11958436"/>
              <a:gd name="connsiteY414" fmla="*/ 2628081 h 4014456"/>
              <a:gd name="connsiteX415" fmla="*/ 3761293 w 11958436"/>
              <a:gd name="connsiteY415" fmla="*/ 2634537 h 4014456"/>
              <a:gd name="connsiteX416" fmla="*/ 3766413 w 11958436"/>
              <a:gd name="connsiteY416" fmla="*/ 2373890 h 4014456"/>
              <a:gd name="connsiteX417" fmla="*/ 3797934 w 11958436"/>
              <a:gd name="connsiteY417" fmla="*/ 2361165 h 4014456"/>
              <a:gd name="connsiteX418" fmla="*/ 3840985 w 11958436"/>
              <a:gd name="connsiteY418" fmla="*/ 2370825 h 4014456"/>
              <a:gd name="connsiteX419" fmla="*/ 3901253 w 11958436"/>
              <a:gd name="connsiteY419" fmla="*/ 2379196 h 4014456"/>
              <a:gd name="connsiteX420" fmla="*/ 3899721 w 11958436"/>
              <a:gd name="connsiteY420" fmla="*/ 2532549 h 4014456"/>
              <a:gd name="connsiteX421" fmla="*/ 3928468 w 11958436"/>
              <a:gd name="connsiteY421" fmla="*/ 2534988 h 4014456"/>
              <a:gd name="connsiteX422" fmla="*/ 3934256 w 11958436"/>
              <a:gd name="connsiteY422" fmla="*/ 2525230 h 4014456"/>
              <a:gd name="connsiteX423" fmla="*/ 3988452 w 11958436"/>
              <a:gd name="connsiteY423" fmla="*/ 2524991 h 4014456"/>
              <a:gd name="connsiteX424" fmla="*/ 3989218 w 11958436"/>
              <a:gd name="connsiteY424" fmla="*/ 2276303 h 4014456"/>
              <a:gd name="connsiteX425" fmla="*/ 4008496 w 11958436"/>
              <a:gd name="connsiteY425" fmla="*/ 2264774 h 4014456"/>
              <a:gd name="connsiteX426" fmla="*/ 4009071 w 11958436"/>
              <a:gd name="connsiteY426" fmla="*/ 2230286 h 4014456"/>
              <a:gd name="connsiteX427" fmla="*/ 4023421 w 11958436"/>
              <a:gd name="connsiteY427" fmla="*/ 2120030 h 4014456"/>
              <a:gd name="connsiteX428" fmla="*/ 4035281 w 11958436"/>
              <a:gd name="connsiteY428" fmla="*/ 2063204 h 4014456"/>
              <a:gd name="connsiteX429" fmla="*/ 4058385 w 11958436"/>
              <a:gd name="connsiteY429" fmla="*/ 2043258 h 4014456"/>
              <a:gd name="connsiteX430" fmla="*/ 4064794 w 11958436"/>
              <a:gd name="connsiteY430" fmla="*/ 2043926 h 4014456"/>
              <a:gd name="connsiteX431" fmla="*/ 4103253 w 11958436"/>
              <a:gd name="connsiteY431" fmla="*/ 2014796 h 4014456"/>
              <a:gd name="connsiteX432" fmla="*/ 4122671 w 11958436"/>
              <a:gd name="connsiteY432" fmla="*/ 1909132 h 4014456"/>
              <a:gd name="connsiteX433" fmla="*/ 4125301 w 11958436"/>
              <a:gd name="connsiteY433" fmla="*/ 1947543 h 4014456"/>
              <a:gd name="connsiteX434" fmla="*/ 4128459 w 11958436"/>
              <a:gd name="connsiteY434" fmla="*/ 2024316 h 4014456"/>
              <a:gd name="connsiteX435" fmla="*/ 4134583 w 11958436"/>
              <a:gd name="connsiteY435" fmla="*/ 2013268 h 4014456"/>
              <a:gd name="connsiteX436" fmla="*/ 4146826 w 11958436"/>
              <a:gd name="connsiteY436" fmla="*/ 2019439 h 4014456"/>
              <a:gd name="connsiteX437" fmla="*/ 4135536 w 11958436"/>
              <a:gd name="connsiteY437" fmla="*/ 2018626 h 4014456"/>
              <a:gd name="connsiteX438" fmla="*/ 4193366 w 11958436"/>
              <a:gd name="connsiteY438" fmla="*/ 2072775 h 4014456"/>
              <a:gd name="connsiteX439" fmla="*/ 4196141 w 11958436"/>
              <a:gd name="connsiteY439" fmla="*/ 2122856 h 4014456"/>
              <a:gd name="connsiteX440" fmla="*/ 4203652 w 11958436"/>
              <a:gd name="connsiteY440" fmla="*/ 2129601 h 4014456"/>
              <a:gd name="connsiteX441" fmla="*/ 4208772 w 11958436"/>
              <a:gd name="connsiteY441" fmla="*/ 2226082 h 4014456"/>
              <a:gd name="connsiteX442" fmla="*/ 4236468 w 11958436"/>
              <a:gd name="connsiteY442" fmla="*/ 2233976 h 4014456"/>
              <a:gd name="connsiteX443" fmla="*/ 4237617 w 11958436"/>
              <a:gd name="connsiteY443" fmla="*/ 2372409 h 4014456"/>
              <a:gd name="connsiteX444" fmla="*/ 4342468 w 11958436"/>
              <a:gd name="connsiteY444" fmla="*/ 2361548 h 4014456"/>
              <a:gd name="connsiteX445" fmla="*/ 4353661 w 11958436"/>
              <a:gd name="connsiteY445" fmla="*/ 2285636 h 4014456"/>
              <a:gd name="connsiteX446" fmla="*/ 4424552 w 11958436"/>
              <a:gd name="connsiteY446" fmla="*/ 2274537 h 4014456"/>
              <a:gd name="connsiteX447" fmla="*/ 4424360 w 11958436"/>
              <a:gd name="connsiteY447" fmla="*/ 2253012 h 4014456"/>
              <a:gd name="connsiteX448" fmla="*/ 4516823 w 11958436"/>
              <a:gd name="connsiteY448" fmla="*/ 2257650 h 4014456"/>
              <a:gd name="connsiteX449" fmla="*/ 4515245 w 11958436"/>
              <a:gd name="connsiteY449" fmla="*/ 2236555 h 4014456"/>
              <a:gd name="connsiteX450" fmla="*/ 4532514 w 11958436"/>
              <a:gd name="connsiteY450" fmla="*/ 2237942 h 4014456"/>
              <a:gd name="connsiteX451" fmla="*/ 4538587 w 11958436"/>
              <a:gd name="connsiteY451" fmla="*/ 2252960 h 4014456"/>
              <a:gd name="connsiteX452" fmla="*/ 4548252 w 11958436"/>
              <a:gd name="connsiteY452" fmla="*/ 2237559 h 4014456"/>
              <a:gd name="connsiteX453" fmla="*/ 4562985 w 11958436"/>
              <a:gd name="connsiteY453" fmla="*/ 2241338 h 4014456"/>
              <a:gd name="connsiteX454" fmla="*/ 4564087 w 11958436"/>
              <a:gd name="connsiteY454" fmla="*/ 2255450 h 4014456"/>
              <a:gd name="connsiteX455" fmla="*/ 4687736 w 11958436"/>
              <a:gd name="connsiteY455" fmla="*/ 2255735 h 4014456"/>
              <a:gd name="connsiteX456" fmla="*/ 4694910 w 11958436"/>
              <a:gd name="connsiteY456" fmla="*/ 2229141 h 4014456"/>
              <a:gd name="connsiteX457" fmla="*/ 4701656 w 11958436"/>
              <a:gd name="connsiteY457" fmla="*/ 2303382 h 4014456"/>
              <a:gd name="connsiteX458" fmla="*/ 4770249 w 11958436"/>
              <a:gd name="connsiteY458" fmla="*/ 2309454 h 4014456"/>
              <a:gd name="connsiteX459" fmla="*/ 4771206 w 11958436"/>
              <a:gd name="connsiteY459" fmla="*/ 2332414 h 4014456"/>
              <a:gd name="connsiteX460" fmla="*/ 4941684 w 11958436"/>
              <a:gd name="connsiteY460" fmla="*/ 2408948 h 4014456"/>
              <a:gd name="connsiteX461" fmla="*/ 4960149 w 11958436"/>
              <a:gd name="connsiteY461" fmla="*/ 2409093 h 4014456"/>
              <a:gd name="connsiteX462" fmla="*/ 4964648 w 11958436"/>
              <a:gd name="connsiteY462" fmla="*/ 2069328 h 4014456"/>
              <a:gd name="connsiteX463" fmla="*/ 4984211 w 11958436"/>
              <a:gd name="connsiteY463" fmla="*/ 2055552 h 4014456"/>
              <a:gd name="connsiteX464" fmla="*/ 5056153 w 11958436"/>
              <a:gd name="connsiteY464" fmla="*/ 2093819 h 4014456"/>
              <a:gd name="connsiteX465" fmla="*/ 5060890 w 11958436"/>
              <a:gd name="connsiteY465" fmla="*/ 1252712 h 4014456"/>
              <a:gd name="connsiteX466" fmla="*/ 5033815 w 11958436"/>
              <a:gd name="connsiteY466" fmla="*/ 1235442 h 4014456"/>
              <a:gd name="connsiteX467" fmla="*/ 5022959 w 11958436"/>
              <a:gd name="connsiteY467" fmla="*/ 1226067 h 4014456"/>
              <a:gd name="connsiteX468" fmla="*/ 5013776 w 11958436"/>
              <a:gd name="connsiteY468" fmla="*/ 1095865 h 4014456"/>
              <a:gd name="connsiteX469" fmla="*/ 5112694 w 11958436"/>
              <a:gd name="connsiteY469" fmla="*/ 1006321 h 4014456"/>
              <a:gd name="connsiteX470" fmla="*/ 5117908 w 11958436"/>
              <a:gd name="connsiteY470" fmla="*/ 937200 h 4014456"/>
              <a:gd name="connsiteX471" fmla="*/ 5109584 w 11958436"/>
              <a:gd name="connsiteY471" fmla="*/ 930791 h 4014456"/>
              <a:gd name="connsiteX472" fmla="*/ 5121448 w 11958436"/>
              <a:gd name="connsiteY472" fmla="*/ 774281 h 4014456"/>
              <a:gd name="connsiteX473" fmla="*/ 5115469 w 11958436"/>
              <a:gd name="connsiteY473" fmla="*/ 690525 h 4014456"/>
              <a:gd name="connsiteX474" fmla="*/ 5112788 w 11958436"/>
              <a:gd name="connsiteY474" fmla="*/ 668332 h 4014456"/>
              <a:gd name="connsiteX475" fmla="*/ 5133309 w 11958436"/>
              <a:gd name="connsiteY475" fmla="*/ 664076 h 4014456"/>
              <a:gd name="connsiteX476" fmla="*/ 5130057 w 11958436"/>
              <a:gd name="connsiteY476" fmla="*/ 651497 h 4014456"/>
              <a:gd name="connsiteX477" fmla="*/ 5128908 w 11958436"/>
              <a:gd name="connsiteY477" fmla="*/ 504123 h 4014456"/>
              <a:gd name="connsiteX478" fmla="*/ 5141871 w 11958436"/>
              <a:gd name="connsiteY478" fmla="*/ 483126 h 4014456"/>
              <a:gd name="connsiteX479" fmla="*/ 5131062 w 11958436"/>
              <a:gd name="connsiteY479" fmla="*/ 308771 h 4014456"/>
              <a:gd name="connsiteX480" fmla="*/ 5143114 w 11958436"/>
              <a:gd name="connsiteY480" fmla="*/ 301259 h 4014456"/>
              <a:gd name="connsiteX481" fmla="*/ 5146748 w 11958436"/>
              <a:gd name="connsiteY481" fmla="*/ 74768 h 4014456"/>
              <a:gd name="connsiteX482" fmla="*/ 5153451 w 11958436"/>
              <a:gd name="connsiteY482" fmla="*/ 0 h 4014456"/>
              <a:gd name="connsiteX483" fmla="*/ 8017590 w 11958436"/>
              <a:gd name="connsiteY483" fmla="*/ 1126102 h 4014456"/>
              <a:gd name="connsiteX484" fmla="*/ 8041984 w 11958436"/>
              <a:gd name="connsiteY484" fmla="*/ 1223778 h 4014456"/>
              <a:gd name="connsiteX485" fmla="*/ 8157887 w 11958436"/>
              <a:gd name="connsiteY485" fmla="*/ 1196227 h 4014456"/>
              <a:gd name="connsiteX486" fmla="*/ 8183958 w 11958436"/>
              <a:gd name="connsiteY486" fmla="*/ 1085635 h 4014456"/>
              <a:gd name="connsiteX487" fmla="*/ 8017590 w 11958436"/>
              <a:gd name="connsiteY487" fmla="*/ 1126102 h 4014456"/>
              <a:gd name="connsiteX488" fmla="*/ 5115614 w 11958436"/>
              <a:gd name="connsiteY488" fmla="*/ 1281753 h 4014456"/>
              <a:gd name="connsiteX489" fmla="*/ 5118197 w 11958436"/>
              <a:gd name="connsiteY489" fmla="*/ 1357474 h 4014456"/>
              <a:gd name="connsiteX490" fmla="*/ 5134556 w 11958436"/>
              <a:gd name="connsiteY490" fmla="*/ 1353648 h 4014456"/>
              <a:gd name="connsiteX491" fmla="*/ 5115614 w 11958436"/>
              <a:gd name="connsiteY491" fmla="*/ 1281753 h 4014456"/>
              <a:gd name="connsiteX492" fmla="*/ 5115231 w 11958436"/>
              <a:gd name="connsiteY492" fmla="*/ 1427118 h 4014456"/>
              <a:gd name="connsiteX493" fmla="*/ 5114563 w 11958436"/>
              <a:gd name="connsiteY493" fmla="*/ 1492604 h 4014456"/>
              <a:gd name="connsiteX494" fmla="*/ 5131879 w 11958436"/>
              <a:gd name="connsiteY494" fmla="*/ 1486242 h 4014456"/>
              <a:gd name="connsiteX495" fmla="*/ 5132598 w 11958436"/>
              <a:gd name="connsiteY495" fmla="*/ 1436974 h 4014456"/>
              <a:gd name="connsiteX496" fmla="*/ 5115231 w 11958436"/>
              <a:gd name="connsiteY496" fmla="*/ 1427118 h 4014456"/>
              <a:gd name="connsiteX497" fmla="*/ 5114656 w 11958436"/>
              <a:gd name="connsiteY497" fmla="*/ 1560861 h 4014456"/>
              <a:gd name="connsiteX498" fmla="*/ 5114895 w 11958436"/>
              <a:gd name="connsiteY498" fmla="*/ 1629645 h 4014456"/>
              <a:gd name="connsiteX499" fmla="*/ 5130586 w 11958436"/>
              <a:gd name="connsiteY499" fmla="*/ 1574062 h 4014456"/>
              <a:gd name="connsiteX500" fmla="*/ 5114656 w 11958436"/>
              <a:gd name="connsiteY500" fmla="*/ 1560861 h 4014456"/>
              <a:gd name="connsiteX501" fmla="*/ 5113989 w 11958436"/>
              <a:gd name="connsiteY501" fmla="*/ 1695660 h 4014456"/>
              <a:gd name="connsiteX502" fmla="*/ 5113605 w 11958436"/>
              <a:gd name="connsiteY502" fmla="*/ 1764014 h 4014456"/>
              <a:gd name="connsiteX503" fmla="*/ 5130109 w 11958436"/>
              <a:gd name="connsiteY503" fmla="*/ 1705465 h 4014456"/>
              <a:gd name="connsiteX504" fmla="*/ 5113989 w 11958436"/>
              <a:gd name="connsiteY504" fmla="*/ 1695660 h 4014456"/>
              <a:gd name="connsiteX505" fmla="*/ 5111788 w 11958436"/>
              <a:gd name="connsiteY505" fmla="*/ 1829547 h 4014456"/>
              <a:gd name="connsiteX506" fmla="*/ 5111643 w 11958436"/>
              <a:gd name="connsiteY506" fmla="*/ 1897664 h 4014456"/>
              <a:gd name="connsiteX507" fmla="*/ 5130441 w 11958436"/>
              <a:gd name="connsiteY507" fmla="*/ 1894506 h 4014456"/>
              <a:gd name="connsiteX508" fmla="*/ 5130441 w 11958436"/>
              <a:gd name="connsiteY508" fmla="*/ 1837105 h 4014456"/>
              <a:gd name="connsiteX509" fmla="*/ 5111788 w 11958436"/>
              <a:gd name="connsiteY509" fmla="*/ 1829547 h 4014456"/>
              <a:gd name="connsiteX510" fmla="*/ 5111214 w 11958436"/>
              <a:gd name="connsiteY510" fmla="*/ 1964150 h 4014456"/>
              <a:gd name="connsiteX511" fmla="*/ 5110733 w 11958436"/>
              <a:gd name="connsiteY511" fmla="*/ 2038437 h 4014456"/>
              <a:gd name="connsiteX512" fmla="*/ 5130202 w 11958436"/>
              <a:gd name="connsiteY512" fmla="*/ 2037624 h 4014456"/>
              <a:gd name="connsiteX513" fmla="*/ 5130347 w 11958436"/>
              <a:gd name="connsiteY513" fmla="*/ 1972236 h 4014456"/>
              <a:gd name="connsiteX514" fmla="*/ 5111214 w 11958436"/>
              <a:gd name="connsiteY514" fmla="*/ 1964150 h 4014456"/>
              <a:gd name="connsiteX515" fmla="*/ 5204442 w 11958436"/>
              <a:gd name="connsiteY515" fmla="*/ 2392930 h 4014456"/>
              <a:gd name="connsiteX516" fmla="*/ 5203677 w 11958436"/>
              <a:gd name="connsiteY516" fmla="*/ 2597274 h 4014456"/>
              <a:gd name="connsiteX517" fmla="*/ 5221087 w 11958436"/>
              <a:gd name="connsiteY517" fmla="*/ 2588712 h 4014456"/>
              <a:gd name="connsiteX518" fmla="*/ 5204442 w 11958436"/>
              <a:gd name="connsiteY518" fmla="*/ 2392930 h 4014456"/>
              <a:gd name="connsiteX519" fmla="*/ 5203532 w 11958436"/>
              <a:gd name="connsiteY519" fmla="*/ 2642768 h 4014456"/>
              <a:gd name="connsiteX520" fmla="*/ 5219223 w 11958436"/>
              <a:gd name="connsiteY520" fmla="*/ 2642240 h 4014456"/>
              <a:gd name="connsiteX521" fmla="*/ 5219461 w 11958436"/>
              <a:gd name="connsiteY521" fmla="*/ 2623345 h 4014456"/>
              <a:gd name="connsiteX522" fmla="*/ 5203532 w 11958436"/>
              <a:gd name="connsiteY522" fmla="*/ 2642768 h 401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</a:cxnLst>
            <a:rect l="l" t="t" r="r" b="b"/>
            <a:pathLst>
              <a:path w="11958436" h="4014456">
                <a:moveTo>
                  <a:pt x="5153451" y="0"/>
                </a:moveTo>
                <a:cubicBezTo>
                  <a:pt x="5160406" y="17812"/>
                  <a:pt x="5156492" y="275422"/>
                  <a:pt x="5156418" y="304510"/>
                </a:cubicBezTo>
                <a:cubicBezTo>
                  <a:pt x="5161056" y="307906"/>
                  <a:pt x="5165746" y="311349"/>
                  <a:pt x="5170530" y="314796"/>
                </a:cubicBezTo>
                <a:cubicBezTo>
                  <a:pt x="5153535" y="345305"/>
                  <a:pt x="5165751" y="315782"/>
                  <a:pt x="5160771" y="448348"/>
                </a:cubicBezTo>
                <a:cubicBezTo>
                  <a:pt x="5160626" y="464613"/>
                  <a:pt x="5154456" y="481304"/>
                  <a:pt x="5160818" y="497139"/>
                </a:cubicBezTo>
                <a:cubicBezTo>
                  <a:pt x="5163546" y="495224"/>
                  <a:pt x="5168997" y="491398"/>
                  <a:pt x="5171772" y="489488"/>
                </a:cubicBezTo>
                <a:cubicBezTo>
                  <a:pt x="5163849" y="516380"/>
                  <a:pt x="5165540" y="665992"/>
                  <a:pt x="5165699" y="670780"/>
                </a:cubicBezTo>
                <a:cubicBezTo>
                  <a:pt x="5169380" y="671209"/>
                  <a:pt x="5176700" y="672167"/>
                  <a:pt x="5180386" y="672597"/>
                </a:cubicBezTo>
                <a:cubicBezTo>
                  <a:pt x="5180578" y="679627"/>
                  <a:pt x="5180862" y="686662"/>
                  <a:pt x="5181198" y="693692"/>
                </a:cubicBezTo>
                <a:cubicBezTo>
                  <a:pt x="5200332" y="717562"/>
                  <a:pt x="5202196" y="756161"/>
                  <a:pt x="5175887" y="775631"/>
                </a:cubicBezTo>
                <a:cubicBezTo>
                  <a:pt x="5171875" y="965658"/>
                  <a:pt x="5185543" y="920664"/>
                  <a:pt x="5175219" y="946683"/>
                </a:cubicBezTo>
                <a:cubicBezTo>
                  <a:pt x="5175457" y="969357"/>
                  <a:pt x="5173542" y="992844"/>
                  <a:pt x="5181965" y="1014463"/>
                </a:cubicBezTo>
                <a:cubicBezTo>
                  <a:pt x="5236123" y="1035035"/>
                  <a:pt x="5248217" y="1058663"/>
                  <a:pt x="5270266" y="1095687"/>
                </a:cubicBezTo>
                <a:cubicBezTo>
                  <a:pt x="5297976" y="1199772"/>
                  <a:pt x="5262670" y="1192933"/>
                  <a:pt x="5265959" y="1237226"/>
                </a:cubicBezTo>
                <a:cubicBezTo>
                  <a:pt x="5247446" y="1249278"/>
                  <a:pt x="5227930" y="1260092"/>
                  <a:pt x="5211571" y="1275157"/>
                </a:cubicBezTo>
                <a:cubicBezTo>
                  <a:pt x="5211571" y="1275157"/>
                  <a:pt x="5209133" y="2090750"/>
                  <a:pt x="5209133" y="2091059"/>
                </a:cubicBezTo>
                <a:cubicBezTo>
                  <a:pt x="5215924" y="2094983"/>
                  <a:pt x="5222670" y="2099145"/>
                  <a:pt x="5229415" y="2103447"/>
                </a:cubicBezTo>
                <a:cubicBezTo>
                  <a:pt x="5247689" y="2096893"/>
                  <a:pt x="5265818" y="2084841"/>
                  <a:pt x="5286148" y="2089288"/>
                </a:cubicBezTo>
                <a:cubicBezTo>
                  <a:pt x="5319103" y="2095221"/>
                  <a:pt x="5352970" y="2091918"/>
                  <a:pt x="5385879" y="2098948"/>
                </a:cubicBezTo>
                <a:cubicBezTo>
                  <a:pt x="5386118" y="2078712"/>
                  <a:pt x="5386024" y="2058575"/>
                  <a:pt x="5386169" y="2038390"/>
                </a:cubicBezTo>
                <a:cubicBezTo>
                  <a:pt x="5394587" y="2034326"/>
                  <a:pt x="5402911" y="2029590"/>
                  <a:pt x="5408413" y="2021742"/>
                </a:cubicBezTo>
                <a:cubicBezTo>
                  <a:pt x="5414440" y="2021265"/>
                  <a:pt x="5420564" y="2020929"/>
                  <a:pt x="5426781" y="2020639"/>
                </a:cubicBezTo>
                <a:cubicBezTo>
                  <a:pt x="5435871" y="2002365"/>
                  <a:pt x="5448353" y="1986296"/>
                  <a:pt x="5459788" y="1969503"/>
                </a:cubicBezTo>
                <a:cubicBezTo>
                  <a:pt x="5468014" y="1967158"/>
                  <a:pt x="5476292" y="1964911"/>
                  <a:pt x="5484709" y="1962758"/>
                </a:cubicBezTo>
                <a:cubicBezTo>
                  <a:pt x="5486335" y="1961562"/>
                  <a:pt x="5489638" y="1959217"/>
                  <a:pt x="5491310" y="1958068"/>
                </a:cubicBezTo>
                <a:cubicBezTo>
                  <a:pt x="5504562" y="1959409"/>
                  <a:pt x="5517572" y="1956536"/>
                  <a:pt x="5530437" y="1953429"/>
                </a:cubicBezTo>
                <a:cubicBezTo>
                  <a:pt x="5538709" y="1962421"/>
                  <a:pt x="5549906" y="1967251"/>
                  <a:pt x="5560860" y="1958932"/>
                </a:cubicBezTo>
                <a:cubicBezTo>
                  <a:pt x="5561061" y="1960170"/>
                  <a:pt x="5559193" y="2141691"/>
                  <a:pt x="5566311" y="2203795"/>
                </a:cubicBezTo>
                <a:cubicBezTo>
                  <a:pt x="5578172" y="2189398"/>
                  <a:pt x="5574584" y="2169400"/>
                  <a:pt x="5576976" y="2152182"/>
                </a:cubicBezTo>
                <a:cubicBezTo>
                  <a:pt x="5579461" y="2149791"/>
                  <a:pt x="5584436" y="2145054"/>
                  <a:pt x="5586879" y="2142662"/>
                </a:cubicBezTo>
                <a:cubicBezTo>
                  <a:pt x="5591999" y="2147016"/>
                  <a:pt x="5597165" y="2151369"/>
                  <a:pt x="5602425" y="2155672"/>
                </a:cubicBezTo>
                <a:cubicBezTo>
                  <a:pt x="5606298" y="2135581"/>
                  <a:pt x="5603336" y="2114200"/>
                  <a:pt x="5611754" y="2095113"/>
                </a:cubicBezTo>
                <a:cubicBezTo>
                  <a:pt x="5618401" y="2079474"/>
                  <a:pt x="5614860" y="2062013"/>
                  <a:pt x="5615005" y="2045607"/>
                </a:cubicBezTo>
                <a:cubicBezTo>
                  <a:pt x="5621750" y="2045561"/>
                  <a:pt x="5628542" y="2045509"/>
                  <a:pt x="5635381" y="2045509"/>
                </a:cubicBezTo>
                <a:cubicBezTo>
                  <a:pt x="5635764" y="2039628"/>
                  <a:pt x="5636002" y="2033742"/>
                  <a:pt x="5636002" y="2027856"/>
                </a:cubicBezTo>
                <a:cubicBezTo>
                  <a:pt x="5637917" y="2025941"/>
                  <a:pt x="5641697" y="2022115"/>
                  <a:pt x="5643560" y="2020205"/>
                </a:cubicBezTo>
                <a:cubicBezTo>
                  <a:pt x="5642556" y="2016664"/>
                  <a:pt x="5641645" y="2013123"/>
                  <a:pt x="5640785" y="2009634"/>
                </a:cubicBezTo>
                <a:cubicBezTo>
                  <a:pt x="5656042" y="2003940"/>
                  <a:pt x="5671686" y="1999254"/>
                  <a:pt x="5687853" y="1996480"/>
                </a:cubicBezTo>
                <a:cubicBezTo>
                  <a:pt x="5688619" y="1980887"/>
                  <a:pt x="5685032" y="1965771"/>
                  <a:pt x="5681299" y="1950846"/>
                </a:cubicBezTo>
                <a:cubicBezTo>
                  <a:pt x="5684359" y="1947020"/>
                  <a:pt x="5687615" y="1943288"/>
                  <a:pt x="5691057" y="1939700"/>
                </a:cubicBezTo>
                <a:cubicBezTo>
                  <a:pt x="5696649" y="1878213"/>
                  <a:pt x="5738929" y="1859780"/>
                  <a:pt x="5761897" y="1837432"/>
                </a:cubicBezTo>
                <a:cubicBezTo>
                  <a:pt x="5763285" y="1829683"/>
                  <a:pt x="5763383" y="1820835"/>
                  <a:pt x="5770605" y="1815861"/>
                </a:cubicBezTo>
                <a:cubicBezTo>
                  <a:pt x="5779074" y="1813707"/>
                  <a:pt x="5783091" y="1822270"/>
                  <a:pt x="5788351" y="1827053"/>
                </a:cubicBezTo>
                <a:cubicBezTo>
                  <a:pt x="5787874" y="1829921"/>
                  <a:pt x="5786917" y="1835709"/>
                  <a:pt x="5786436" y="1838628"/>
                </a:cubicBezTo>
                <a:cubicBezTo>
                  <a:pt x="5801215" y="1849629"/>
                  <a:pt x="5815995" y="1860775"/>
                  <a:pt x="5829103" y="1873836"/>
                </a:cubicBezTo>
                <a:cubicBezTo>
                  <a:pt x="5834059" y="1841319"/>
                  <a:pt x="5942670" y="1867721"/>
                  <a:pt x="5970067" y="1868669"/>
                </a:cubicBezTo>
                <a:cubicBezTo>
                  <a:pt x="5975571" y="1884070"/>
                  <a:pt x="5970595" y="1901195"/>
                  <a:pt x="5971072" y="1917316"/>
                </a:cubicBezTo>
                <a:cubicBezTo>
                  <a:pt x="5995526" y="1912509"/>
                  <a:pt x="6096458" y="1842627"/>
                  <a:pt x="6105964" y="1835470"/>
                </a:cubicBezTo>
                <a:cubicBezTo>
                  <a:pt x="6116344" y="1834802"/>
                  <a:pt x="6126868" y="1833845"/>
                  <a:pt x="6137346" y="1833700"/>
                </a:cubicBezTo>
                <a:cubicBezTo>
                  <a:pt x="6135267" y="1854651"/>
                  <a:pt x="6129563" y="1976052"/>
                  <a:pt x="6134426" y="2000450"/>
                </a:cubicBezTo>
                <a:cubicBezTo>
                  <a:pt x="6164322" y="2026805"/>
                  <a:pt x="6195414" y="2052063"/>
                  <a:pt x="6226842" y="2076648"/>
                </a:cubicBezTo>
                <a:cubicBezTo>
                  <a:pt x="6227510" y="2065072"/>
                  <a:pt x="6228374" y="2053497"/>
                  <a:pt x="6230958" y="2042207"/>
                </a:cubicBezTo>
                <a:cubicBezTo>
                  <a:pt x="6226221" y="2035653"/>
                  <a:pt x="6221676" y="2029099"/>
                  <a:pt x="6217182" y="2022499"/>
                </a:cubicBezTo>
                <a:cubicBezTo>
                  <a:pt x="6207713" y="2020392"/>
                  <a:pt x="6198287" y="2018098"/>
                  <a:pt x="6188958" y="2015851"/>
                </a:cubicBezTo>
                <a:cubicBezTo>
                  <a:pt x="6188958" y="2010255"/>
                  <a:pt x="6189295" y="2004706"/>
                  <a:pt x="6190056" y="1999203"/>
                </a:cubicBezTo>
                <a:cubicBezTo>
                  <a:pt x="6198091" y="1997479"/>
                  <a:pt x="6206032" y="1995760"/>
                  <a:pt x="6214309" y="1994373"/>
                </a:cubicBezTo>
                <a:cubicBezTo>
                  <a:pt x="6213399" y="1989351"/>
                  <a:pt x="6212777" y="1984278"/>
                  <a:pt x="6212492" y="1979257"/>
                </a:cubicBezTo>
                <a:cubicBezTo>
                  <a:pt x="6216748" y="1983704"/>
                  <a:pt x="6221008" y="1988249"/>
                  <a:pt x="6225409" y="1992747"/>
                </a:cubicBezTo>
                <a:cubicBezTo>
                  <a:pt x="6238371" y="1988777"/>
                  <a:pt x="6248704" y="1979929"/>
                  <a:pt x="6259658" y="1972273"/>
                </a:cubicBezTo>
                <a:cubicBezTo>
                  <a:pt x="6274246" y="1961749"/>
                  <a:pt x="6292520" y="1959549"/>
                  <a:pt x="6309454" y="1954765"/>
                </a:cubicBezTo>
                <a:cubicBezTo>
                  <a:pt x="6313518" y="1955914"/>
                  <a:pt x="6317586" y="1957063"/>
                  <a:pt x="6321795" y="1958259"/>
                </a:cubicBezTo>
                <a:cubicBezTo>
                  <a:pt x="6316918" y="1738645"/>
                  <a:pt x="6319898" y="1867118"/>
                  <a:pt x="6321893" y="1806294"/>
                </a:cubicBezTo>
                <a:cubicBezTo>
                  <a:pt x="6319787" y="1798399"/>
                  <a:pt x="6315769" y="1791131"/>
                  <a:pt x="6314144" y="1783143"/>
                </a:cubicBezTo>
                <a:cubicBezTo>
                  <a:pt x="6318927" y="1778023"/>
                  <a:pt x="6324378" y="1773670"/>
                  <a:pt x="6329788" y="1769176"/>
                </a:cubicBezTo>
                <a:cubicBezTo>
                  <a:pt x="6360211" y="1766499"/>
                  <a:pt x="6388431" y="1743970"/>
                  <a:pt x="6419382" y="1753294"/>
                </a:cubicBezTo>
                <a:cubicBezTo>
                  <a:pt x="6439427" y="1757792"/>
                  <a:pt x="6460569" y="1760469"/>
                  <a:pt x="6478026" y="1772282"/>
                </a:cubicBezTo>
                <a:cubicBezTo>
                  <a:pt x="6465848" y="1804528"/>
                  <a:pt x="6468179" y="1976220"/>
                  <a:pt x="6466787" y="2099467"/>
                </a:cubicBezTo>
                <a:cubicBezTo>
                  <a:pt x="6494034" y="2107221"/>
                  <a:pt x="6487335" y="2098122"/>
                  <a:pt x="6643865" y="2108459"/>
                </a:cubicBezTo>
                <a:cubicBezTo>
                  <a:pt x="6644393" y="2134913"/>
                  <a:pt x="6643626" y="2161361"/>
                  <a:pt x="6644010" y="2187861"/>
                </a:cubicBezTo>
                <a:cubicBezTo>
                  <a:pt x="6671178" y="2191547"/>
                  <a:pt x="6697486" y="2200296"/>
                  <a:pt x="6721693" y="2213259"/>
                </a:cubicBezTo>
                <a:cubicBezTo>
                  <a:pt x="6718059" y="2235980"/>
                  <a:pt x="6712939" y="2258510"/>
                  <a:pt x="6710786" y="2281469"/>
                </a:cubicBezTo>
                <a:cubicBezTo>
                  <a:pt x="6730157" y="2282758"/>
                  <a:pt x="6748623" y="2291802"/>
                  <a:pt x="6768377" y="2289120"/>
                </a:cubicBezTo>
                <a:cubicBezTo>
                  <a:pt x="6787226" y="2286635"/>
                  <a:pt x="6806359" y="2287733"/>
                  <a:pt x="6824582" y="2293376"/>
                </a:cubicBezTo>
                <a:cubicBezTo>
                  <a:pt x="6824054" y="2299164"/>
                  <a:pt x="6823862" y="2304998"/>
                  <a:pt x="6824152" y="2310837"/>
                </a:cubicBezTo>
                <a:cubicBezTo>
                  <a:pt x="6812577" y="2325234"/>
                  <a:pt x="6816164" y="2344606"/>
                  <a:pt x="6816356" y="2361637"/>
                </a:cubicBezTo>
                <a:cubicBezTo>
                  <a:pt x="6815973" y="2369625"/>
                  <a:pt x="6821046" y="2376081"/>
                  <a:pt x="6824727" y="2382733"/>
                </a:cubicBezTo>
                <a:cubicBezTo>
                  <a:pt x="6812960" y="2407032"/>
                  <a:pt x="6813871" y="2434201"/>
                  <a:pt x="6813820" y="2460509"/>
                </a:cubicBezTo>
                <a:cubicBezTo>
                  <a:pt x="6817215" y="2460079"/>
                  <a:pt x="6824054" y="2459266"/>
                  <a:pt x="6827450" y="2458884"/>
                </a:cubicBezTo>
                <a:cubicBezTo>
                  <a:pt x="6829842" y="2446734"/>
                  <a:pt x="6829076" y="2434247"/>
                  <a:pt x="6829174" y="2421957"/>
                </a:cubicBezTo>
                <a:cubicBezTo>
                  <a:pt x="6832616" y="2417267"/>
                  <a:pt x="6836158" y="2412629"/>
                  <a:pt x="6839843" y="2408037"/>
                </a:cubicBezTo>
                <a:cubicBezTo>
                  <a:pt x="6840034" y="2394214"/>
                  <a:pt x="6840179" y="2380486"/>
                  <a:pt x="6840273" y="2366710"/>
                </a:cubicBezTo>
                <a:cubicBezTo>
                  <a:pt x="6849793" y="2364556"/>
                  <a:pt x="6859406" y="2362357"/>
                  <a:pt x="6869071" y="2360203"/>
                </a:cubicBezTo>
                <a:cubicBezTo>
                  <a:pt x="6868595" y="2346759"/>
                  <a:pt x="6868113" y="2333366"/>
                  <a:pt x="6867586" y="2319974"/>
                </a:cubicBezTo>
                <a:cubicBezTo>
                  <a:pt x="6886341" y="2312649"/>
                  <a:pt x="6895800" y="2321534"/>
                  <a:pt x="6896716" y="2255875"/>
                </a:cubicBezTo>
                <a:cubicBezTo>
                  <a:pt x="6902097" y="1615234"/>
                  <a:pt x="6889634" y="1660826"/>
                  <a:pt x="6904942" y="1636190"/>
                </a:cubicBezTo>
                <a:cubicBezTo>
                  <a:pt x="6905951" y="1629384"/>
                  <a:pt x="6912252" y="1489862"/>
                  <a:pt x="6912500" y="1481879"/>
                </a:cubicBezTo>
                <a:cubicBezTo>
                  <a:pt x="6925654" y="1481351"/>
                  <a:pt x="6939047" y="1480637"/>
                  <a:pt x="6951865" y="1476904"/>
                </a:cubicBezTo>
                <a:cubicBezTo>
                  <a:pt x="6953682" y="1478053"/>
                  <a:pt x="6957367" y="1480300"/>
                  <a:pt x="6959184" y="1481449"/>
                </a:cubicBezTo>
                <a:cubicBezTo>
                  <a:pt x="6962917" y="1475325"/>
                  <a:pt x="6966789" y="1469155"/>
                  <a:pt x="6970615" y="1463035"/>
                </a:cubicBezTo>
                <a:cubicBezTo>
                  <a:pt x="6983433" y="1469444"/>
                  <a:pt x="6997208" y="1460261"/>
                  <a:pt x="7010606" y="1463656"/>
                </a:cubicBezTo>
                <a:cubicBezTo>
                  <a:pt x="7024909" y="1466193"/>
                  <a:pt x="7039927" y="1466768"/>
                  <a:pt x="7053226" y="1473415"/>
                </a:cubicBezTo>
                <a:cubicBezTo>
                  <a:pt x="7082646" y="1488195"/>
                  <a:pt x="7116513" y="1490778"/>
                  <a:pt x="7146166" y="1504983"/>
                </a:cubicBezTo>
                <a:cubicBezTo>
                  <a:pt x="7165397" y="1518422"/>
                  <a:pt x="7182233" y="1535407"/>
                  <a:pt x="7203421" y="1546118"/>
                </a:cubicBezTo>
                <a:cubicBezTo>
                  <a:pt x="7204664" y="1520240"/>
                  <a:pt x="7202272" y="1494221"/>
                  <a:pt x="7204519" y="1468388"/>
                </a:cubicBezTo>
                <a:cubicBezTo>
                  <a:pt x="7231113" y="1450306"/>
                  <a:pt x="7268857" y="1451310"/>
                  <a:pt x="7292867" y="1428258"/>
                </a:cubicBezTo>
                <a:cubicBezTo>
                  <a:pt x="7280478" y="1428879"/>
                  <a:pt x="7268422" y="1431416"/>
                  <a:pt x="7256324" y="1433377"/>
                </a:cubicBezTo>
                <a:cubicBezTo>
                  <a:pt x="7269814" y="1423334"/>
                  <a:pt x="7286649" y="1420606"/>
                  <a:pt x="7302817" y="1417640"/>
                </a:cubicBezTo>
                <a:cubicBezTo>
                  <a:pt x="7307553" y="1414052"/>
                  <a:pt x="7312384" y="1410512"/>
                  <a:pt x="7317456" y="1407116"/>
                </a:cubicBezTo>
                <a:cubicBezTo>
                  <a:pt x="7317886" y="1410129"/>
                  <a:pt x="7318699" y="1416108"/>
                  <a:pt x="7319129" y="1419121"/>
                </a:cubicBezTo>
                <a:cubicBezTo>
                  <a:pt x="7351099" y="1416729"/>
                  <a:pt x="7373895" y="1403766"/>
                  <a:pt x="7453876" y="1380326"/>
                </a:cubicBezTo>
                <a:cubicBezTo>
                  <a:pt x="7457034" y="1383101"/>
                  <a:pt x="7460332" y="1385875"/>
                  <a:pt x="7463728" y="1388697"/>
                </a:cubicBezTo>
                <a:cubicBezTo>
                  <a:pt x="7480946" y="1394246"/>
                  <a:pt x="7500033" y="1398170"/>
                  <a:pt x="7513860" y="1410652"/>
                </a:cubicBezTo>
                <a:cubicBezTo>
                  <a:pt x="7513902" y="1412670"/>
                  <a:pt x="7521133" y="2041842"/>
                  <a:pt x="7521133" y="2360628"/>
                </a:cubicBezTo>
                <a:cubicBezTo>
                  <a:pt x="7524193" y="2360773"/>
                  <a:pt x="7530363" y="2361105"/>
                  <a:pt x="7533428" y="2361249"/>
                </a:cubicBezTo>
                <a:cubicBezTo>
                  <a:pt x="7534241" y="2301840"/>
                  <a:pt x="7535292" y="2242384"/>
                  <a:pt x="7535436" y="2182970"/>
                </a:cubicBezTo>
                <a:cubicBezTo>
                  <a:pt x="7549118" y="2183447"/>
                  <a:pt x="7562847" y="2183115"/>
                  <a:pt x="7576623" y="2182686"/>
                </a:cubicBezTo>
                <a:cubicBezTo>
                  <a:pt x="7589791" y="1599460"/>
                  <a:pt x="7569663" y="1754961"/>
                  <a:pt x="7597957" y="1666128"/>
                </a:cubicBezTo>
                <a:cubicBezTo>
                  <a:pt x="7617399" y="1675363"/>
                  <a:pt x="7772975" y="1773964"/>
                  <a:pt x="7784793" y="1792028"/>
                </a:cubicBezTo>
                <a:cubicBezTo>
                  <a:pt x="7791492" y="1759422"/>
                  <a:pt x="7782065" y="1471387"/>
                  <a:pt x="7792828" y="1404668"/>
                </a:cubicBezTo>
                <a:cubicBezTo>
                  <a:pt x="7795887" y="1404621"/>
                  <a:pt x="7801918" y="1404574"/>
                  <a:pt x="7804931" y="1404574"/>
                </a:cubicBezTo>
                <a:cubicBezTo>
                  <a:pt x="7807467" y="1397306"/>
                  <a:pt x="7810191" y="1390080"/>
                  <a:pt x="7813064" y="1382858"/>
                </a:cubicBezTo>
                <a:cubicBezTo>
                  <a:pt x="7820384" y="1380228"/>
                  <a:pt x="7827698" y="1377500"/>
                  <a:pt x="7835163" y="1374772"/>
                </a:cubicBezTo>
                <a:cubicBezTo>
                  <a:pt x="7834827" y="1367405"/>
                  <a:pt x="7834687" y="1360039"/>
                  <a:pt x="7834589" y="1352672"/>
                </a:cubicBezTo>
                <a:cubicBezTo>
                  <a:pt x="7838321" y="1352434"/>
                  <a:pt x="7845781" y="1351859"/>
                  <a:pt x="7849513" y="1351621"/>
                </a:cubicBezTo>
                <a:cubicBezTo>
                  <a:pt x="7849322" y="1344208"/>
                  <a:pt x="7849275" y="1336841"/>
                  <a:pt x="7849322" y="1329475"/>
                </a:cubicBezTo>
                <a:cubicBezTo>
                  <a:pt x="7857165" y="1327513"/>
                  <a:pt x="7865157" y="1325410"/>
                  <a:pt x="7873094" y="1323159"/>
                </a:cubicBezTo>
                <a:cubicBezTo>
                  <a:pt x="7881227" y="1300821"/>
                  <a:pt x="7884333" y="1277479"/>
                  <a:pt x="7883712" y="1253847"/>
                </a:cubicBezTo>
                <a:cubicBezTo>
                  <a:pt x="7885720" y="1252651"/>
                  <a:pt x="7889789" y="1250357"/>
                  <a:pt x="7891798" y="1249208"/>
                </a:cubicBezTo>
                <a:cubicBezTo>
                  <a:pt x="7892564" y="1240263"/>
                  <a:pt x="7891943" y="1230794"/>
                  <a:pt x="7896581" y="1222755"/>
                </a:cubicBezTo>
                <a:cubicBezTo>
                  <a:pt x="7910838" y="1198646"/>
                  <a:pt x="7892709" y="1167410"/>
                  <a:pt x="7909016" y="1144165"/>
                </a:cubicBezTo>
                <a:cubicBezTo>
                  <a:pt x="7913178" y="1169423"/>
                  <a:pt x="7911361" y="1195059"/>
                  <a:pt x="7911744" y="1220508"/>
                </a:cubicBezTo>
                <a:cubicBezTo>
                  <a:pt x="7927958" y="1223044"/>
                  <a:pt x="7918826" y="1241557"/>
                  <a:pt x="7920068" y="1252604"/>
                </a:cubicBezTo>
                <a:cubicBezTo>
                  <a:pt x="7922988" y="1251264"/>
                  <a:pt x="7928916" y="1248489"/>
                  <a:pt x="7931835" y="1247153"/>
                </a:cubicBezTo>
                <a:cubicBezTo>
                  <a:pt x="7924100" y="1298574"/>
                  <a:pt x="7925590" y="1263035"/>
                  <a:pt x="7937146" y="1318184"/>
                </a:cubicBezTo>
                <a:cubicBezTo>
                  <a:pt x="7946619" y="1321627"/>
                  <a:pt x="7956233" y="1324738"/>
                  <a:pt x="7965753" y="1328517"/>
                </a:cubicBezTo>
                <a:cubicBezTo>
                  <a:pt x="7963553" y="1332871"/>
                  <a:pt x="7961400" y="1337224"/>
                  <a:pt x="7959391" y="1341578"/>
                </a:cubicBezTo>
                <a:cubicBezTo>
                  <a:pt x="7962067" y="1343203"/>
                  <a:pt x="7967477" y="1346454"/>
                  <a:pt x="7970154" y="1348033"/>
                </a:cubicBezTo>
                <a:cubicBezTo>
                  <a:pt x="7974998" y="1279291"/>
                  <a:pt x="7968136" y="1101629"/>
                  <a:pt x="7969103" y="1066436"/>
                </a:cubicBezTo>
                <a:cubicBezTo>
                  <a:pt x="7973886" y="1065216"/>
                  <a:pt x="8220865" y="1000888"/>
                  <a:pt x="8237018" y="1002145"/>
                </a:cubicBezTo>
                <a:cubicBezTo>
                  <a:pt x="8236411" y="1272350"/>
                  <a:pt x="8232473" y="1619056"/>
                  <a:pt x="8232473" y="1619056"/>
                </a:cubicBezTo>
                <a:cubicBezTo>
                  <a:pt x="8313977" y="1596825"/>
                  <a:pt x="8305560" y="1608008"/>
                  <a:pt x="8370952" y="1604850"/>
                </a:cubicBezTo>
                <a:cubicBezTo>
                  <a:pt x="8423523" y="1607242"/>
                  <a:pt x="8476663" y="1601169"/>
                  <a:pt x="8528659" y="1611357"/>
                </a:cubicBezTo>
                <a:cubicBezTo>
                  <a:pt x="8529757" y="1723528"/>
                  <a:pt x="8526987" y="1835840"/>
                  <a:pt x="8530047" y="1948011"/>
                </a:cubicBezTo>
                <a:cubicBezTo>
                  <a:pt x="8535829" y="1937056"/>
                  <a:pt x="8538128" y="1930643"/>
                  <a:pt x="8538992" y="1817855"/>
                </a:cubicBezTo>
                <a:cubicBezTo>
                  <a:pt x="8544396" y="1811446"/>
                  <a:pt x="8549848" y="1804939"/>
                  <a:pt x="8555159" y="1798339"/>
                </a:cubicBezTo>
                <a:cubicBezTo>
                  <a:pt x="8555304" y="1775235"/>
                  <a:pt x="8562432" y="1752752"/>
                  <a:pt x="8561904" y="1729554"/>
                </a:cubicBezTo>
                <a:cubicBezTo>
                  <a:pt x="8562764" y="1727354"/>
                  <a:pt x="8564581" y="1722907"/>
                  <a:pt x="8565445" y="1720656"/>
                </a:cubicBezTo>
                <a:cubicBezTo>
                  <a:pt x="8560653" y="1699569"/>
                  <a:pt x="8588465" y="1572791"/>
                  <a:pt x="8578838" y="1535776"/>
                </a:cubicBezTo>
                <a:cubicBezTo>
                  <a:pt x="8582902" y="1526831"/>
                  <a:pt x="8583383" y="1517026"/>
                  <a:pt x="8581182" y="1507604"/>
                </a:cubicBezTo>
                <a:cubicBezTo>
                  <a:pt x="8591992" y="1481150"/>
                  <a:pt x="8587783" y="1451876"/>
                  <a:pt x="8592039" y="1424180"/>
                </a:cubicBezTo>
                <a:cubicBezTo>
                  <a:pt x="8590605" y="1421979"/>
                  <a:pt x="8587639" y="1417626"/>
                  <a:pt x="8586153" y="1415473"/>
                </a:cubicBezTo>
                <a:cubicBezTo>
                  <a:pt x="8597014" y="1388062"/>
                  <a:pt x="8585817" y="1357880"/>
                  <a:pt x="8593618" y="1329801"/>
                </a:cubicBezTo>
                <a:cubicBezTo>
                  <a:pt x="8601414" y="1305548"/>
                  <a:pt x="8594286" y="1280534"/>
                  <a:pt x="8599882" y="1256234"/>
                </a:cubicBezTo>
                <a:cubicBezTo>
                  <a:pt x="8598350" y="1245135"/>
                  <a:pt x="8593996" y="1234041"/>
                  <a:pt x="8596724" y="1222703"/>
                </a:cubicBezTo>
                <a:cubicBezTo>
                  <a:pt x="8602942" y="1192522"/>
                  <a:pt x="8596486" y="1161239"/>
                  <a:pt x="8603707" y="1131151"/>
                </a:cubicBezTo>
                <a:cubicBezTo>
                  <a:pt x="8603021" y="1126345"/>
                  <a:pt x="8595556" y="377265"/>
                  <a:pt x="8612793" y="222502"/>
                </a:cubicBezTo>
                <a:cubicBezTo>
                  <a:pt x="8611598" y="218769"/>
                  <a:pt x="8610546" y="215042"/>
                  <a:pt x="8609635" y="211356"/>
                </a:cubicBezTo>
                <a:cubicBezTo>
                  <a:pt x="8674388" y="173402"/>
                  <a:pt x="8775689" y="156006"/>
                  <a:pt x="8819001" y="166489"/>
                </a:cubicBezTo>
                <a:cubicBezTo>
                  <a:pt x="8822589" y="170076"/>
                  <a:pt x="8826270" y="173617"/>
                  <a:pt x="8830049" y="177204"/>
                </a:cubicBezTo>
                <a:cubicBezTo>
                  <a:pt x="8830049" y="177204"/>
                  <a:pt x="8882596" y="780993"/>
                  <a:pt x="8887496" y="1739742"/>
                </a:cubicBezTo>
                <a:cubicBezTo>
                  <a:pt x="8886585" y="1746581"/>
                  <a:pt x="8891229" y="1751747"/>
                  <a:pt x="8895101" y="1756820"/>
                </a:cubicBezTo>
                <a:cubicBezTo>
                  <a:pt x="8898020" y="1745147"/>
                  <a:pt x="8900076" y="1733095"/>
                  <a:pt x="8898404" y="1721090"/>
                </a:cubicBezTo>
                <a:cubicBezTo>
                  <a:pt x="8903523" y="1716451"/>
                  <a:pt x="8908690" y="1711761"/>
                  <a:pt x="8913758" y="1706885"/>
                </a:cubicBezTo>
                <a:cubicBezTo>
                  <a:pt x="8922274" y="1704876"/>
                  <a:pt x="8930930" y="1702722"/>
                  <a:pt x="8939539" y="1700429"/>
                </a:cubicBezTo>
                <a:cubicBezTo>
                  <a:pt x="8949489" y="1645513"/>
                  <a:pt x="8942888" y="1589407"/>
                  <a:pt x="8945088" y="1533968"/>
                </a:cubicBezTo>
                <a:cubicBezTo>
                  <a:pt x="8963624" y="1533043"/>
                  <a:pt x="9220847" y="1486901"/>
                  <a:pt x="9367987" y="1510528"/>
                </a:cubicBezTo>
                <a:cubicBezTo>
                  <a:pt x="9373728" y="1539611"/>
                  <a:pt x="9366791" y="1569078"/>
                  <a:pt x="9368707" y="1598399"/>
                </a:cubicBezTo>
                <a:cubicBezTo>
                  <a:pt x="9427345" y="1595115"/>
                  <a:pt x="9524063" y="1566695"/>
                  <a:pt x="9555833" y="1573385"/>
                </a:cubicBezTo>
                <a:cubicBezTo>
                  <a:pt x="9568113" y="1575706"/>
                  <a:pt x="9681079" y="1604626"/>
                  <a:pt x="9706126" y="1606962"/>
                </a:cubicBezTo>
                <a:cubicBezTo>
                  <a:pt x="9706028" y="1713485"/>
                  <a:pt x="9704977" y="1820013"/>
                  <a:pt x="9705458" y="1926537"/>
                </a:cubicBezTo>
                <a:cubicBezTo>
                  <a:pt x="9733392" y="1917928"/>
                  <a:pt x="9761565" y="1926822"/>
                  <a:pt x="9790027" y="1926200"/>
                </a:cubicBezTo>
                <a:cubicBezTo>
                  <a:pt x="9791558" y="1928592"/>
                  <a:pt x="9794665" y="1933376"/>
                  <a:pt x="9796198" y="1935720"/>
                </a:cubicBezTo>
                <a:cubicBezTo>
                  <a:pt x="9825472" y="1935146"/>
                  <a:pt x="9856419" y="1935767"/>
                  <a:pt x="9883924" y="1946483"/>
                </a:cubicBezTo>
                <a:cubicBezTo>
                  <a:pt x="9872824" y="1954518"/>
                  <a:pt x="9858382" y="1965280"/>
                  <a:pt x="9865266" y="1980878"/>
                </a:cubicBezTo>
                <a:cubicBezTo>
                  <a:pt x="9862683" y="1997619"/>
                  <a:pt x="9862730" y="2014553"/>
                  <a:pt x="9863403" y="2031439"/>
                </a:cubicBezTo>
                <a:cubicBezTo>
                  <a:pt x="9866752" y="2031776"/>
                  <a:pt x="9873352" y="2032397"/>
                  <a:pt x="9876650" y="2032682"/>
                </a:cubicBezTo>
                <a:cubicBezTo>
                  <a:pt x="9878659" y="2035550"/>
                  <a:pt x="9880766" y="2038423"/>
                  <a:pt x="9883060" y="2041338"/>
                </a:cubicBezTo>
                <a:cubicBezTo>
                  <a:pt x="9879523" y="2066908"/>
                  <a:pt x="9880994" y="2232154"/>
                  <a:pt x="9881770" y="2256113"/>
                </a:cubicBezTo>
                <a:cubicBezTo>
                  <a:pt x="9885404" y="2256015"/>
                  <a:pt x="9892626" y="2255828"/>
                  <a:pt x="9896214" y="2255730"/>
                </a:cubicBezTo>
                <a:cubicBezTo>
                  <a:pt x="9907069" y="2237026"/>
                  <a:pt x="9929842" y="2241235"/>
                  <a:pt x="9948065" y="2241333"/>
                </a:cubicBezTo>
                <a:cubicBezTo>
                  <a:pt x="9951843" y="2256020"/>
                  <a:pt x="9956053" y="2270608"/>
                  <a:pt x="9959687" y="2285341"/>
                </a:cubicBezTo>
                <a:cubicBezTo>
                  <a:pt x="9975807" y="2283333"/>
                  <a:pt x="9995034" y="2282282"/>
                  <a:pt x="10004844" y="2267067"/>
                </a:cubicBezTo>
                <a:cubicBezTo>
                  <a:pt x="10001065" y="2266399"/>
                  <a:pt x="9993507" y="2265152"/>
                  <a:pt x="9989728" y="2264531"/>
                </a:cubicBezTo>
                <a:cubicBezTo>
                  <a:pt x="9994035" y="2259458"/>
                  <a:pt x="9998627" y="2254581"/>
                  <a:pt x="10002737" y="2249223"/>
                </a:cubicBezTo>
                <a:cubicBezTo>
                  <a:pt x="9999579" y="2247691"/>
                  <a:pt x="9993269" y="2244678"/>
                  <a:pt x="9990111" y="2243151"/>
                </a:cubicBezTo>
                <a:cubicBezTo>
                  <a:pt x="9994272" y="2240137"/>
                  <a:pt x="9998529" y="2237125"/>
                  <a:pt x="10002882" y="2234158"/>
                </a:cubicBezTo>
                <a:cubicBezTo>
                  <a:pt x="10001303" y="2227703"/>
                  <a:pt x="9992456" y="2227268"/>
                  <a:pt x="9991591" y="2220429"/>
                </a:cubicBezTo>
                <a:cubicBezTo>
                  <a:pt x="9995754" y="2216940"/>
                  <a:pt x="10000392" y="2214114"/>
                  <a:pt x="10005558" y="2211914"/>
                </a:cubicBezTo>
                <a:cubicBezTo>
                  <a:pt x="10002070" y="2210428"/>
                  <a:pt x="9995034" y="2207467"/>
                  <a:pt x="9991544" y="2205981"/>
                </a:cubicBezTo>
                <a:cubicBezTo>
                  <a:pt x="9994847" y="2202011"/>
                  <a:pt x="9997860" y="2197564"/>
                  <a:pt x="10000682" y="2193112"/>
                </a:cubicBezTo>
                <a:cubicBezTo>
                  <a:pt x="9997094" y="2189478"/>
                  <a:pt x="9993936" y="2185699"/>
                  <a:pt x="9991069" y="2181775"/>
                </a:cubicBezTo>
                <a:cubicBezTo>
                  <a:pt x="9994511" y="2180434"/>
                  <a:pt x="10001355" y="2177804"/>
                  <a:pt x="10004798" y="2176464"/>
                </a:cubicBezTo>
                <a:cubicBezTo>
                  <a:pt x="10012066" y="2163356"/>
                  <a:pt x="10002737" y="2151014"/>
                  <a:pt x="9990303" y="2146521"/>
                </a:cubicBezTo>
                <a:cubicBezTo>
                  <a:pt x="9995852" y="2144367"/>
                  <a:pt x="10000584" y="2140733"/>
                  <a:pt x="10006231" y="2138103"/>
                </a:cubicBezTo>
                <a:cubicBezTo>
                  <a:pt x="10006568" y="2126383"/>
                  <a:pt x="10006661" y="2114663"/>
                  <a:pt x="10006904" y="2102994"/>
                </a:cubicBezTo>
                <a:cubicBezTo>
                  <a:pt x="10017760" y="2099598"/>
                  <a:pt x="10031203" y="2100457"/>
                  <a:pt x="10039668" y="2091755"/>
                </a:cubicBezTo>
                <a:cubicBezTo>
                  <a:pt x="10041486" y="2067217"/>
                  <a:pt x="10039668" y="2042534"/>
                  <a:pt x="10040289" y="2017995"/>
                </a:cubicBezTo>
                <a:cubicBezTo>
                  <a:pt x="10052823" y="2014884"/>
                  <a:pt x="10066696" y="2013021"/>
                  <a:pt x="10076449" y="2003501"/>
                </a:cubicBezTo>
                <a:cubicBezTo>
                  <a:pt x="10091089" y="1996853"/>
                  <a:pt x="10107350" y="1998526"/>
                  <a:pt x="10122994" y="1996325"/>
                </a:cubicBezTo>
                <a:cubicBezTo>
                  <a:pt x="10124526" y="1994219"/>
                  <a:pt x="10127679" y="1990010"/>
                  <a:pt x="10129212" y="1987861"/>
                </a:cubicBezTo>
                <a:cubicBezTo>
                  <a:pt x="10154372" y="1986857"/>
                  <a:pt x="10178003" y="1996807"/>
                  <a:pt x="10202732" y="1999675"/>
                </a:cubicBezTo>
                <a:cubicBezTo>
                  <a:pt x="10222870" y="2002258"/>
                  <a:pt x="10243536" y="2002258"/>
                  <a:pt x="10263197" y="2008667"/>
                </a:cubicBezTo>
                <a:cubicBezTo>
                  <a:pt x="10255210" y="2016033"/>
                  <a:pt x="10246984" y="2023110"/>
                  <a:pt x="10239281" y="2030669"/>
                </a:cubicBezTo>
                <a:cubicBezTo>
                  <a:pt x="10240953" y="2032869"/>
                  <a:pt x="10244256" y="2037269"/>
                  <a:pt x="10245928" y="2039469"/>
                </a:cubicBezTo>
                <a:cubicBezTo>
                  <a:pt x="10237655" y="2056930"/>
                  <a:pt x="10241191" y="2076302"/>
                  <a:pt x="10244349" y="2094525"/>
                </a:cubicBezTo>
                <a:cubicBezTo>
                  <a:pt x="10242723" y="2108445"/>
                  <a:pt x="10238515" y="2122795"/>
                  <a:pt x="10244779" y="2136379"/>
                </a:cubicBezTo>
                <a:cubicBezTo>
                  <a:pt x="10239803" y="2149389"/>
                  <a:pt x="10239659" y="2163454"/>
                  <a:pt x="10245783" y="2176127"/>
                </a:cubicBezTo>
                <a:cubicBezTo>
                  <a:pt x="10244303" y="2178182"/>
                  <a:pt x="10241336" y="2182251"/>
                  <a:pt x="10239850" y="2184307"/>
                </a:cubicBezTo>
                <a:cubicBezTo>
                  <a:pt x="10241719" y="2186652"/>
                  <a:pt x="10245400" y="2191290"/>
                  <a:pt x="10247218" y="2193635"/>
                </a:cubicBezTo>
                <a:cubicBezTo>
                  <a:pt x="10245732" y="2195882"/>
                  <a:pt x="10242718" y="2200380"/>
                  <a:pt x="10241238" y="2202627"/>
                </a:cubicBezTo>
                <a:cubicBezTo>
                  <a:pt x="10244060" y="2209657"/>
                  <a:pt x="10245110" y="2216977"/>
                  <a:pt x="10241575" y="2224059"/>
                </a:cubicBezTo>
                <a:cubicBezTo>
                  <a:pt x="10243008" y="2226114"/>
                  <a:pt x="10245830" y="2230183"/>
                  <a:pt x="10247269" y="2232238"/>
                </a:cubicBezTo>
                <a:cubicBezTo>
                  <a:pt x="10245451" y="2234677"/>
                  <a:pt x="10241864" y="2239507"/>
                  <a:pt x="10240093" y="2241950"/>
                </a:cubicBezTo>
                <a:cubicBezTo>
                  <a:pt x="10241818" y="2244197"/>
                  <a:pt x="10245259" y="2248742"/>
                  <a:pt x="10246984" y="2251040"/>
                </a:cubicBezTo>
                <a:cubicBezTo>
                  <a:pt x="10244639" y="2255296"/>
                  <a:pt x="10242438" y="2259556"/>
                  <a:pt x="10240383" y="2263910"/>
                </a:cubicBezTo>
                <a:cubicBezTo>
                  <a:pt x="10243686" y="2266586"/>
                  <a:pt x="10250286" y="2272042"/>
                  <a:pt x="10253538" y="2274766"/>
                </a:cubicBezTo>
                <a:cubicBezTo>
                  <a:pt x="10262436" y="2260588"/>
                  <a:pt x="10260329" y="2254128"/>
                  <a:pt x="10260329" y="2156377"/>
                </a:cubicBezTo>
                <a:cubicBezTo>
                  <a:pt x="10272624" y="2155326"/>
                  <a:pt x="10285059" y="2154032"/>
                  <a:pt x="10297256" y="2151309"/>
                </a:cubicBezTo>
                <a:cubicBezTo>
                  <a:pt x="10298881" y="2144853"/>
                  <a:pt x="10297975" y="2136482"/>
                  <a:pt x="10304385" y="2132320"/>
                </a:cubicBezTo>
                <a:cubicBezTo>
                  <a:pt x="10324811" y="2131269"/>
                  <a:pt x="10345664" y="2132367"/>
                  <a:pt x="10365419" y="2125720"/>
                </a:cubicBezTo>
                <a:cubicBezTo>
                  <a:pt x="10366569" y="2114672"/>
                  <a:pt x="10362261" y="2101228"/>
                  <a:pt x="10368624" y="2091759"/>
                </a:cubicBezTo>
                <a:cubicBezTo>
                  <a:pt x="10384314" y="2085635"/>
                  <a:pt x="10401916" y="2085495"/>
                  <a:pt x="10418657" y="2083103"/>
                </a:cubicBezTo>
                <a:cubicBezTo>
                  <a:pt x="10422007" y="2072434"/>
                  <a:pt x="10417316" y="2064830"/>
                  <a:pt x="10407273" y="2060766"/>
                </a:cubicBezTo>
                <a:cubicBezTo>
                  <a:pt x="10428892" y="2060383"/>
                  <a:pt x="10450422" y="2062727"/>
                  <a:pt x="10471994" y="2065072"/>
                </a:cubicBezTo>
                <a:cubicBezTo>
                  <a:pt x="10470177" y="2067371"/>
                  <a:pt x="10466496" y="2071963"/>
                  <a:pt x="10464674" y="2074303"/>
                </a:cubicBezTo>
                <a:cubicBezTo>
                  <a:pt x="10471082" y="2074209"/>
                  <a:pt x="10477637" y="2074209"/>
                  <a:pt x="10484336" y="2074158"/>
                </a:cubicBezTo>
                <a:cubicBezTo>
                  <a:pt x="10492178" y="2093436"/>
                  <a:pt x="10491702" y="2115247"/>
                  <a:pt x="10501699" y="2133665"/>
                </a:cubicBezTo>
                <a:cubicBezTo>
                  <a:pt x="10501362" y="2141223"/>
                  <a:pt x="10501362" y="2148782"/>
                  <a:pt x="10502894" y="2156242"/>
                </a:cubicBezTo>
                <a:cubicBezTo>
                  <a:pt x="10501853" y="2169260"/>
                  <a:pt x="10496060" y="2282749"/>
                  <a:pt x="10512891" y="2266787"/>
                </a:cubicBezTo>
                <a:cubicBezTo>
                  <a:pt x="10515713" y="2239236"/>
                  <a:pt x="10516478" y="2211540"/>
                  <a:pt x="10518916" y="2183989"/>
                </a:cubicBezTo>
                <a:cubicBezTo>
                  <a:pt x="10587574" y="2174525"/>
                  <a:pt x="10583282" y="2164860"/>
                  <a:pt x="10599375" y="2174329"/>
                </a:cubicBezTo>
                <a:cubicBezTo>
                  <a:pt x="10600094" y="2185951"/>
                  <a:pt x="10602247" y="2197480"/>
                  <a:pt x="10605307" y="2208770"/>
                </a:cubicBezTo>
                <a:cubicBezTo>
                  <a:pt x="10646395" y="2205948"/>
                  <a:pt x="10687344" y="2200301"/>
                  <a:pt x="10728670" y="2199203"/>
                </a:cubicBezTo>
                <a:cubicBezTo>
                  <a:pt x="10735369" y="2201118"/>
                  <a:pt x="10741824" y="2204370"/>
                  <a:pt x="10748332" y="2207383"/>
                </a:cubicBezTo>
                <a:cubicBezTo>
                  <a:pt x="10747995" y="2342083"/>
                  <a:pt x="10747659" y="2476732"/>
                  <a:pt x="10748285" y="2611433"/>
                </a:cubicBezTo>
                <a:cubicBezTo>
                  <a:pt x="10756081" y="2611531"/>
                  <a:pt x="10764070" y="2611578"/>
                  <a:pt x="10772155" y="2611671"/>
                </a:cubicBezTo>
                <a:cubicBezTo>
                  <a:pt x="10772347" y="2598564"/>
                  <a:pt x="10772539" y="2585554"/>
                  <a:pt x="10772683" y="2572493"/>
                </a:cubicBezTo>
                <a:cubicBezTo>
                  <a:pt x="10790046" y="2565173"/>
                  <a:pt x="10808942" y="2563692"/>
                  <a:pt x="10827547" y="2561731"/>
                </a:cubicBezTo>
                <a:cubicBezTo>
                  <a:pt x="10828407" y="2556134"/>
                  <a:pt x="10829410" y="2550632"/>
                  <a:pt x="10830560" y="2545134"/>
                </a:cubicBezTo>
                <a:cubicBezTo>
                  <a:pt x="10845723" y="2544414"/>
                  <a:pt x="10861124" y="2541738"/>
                  <a:pt x="10876385" y="2544321"/>
                </a:cubicBezTo>
                <a:cubicBezTo>
                  <a:pt x="10880355" y="2549198"/>
                  <a:pt x="10883130" y="2554939"/>
                  <a:pt x="10886381" y="2560535"/>
                </a:cubicBezTo>
                <a:cubicBezTo>
                  <a:pt x="10912167" y="2562305"/>
                  <a:pt x="10938041" y="2562305"/>
                  <a:pt x="10963920" y="2562207"/>
                </a:cubicBezTo>
                <a:cubicBezTo>
                  <a:pt x="10965209" y="2559909"/>
                  <a:pt x="10967745" y="2555317"/>
                  <a:pt x="10969035" y="2553023"/>
                </a:cubicBezTo>
                <a:cubicBezTo>
                  <a:pt x="10976686" y="2552257"/>
                  <a:pt x="10984482" y="2551491"/>
                  <a:pt x="10992429" y="2550823"/>
                </a:cubicBezTo>
                <a:cubicBezTo>
                  <a:pt x="11000463" y="2492946"/>
                  <a:pt x="10993335" y="2434252"/>
                  <a:pt x="10998553" y="2376324"/>
                </a:cubicBezTo>
                <a:cubicBezTo>
                  <a:pt x="11018116" y="2370583"/>
                  <a:pt x="11038781" y="2371395"/>
                  <a:pt x="11059013" y="2370536"/>
                </a:cubicBezTo>
                <a:cubicBezTo>
                  <a:pt x="11059060" y="2357190"/>
                  <a:pt x="11059204" y="2343891"/>
                  <a:pt x="11059732" y="2330643"/>
                </a:cubicBezTo>
                <a:cubicBezTo>
                  <a:pt x="11084892" y="2327724"/>
                  <a:pt x="11110196" y="2325767"/>
                  <a:pt x="11135594" y="2327392"/>
                </a:cubicBezTo>
                <a:cubicBezTo>
                  <a:pt x="11135594" y="2340546"/>
                  <a:pt x="11135692" y="2353701"/>
                  <a:pt x="11135977" y="2366855"/>
                </a:cubicBezTo>
                <a:cubicBezTo>
                  <a:pt x="11155395" y="2370779"/>
                  <a:pt x="11175342" y="2370489"/>
                  <a:pt x="11195148" y="2368579"/>
                </a:cubicBezTo>
                <a:cubicBezTo>
                  <a:pt x="11197876" y="2398236"/>
                  <a:pt x="11194526" y="2428133"/>
                  <a:pt x="11197778" y="2457790"/>
                </a:cubicBezTo>
                <a:cubicBezTo>
                  <a:pt x="11205237" y="2457599"/>
                  <a:pt x="11212842" y="2457407"/>
                  <a:pt x="11220644" y="2457314"/>
                </a:cubicBezTo>
                <a:cubicBezTo>
                  <a:pt x="11222077" y="2459706"/>
                  <a:pt x="11224899" y="2464442"/>
                  <a:pt x="11226338" y="2466834"/>
                </a:cubicBezTo>
                <a:cubicBezTo>
                  <a:pt x="11229879" y="2466787"/>
                  <a:pt x="11237053" y="2466642"/>
                  <a:pt x="11240641" y="2466596"/>
                </a:cubicBezTo>
                <a:cubicBezTo>
                  <a:pt x="11248270" y="2459757"/>
                  <a:pt x="11261587" y="2434742"/>
                  <a:pt x="11287232" y="2465685"/>
                </a:cubicBezTo>
                <a:cubicBezTo>
                  <a:pt x="11298905" y="2465255"/>
                  <a:pt x="11310673" y="2464489"/>
                  <a:pt x="11322440" y="2463148"/>
                </a:cubicBezTo>
                <a:cubicBezTo>
                  <a:pt x="11349271" y="2441576"/>
                  <a:pt x="11379793" y="2472715"/>
                  <a:pt x="11409736" y="2466834"/>
                </a:cubicBezTo>
                <a:cubicBezTo>
                  <a:pt x="11412941" y="2475924"/>
                  <a:pt x="11416192" y="2485010"/>
                  <a:pt x="11419587" y="2494100"/>
                </a:cubicBezTo>
                <a:cubicBezTo>
                  <a:pt x="11429010" y="2498547"/>
                  <a:pt x="11437862" y="2504433"/>
                  <a:pt x="11444602" y="2512659"/>
                </a:cubicBezTo>
                <a:cubicBezTo>
                  <a:pt x="11450820" y="2514331"/>
                  <a:pt x="11457374" y="2515962"/>
                  <a:pt x="11463974" y="2517587"/>
                </a:cubicBezTo>
                <a:cubicBezTo>
                  <a:pt x="11464885" y="2508595"/>
                  <a:pt x="11466940" y="2499556"/>
                  <a:pt x="11466175" y="2490513"/>
                </a:cubicBezTo>
                <a:cubicBezTo>
                  <a:pt x="11460289" y="2457221"/>
                  <a:pt x="11473013" y="2424213"/>
                  <a:pt x="11469043" y="2390683"/>
                </a:cubicBezTo>
                <a:cubicBezTo>
                  <a:pt x="11476647" y="2388291"/>
                  <a:pt x="11484588" y="2386329"/>
                  <a:pt x="11492100" y="2382980"/>
                </a:cubicBezTo>
                <a:cubicBezTo>
                  <a:pt x="11497650" y="2371933"/>
                  <a:pt x="11494683" y="2358489"/>
                  <a:pt x="11495832" y="2346530"/>
                </a:cubicBezTo>
                <a:cubicBezTo>
                  <a:pt x="11544479" y="2354565"/>
                  <a:pt x="11594129" y="2350594"/>
                  <a:pt x="11642346" y="2341125"/>
                </a:cubicBezTo>
                <a:cubicBezTo>
                  <a:pt x="11642874" y="2344377"/>
                  <a:pt x="11643972" y="2350837"/>
                  <a:pt x="11644500" y="2354042"/>
                </a:cubicBezTo>
                <a:cubicBezTo>
                  <a:pt x="11655216" y="2353850"/>
                  <a:pt x="11665932" y="2352178"/>
                  <a:pt x="11676787" y="2351029"/>
                </a:cubicBezTo>
                <a:cubicBezTo>
                  <a:pt x="11677886" y="2336870"/>
                  <a:pt x="11678506" y="2322665"/>
                  <a:pt x="11679081" y="2308506"/>
                </a:cubicBezTo>
                <a:cubicBezTo>
                  <a:pt x="11793266" y="2313771"/>
                  <a:pt x="11742601" y="2307600"/>
                  <a:pt x="11801202" y="2304919"/>
                </a:cubicBezTo>
                <a:cubicBezTo>
                  <a:pt x="11803640" y="2284925"/>
                  <a:pt x="11803785" y="2264451"/>
                  <a:pt x="11808760" y="2244888"/>
                </a:cubicBezTo>
                <a:cubicBezTo>
                  <a:pt x="11813781" y="2239628"/>
                  <a:pt x="11821770" y="2239913"/>
                  <a:pt x="11828613" y="2237858"/>
                </a:cubicBezTo>
                <a:cubicBezTo>
                  <a:pt x="11838418" y="2251489"/>
                  <a:pt x="11854109" y="2243361"/>
                  <a:pt x="11867548" y="2242258"/>
                </a:cubicBezTo>
                <a:cubicBezTo>
                  <a:pt x="11879843" y="2243599"/>
                  <a:pt x="11892040" y="2246182"/>
                  <a:pt x="11904525" y="2247378"/>
                </a:cubicBezTo>
                <a:cubicBezTo>
                  <a:pt x="11905292" y="2241543"/>
                  <a:pt x="11906250" y="2235756"/>
                  <a:pt x="11907347" y="2230015"/>
                </a:cubicBezTo>
                <a:cubicBezTo>
                  <a:pt x="11916820" y="2229585"/>
                  <a:pt x="11926481" y="2228674"/>
                  <a:pt x="11936192" y="2229538"/>
                </a:cubicBezTo>
                <a:cubicBezTo>
                  <a:pt x="11938009" y="2235994"/>
                  <a:pt x="11939588" y="2242599"/>
                  <a:pt x="11941358" y="2249200"/>
                </a:cubicBezTo>
                <a:cubicBezTo>
                  <a:pt x="11946908" y="2249919"/>
                  <a:pt x="11952597" y="2250681"/>
                  <a:pt x="11958436" y="2251447"/>
                </a:cubicBezTo>
                <a:lnTo>
                  <a:pt x="11958436" y="4014456"/>
                </a:lnTo>
                <a:cubicBezTo>
                  <a:pt x="7972307" y="4014312"/>
                  <a:pt x="3986130" y="4014601"/>
                  <a:pt x="0" y="4014312"/>
                </a:cubicBezTo>
                <a:lnTo>
                  <a:pt x="0" y="2525669"/>
                </a:lnTo>
                <a:cubicBezTo>
                  <a:pt x="1532" y="2531410"/>
                  <a:pt x="2775" y="2537244"/>
                  <a:pt x="3732" y="2543130"/>
                </a:cubicBezTo>
                <a:cubicBezTo>
                  <a:pt x="21670" y="2543176"/>
                  <a:pt x="39654" y="2542364"/>
                  <a:pt x="57639" y="2543130"/>
                </a:cubicBezTo>
                <a:cubicBezTo>
                  <a:pt x="70601" y="2543798"/>
                  <a:pt x="82224" y="2550781"/>
                  <a:pt x="95140" y="2551930"/>
                </a:cubicBezTo>
                <a:cubicBezTo>
                  <a:pt x="109443" y="2553556"/>
                  <a:pt x="125465" y="2553364"/>
                  <a:pt x="137139" y="2563221"/>
                </a:cubicBezTo>
                <a:cubicBezTo>
                  <a:pt x="140442" y="2572834"/>
                  <a:pt x="141637" y="2583074"/>
                  <a:pt x="143501" y="2593070"/>
                </a:cubicBezTo>
                <a:cubicBezTo>
                  <a:pt x="151779" y="2595079"/>
                  <a:pt x="160005" y="2597186"/>
                  <a:pt x="168184" y="2599432"/>
                </a:cubicBezTo>
                <a:cubicBezTo>
                  <a:pt x="188850" y="2594313"/>
                  <a:pt x="212047" y="2588095"/>
                  <a:pt x="231947" y="2599049"/>
                </a:cubicBezTo>
                <a:cubicBezTo>
                  <a:pt x="244718" y="2605314"/>
                  <a:pt x="267346" y="2609957"/>
                  <a:pt x="272367" y="2592113"/>
                </a:cubicBezTo>
                <a:cubicBezTo>
                  <a:pt x="289109" y="2600582"/>
                  <a:pt x="307192" y="2605650"/>
                  <a:pt x="325461" y="2609667"/>
                </a:cubicBezTo>
                <a:cubicBezTo>
                  <a:pt x="327759" y="2615885"/>
                  <a:pt x="330006" y="2622102"/>
                  <a:pt x="332398" y="2628371"/>
                </a:cubicBezTo>
                <a:cubicBezTo>
                  <a:pt x="343160" y="2623779"/>
                  <a:pt x="354068" y="2619524"/>
                  <a:pt x="365022" y="2615408"/>
                </a:cubicBezTo>
                <a:cubicBezTo>
                  <a:pt x="374874" y="2618421"/>
                  <a:pt x="384875" y="2620958"/>
                  <a:pt x="394918" y="2623205"/>
                </a:cubicBezTo>
                <a:cubicBezTo>
                  <a:pt x="395922" y="2604548"/>
                  <a:pt x="393101" y="2583265"/>
                  <a:pt x="408119" y="2569247"/>
                </a:cubicBezTo>
                <a:cubicBezTo>
                  <a:pt x="421820" y="2526542"/>
                  <a:pt x="411693" y="2454988"/>
                  <a:pt x="419694" y="2241730"/>
                </a:cubicBezTo>
                <a:cubicBezTo>
                  <a:pt x="445045" y="2244935"/>
                  <a:pt x="469584" y="2237760"/>
                  <a:pt x="491015" y="2224461"/>
                </a:cubicBezTo>
                <a:cubicBezTo>
                  <a:pt x="487666" y="2222980"/>
                  <a:pt x="480921" y="2220060"/>
                  <a:pt x="477576" y="2218575"/>
                </a:cubicBezTo>
                <a:cubicBezTo>
                  <a:pt x="485709" y="2218673"/>
                  <a:pt x="494986" y="2217379"/>
                  <a:pt x="499961" y="2225465"/>
                </a:cubicBezTo>
                <a:cubicBezTo>
                  <a:pt x="512830" y="2228095"/>
                  <a:pt x="525886" y="2229674"/>
                  <a:pt x="538947" y="2231061"/>
                </a:cubicBezTo>
                <a:cubicBezTo>
                  <a:pt x="539377" y="2227520"/>
                  <a:pt x="540288" y="2220345"/>
                  <a:pt x="540718" y="2216758"/>
                </a:cubicBezTo>
                <a:cubicBezTo>
                  <a:pt x="564349" y="2212357"/>
                  <a:pt x="588313" y="2218430"/>
                  <a:pt x="611894" y="2220775"/>
                </a:cubicBezTo>
                <a:cubicBezTo>
                  <a:pt x="612277" y="2224316"/>
                  <a:pt x="613089" y="2231444"/>
                  <a:pt x="613519" y="2235032"/>
                </a:cubicBezTo>
                <a:cubicBezTo>
                  <a:pt x="652889" y="2256272"/>
                  <a:pt x="698952" y="2239049"/>
                  <a:pt x="740998" y="2247948"/>
                </a:cubicBezTo>
                <a:cubicBezTo>
                  <a:pt x="755409" y="2278619"/>
                  <a:pt x="746417" y="2264844"/>
                  <a:pt x="751714" y="2563314"/>
                </a:cubicBezTo>
                <a:cubicBezTo>
                  <a:pt x="761710" y="2564463"/>
                  <a:pt x="771758" y="2565276"/>
                  <a:pt x="781848" y="2566042"/>
                </a:cubicBezTo>
                <a:cubicBezTo>
                  <a:pt x="783329" y="2561357"/>
                  <a:pt x="784861" y="2556667"/>
                  <a:pt x="786440" y="2552075"/>
                </a:cubicBezTo>
                <a:cubicBezTo>
                  <a:pt x="790840" y="2549347"/>
                  <a:pt x="795147" y="2546479"/>
                  <a:pt x="799258" y="2543419"/>
                </a:cubicBezTo>
                <a:cubicBezTo>
                  <a:pt x="802846" y="2528639"/>
                  <a:pt x="802079" y="2513187"/>
                  <a:pt x="804378" y="2498216"/>
                </a:cubicBezTo>
                <a:cubicBezTo>
                  <a:pt x="811076" y="2489845"/>
                  <a:pt x="813085" y="2479274"/>
                  <a:pt x="814996" y="2469039"/>
                </a:cubicBezTo>
                <a:cubicBezTo>
                  <a:pt x="949654" y="2466343"/>
                  <a:pt x="882061" y="2470361"/>
                  <a:pt x="959837" y="2476405"/>
                </a:cubicBezTo>
                <a:cubicBezTo>
                  <a:pt x="965625" y="2496450"/>
                  <a:pt x="973468" y="2516107"/>
                  <a:pt x="972132" y="2537440"/>
                </a:cubicBezTo>
                <a:cubicBezTo>
                  <a:pt x="1000739" y="2538781"/>
                  <a:pt x="1028384" y="2530312"/>
                  <a:pt x="1056561" y="2526678"/>
                </a:cubicBezTo>
                <a:cubicBezTo>
                  <a:pt x="1057056" y="2521894"/>
                  <a:pt x="1060849" y="2438526"/>
                  <a:pt x="1061919" y="2318839"/>
                </a:cubicBezTo>
                <a:cubicBezTo>
                  <a:pt x="1065076" y="2318171"/>
                  <a:pt x="1071439" y="2316830"/>
                  <a:pt x="1074596" y="2316209"/>
                </a:cubicBezTo>
                <a:cubicBezTo>
                  <a:pt x="1075171" y="2313196"/>
                  <a:pt x="1076222" y="2307217"/>
                  <a:pt x="1076797" y="2304204"/>
                </a:cubicBezTo>
                <a:cubicBezTo>
                  <a:pt x="1087751" y="2302961"/>
                  <a:pt x="1098705" y="2301766"/>
                  <a:pt x="1109659" y="2300425"/>
                </a:cubicBezTo>
                <a:cubicBezTo>
                  <a:pt x="1123673" y="2304778"/>
                  <a:pt x="1137883" y="2308651"/>
                  <a:pt x="1151896" y="2313005"/>
                </a:cubicBezTo>
                <a:cubicBezTo>
                  <a:pt x="1149981" y="2315971"/>
                  <a:pt x="1146202" y="2321903"/>
                  <a:pt x="1144292" y="2324870"/>
                </a:cubicBezTo>
                <a:cubicBezTo>
                  <a:pt x="1153475" y="2332045"/>
                  <a:pt x="1163663" y="2322763"/>
                  <a:pt x="1173230" y="2326542"/>
                </a:cubicBezTo>
                <a:cubicBezTo>
                  <a:pt x="1189542" y="2332997"/>
                  <a:pt x="1207671" y="2329891"/>
                  <a:pt x="1224268" y="2335632"/>
                </a:cubicBezTo>
                <a:cubicBezTo>
                  <a:pt x="1223264" y="2352995"/>
                  <a:pt x="1223311" y="2370456"/>
                  <a:pt x="1223932" y="2387866"/>
                </a:cubicBezTo>
                <a:cubicBezTo>
                  <a:pt x="1259088" y="2390403"/>
                  <a:pt x="1294202" y="2391884"/>
                  <a:pt x="1328638" y="2400254"/>
                </a:cubicBezTo>
                <a:cubicBezTo>
                  <a:pt x="1324958" y="2404655"/>
                  <a:pt x="1321319" y="2409102"/>
                  <a:pt x="1317782" y="2413600"/>
                </a:cubicBezTo>
                <a:cubicBezTo>
                  <a:pt x="1338925" y="2423358"/>
                  <a:pt x="1363463" y="2414366"/>
                  <a:pt x="1384605" y="2421205"/>
                </a:cubicBezTo>
                <a:cubicBezTo>
                  <a:pt x="1390776" y="2460000"/>
                  <a:pt x="1385081" y="2500275"/>
                  <a:pt x="1387571" y="2539640"/>
                </a:cubicBezTo>
                <a:cubicBezTo>
                  <a:pt x="1392070" y="2537342"/>
                  <a:pt x="1396610" y="2535048"/>
                  <a:pt x="1401108" y="2532750"/>
                </a:cubicBezTo>
                <a:cubicBezTo>
                  <a:pt x="1412829" y="2533278"/>
                  <a:pt x="1424596" y="2534138"/>
                  <a:pt x="1436171" y="2536483"/>
                </a:cubicBezTo>
                <a:cubicBezTo>
                  <a:pt x="1441959" y="2535287"/>
                  <a:pt x="1447746" y="2534138"/>
                  <a:pt x="1453581" y="2532993"/>
                </a:cubicBezTo>
                <a:cubicBezTo>
                  <a:pt x="1453053" y="2513238"/>
                  <a:pt x="1459130" y="2494488"/>
                  <a:pt x="1464250" y="2475686"/>
                </a:cubicBezTo>
                <a:cubicBezTo>
                  <a:pt x="1481421" y="2475158"/>
                  <a:pt x="1498593" y="2475784"/>
                  <a:pt x="1515816" y="2476116"/>
                </a:cubicBezTo>
                <a:cubicBezTo>
                  <a:pt x="1521174" y="2470137"/>
                  <a:pt x="1526625" y="2464204"/>
                  <a:pt x="1532221" y="2458370"/>
                </a:cubicBezTo>
                <a:cubicBezTo>
                  <a:pt x="1544325" y="2456454"/>
                  <a:pt x="1554513" y="2449714"/>
                  <a:pt x="1563650" y="2441913"/>
                </a:cubicBezTo>
                <a:cubicBezTo>
                  <a:pt x="1564369" y="2444688"/>
                  <a:pt x="1565756" y="2450190"/>
                  <a:pt x="1566471" y="2452914"/>
                </a:cubicBezTo>
                <a:cubicBezTo>
                  <a:pt x="1626544" y="2500341"/>
                  <a:pt x="1590192" y="2455287"/>
                  <a:pt x="1644776" y="2497543"/>
                </a:cubicBezTo>
                <a:cubicBezTo>
                  <a:pt x="1645205" y="2500126"/>
                  <a:pt x="1646065" y="2505339"/>
                  <a:pt x="1646499" y="2507969"/>
                </a:cubicBezTo>
                <a:cubicBezTo>
                  <a:pt x="1648555" y="2509403"/>
                  <a:pt x="1652670" y="2512224"/>
                  <a:pt x="1654777" y="2513663"/>
                </a:cubicBezTo>
                <a:cubicBezTo>
                  <a:pt x="1655160" y="2525477"/>
                  <a:pt x="1655734" y="2537295"/>
                  <a:pt x="1656449" y="2549109"/>
                </a:cubicBezTo>
                <a:cubicBezTo>
                  <a:pt x="1662573" y="2544709"/>
                  <a:pt x="1668407" y="2539827"/>
                  <a:pt x="1675106" y="2536385"/>
                </a:cubicBezTo>
                <a:cubicBezTo>
                  <a:pt x="1684337" y="2542172"/>
                  <a:pt x="1689886" y="2555518"/>
                  <a:pt x="1702611" y="2554369"/>
                </a:cubicBezTo>
                <a:cubicBezTo>
                  <a:pt x="1729447" y="2555228"/>
                  <a:pt x="1756377" y="2553748"/>
                  <a:pt x="1783209" y="2554943"/>
                </a:cubicBezTo>
                <a:cubicBezTo>
                  <a:pt x="1785838" y="2556714"/>
                  <a:pt x="1791005" y="2560301"/>
                  <a:pt x="1793588" y="2562072"/>
                </a:cubicBezTo>
                <a:cubicBezTo>
                  <a:pt x="1797895" y="2558054"/>
                  <a:pt x="1802244" y="2554084"/>
                  <a:pt x="1806649" y="2550160"/>
                </a:cubicBezTo>
                <a:cubicBezTo>
                  <a:pt x="1811049" y="2501990"/>
                  <a:pt x="1803972" y="2453250"/>
                  <a:pt x="1812628" y="2405416"/>
                </a:cubicBezTo>
                <a:cubicBezTo>
                  <a:pt x="1820233" y="2405178"/>
                  <a:pt x="1827936" y="2405033"/>
                  <a:pt x="1835587" y="2404888"/>
                </a:cubicBezTo>
                <a:cubicBezTo>
                  <a:pt x="1837358" y="2397760"/>
                  <a:pt x="1839128" y="2390730"/>
                  <a:pt x="1840899" y="2383699"/>
                </a:cubicBezTo>
                <a:cubicBezTo>
                  <a:pt x="1856062" y="2382648"/>
                  <a:pt x="1871271" y="2383653"/>
                  <a:pt x="1886341" y="2385755"/>
                </a:cubicBezTo>
                <a:cubicBezTo>
                  <a:pt x="1886294" y="2388483"/>
                  <a:pt x="1886196" y="2393981"/>
                  <a:pt x="1886149" y="2396709"/>
                </a:cubicBezTo>
                <a:cubicBezTo>
                  <a:pt x="1905329" y="2402020"/>
                  <a:pt x="1923459" y="2410246"/>
                  <a:pt x="1942400" y="2416319"/>
                </a:cubicBezTo>
                <a:cubicBezTo>
                  <a:pt x="1954695" y="2413498"/>
                  <a:pt x="1965743" y="2407901"/>
                  <a:pt x="1969284" y="2394794"/>
                </a:cubicBezTo>
                <a:cubicBezTo>
                  <a:pt x="1997507" y="2391874"/>
                  <a:pt x="2022620" y="2409527"/>
                  <a:pt x="2051176" y="2404982"/>
                </a:cubicBezTo>
                <a:cubicBezTo>
                  <a:pt x="2051797" y="2408139"/>
                  <a:pt x="2053091" y="2414450"/>
                  <a:pt x="2053712" y="2417608"/>
                </a:cubicBezTo>
                <a:cubicBezTo>
                  <a:pt x="2059598" y="2421149"/>
                  <a:pt x="2065241" y="2425068"/>
                  <a:pt x="2071603" y="2427796"/>
                </a:cubicBezTo>
                <a:cubicBezTo>
                  <a:pt x="2085668" y="2426026"/>
                  <a:pt x="2099874" y="2424494"/>
                  <a:pt x="2113934" y="2427460"/>
                </a:cubicBezTo>
                <a:cubicBezTo>
                  <a:pt x="2115083" y="2420093"/>
                  <a:pt x="2116134" y="2412773"/>
                  <a:pt x="2117092" y="2405458"/>
                </a:cubicBezTo>
                <a:cubicBezTo>
                  <a:pt x="2156218" y="2409812"/>
                  <a:pt x="2195588" y="2408807"/>
                  <a:pt x="2234859" y="2409905"/>
                </a:cubicBezTo>
                <a:cubicBezTo>
                  <a:pt x="2240553" y="2428081"/>
                  <a:pt x="2233135" y="2447168"/>
                  <a:pt x="2238162" y="2465442"/>
                </a:cubicBezTo>
                <a:cubicBezTo>
                  <a:pt x="2245958" y="2467787"/>
                  <a:pt x="2253754" y="2470319"/>
                  <a:pt x="2261551" y="2472855"/>
                </a:cubicBezTo>
                <a:cubicBezTo>
                  <a:pt x="2262555" y="2481273"/>
                  <a:pt x="2263559" y="2489742"/>
                  <a:pt x="2264662" y="2498253"/>
                </a:cubicBezTo>
                <a:cubicBezTo>
                  <a:pt x="2287383" y="2503994"/>
                  <a:pt x="2310917" y="2505334"/>
                  <a:pt x="2334306" y="2504952"/>
                </a:cubicBezTo>
                <a:cubicBezTo>
                  <a:pt x="2334880" y="2538435"/>
                  <a:pt x="2333157" y="2572017"/>
                  <a:pt x="2334880" y="2605496"/>
                </a:cubicBezTo>
                <a:cubicBezTo>
                  <a:pt x="2340140" y="2620944"/>
                  <a:pt x="2347698" y="2635677"/>
                  <a:pt x="2349567" y="2652232"/>
                </a:cubicBezTo>
                <a:cubicBezTo>
                  <a:pt x="2356597" y="2651802"/>
                  <a:pt x="2363679" y="2651466"/>
                  <a:pt x="2370755" y="2651129"/>
                </a:cubicBezTo>
                <a:cubicBezTo>
                  <a:pt x="2373292" y="2645197"/>
                  <a:pt x="2375824" y="2639264"/>
                  <a:pt x="2378407" y="2633383"/>
                </a:cubicBezTo>
                <a:cubicBezTo>
                  <a:pt x="2390464" y="2634817"/>
                  <a:pt x="2406963" y="2628553"/>
                  <a:pt x="2414567" y="2641324"/>
                </a:cubicBezTo>
                <a:cubicBezTo>
                  <a:pt x="2425092" y="2642184"/>
                  <a:pt x="2435616" y="2642950"/>
                  <a:pt x="2446187" y="2643763"/>
                </a:cubicBezTo>
                <a:cubicBezTo>
                  <a:pt x="2455936" y="2563076"/>
                  <a:pt x="2438937" y="2500005"/>
                  <a:pt x="2460729" y="2434299"/>
                </a:cubicBezTo>
                <a:cubicBezTo>
                  <a:pt x="2475462" y="2429898"/>
                  <a:pt x="2490723" y="2428604"/>
                  <a:pt x="2505933" y="2427026"/>
                </a:cubicBezTo>
                <a:cubicBezTo>
                  <a:pt x="2511529" y="2422527"/>
                  <a:pt x="2509422" y="2413726"/>
                  <a:pt x="2511674" y="2407700"/>
                </a:cubicBezTo>
                <a:cubicBezTo>
                  <a:pt x="2521717" y="2409564"/>
                  <a:pt x="2531527" y="2412820"/>
                  <a:pt x="2540850" y="2417221"/>
                </a:cubicBezTo>
                <a:cubicBezTo>
                  <a:pt x="2543625" y="2424970"/>
                  <a:pt x="2546638" y="2432575"/>
                  <a:pt x="2550081" y="2440226"/>
                </a:cubicBezTo>
                <a:cubicBezTo>
                  <a:pt x="2554098" y="2433290"/>
                  <a:pt x="2557209" y="2425923"/>
                  <a:pt x="2559601" y="2418318"/>
                </a:cubicBezTo>
                <a:cubicBezTo>
                  <a:pt x="2568116" y="2418701"/>
                  <a:pt x="2576627" y="2419322"/>
                  <a:pt x="2585190" y="2420135"/>
                </a:cubicBezTo>
                <a:cubicBezTo>
                  <a:pt x="2588301" y="2429940"/>
                  <a:pt x="2591454" y="2439745"/>
                  <a:pt x="2594757" y="2449555"/>
                </a:cubicBezTo>
                <a:cubicBezTo>
                  <a:pt x="2603081" y="2455198"/>
                  <a:pt x="2609107" y="2463237"/>
                  <a:pt x="2614035" y="2471893"/>
                </a:cubicBezTo>
                <a:cubicBezTo>
                  <a:pt x="2611405" y="2491984"/>
                  <a:pt x="2610686" y="2512551"/>
                  <a:pt x="2614082" y="2532643"/>
                </a:cubicBezTo>
                <a:cubicBezTo>
                  <a:pt x="2621831" y="2535319"/>
                  <a:pt x="2630011" y="2536950"/>
                  <a:pt x="2637569" y="2540486"/>
                </a:cubicBezTo>
                <a:cubicBezTo>
                  <a:pt x="2639339" y="2546465"/>
                  <a:pt x="2641110" y="2552491"/>
                  <a:pt x="2642880" y="2558568"/>
                </a:cubicBezTo>
                <a:cubicBezTo>
                  <a:pt x="2657898" y="2566220"/>
                  <a:pt x="2653260" y="2542354"/>
                  <a:pt x="2656801" y="2533740"/>
                </a:cubicBezTo>
                <a:cubicBezTo>
                  <a:pt x="2669955" y="2533502"/>
                  <a:pt x="2683156" y="2533166"/>
                  <a:pt x="2696408" y="2532736"/>
                </a:cubicBezTo>
                <a:cubicBezTo>
                  <a:pt x="2695880" y="2526136"/>
                  <a:pt x="2693918" y="2519297"/>
                  <a:pt x="2696646" y="2512935"/>
                </a:cubicBezTo>
                <a:cubicBezTo>
                  <a:pt x="2704826" y="2487345"/>
                  <a:pt x="2701476" y="2460079"/>
                  <a:pt x="2702719" y="2433673"/>
                </a:cubicBezTo>
                <a:cubicBezTo>
                  <a:pt x="2706260" y="2433435"/>
                  <a:pt x="2713290" y="2432906"/>
                  <a:pt x="2716784" y="2432668"/>
                </a:cubicBezTo>
                <a:cubicBezTo>
                  <a:pt x="2717504" y="2429226"/>
                  <a:pt x="2718840" y="2422289"/>
                  <a:pt x="2719512" y="2418846"/>
                </a:cubicBezTo>
                <a:cubicBezTo>
                  <a:pt x="2754575" y="2421284"/>
                  <a:pt x="2790978" y="2412148"/>
                  <a:pt x="2824938" y="2423821"/>
                </a:cubicBezTo>
                <a:cubicBezTo>
                  <a:pt x="2825368" y="2427072"/>
                  <a:pt x="2826227" y="2433579"/>
                  <a:pt x="2826662" y="2436830"/>
                </a:cubicBezTo>
                <a:cubicBezTo>
                  <a:pt x="2840629" y="2439750"/>
                  <a:pt x="2857754" y="2438218"/>
                  <a:pt x="2868946" y="2448168"/>
                </a:cubicBezTo>
                <a:cubicBezTo>
                  <a:pt x="2865503" y="2497580"/>
                  <a:pt x="2870525" y="2547086"/>
                  <a:pt x="2869904" y="2596550"/>
                </a:cubicBezTo>
                <a:cubicBezTo>
                  <a:pt x="2875976" y="2594112"/>
                  <a:pt x="2882100" y="2591674"/>
                  <a:pt x="2888224" y="2589184"/>
                </a:cubicBezTo>
                <a:cubicBezTo>
                  <a:pt x="2893629" y="2577510"/>
                  <a:pt x="2905251" y="2572395"/>
                  <a:pt x="2917784" y="2573923"/>
                </a:cubicBezTo>
                <a:cubicBezTo>
                  <a:pt x="2921993" y="2578851"/>
                  <a:pt x="2925725" y="2584209"/>
                  <a:pt x="2929406" y="2589660"/>
                </a:cubicBezTo>
                <a:cubicBezTo>
                  <a:pt x="2960708" y="2594588"/>
                  <a:pt x="2948684" y="2595644"/>
                  <a:pt x="2976712" y="2600951"/>
                </a:cubicBezTo>
                <a:cubicBezTo>
                  <a:pt x="2983742" y="2566799"/>
                  <a:pt x="2978193" y="2531736"/>
                  <a:pt x="2980398" y="2497248"/>
                </a:cubicBezTo>
                <a:cubicBezTo>
                  <a:pt x="2984223" y="2492802"/>
                  <a:pt x="2988484" y="2488639"/>
                  <a:pt x="2991735" y="2483711"/>
                </a:cubicBezTo>
                <a:cubicBezTo>
                  <a:pt x="2995224" y="2423681"/>
                  <a:pt x="2994463" y="2363506"/>
                  <a:pt x="2994318" y="2303377"/>
                </a:cubicBezTo>
                <a:cubicBezTo>
                  <a:pt x="3044016" y="2297206"/>
                  <a:pt x="3094484" y="2303092"/>
                  <a:pt x="3142841" y="2315051"/>
                </a:cubicBezTo>
                <a:cubicBezTo>
                  <a:pt x="3148965" y="2368098"/>
                  <a:pt x="3146667" y="2421527"/>
                  <a:pt x="3147862" y="2474766"/>
                </a:cubicBezTo>
                <a:cubicBezTo>
                  <a:pt x="3151352" y="2475242"/>
                  <a:pt x="3158340" y="2476153"/>
                  <a:pt x="3161829" y="2476629"/>
                </a:cubicBezTo>
                <a:cubicBezTo>
                  <a:pt x="3162068" y="2536996"/>
                  <a:pt x="3161302" y="2597363"/>
                  <a:pt x="3162259" y="2657730"/>
                </a:cubicBezTo>
                <a:cubicBezTo>
                  <a:pt x="3172928" y="2657875"/>
                  <a:pt x="3183640" y="2658015"/>
                  <a:pt x="3194355" y="2658066"/>
                </a:cubicBezTo>
                <a:cubicBezTo>
                  <a:pt x="3195168" y="2637307"/>
                  <a:pt x="3195360" y="2616548"/>
                  <a:pt x="3195360" y="2595836"/>
                </a:cubicBezTo>
                <a:cubicBezTo>
                  <a:pt x="3212148" y="2589427"/>
                  <a:pt x="3228843" y="2582728"/>
                  <a:pt x="3245109" y="2575123"/>
                </a:cubicBezTo>
                <a:cubicBezTo>
                  <a:pt x="3241283" y="2570676"/>
                  <a:pt x="3237457" y="2566276"/>
                  <a:pt x="3233627" y="2561875"/>
                </a:cubicBezTo>
                <a:cubicBezTo>
                  <a:pt x="3233673" y="2546091"/>
                  <a:pt x="3234057" y="2530307"/>
                  <a:pt x="3234678" y="2514518"/>
                </a:cubicBezTo>
                <a:cubicBezTo>
                  <a:pt x="3252807" y="2514710"/>
                  <a:pt x="3271319" y="2514373"/>
                  <a:pt x="3288253" y="2506960"/>
                </a:cubicBezTo>
                <a:cubicBezTo>
                  <a:pt x="3293896" y="2498061"/>
                  <a:pt x="3304756" y="2499832"/>
                  <a:pt x="3313748" y="2498827"/>
                </a:cubicBezTo>
                <a:cubicBezTo>
                  <a:pt x="3315472" y="2501266"/>
                  <a:pt x="3318915" y="2506096"/>
                  <a:pt x="3320638" y="2508539"/>
                </a:cubicBezTo>
                <a:cubicBezTo>
                  <a:pt x="3330014" y="2509828"/>
                  <a:pt x="3339436" y="2511407"/>
                  <a:pt x="3348718" y="2513705"/>
                </a:cubicBezTo>
                <a:cubicBezTo>
                  <a:pt x="3350390" y="2513514"/>
                  <a:pt x="3353739" y="2513084"/>
                  <a:pt x="3355416" y="2512892"/>
                </a:cubicBezTo>
                <a:cubicBezTo>
                  <a:pt x="3366608" y="2519063"/>
                  <a:pt x="3379142" y="2521502"/>
                  <a:pt x="3391628" y="2523749"/>
                </a:cubicBezTo>
                <a:cubicBezTo>
                  <a:pt x="3391436" y="2538290"/>
                  <a:pt x="3391389" y="2552925"/>
                  <a:pt x="3391534" y="2567518"/>
                </a:cubicBezTo>
                <a:cubicBezTo>
                  <a:pt x="3389619" y="2569672"/>
                  <a:pt x="3385793" y="2574025"/>
                  <a:pt x="3383883" y="2576174"/>
                </a:cubicBezTo>
                <a:cubicBezTo>
                  <a:pt x="3385508" y="2604636"/>
                  <a:pt x="3384313" y="2633192"/>
                  <a:pt x="3387185" y="2661607"/>
                </a:cubicBezTo>
                <a:cubicBezTo>
                  <a:pt x="3393931" y="2661177"/>
                  <a:pt x="3400723" y="2660748"/>
                  <a:pt x="3407515" y="2660364"/>
                </a:cubicBezTo>
                <a:cubicBezTo>
                  <a:pt x="3409477" y="2650078"/>
                  <a:pt x="3411532" y="2639797"/>
                  <a:pt x="3413494" y="2629557"/>
                </a:cubicBezTo>
                <a:cubicBezTo>
                  <a:pt x="3428129" y="2630225"/>
                  <a:pt x="3442815" y="2631038"/>
                  <a:pt x="3457502" y="2631664"/>
                </a:cubicBezTo>
                <a:cubicBezTo>
                  <a:pt x="3461281" y="2638503"/>
                  <a:pt x="3465298" y="2645393"/>
                  <a:pt x="3469507" y="2652087"/>
                </a:cubicBezTo>
                <a:cubicBezTo>
                  <a:pt x="3472328" y="2661560"/>
                  <a:pt x="3475010" y="2671076"/>
                  <a:pt x="3477686" y="2680694"/>
                </a:cubicBezTo>
                <a:cubicBezTo>
                  <a:pt x="3492116" y="2675541"/>
                  <a:pt x="3484997" y="2688135"/>
                  <a:pt x="3491943" y="2460705"/>
                </a:cubicBezTo>
                <a:cubicBezTo>
                  <a:pt x="3502850" y="2460658"/>
                  <a:pt x="3514809" y="2459986"/>
                  <a:pt x="3518588" y="2447644"/>
                </a:cubicBezTo>
                <a:cubicBezTo>
                  <a:pt x="3544560" y="2446734"/>
                  <a:pt x="3570584" y="2447070"/>
                  <a:pt x="3596603" y="2447743"/>
                </a:cubicBezTo>
                <a:cubicBezTo>
                  <a:pt x="3597990" y="2470608"/>
                  <a:pt x="3598901" y="2493470"/>
                  <a:pt x="3599279" y="2516382"/>
                </a:cubicBezTo>
                <a:cubicBezTo>
                  <a:pt x="3601143" y="2518106"/>
                  <a:pt x="3604876" y="2521548"/>
                  <a:pt x="3606739" y="2523272"/>
                </a:cubicBezTo>
                <a:cubicBezTo>
                  <a:pt x="3606641" y="2548623"/>
                  <a:pt x="3607361" y="2574025"/>
                  <a:pt x="3605305" y="2599330"/>
                </a:cubicBezTo>
                <a:cubicBezTo>
                  <a:pt x="3624201" y="2599283"/>
                  <a:pt x="3640844" y="2610237"/>
                  <a:pt x="3659786" y="2609854"/>
                </a:cubicBezTo>
                <a:cubicBezTo>
                  <a:pt x="3676813" y="2608756"/>
                  <a:pt x="3690972" y="2620762"/>
                  <a:pt x="3708050" y="2620523"/>
                </a:cubicBezTo>
                <a:cubicBezTo>
                  <a:pt x="3709391" y="2622387"/>
                  <a:pt x="3712165" y="2626166"/>
                  <a:pt x="3713553" y="2628081"/>
                </a:cubicBezTo>
                <a:cubicBezTo>
                  <a:pt x="3729290" y="2631094"/>
                  <a:pt x="3745172" y="2633677"/>
                  <a:pt x="3761293" y="2634537"/>
                </a:cubicBezTo>
                <a:cubicBezTo>
                  <a:pt x="3766170" y="2547717"/>
                  <a:pt x="3762390" y="2460710"/>
                  <a:pt x="3766413" y="2373890"/>
                </a:cubicBezTo>
                <a:cubicBezTo>
                  <a:pt x="3776456" y="2368915"/>
                  <a:pt x="3785691" y="2358820"/>
                  <a:pt x="3797934" y="2361165"/>
                </a:cubicBezTo>
                <a:cubicBezTo>
                  <a:pt x="3812140" y="2364991"/>
                  <a:pt x="3825869" y="2371643"/>
                  <a:pt x="3840985" y="2370825"/>
                </a:cubicBezTo>
                <a:cubicBezTo>
                  <a:pt x="3861076" y="2372358"/>
                  <a:pt x="3883269" y="2367668"/>
                  <a:pt x="3901253" y="2379196"/>
                </a:cubicBezTo>
                <a:cubicBezTo>
                  <a:pt x="3899291" y="2430281"/>
                  <a:pt x="3898002" y="2481464"/>
                  <a:pt x="3899721" y="2532549"/>
                </a:cubicBezTo>
                <a:cubicBezTo>
                  <a:pt x="3909241" y="2533362"/>
                  <a:pt x="3918808" y="2534128"/>
                  <a:pt x="3928468" y="2534988"/>
                </a:cubicBezTo>
                <a:cubicBezTo>
                  <a:pt x="3929902" y="2532549"/>
                  <a:pt x="3932822" y="2527668"/>
                  <a:pt x="3934256" y="2525230"/>
                </a:cubicBezTo>
                <a:cubicBezTo>
                  <a:pt x="3952291" y="2525276"/>
                  <a:pt x="3970369" y="2525996"/>
                  <a:pt x="3988452" y="2524991"/>
                </a:cubicBezTo>
                <a:cubicBezTo>
                  <a:pt x="3990414" y="2442095"/>
                  <a:pt x="3988980" y="2359199"/>
                  <a:pt x="3989218" y="2276303"/>
                </a:cubicBezTo>
                <a:cubicBezTo>
                  <a:pt x="3995580" y="2272379"/>
                  <a:pt x="4002036" y="2268600"/>
                  <a:pt x="4008496" y="2264774"/>
                </a:cubicBezTo>
                <a:cubicBezTo>
                  <a:pt x="4008543" y="2253245"/>
                  <a:pt x="4008688" y="2241768"/>
                  <a:pt x="4009071" y="2230286"/>
                </a:cubicBezTo>
                <a:cubicBezTo>
                  <a:pt x="4032553" y="2207705"/>
                  <a:pt x="4018058" y="2222919"/>
                  <a:pt x="4023421" y="2120030"/>
                </a:cubicBezTo>
                <a:cubicBezTo>
                  <a:pt x="4037486" y="2104577"/>
                  <a:pt x="4031983" y="2082146"/>
                  <a:pt x="4035281" y="2063204"/>
                </a:cubicBezTo>
                <a:cubicBezTo>
                  <a:pt x="4043031" y="2056604"/>
                  <a:pt x="4050780" y="2050003"/>
                  <a:pt x="4058385" y="2043258"/>
                </a:cubicBezTo>
                <a:cubicBezTo>
                  <a:pt x="4059964" y="2043402"/>
                  <a:pt x="4063169" y="2043785"/>
                  <a:pt x="4064794" y="2043926"/>
                </a:cubicBezTo>
                <a:cubicBezTo>
                  <a:pt x="4078715" y="2035938"/>
                  <a:pt x="4093877" y="2028380"/>
                  <a:pt x="4103253" y="2014796"/>
                </a:cubicBezTo>
                <a:cubicBezTo>
                  <a:pt x="4106737" y="1919838"/>
                  <a:pt x="4111348" y="1914326"/>
                  <a:pt x="4122671" y="1909132"/>
                </a:cubicBezTo>
                <a:cubicBezTo>
                  <a:pt x="4123008" y="1921903"/>
                  <a:pt x="4122769" y="1934866"/>
                  <a:pt x="4125301" y="1947543"/>
                </a:cubicBezTo>
                <a:cubicBezTo>
                  <a:pt x="4131327" y="1972801"/>
                  <a:pt x="4123960" y="1998820"/>
                  <a:pt x="4128459" y="2024316"/>
                </a:cubicBezTo>
                <a:cubicBezTo>
                  <a:pt x="4129991" y="2021541"/>
                  <a:pt x="4133051" y="2016038"/>
                  <a:pt x="4134583" y="2013268"/>
                </a:cubicBezTo>
                <a:cubicBezTo>
                  <a:pt x="4138647" y="2015324"/>
                  <a:pt x="4142716" y="2017332"/>
                  <a:pt x="4146826" y="2019439"/>
                </a:cubicBezTo>
                <a:cubicBezTo>
                  <a:pt x="4144005" y="2019247"/>
                  <a:pt x="4138362" y="2018864"/>
                  <a:pt x="4135536" y="2018626"/>
                </a:cubicBezTo>
                <a:cubicBezTo>
                  <a:pt x="4143047" y="2044080"/>
                  <a:pt x="4141585" y="2026329"/>
                  <a:pt x="4193366" y="2072775"/>
                </a:cubicBezTo>
                <a:cubicBezTo>
                  <a:pt x="4196426" y="2089279"/>
                  <a:pt x="4196379" y="2106114"/>
                  <a:pt x="4196141" y="2122856"/>
                </a:cubicBezTo>
                <a:cubicBezTo>
                  <a:pt x="4198005" y="2124528"/>
                  <a:pt x="4201737" y="2127924"/>
                  <a:pt x="4203652" y="2129601"/>
                </a:cubicBezTo>
                <a:cubicBezTo>
                  <a:pt x="4209776" y="2161361"/>
                  <a:pt x="4199827" y="2194653"/>
                  <a:pt x="4208772" y="2226082"/>
                </a:cubicBezTo>
                <a:cubicBezTo>
                  <a:pt x="4218054" y="2228235"/>
                  <a:pt x="4227621" y="2230099"/>
                  <a:pt x="4236468" y="2233976"/>
                </a:cubicBezTo>
                <a:cubicBezTo>
                  <a:pt x="4240149" y="2279895"/>
                  <a:pt x="4237426" y="2326294"/>
                  <a:pt x="4237617" y="2372409"/>
                </a:cubicBezTo>
                <a:cubicBezTo>
                  <a:pt x="4312825" y="2362777"/>
                  <a:pt x="4220726" y="2364524"/>
                  <a:pt x="4342468" y="2361548"/>
                </a:cubicBezTo>
                <a:cubicBezTo>
                  <a:pt x="4341940" y="2335716"/>
                  <a:pt x="4346009" y="2310225"/>
                  <a:pt x="4353661" y="2285636"/>
                </a:cubicBezTo>
                <a:cubicBezTo>
                  <a:pt x="4377433" y="2282814"/>
                  <a:pt x="4400345" y="2274252"/>
                  <a:pt x="4424552" y="2274537"/>
                </a:cubicBezTo>
                <a:cubicBezTo>
                  <a:pt x="4424407" y="2267315"/>
                  <a:pt x="4424360" y="2260140"/>
                  <a:pt x="4424360" y="2253012"/>
                </a:cubicBezTo>
                <a:cubicBezTo>
                  <a:pt x="4454784" y="2259136"/>
                  <a:pt x="4486068" y="2254207"/>
                  <a:pt x="4516823" y="2257650"/>
                </a:cubicBezTo>
                <a:cubicBezTo>
                  <a:pt x="4516249" y="2250620"/>
                  <a:pt x="4515721" y="2243585"/>
                  <a:pt x="4515245" y="2236555"/>
                </a:cubicBezTo>
                <a:cubicBezTo>
                  <a:pt x="4520939" y="2236984"/>
                  <a:pt x="4526675" y="2237466"/>
                  <a:pt x="4532514" y="2237942"/>
                </a:cubicBezTo>
                <a:cubicBezTo>
                  <a:pt x="4534046" y="2241721"/>
                  <a:pt x="4537059" y="2249232"/>
                  <a:pt x="4538587" y="2252960"/>
                </a:cubicBezTo>
                <a:cubicBezTo>
                  <a:pt x="4540978" y="2249134"/>
                  <a:pt x="4545860" y="2241431"/>
                  <a:pt x="4548252" y="2237559"/>
                </a:cubicBezTo>
                <a:cubicBezTo>
                  <a:pt x="4551932" y="2238517"/>
                  <a:pt x="4559299" y="2240380"/>
                  <a:pt x="4562985" y="2241338"/>
                </a:cubicBezTo>
                <a:cubicBezTo>
                  <a:pt x="4563270" y="2244879"/>
                  <a:pt x="4563798" y="2251909"/>
                  <a:pt x="4564087" y="2255450"/>
                </a:cubicBezTo>
                <a:cubicBezTo>
                  <a:pt x="4605222" y="2254109"/>
                  <a:pt x="4646937" y="2266595"/>
                  <a:pt x="4687736" y="2255735"/>
                </a:cubicBezTo>
                <a:cubicBezTo>
                  <a:pt x="4690080" y="2246836"/>
                  <a:pt x="4692374" y="2237942"/>
                  <a:pt x="4694910" y="2229141"/>
                </a:cubicBezTo>
                <a:cubicBezTo>
                  <a:pt x="4704295" y="2235938"/>
                  <a:pt x="4702912" y="2242870"/>
                  <a:pt x="4701656" y="2303382"/>
                </a:cubicBezTo>
                <a:cubicBezTo>
                  <a:pt x="4724713" y="2302616"/>
                  <a:pt x="4747528" y="2305867"/>
                  <a:pt x="4770249" y="2309454"/>
                </a:cubicBezTo>
                <a:cubicBezTo>
                  <a:pt x="4770725" y="2317059"/>
                  <a:pt x="4771061" y="2324715"/>
                  <a:pt x="4771206" y="2332414"/>
                </a:cubicBezTo>
                <a:cubicBezTo>
                  <a:pt x="4835782" y="2329830"/>
                  <a:pt x="4902511" y="2356330"/>
                  <a:pt x="4941684" y="2408948"/>
                </a:cubicBezTo>
                <a:cubicBezTo>
                  <a:pt x="4947757" y="2408948"/>
                  <a:pt x="4953928" y="2408994"/>
                  <a:pt x="4960149" y="2409093"/>
                </a:cubicBezTo>
                <a:cubicBezTo>
                  <a:pt x="4962751" y="2055244"/>
                  <a:pt x="4964648" y="2069328"/>
                  <a:pt x="4964648" y="2069328"/>
                </a:cubicBezTo>
                <a:cubicBezTo>
                  <a:pt x="4970964" y="2064545"/>
                  <a:pt x="4976990" y="2059140"/>
                  <a:pt x="4984211" y="2055552"/>
                </a:cubicBezTo>
                <a:cubicBezTo>
                  <a:pt x="5010090" y="2063349"/>
                  <a:pt x="5036730" y="2074448"/>
                  <a:pt x="5056153" y="2093819"/>
                </a:cubicBezTo>
                <a:cubicBezTo>
                  <a:pt x="5056153" y="2093819"/>
                  <a:pt x="5060381" y="1800076"/>
                  <a:pt x="5060890" y="1252712"/>
                </a:cubicBezTo>
                <a:cubicBezTo>
                  <a:pt x="5052902" y="1245392"/>
                  <a:pt x="5044055" y="1238983"/>
                  <a:pt x="5033815" y="1235442"/>
                </a:cubicBezTo>
                <a:cubicBezTo>
                  <a:pt x="5030135" y="1232284"/>
                  <a:pt x="5026495" y="1229178"/>
                  <a:pt x="5022959" y="1226067"/>
                </a:cubicBezTo>
                <a:cubicBezTo>
                  <a:pt x="5027364" y="1191331"/>
                  <a:pt x="4991004" y="1169993"/>
                  <a:pt x="5013776" y="1095865"/>
                </a:cubicBezTo>
                <a:cubicBezTo>
                  <a:pt x="5040379" y="1043355"/>
                  <a:pt x="5046414" y="1031037"/>
                  <a:pt x="5112694" y="1006321"/>
                </a:cubicBezTo>
                <a:cubicBezTo>
                  <a:pt x="5115376" y="983362"/>
                  <a:pt x="5120061" y="960449"/>
                  <a:pt x="5117908" y="937200"/>
                </a:cubicBezTo>
                <a:cubicBezTo>
                  <a:pt x="5115852" y="935622"/>
                  <a:pt x="5111690" y="932417"/>
                  <a:pt x="5109584" y="930791"/>
                </a:cubicBezTo>
                <a:cubicBezTo>
                  <a:pt x="5128605" y="899751"/>
                  <a:pt x="5110816" y="818149"/>
                  <a:pt x="5121448" y="774281"/>
                </a:cubicBezTo>
                <a:cubicBezTo>
                  <a:pt x="5094472" y="755194"/>
                  <a:pt x="5089927" y="712718"/>
                  <a:pt x="5115469" y="690525"/>
                </a:cubicBezTo>
                <a:cubicBezTo>
                  <a:pt x="5114320" y="683158"/>
                  <a:pt x="5113414" y="675745"/>
                  <a:pt x="5112788" y="668332"/>
                </a:cubicBezTo>
                <a:cubicBezTo>
                  <a:pt x="5119533" y="666898"/>
                  <a:pt x="5126372" y="665464"/>
                  <a:pt x="5133309" y="664076"/>
                </a:cubicBezTo>
                <a:cubicBezTo>
                  <a:pt x="5132113" y="659867"/>
                  <a:pt x="5131062" y="655659"/>
                  <a:pt x="5130057" y="651497"/>
                </a:cubicBezTo>
                <a:cubicBezTo>
                  <a:pt x="5133855" y="631765"/>
                  <a:pt x="5134556" y="526965"/>
                  <a:pt x="5128908" y="504123"/>
                </a:cubicBezTo>
                <a:cubicBezTo>
                  <a:pt x="5125942" y="494556"/>
                  <a:pt x="5135317" y="488002"/>
                  <a:pt x="5141871" y="483126"/>
                </a:cubicBezTo>
                <a:cubicBezTo>
                  <a:pt x="5144141" y="318155"/>
                  <a:pt x="5143679" y="337088"/>
                  <a:pt x="5131062" y="308771"/>
                </a:cubicBezTo>
                <a:cubicBezTo>
                  <a:pt x="5135033" y="306285"/>
                  <a:pt x="5139050" y="303749"/>
                  <a:pt x="5143114" y="301259"/>
                </a:cubicBezTo>
                <a:cubicBezTo>
                  <a:pt x="5138923" y="214023"/>
                  <a:pt x="5150111" y="240266"/>
                  <a:pt x="5146748" y="74768"/>
                </a:cubicBezTo>
                <a:cubicBezTo>
                  <a:pt x="5145412" y="49604"/>
                  <a:pt x="5151681" y="24968"/>
                  <a:pt x="5153451" y="0"/>
                </a:cubicBezTo>
                <a:moveTo>
                  <a:pt x="8017590" y="1126102"/>
                </a:moveTo>
                <a:cubicBezTo>
                  <a:pt x="8017590" y="1139728"/>
                  <a:pt x="8032193" y="1210282"/>
                  <a:pt x="8041984" y="1223778"/>
                </a:cubicBezTo>
                <a:cubicBezTo>
                  <a:pt x="8079676" y="1210908"/>
                  <a:pt x="8119139" y="1204883"/>
                  <a:pt x="8157887" y="1196227"/>
                </a:cubicBezTo>
                <a:cubicBezTo>
                  <a:pt x="8166403" y="1159300"/>
                  <a:pt x="8176927" y="1122851"/>
                  <a:pt x="8183958" y="1085635"/>
                </a:cubicBezTo>
                <a:cubicBezTo>
                  <a:pt x="8128374" y="1098551"/>
                  <a:pt x="8073318" y="1113760"/>
                  <a:pt x="8017590" y="1126102"/>
                </a:cubicBezTo>
                <a:moveTo>
                  <a:pt x="5115614" y="1281753"/>
                </a:moveTo>
                <a:cubicBezTo>
                  <a:pt x="5116954" y="1306912"/>
                  <a:pt x="5111933" y="1332791"/>
                  <a:pt x="5118197" y="1357474"/>
                </a:cubicBezTo>
                <a:cubicBezTo>
                  <a:pt x="5123602" y="1356185"/>
                  <a:pt x="5129053" y="1354938"/>
                  <a:pt x="5134556" y="1353648"/>
                </a:cubicBezTo>
                <a:cubicBezTo>
                  <a:pt x="5130263" y="1265268"/>
                  <a:pt x="5143884" y="1291021"/>
                  <a:pt x="5115614" y="1281753"/>
                </a:cubicBezTo>
                <a:moveTo>
                  <a:pt x="5115231" y="1427118"/>
                </a:moveTo>
                <a:cubicBezTo>
                  <a:pt x="5115469" y="1448928"/>
                  <a:pt x="5115997" y="1470790"/>
                  <a:pt x="5114563" y="1492604"/>
                </a:cubicBezTo>
                <a:cubicBezTo>
                  <a:pt x="5120257" y="1490498"/>
                  <a:pt x="5126138" y="1488540"/>
                  <a:pt x="5131879" y="1486242"/>
                </a:cubicBezTo>
                <a:cubicBezTo>
                  <a:pt x="5131594" y="1469785"/>
                  <a:pt x="5131688" y="1453380"/>
                  <a:pt x="5132598" y="1436974"/>
                </a:cubicBezTo>
                <a:cubicBezTo>
                  <a:pt x="5126904" y="1433480"/>
                  <a:pt x="5120972" y="1430322"/>
                  <a:pt x="5115231" y="1427118"/>
                </a:cubicBezTo>
                <a:moveTo>
                  <a:pt x="5114656" y="1560861"/>
                </a:moveTo>
                <a:cubicBezTo>
                  <a:pt x="5115423" y="1583773"/>
                  <a:pt x="5114703" y="1606733"/>
                  <a:pt x="5114895" y="1629645"/>
                </a:cubicBezTo>
                <a:cubicBezTo>
                  <a:pt x="5128142" y="1621134"/>
                  <a:pt x="5134098" y="1629075"/>
                  <a:pt x="5130586" y="1574062"/>
                </a:cubicBezTo>
                <a:cubicBezTo>
                  <a:pt x="5128002" y="1566985"/>
                  <a:pt x="5120253" y="1564691"/>
                  <a:pt x="5114656" y="1560861"/>
                </a:cubicBezTo>
                <a:moveTo>
                  <a:pt x="5113989" y="1695660"/>
                </a:moveTo>
                <a:cubicBezTo>
                  <a:pt x="5114082" y="1718427"/>
                  <a:pt x="5113891" y="1741195"/>
                  <a:pt x="5113605" y="1764014"/>
                </a:cubicBezTo>
                <a:cubicBezTo>
                  <a:pt x="5134131" y="1749295"/>
                  <a:pt x="5128451" y="1774272"/>
                  <a:pt x="5130109" y="1705465"/>
                </a:cubicBezTo>
                <a:cubicBezTo>
                  <a:pt x="5124704" y="1702069"/>
                  <a:pt x="5119346" y="1698817"/>
                  <a:pt x="5113989" y="1695660"/>
                </a:cubicBezTo>
                <a:moveTo>
                  <a:pt x="5111788" y="1829547"/>
                </a:moveTo>
                <a:cubicBezTo>
                  <a:pt x="5111167" y="1852222"/>
                  <a:pt x="5111452" y="1874943"/>
                  <a:pt x="5111643" y="1897664"/>
                </a:cubicBezTo>
                <a:cubicBezTo>
                  <a:pt x="5117861" y="1896561"/>
                  <a:pt x="5124129" y="1895510"/>
                  <a:pt x="5130441" y="1894506"/>
                </a:cubicBezTo>
                <a:cubicBezTo>
                  <a:pt x="5130726" y="1875372"/>
                  <a:pt x="5130777" y="1856239"/>
                  <a:pt x="5130441" y="1837105"/>
                </a:cubicBezTo>
                <a:cubicBezTo>
                  <a:pt x="5124223" y="1834522"/>
                  <a:pt x="5117959" y="1831939"/>
                  <a:pt x="5111788" y="1829547"/>
                </a:cubicBezTo>
                <a:moveTo>
                  <a:pt x="5111214" y="1964150"/>
                </a:moveTo>
                <a:cubicBezTo>
                  <a:pt x="5110494" y="1988879"/>
                  <a:pt x="5110976" y="2013656"/>
                  <a:pt x="5110733" y="2038437"/>
                </a:cubicBezTo>
                <a:cubicBezTo>
                  <a:pt x="5115609" y="2038245"/>
                  <a:pt x="5125321" y="2037816"/>
                  <a:pt x="5130202" y="2037624"/>
                </a:cubicBezTo>
                <a:cubicBezTo>
                  <a:pt x="5130249" y="2015814"/>
                  <a:pt x="5130104" y="1993999"/>
                  <a:pt x="5130347" y="1972236"/>
                </a:cubicBezTo>
                <a:cubicBezTo>
                  <a:pt x="5123892" y="1969554"/>
                  <a:pt x="5117529" y="1966826"/>
                  <a:pt x="5111214" y="1964150"/>
                </a:cubicBezTo>
                <a:moveTo>
                  <a:pt x="5204442" y="2392930"/>
                </a:moveTo>
                <a:cubicBezTo>
                  <a:pt x="5202528" y="2460995"/>
                  <a:pt x="5203392" y="2529163"/>
                  <a:pt x="5203677" y="2597274"/>
                </a:cubicBezTo>
                <a:cubicBezTo>
                  <a:pt x="5209563" y="2594691"/>
                  <a:pt x="5215350" y="2591772"/>
                  <a:pt x="5221087" y="2588712"/>
                </a:cubicBezTo>
                <a:cubicBezTo>
                  <a:pt x="5224174" y="2421144"/>
                  <a:pt x="5227271" y="2407705"/>
                  <a:pt x="5204442" y="2392930"/>
                </a:cubicBezTo>
                <a:moveTo>
                  <a:pt x="5203532" y="2642768"/>
                </a:moveTo>
                <a:cubicBezTo>
                  <a:pt x="5207456" y="2642623"/>
                  <a:pt x="5215299" y="2642385"/>
                  <a:pt x="5219223" y="2642240"/>
                </a:cubicBezTo>
                <a:cubicBezTo>
                  <a:pt x="5219414" y="2635878"/>
                  <a:pt x="5219512" y="2629613"/>
                  <a:pt x="5219461" y="2623345"/>
                </a:cubicBezTo>
                <a:cubicBezTo>
                  <a:pt x="5211235" y="2627507"/>
                  <a:pt x="5202383" y="2631958"/>
                  <a:pt x="5203532" y="2642768"/>
                </a:cubicBezTo>
                <a:close/>
              </a:path>
            </a:pathLst>
          </a:custGeom>
          <a:gradFill>
            <a:gsLst>
              <a:gs pos="62000">
                <a:srgbClr val="E94227">
                  <a:alpha val="27000"/>
                </a:srgbClr>
              </a:gs>
              <a:gs pos="100000">
                <a:srgbClr val="E94227">
                  <a:alpha val="64000"/>
                </a:srgbClr>
              </a:gs>
              <a:gs pos="0">
                <a:srgbClr val="FFDB47">
                  <a:alpha val="0"/>
                </a:srgbClr>
              </a:gs>
            </a:gsLst>
            <a:lin ang="16200000" scaled="1"/>
          </a:gradFill>
          <a:ln w="46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4359161-CC1A-AF6E-84EA-089ED0AEF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A160-E87C-4C52-807B-48A70345A1DE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04754D-B744-713B-DF16-AAC9BCF20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6D5188D-E4E4-6A0D-8D13-CCB3ED613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0DB03-7935-475E-B3AD-0E5E02F5A99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83483E6-F0E4-9395-3341-0445684B3ED9}"/>
              </a:ext>
            </a:extLst>
          </p:cNvPr>
          <p:cNvGrpSpPr/>
          <p:nvPr userDrawn="1"/>
        </p:nvGrpSpPr>
        <p:grpSpPr>
          <a:xfrm>
            <a:off x="0" y="-1"/>
            <a:ext cx="12192000" cy="4170673"/>
            <a:chOff x="0" y="-1"/>
            <a:chExt cx="12192000" cy="417067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589740A-BF42-FB05-6617-533CEA02F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666" r="10938"/>
            <a:stretch>
              <a:fillRect/>
            </a:stretch>
          </p:blipFill>
          <p:spPr>
            <a:xfrm>
              <a:off x="1333500" y="1"/>
              <a:ext cx="10858500" cy="4151139"/>
            </a:xfrm>
            <a:custGeom>
              <a:avLst/>
              <a:gdLst>
                <a:gd name="connsiteX0" fmla="*/ 0 w 10858500"/>
                <a:gd name="connsiteY0" fmla="*/ 0 h 4151139"/>
                <a:gd name="connsiteX1" fmla="*/ 10858500 w 10858500"/>
                <a:gd name="connsiteY1" fmla="*/ 0 h 4151139"/>
                <a:gd name="connsiteX2" fmla="*/ 10858500 w 10858500"/>
                <a:gd name="connsiteY2" fmla="*/ 4151139 h 4151139"/>
                <a:gd name="connsiteX3" fmla="*/ 0 w 10858500"/>
                <a:gd name="connsiteY3" fmla="*/ 4151139 h 415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58500" h="4151139">
                  <a:moveTo>
                    <a:pt x="0" y="0"/>
                  </a:moveTo>
                  <a:lnTo>
                    <a:pt x="10858500" y="0"/>
                  </a:lnTo>
                  <a:lnTo>
                    <a:pt x="10858500" y="4151139"/>
                  </a:lnTo>
                  <a:lnTo>
                    <a:pt x="0" y="4151139"/>
                  </a:lnTo>
                  <a:close/>
                </a:path>
              </a:pathLst>
            </a:cu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9BD94F2-C91D-098C-6CBA-45B808150424}"/>
                </a:ext>
              </a:extLst>
            </p:cNvPr>
            <p:cNvSpPr/>
            <p:nvPr/>
          </p:nvSpPr>
          <p:spPr>
            <a:xfrm>
              <a:off x="0" y="-1"/>
              <a:ext cx="5410200" cy="4170673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8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图形 4">
            <a:extLst>
              <a:ext uri="{FF2B5EF4-FFF2-40B4-BE49-F238E27FC236}">
                <a16:creationId xmlns:a16="http://schemas.microsoft.com/office/drawing/2014/main" id="{61662CE1-1371-134C-6E88-A5A2E1187134}"/>
              </a:ext>
            </a:extLst>
          </p:cNvPr>
          <p:cNvSpPr/>
          <p:nvPr userDrawn="1"/>
        </p:nvSpPr>
        <p:spPr>
          <a:xfrm>
            <a:off x="8908606" y="2112162"/>
            <a:ext cx="3272686" cy="2377860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52000">
                <a:srgbClr val="EE644E"/>
              </a:gs>
              <a:gs pos="0">
                <a:srgbClr val="FFEEAC">
                  <a:alpha val="0"/>
                </a:srgbClr>
              </a:gs>
              <a:gs pos="100000">
                <a:srgbClr val="FFDB47">
                  <a:alpha val="0"/>
                </a:srgbClr>
              </a:gs>
            </a:gsLst>
            <a:lin ang="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C01B215-FBA1-097B-799B-1F6D1ECB57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5810" y="317212"/>
            <a:ext cx="1996327" cy="1301952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E7C39A2-A88A-AB9C-1D67-7F3DEDFB5B36}"/>
              </a:ext>
            </a:extLst>
          </p:cNvPr>
          <p:cNvSpPr/>
          <p:nvPr userDrawn="1"/>
        </p:nvSpPr>
        <p:spPr>
          <a:xfrm>
            <a:off x="0" y="1116866"/>
            <a:ext cx="12192000" cy="5741135"/>
          </a:xfrm>
          <a:custGeom>
            <a:avLst/>
            <a:gdLst>
              <a:gd name="connsiteX0" fmla="*/ 45638 w 12192000"/>
              <a:gd name="connsiteY0" fmla="*/ 0 h 5741135"/>
              <a:gd name="connsiteX1" fmla="*/ 508000 w 12192000"/>
              <a:gd name="connsiteY1" fmla="*/ 254735 h 5741135"/>
              <a:gd name="connsiteX2" fmla="*/ 2476500 w 12192000"/>
              <a:gd name="connsiteY2" fmla="*/ 2769335 h 5741135"/>
              <a:gd name="connsiteX3" fmla="*/ 5003801 w 12192000"/>
              <a:gd name="connsiteY3" fmla="*/ 3302735 h 5741135"/>
              <a:gd name="connsiteX4" fmla="*/ 7086600 w 12192000"/>
              <a:gd name="connsiteY4" fmla="*/ 4661635 h 5741135"/>
              <a:gd name="connsiteX5" fmla="*/ 11557000 w 12192000"/>
              <a:gd name="connsiteY5" fmla="*/ 2870935 h 5741135"/>
              <a:gd name="connsiteX6" fmla="*/ 12088270 w 12192000"/>
              <a:gd name="connsiteY6" fmla="*/ 2930878 h 5741135"/>
              <a:gd name="connsiteX7" fmla="*/ 12192000 w 12192000"/>
              <a:gd name="connsiteY7" fmla="*/ 2967533 h 5741135"/>
              <a:gd name="connsiteX8" fmla="*/ 12192000 w 12192000"/>
              <a:gd name="connsiteY8" fmla="*/ 5741135 h 5741135"/>
              <a:gd name="connsiteX9" fmla="*/ 0 w 12192000"/>
              <a:gd name="connsiteY9" fmla="*/ 5741135 h 5741135"/>
              <a:gd name="connsiteX10" fmla="*/ 0 w 12192000"/>
              <a:gd name="connsiteY10" fmla="*/ 3395 h 5741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741135">
                <a:moveTo>
                  <a:pt x="45638" y="0"/>
                </a:moveTo>
                <a:cubicBezTo>
                  <a:pt x="160156" y="971"/>
                  <a:pt x="306123" y="68601"/>
                  <a:pt x="508000" y="254735"/>
                </a:cubicBezTo>
                <a:cubicBezTo>
                  <a:pt x="969433" y="680185"/>
                  <a:pt x="1727200" y="2261335"/>
                  <a:pt x="2476500" y="2769335"/>
                </a:cubicBezTo>
                <a:cubicBezTo>
                  <a:pt x="3225800" y="3277335"/>
                  <a:pt x="4235451" y="2987352"/>
                  <a:pt x="5003801" y="3302735"/>
                </a:cubicBezTo>
                <a:cubicBezTo>
                  <a:pt x="5772150" y="3618118"/>
                  <a:pt x="5994400" y="4733602"/>
                  <a:pt x="7086600" y="4661635"/>
                </a:cubicBezTo>
                <a:cubicBezTo>
                  <a:pt x="8178800" y="4589668"/>
                  <a:pt x="10498667" y="2911152"/>
                  <a:pt x="11557000" y="2870935"/>
                </a:cubicBezTo>
                <a:cubicBezTo>
                  <a:pt x="11755437" y="2863395"/>
                  <a:pt x="11931104" y="2885210"/>
                  <a:pt x="12088270" y="2930878"/>
                </a:cubicBezTo>
                <a:lnTo>
                  <a:pt x="12192000" y="2967533"/>
                </a:lnTo>
                <a:lnTo>
                  <a:pt x="12192000" y="5741135"/>
                </a:lnTo>
                <a:lnTo>
                  <a:pt x="0" y="5741135"/>
                </a:lnTo>
                <a:lnTo>
                  <a:pt x="0" y="3395"/>
                </a:lnTo>
                <a:close/>
              </a:path>
            </a:pathLst>
          </a:custGeom>
          <a:gradFill flip="none" rotWithShape="1">
            <a:gsLst>
              <a:gs pos="52000">
                <a:srgbClr val="EE644E"/>
              </a:gs>
              <a:gs pos="0">
                <a:srgbClr val="FFEEAC">
                  <a:alpha val="0"/>
                </a:srgbClr>
              </a:gs>
              <a:gs pos="100000">
                <a:srgbClr val="FFDB4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47E3FAF-B898-1441-7341-5686527DE419}"/>
              </a:ext>
            </a:extLst>
          </p:cNvPr>
          <p:cNvSpPr/>
          <p:nvPr userDrawn="1"/>
        </p:nvSpPr>
        <p:spPr>
          <a:xfrm>
            <a:off x="0" y="1487361"/>
            <a:ext cx="12192000" cy="5370639"/>
          </a:xfrm>
          <a:custGeom>
            <a:avLst/>
            <a:gdLst>
              <a:gd name="connsiteX0" fmla="*/ 0 w 12192000"/>
              <a:gd name="connsiteY0" fmla="*/ 0 h 5370639"/>
              <a:gd name="connsiteX1" fmla="*/ 12452 w 12192000"/>
              <a:gd name="connsiteY1" fmla="*/ 7667 h 5370639"/>
              <a:gd name="connsiteX2" fmla="*/ 635000 w 12192000"/>
              <a:gd name="connsiteY2" fmla="*/ 658939 h 5370639"/>
              <a:gd name="connsiteX3" fmla="*/ 1968500 w 12192000"/>
              <a:gd name="connsiteY3" fmla="*/ 2932239 h 5370639"/>
              <a:gd name="connsiteX4" fmla="*/ 4406900 w 12192000"/>
              <a:gd name="connsiteY4" fmla="*/ 3287839 h 5370639"/>
              <a:gd name="connsiteX5" fmla="*/ 6972300 w 12192000"/>
              <a:gd name="connsiteY5" fmla="*/ 4900739 h 5370639"/>
              <a:gd name="connsiteX6" fmla="*/ 10655300 w 12192000"/>
              <a:gd name="connsiteY6" fmla="*/ 3300539 h 5370639"/>
              <a:gd name="connsiteX7" fmla="*/ 12018963 w 12192000"/>
              <a:gd name="connsiteY7" fmla="*/ 3373564 h 5370639"/>
              <a:gd name="connsiteX8" fmla="*/ 12192000 w 12192000"/>
              <a:gd name="connsiteY8" fmla="*/ 3434563 h 5370639"/>
              <a:gd name="connsiteX9" fmla="*/ 12192000 w 12192000"/>
              <a:gd name="connsiteY9" fmla="*/ 5370639 h 5370639"/>
              <a:gd name="connsiteX10" fmla="*/ 0 w 12192000"/>
              <a:gd name="connsiteY10" fmla="*/ 5370639 h 5370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370639">
                <a:moveTo>
                  <a:pt x="0" y="0"/>
                </a:moveTo>
                <a:lnTo>
                  <a:pt x="12452" y="7667"/>
                </a:lnTo>
                <a:cubicBezTo>
                  <a:pt x="181571" y="117601"/>
                  <a:pt x="369888" y="281114"/>
                  <a:pt x="635000" y="658939"/>
                </a:cubicBezTo>
                <a:cubicBezTo>
                  <a:pt x="988483" y="1162706"/>
                  <a:pt x="1339850" y="2494089"/>
                  <a:pt x="1968500" y="2932239"/>
                </a:cubicBezTo>
                <a:cubicBezTo>
                  <a:pt x="2597150" y="3370389"/>
                  <a:pt x="3572933" y="2959756"/>
                  <a:pt x="4406900" y="3287839"/>
                </a:cubicBezTo>
                <a:cubicBezTo>
                  <a:pt x="5240867" y="3615922"/>
                  <a:pt x="5930900" y="4898622"/>
                  <a:pt x="6972300" y="4900739"/>
                </a:cubicBezTo>
                <a:cubicBezTo>
                  <a:pt x="8013700" y="4902856"/>
                  <a:pt x="9662583" y="3469872"/>
                  <a:pt x="10655300" y="3300539"/>
                </a:cubicBezTo>
                <a:cubicBezTo>
                  <a:pt x="11151659" y="3215873"/>
                  <a:pt x="11623146" y="3258206"/>
                  <a:pt x="12018963" y="3373564"/>
                </a:cubicBezTo>
                <a:lnTo>
                  <a:pt x="12192000" y="3434563"/>
                </a:lnTo>
                <a:lnTo>
                  <a:pt x="12192000" y="5370639"/>
                </a:lnTo>
                <a:lnTo>
                  <a:pt x="0" y="5370639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8B66D2F-7CB0-CF02-53FF-8D14FC519EF1}"/>
              </a:ext>
            </a:extLst>
          </p:cNvPr>
          <p:cNvSpPr/>
          <p:nvPr userDrawn="1"/>
        </p:nvSpPr>
        <p:spPr>
          <a:xfrm>
            <a:off x="0" y="1506894"/>
            <a:ext cx="12192000" cy="4961078"/>
          </a:xfrm>
          <a:custGeom>
            <a:avLst/>
            <a:gdLst>
              <a:gd name="connsiteX0" fmla="*/ 45638 w 12192000"/>
              <a:gd name="connsiteY0" fmla="*/ 0 h 4961078"/>
              <a:gd name="connsiteX1" fmla="*/ 508000 w 12192000"/>
              <a:gd name="connsiteY1" fmla="*/ 254735 h 4961078"/>
              <a:gd name="connsiteX2" fmla="*/ 2476500 w 12192000"/>
              <a:gd name="connsiteY2" fmla="*/ 2769335 h 4961078"/>
              <a:gd name="connsiteX3" fmla="*/ 5003801 w 12192000"/>
              <a:gd name="connsiteY3" fmla="*/ 3302735 h 4961078"/>
              <a:gd name="connsiteX4" fmla="*/ 7086600 w 12192000"/>
              <a:gd name="connsiteY4" fmla="*/ 4661635 h 4961078"/>
              <a:gd name="connsiteX5" fmla="*/ 11557000 w 12192000"/>
              <a:gd name="connsiteY5" fmla="*/ 2870935 h 4961078"/>
              <a:gd name="connsiteX6" fmla="*/ 12088270 w 12192000"/>
              <a:gd name="connsiteY6" fmla="*/ 2930878 h 4961078"/>
              <a:gd name="connsiteX7" fmla="*/ 12192000 w 12192000"/>
              <a:gd name="connsiteY7" fmla="*/ 2967533 h 4961078"/>
              <a:gd name="connsiteX8" fmla="*/ 12192000 w 12192000"/>
              <a:gd name="connsiteY8" fmla="*/ 3494900 h 4961078"/>
              <a:gd name="connsiteX9" fmla="*/ 12018963 w 12192000"/>
              <a:gd name="connsiteY9" fmla="*/ 3433901 h 4961078"/>
              <a:gd name="connsiteX10" fmla="*/ 10655300 w 12192000"/>
              <a:gd name="connsiteY10" fmla="*/ 3360876 h 4961078"/>
              <a:gd name="connsiteX11" fmla="*/ 6972300 w 12192000"/>
              <a:gd name="connsiteY11" fmla="*/ 4961076 h 4961078"/>
              <a:gd name="connsiteX12" fmla="*/ 4406900 w 12192000"/>
              <a:gd name="connsiteY12" fmla="*/ 3348176 h 4961078"/>
              <a:gd name="connsiteX13" fmla="*/ 1968500 w 12192000"/>
              <a:gd name="connsiteY13" fmla="*/ 2992576 h 4961078"/>
              <a:gd name="connsiteX14" fmla="*/ 635000 w 12192000"/>
              <a:gd name="connsiteY14" fmla="*/ 719276 h 4961078"/>
              <a:gd name="connsiteX15" fmla="*/ 12452 w 12192000"/>
              <a:gd name="connsiteY15" fmla="*/ 68004 h 4961078"/>
              <a:gd name="connsiteX16" fmla="*/ 0 w 12192000"/>
              <a:gd name="connsiteY16" fmla="*/ 60337 h 4961078"/>
              <a:gd name="connsiteX17" fmla="*/ 0 w 12192000"/>
              <a:gd name="connsiteY17" fmla="*/ 3395 h 4961078"/>
              <a:gd name="connsiteX18" fmla="*/ 45638 w 12192000"/>
              <a:gd name="connsiteY18" fmla="*/ 0 h 496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4961078">
                <a:moveTo>
                  <a:pt x="45638" y="0"/>
                </a:moveTo>
                <a:cubicBezTo>
                  <a:pt x="160156" y="971"/>
                  <a:pt x="306123" y="68601"/>
                  <a:pt x="508000" y="254735"/>
                </a:cubicBezTo>
                <a:cubicBezTo>
                  <a:pt x="969433" y="680185"/>
                  <a:pt x="1727200" y="2261335"/>
                  <a:pt x="2476500" y="2769335"/>
                </a:cubicBezTo>
                <a:cubicBezTo>
                  <a:pt x="3225800" y="3277335"/>
                  <a:pt x="4235451" y="2987352"/>
                  <a:pt x="5003801" y="3302735"/>
                </a:cubicBezTo>
                <a:cubicBezTo>
                  <a:pt x="5772150" y="3618118"/>
                  <a:pt x="5994400" y="4733602"/>
                  <a:pt x="7086600" y="4661635"/>
                </a:cubicBezTo>
                <a:cubicBezTo>
                  <a:pt x="8178800" y="4589668"/>
                  <a:pt x="10498667" y="2911152"/>
                  <a:pt x="11557000" y="2870935"/>
                </a:cubicBezTo>
                <a:cubicBezTo>
                  <a:pt x="11755437" y="2863395"/>
                  <a:pt x="11931104" y="2885210"/>
                  <a:pt x="12088270" y="2930878"/>
                </a:cubicBezTo>
                <a:lnTo>
                  <a:pt x="12192000" y="2967533"/>
                </a:lnTo>
                <a:lnTo>
                  <a:pt x="12192000" y="3494900"/>
                </a:lnTo>
                <a:lnTo>
                  <a:pt x="12018963" y="3433901"/>
                </a:lnTo>
                <a:cubicBezTo>
                  <a:pt x="11623146" y="3318543"/>
                  <a:pt x="11151659" y="3276210"/>
                  <a:pt x="10655300" y="3360876"/>
                </a:cubicBezTo>
                <a:cubicBezTo>
                  <a:pt x="9662583" y="3530209"/>
                  <a:pt x="8013700" y="4963193"/>
                  <a:pt x="6972300" y="4961076"/>
                </a:cubicBezTo>
                <a:cubicBezTo>
                  <a:pt x="5930900" y="4958959"/>
                  <a:pt x="5240867" y="3676259"/>
                  <a:pt x="4406900" y="3348176"/>
                </a:cubicBezTo>
                <a:cubicBezTo>
                  <a:pt x="3572933" y="3020093"/>
                  <a:pt x="2597150" y="3430726"/>
                  <a:pt x="1968500" y="2992576"/>
                </a:cubicBezTo>
                <a:cubicBezTo>
                  <a:pt x="1339850" y="2554426"/>
                  <a:pt x="988483" y="1223043"/>
                  <a:pt x="635000" y="719276"/>
                </a:cubicBezTo>
                <a:cubicBezTo>
                  <a:pt x="369888" y="341451"/>
                  <a:pt x="181571" y="177938"/>
                  <a:pt x="12452" y="68004"/>
                </a:cubicBezTo>
                <a:lnTo>
                  <a:pt x="0" y="60337"/>
                </a:lnTo>
                <a:lnTo>
                  <a:pt x="0" y="3395"/>
                </a:lnTo>
                <a:lnTo>
                  <a:pt x="45638" y="0"/>
                </a:lnTo>
                <a:close/>
              </a:path>
            </a:pathLst>
          </a:custGeom>
          <a:gradFill flip="none" rotWithShape="1">
            <a:gsLst>
              <a:gs pos="68000">
                <a:srgbClr val="FFFF00"/>
              </a:gs>
              <a:gs pos="32000">
                <a:srgbClr val="FFEEAC"/>
              </a:gs>
              <a:gs pos="0">
                <a:srgbClr val="E73215">
                  <a:alpha val="0"/>
                </a:srgbClr>
              </a:gs>
              <a:gs pos="100000">
                <a:srgbClr val="E73215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2B11614-14B5-DC3F-AADA-32EEE4893471}"/>
              </a:ext>
            </a:extLst>
          </p:cNvPr>
          <p:cNvGrpSpPr/>
          <p:nvPr userDrawn="1"/>
        </p:nvGrpSpPr>
        <p:grpSpPr>
          <a:xfrm>
            <a:off x="10544949" y="5358706"/>
            <a:ext cx="1091726" cy="1095183"/>
            <a:chOff x="1535553" y="712019"/>
            <a:chExt cx="1091726" cy="1095183"/>
          </a:xfrm>
          <a:gradFill>
            <a:gsLst>
              <a:gs pos="100000">
                <a:srgbClr val="FDEAAE">
                  <a:alpha val="28000"/>
                </a:srgbClr>
              </a:gs>
              <a:gs pos="0">
                <a:srgbClr val="E73215"/>
              </a:gs>
            </a:gsLst>
            <a:lin ang="16200000" scaled="1"/>
          </a:gra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4955ECD-D15B-E26C-C72C-7E3EEECEF49A}"/>
                </a:ext>
              </a:extLst>
            </p:cNvPr>
            <p:cNvSpPr/>
            <p:nvPr/>
          </p:nvSpPr>
          <p:spPr>
            <a:xfrm>
              <a:off x="1535553" y="712019"/>
              <a:ext cx="571724" cy="694349"/>
            </a:xfrm>
            <a:custGeom>
              <a:avLst/>
              <a:gdLst>
                <a:gd name="connsiteX0" fmla="*/ 446032 w 830766"/>
                <a:gd name="connsiteY0" fmla="*/ 15167 h 1008951"/>
                <a:gd name="connsiteX1" fmla="*/ 502887 w 830766"/>
                <a:gd name="connsiteY1" fmla="*/ -159 h 1008951"/>
                <a:gd name="connsiteX2" fmla="*/ 655965 w 830766"/>
                <a:gd name="connsiteY2" fmla="*/ 121778 h 1008951"/>
                <a:gd name="connsiteX3" fmla="*/ 709934 w 830766"/>
                <a:gd name="connsiteY3" fmla="*/ 182184 h 1008951"/>
                <a:gd name="connsiteX4" fmla="*/ 751234 w 830766"/>
                <a:gd name="connsiteY4" fmla="*/ 259184 h 1008951"/>
                <a:gd name="connsiteX5" fmla="*/ 788638 w 830766"/>
                <a:gd name="connsiteY5" fmla="*/ 350759 h 1008951"/>
                <a:gd name="connsiteX6" fmla="*/ 813256 w 830766"/>
                <a:gd name="connsiteY6" fmla="*/ 519999 h 1008951"/>
                <a:gd name="connsiteX7" fmla="*/ 823963 w 830766"/>
                <a:gd name="connsiteY7" fmla="*/ 620261 h 1008951"/>
                <a:gd name="connsiteX8" fmla="*/ 829735 w 830766"/>
                <a:gd name="connsiteY8" fmla="*/ 689094 h 1008951"/>
                <a:gd name="connsiteX9" fmla="*/ 824771 w 830766"/>
                <a:gd name="connsiteY9" fmla="*/ 798822 h 1008951"/>
                <a:gd name="connsiteX10" fmla="*/ 810226 w 830766"/>
                <a:gd name="connsiteY10" fmla="*/ 901307 h 1008951"/>
                <a:gd name="connsiteX11" fmla="*/ 781451 w 830766"/>
                <a:gd name="connsiteY11" fmla="*/ 964772 h 1008951"/>
                <a:gd name="connsiteX12" fmla="*/ 685056 w 830766"/>
                <a:gd name="connsiteY12" fmla="*/ 1008352 h 1008951"/>
                <a:gd name="connsiteX13" fmla="*/ 552586 w 830766"/>
                <a:gd name="connsiteY13" fmla="*/ 978077 h 1008951"/>
                <a:gd name="connsiteX14" fmla="*/ 506120 w 830766"/>
                <a:gd name="connsiteY14" fmla="*/ 981078 h 1008951"/>
                <a:gd name="connsiteX15" fmla="*/ 425945 w 830766"/>
                <a:gd name="connsiteY15" fmla="*/ 974556 h 1008951"/>
                <a:gd name="connsiteX16" fmla="*/ 336736 w 830766"/>
                <a:gd name="connsiteY16" fmla="*/ 936171 h 1008951"/>
                <a:gd name="connsiteX17" fmla="*/ 255378 w 830766"/>
                <a:gd name="connsiteY17" fmla="*/ 895275 h 1008951"/>
                <a:gd name="connsiteX18" fmla="*/ 148449 w 830766"/>
                <a:gd name="connsiteY18" fmla="*/ 841306 h 1008951"/>
                <a:gd name="connsiteX19" fmla="*/ 134942 w 830766"/>
                <a:gd name="connsiteY19" fmla="*/ 809126 h 1008951"/>
                <a:gd name="connsiteX20" fmla="*/ 113844 w 830766"/>
                <a:gd name="connsiteY20" fmla="*/ 775820 h 1008951"/>
                <a:gd name="connsiteX21" fmla="*/ 104638 w 830766"/>
                <a:gd name="connsiteY21" fmla="*/ 778360 h 1008951"/>
                <a:gd name="connsiteX22" fmla="*/ 105071 w 830766"/>
                <a:gd name="connsiteY22" fmla="*/ 816052 h 1008951"/>
                <a:gd name="connsiteX23" fmla="*/ 69283 w 830766"/>
                <a:gd name="connsiteY23" fmla="*/ 837265 h 1008951"/>
                <a:gd name="connsiteX24" fmla="*/ 19816 w 830766"/>
                <a:gd name="connsiteY24" fmla="*/ 788317 h 1008951"/>
                <a:gd name="connsiteX25" fmla="*/ 13092 w 830766"/>
                <a:gd name="connsiteY25" fmla="*/ 722024 h 1008951"/>
                <a:gd name="connsiteX26" fmla="*/ 191 w 830766"/>
                <a:gd name="connsiteY26" fmla="*/ 675270 h 1008951"/>
                <a:gd name="connsiteX27" fmla="*/ 7521 w 830766"/>
                <a:gd name="connsiteY27" fmla="*/ 579365 h 1008951"/>
                <a:gd name="connsiteX28" fmla="*/ 26281 w 830766"/>
                <a:gd name="connsiteY28" fmla="*/ 478266 h 1008951"/>
                <a:gd name="connsiteX29" fmla="*/ 39355 w 830766"/>
                <a:gd name="connsiteY29" fmla="*/ 400890 h 1008951"/>
                <a:gd name="connsiteX30" fmla="*/ 58951 w 830766"/>
                <a:gd name="connsiteY30" fmla="*/ 345709 h 1008951"/>
                <a:gd name="connsiteX31" fmla="*/ 79616 w 830766"/>
                <a:gd name="connsiteY31" fmla="*/ 304784 h 1008951"/>
                <a:gd name="connsiteX32" fmla="*/ 117337 w 830766"/>
                <a:gd name="connsiteY32" fmla="*/ 337859 h 1008951"/>
                <a:gd name="connsiteX33" fmla="*/ 106225 w 830766"/>
                <a:gd name="connsiteY33" fmla="*/ 288160 h 1008951"/>
                <a:gd name="connsiteX34" fmla="*/ 144639 w 830766"/>
                <a:gd name="connsiteY34" fmla="*/ 261378 h 1008951"/>
                <a:gd name="connsiteX35" fmla="*/ 167526 w 830766"/>
                <a:gd name="connsiteY35" fmla="*/ 223281 h 1008951"/>
                <a:gd name="connsiteX36" fmla="*/ 223833 w 830766"/>
                <a:gd name="connsiteY36" fmla="*/ 176008 h 1008951"/>
                <a:gd name="connsiteX37" fmla="*/ 278033 w 830766"/>
                <a:gd name="connsiteY37" fmla="*/ 114823 h 1008951"/>
                <a:gd name="connsiteX38" fmla="*/ 351340 w 830766"/>
                <a:gd name="connsiteY38" fmla="*/ 60507 h 1008951"/>
                <a:gd name="connsiteX39" fmla="*/ 446032 w 830766"/>
                <a:gd name="connsiteY39" fmla="*/ 15167 h 1008951"/>
                <a:gd name="connsiteX40" fmla="*/ 435007 w 830766"/>
                <a:gd name="connsiteY40" fmla="*/ 58746 h 1008951"/>
                <a:gd name="connsiteX41" fmla="*/ 362134 w 830766"/>
                <a:gd name="connsiteY41" fmla="*/ 93091 h 1008951"/>
                <a:gd name="connsiteX42" fmla="*/ 339853 w 830766"/>
                <a:gd name="connsiteY42" fmla="*/ 114765 h 1008951"/>
                <a:gd name="connsiteX43" fmla="*/ 387675 w 830766"/>
                <a:gd name="connsiteY43" fmla="*/ 129282 h 1008951"/>
                <a:gd name="connsiteX44" fmla="*/ 418816 w 830766"/>
                <a:gd name="connsiteY44" fmla="*/ 166974 h 1008951"/>
                <a:gd name="connsiteX45" fmla="*/ 439423 w 830766"/>
                <a:gd name="connsiteY45" fmla="*/ 166310 h 1008951"/>
                <a:gd name="connsiteX46" fmla="*/ 453853 w 830766"/>
                <a:gd name="connsiteY46" fmla="*/ 154737 h 1008951"/>
                <a:gd name="connsiteX47" fmla="*/ 562167 w 830766"/>
                <a:gd name="connsiteY47" fmla="*/ 158143 h 1008951"/>
                <a:gd name="connsiteX48" fmla="*/ 598099 w 830766"/>
                <a:gd name="connsiteY48" fmla="*/ 168763 h 1008951"/>
                <a:gd name="connsiteX49" fmla="*/ 524908 w 830766"/>
                <a:gd name="connsiteY49" fmla="*/ 234883 h 1008951"/>
                <a:gd name="connsiteX50" fmla="*/ 586613 w 830766"/>
                <a:gd name="connsiteY50" fmla="*/ 268102 h 1008951"/>
                <a:gd name="connsiteX51" fmla="*/ 635936 w 830766"/>
                <a:gd name="connsiteY51" fmla="*/ 330124 h 1008951"/>
                <a:gd name="connsiteX52" fmla="*/ 592442 w 830766"/>
                <a:gd name="connsiteY52" fmla="*/ 383026 h 1008951"/>
                <a:gd name="connsiteX53" fmla="*/ 514316 w 830766"/>
                <a:gd name="connsiteY53" fmla="*/ 282273 h 1008951"/>
                <a:gd name="connsiteX54" fmla="*/ 479654 w 830766"/>
                <a:gd name="connsiteY54" fmla="*/ 259819 h 1008951"/>
                <a:gd name="connsiteX55" fmla="*/ 453016 w 830766"/>
                <a:gd name="connsiteY55" fmla="*/ 265591 h 1008951"/>
                <a:gd name="connsiteX56" fmla="*/ 471054 w 830766"/>
                <a:gd name="connsiteY56" fmla="*/ 296905 h 1008951"/>
                <a:gd name="connsiteX57" fmla="*/ 555529 w 830766"/>
                <a:gd name="connsiteY57" fmla="*/ 356849 h 1008951"/>
                <a:gd name="connsiteX58" fmla="*/ 569816 w 830766"/>
                <a:gd name="connsiteY58" fmla="*/ 394599 h 1008951"/>
                <a:gd name="connsiteX59" fmla="*/ 560407 w 830766"/>
                <a:gd name="connsiteY59" fmla="*/ 493880 h 1008951"/>
                <a:gd name="connsiteX60" fmla="*/ 547881 w 830766"/>
                <a:gd name="connsiteY60" fmla="*/ 558615 h 1008951"/>
                <a:gd name="connsiteX61" fmla="*/ 580061 w 830766"/>
                <a:gd name="connsiteY61" fmla="*/ 662340 h 1008951"/>
                <a:gd name="connsiteX62" fmla="*/ 606094 w 830766"/>
                <a:gd name="connsiteY62" fmla="*/ 715732 h 1008951"/>
                <a:gd name="connsiteX63" fmla="*/ 621996 w 830766"/>
                <a:gd name="connsiteY63" fmla="*/ 743814 h 1008951"/>
                <a:gd name="connsiteX64" fmla="*/ 648346 w 830766"/>
                <a:gd name="connsiteY64" fmla="*/ 769298 h 1008951"/>
                <a:gd name="connsiteX65" fmla="*/ 688982 w 830766"/>
                <a:gd name="connsiteY65" fmla="*/ 696655 h 1008951"/>
                <a:gd name="connsiteX66" fmla="*/ 693830 w 830766"/>
                <a:gd name="connsiteY66" fmla="*/ 540779 h 1008951"/>
                <a:gd name="connsiteX67" fmla="*/ 693368 w 830766"/>
                <a:gd name="connsiteY67" fmla="*/ 464442 h 1008951"/>
                <a:gd name="connsiteX68" fmla="*/ 681709 w 830766"/>
                <a:gd name="connsiteY68" fmla="*/ 337079 h 1008951"/>
                <a:gd name="connsiteX69" fmla="*/ 658707 w 830766"/>
                <a:gd name="connsiteY69" fmla="*/ 256240 h 1008951"/>
                <a:gd name="connsiteX70" fmla="*/ 619658 w 830766"/>
                <a:gd name="connsiteY70" fmla="*/ 183223 h 1008951"/>
                <a:gd name="connsiteX71" fmla="*/ 536799 w 830766"/>
                <a:gd name="connsiteY71" fmla="*/ 75659 h 1008951"/>
                <a:gd name="connsiteX72" fmla="*/ 500492 w 830766"/>
                <a:gd name="connsiteY72" fmla="*/ 58054 h 1008951"/>
                <a:gd name="connsiteX73" fmla="*/ 435007 w 830766"/>
                <a:gd name="connsiteY73" fmla="*/ 58746 h 1008951"/>
                <a:gd name="connsiteX74" fmla="*/ 279996 w 830766"/>
                <a:gd name="connsiteY74" fmla="*/ 168619 h 1008951"/>
                <a:gd name="connsiteX75" fmla="*/ 202072 w 830766"/>
                <a:gd name="connsiteY75" fmla="*/ 240886 h 1008951"/>
                <a:gd name="connsiteX76" fmla="*/ 167526 w 830766"/>
                <a:gd name="connsiteY76" fmla="*/ 300859 h 1008951"/>
                <a:gd name="connsiteX77" fmla="*/ 261554 w 830766"/>
                <a:gd name="connsiteY77" fmla="*/ 254047 h 1008951"/>
                <a:gd name="connsiteX78" fmla="*/ 324990 w 830766"/>
                <a:gd name="connsiteY78" fmla="*/ 230670 h 1008951"/>
                <a:gd name="connsiteX79" fmla="*/ 351138 w 830766"/>
                <a:gd name="connsiteY79" fmla="*/ 186195 h 1008951"/>
                <a:gd name="connsiteX80" fmla="*/ 279996 w 830766"/>
                <a:gd name="connsiteY80" fmla="*/ 168619 h 1008951"/>
                <a:gd name="connsiteX81" fmla="*/ 277774 w 830766"/>
                <a:gd name="connsiteY81" fmla="*/ 325160 h 1008951"/>
                <a:gd name="connsiteX82" fmla="*/ 201235 w 830766"/>
                <a:gd name="connsiteY82" fmla="*/ 358523 h 1008951"/>
                <a:gd name="connsiteX83" fmla="*/ 154336 w 830766"/>
                <a:gd name="connsiteY83" fmla="*/ 424066 h 1008951"/>
                <a:gd name="connsiteX84" fmla="*/ 123455 w 830766"/>
                <a:gd name="connsiteY84" fmla="*/ 531312 h 1008951"/>
                <a:gd name="connsiteX85" fmla="*/ 100107 w 830766"/>
                <a:gd name="connsiteY85" fmla="*/ 688632 h 1008951"/>
                <a:gd name="connsiteX86" fmla="*/ 122993 w 830766"/>
                <a:gd name="connsiteY86" fmla="*/ 712125 h 1008951"/>
                <a:gd name="connsiteX87" fmla="*/ 172403 w 830766"/>
                <a:gd name="connsiteY87" fmla="*/ 674173 h 1008951"/>
                <a:gd name="connsiteX88" fmla="*/ 220658 w 830766"/>
                <a:gd name="connsiteY88" fmla="*/ 661128 h 1008951"/>
                <a:gd name="connsiteX89" fmla="*/ 273242 w 830766"/>
                <a:gd name="connsiteY89" fmla="*/ 623753 h 1008951"/>
                <a:gd name="connsiteX90" fmla="*/ 187237 w 830766"/>
                <a:gd name="connsiteY90" fmla="*/ 606783 h 1008951"/>
                <a:gd name="connsiteX91" fmla="*/ 163860 w 830766"/>
                <a:gd name="connsiteY91" fmla="*/ 545165 h 1008951"/>
                <a:gd name="connsiteX92" fmla="*/ 212202 w 830766"/>
                <a:gd name="connsiteY92" fmla="*/ 447125 h 1008951"/>
                <a:gd name="connsiteX93" fmla="*/ 251164 w 830766"/>
                <a:gd name="connsiteY93" fmla="*/ 400054 h 1008951"/>
                <a:gd name="connsiteX94" fmla="*/ 272088 w 830766"/>
                <a:gd name="connsiteY94" fmla="*/ 374569 h 1008951"/>
                <a:gd name="connsiteX95" fmla="*/ 379537 w 830766"/>
                <a:gd name="connsiteY95" fmla="*/ 307728 h 1008951"/>
                <a:gd name="connsiteX96" fmla="*/ 376073 w 830766"/>
                <a:gd name="connsiteY96" fmla="*/ 289603 h 1008951"/>
                <a:gd name="connsiteX97" fmla="*/ 277774 w 830766"/>
                <a:gd name="connsiteY97" fmla="*/ 325160 h 1008951"/>
                <a:gd name="connsiteX98" fmla="*/ 348973 w 830766"/>
                <a:gd name="connsiteY98" fmla="*/ 413474 h 1008951"/>
                <a:gd name="connsiteX99" fmla="*/ 380200 w 830766"/>
                <a:gd name="connsiteY99" fmla="*/ 460055 h 1008951"/>
                <a:gd name="connsiteX100" fmla="*/ 361210 w 830766"/>
                <a:gd name="connsiteY100" fmla="*/ 502942 h 1008951"/>
                <a:gd name="connsiteX101" fmla="*/ 338266 w 830766"/>
                <a:gd name="connsiteY101" fmla="*/ 560433 h 1008951"/>
                <a:gd name="connsiteX102" fmla="*/ 384414 w 830766"/>
                <a:gd name="connsiteY102" fmla="*/ 515468 h 1008951"/>
                <a:gd name="connsiteX103" fmla="*/ 417402 w 830766"/>
                <a:gd name="connsiteY103" fmla="*/ 469781 h 1008951"/>
                <a:gd name="connsiteX104" fmla="*/ 405511 w 830766"/>
                <a:gd name="connsiteY104" fmla="*/ 407990 h 1008951"/>
                <a:gd name="connsiteX105" fmla="*/ 390590 w 830766"/>
                <a:gd name="connsiteY105" fmla="*/ 382968 h 1008951"/>
                <a:gd name="connsiteX106" fmla="*/ 348973 w 830766"/>
                <a:gd name="connsiteY106" fmla="*/ 413474 h 1008951"/>
                <a:gd name="connsiteX107" fmla="*/ 275349 w 830766"/>
                <a:gd name="connsiteY107" fmla="*/ 488050 h 1008951"/>
                <a:gd name="connsiteX108" fmla="*/ 298524 w 830766"/>
                <a:gd name="connsiteY108" fmla="*/ 459795 h 1008951"/>
                <a:gd name="connsiteX109" fmla="*/ 275349 w 830766"/>
                <a:gd name="connsiteY109" fmla="*/ 488050 h 1008951"/>
                <a:gd name="connsiteX110" fmla="*/ 434401 w 830766"/>
                <a:gd name="connsiteY110" fmla="*/ 658357 h 1008951"/>
                <a:gd name="connsiteX111" fmla="*/ 417892 w 830766"/>
                <a:gd name="connsiteY111" fmla="*/ 684592 h 1008951"/>
                <a:gd name="connsiteX112" fmla="*/ 460895 w 830766"/>
                <a:gd name="connsiteY112" fmla="*/ 651546 h 1008951"/>
                <a:gd name="connsiteX113" fmla="*/ 434401 w 830766"/>
                <a:gd name="connsiteY113" fmla="*/ 658357 h 1008951"/>
                <a:gd name="connsiteX114" fmla="*/ 447417 w 830766"/>
                <a:gd name="connsiteY114" fmla="*/ 780438 h 1008951"/>
                <a:gd name="connsiteX115" fmla="*/ 320487 w 830766"/>
                <a:gd name="connsiteY115" fmla="*/ 806442 h 1008951"/>
                <a:gd name="connsiteX116" fmla="*/ 283603 w 830766"/>
                <a:gd name="connsiteY116" fmla="*/ 807856 h 1008951"/>
                <a:gd name="connsiteX117" fmla="*/ 224150 w 830766"/>
                <a:gd name="connsiteY117" fmla="*/ 817640 h 1008951"/>
                <a:gd name="connsiteX118" fmla="*/ 269779 w 830766"/>
                <a:gd name="connsiteY118" fmla="*/ 847366 h 1008951"/>
                <a:gd name="connsiteX119" fmla="*/ 365799 w 830766"/>
                <a:gd name="connsiteY119" fmla="*/ 864856 h 1008951"/>
                <a:gd name="connsiteX120" fmla="*/ 420461 w 830766"/>
                <a:gd name="connsiteY120" fmla="*/ 863442 h 1008951"/>
                <a:gd name="connsiteX121" fmla="*/ 496769 w 830766"/>
                <a:gd name="connsiteY121" fmla="*/ 846789 h 1008951"/>
                <a:gd name="connsiteX122" fmla="*/ 544764 w 830766"/>
                <a:gd name="connsiteY122" fmla="*/ 823066 h 1008951"/>
                <a:gd name="connsiteX123" fmla="*/ 515817 w 830766"/>
                <a:gd name="connsiteY123" fmla="*/ 750481 h 1008951"/>
                <a:gd name="connsiteX124" fmla="*/ 447417 w 830766"/>
                <a:gd name="connsiteY124" fmla="*/ 780438 h 10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830766" h="1008951">
                  <a:moveTo>
                    <a:pt x="446032" y="15167"/>
                  </a:moveTo>
                  <a:cubicBezTo>
                    <a:pt x="466177" y="13954"/>
                    <a:pt x="482512" y="-880"/>
                    <a:pt x="502887" y="-159"/>
                  </a:cubicBezTo>
                  <a:cubicBezTo>
                    <a:pt x="562831" y="26018"/>
                    <a:pt x="625603" y="60795"/>
                    <a:pt x="655965" y="121778"/>
                  </a:cubicBezTo>
                  <a:cubicBezTo>
                    <a:pt x="668490" y="146252"/>
                    <a:pt x="691117" y="162905"/>
                    <a:pt x="709934" y="182184"/>
                  </a:cubicBezTo>
                  <a:cubicBezTo>
                    <a:pt x="727799" y="205474"/>
                    <a:pt x="735736" y="234422"/>
                    <a:pt x="751234" y="259184"/>
                  </a:cubicBezTo>
                  <a:cubicBezTo>
                    <a:pt x="769243" y="287150"/>
                    <a:pt x="779951" y="318868"/>
                    <a:pt x="788638" y="350759"/>
                  </a:cubicBezTo>
                  <a:cubicBezTo>
                    <a:pt x="796776" y="407153"/>
                    <a:pt x="798537" y="464644"/>
                    <a:pt x="813256" y="519999"/>
                  </a:cubicBezTo>
                  <a:cubicBezTo>
                    <a:pt x="818422" y="553218"/>
                    <a:pt x="826590" y="586350"/>
                    <a:pt x="823963" y="620261"/>
                  </a:cubicBezTo>
                  <a:cubicBezTo>
                    <a:pt x="821828" y="643465"/>
                    <a:pt x="828264" y="666092"/>
                    <a:pt x="829735" y="689094"/>
                  </a:cubicBezTo>
                  <a:cubicBezTo>
                    <a:pt x="832997" y="725776"/>
                    <a:pt x="825868" y="762227"/>
                    <a:pt x="824771" y="798822"/>
                  </a:cubicBezTo>
                  <a:cubicBezTo>
                    <a:pt x="822636" y="833167"/>
                    <a:pt x="825955" y="869503"/>
                    <a:pt x="810226" y="901307"/>
                  </a:cubicBezTo>
                  <a:cubicBezTo>
                    <a:pt x="799230" y="921827"/>
                    <a:pt x="791841" y="944021"/>
                    <a:pt x="781451" y="964772"/>
                  </a:cubicBezTo>
                  <a:cubicBezTo>
                    <a:pt x="755159" y="988842"/>
                    <a:pt x="722662" y="1012190"/>
                    <a:pt x="685056" y="1008352"/>
                  </a:cubicBezTo>
                  <a:cubicBezTo>
                    <a:pt x="638100" y="1012363"/>
                    <a:pt x="598821" y="979173"/>
                    <a:pt x="552586" y="978077"/>
                  </a:cubicBezTo>
                  <a:cubicBezTo>
                    <a:pt x="536943" y="976374"/>
                    <a:pt x="521791" y="982406"/>
                    <a:pt x="506120" y="981078"/>
                  </a:cubicBezTo>
                  <a:cubicBezTo>
                    <a:pt x="479539" y="979895"/>
                    <a:pt x="451227" y="985061"/>
                    <a:pt x="425945" y="974556"/>
                  </a:cubicBezTo>
                  <a:cubicBezTo>
                    <a:pt x="395756" y="962809"/>
                    <a:pt x="365972" y="950053"/>
                    <a:pt x="336736" y="936171"/>
                  </a:cubicBezTo>
                  <a:cubicBezTo>
                    <a:pt x="309924" y="921914"/>
                    <a:pt x="284238" y="905203"/>
                    <a:pt x="255378" y="895275"/>
                  </a:cubicBezTo>
                  <a:cubicBezTo>
                    <a:pt x="220572" y="875794"/>
                    <a:pt x="189315" y="847424"/>
                    <a:pt x="148449" y="841306"/>
                  </a:cubicBezTo>
                  <a:cubicBezTo>
                    <a:pt x="144928" y="830252"/>
                    <a:pt x="143138" y="817957"/>
                    <a:pt x="134942" y="809126"/>
                  </a:cubicBezTo>
                  <a:cubicBezTo>
                    <a:pt x="125966" y="799313"/>
                    <a:pt x="116673" y="789414"/>
                    <a:pt x="113844" y="775820"/>
                  </a:cubicBezTo>
                  <a:cubicBezTo>
                    <a:pt x="110756" y="776657"/>
                    <a:pt x="107697" y="777494"/>
                    <a:pt x="104638" y="778360"/>
                  </a:cubicBezTo>
                  <a:cubicBezTo>
                    <a:pt x="105706" y="790626"/>
                    <a:pt x="113700" y="804970"/>
                    <a:pt x="105071" y="816052"/>
                  </a:cubicBezTo>
                  <a:cubicBezTo>
                    <a:pt x="96268" y="826673"/>
                    <a:pt x="86629" y="845144"/>
                    <a:pt x="69283" y="837265"/>
                  </a:cubicBezTo>
                  <a:cubicBezTo>
                    <a:pt x="48388" y="826442"/>
                    <a:pt x="36498" y="804191"/>
                    <a:pt x="19816" y="788317"/>
                  </a:cubicBezTo>
                  <a:cubicBezTo>
                    <a:pt x="19095" y="766181"/>
                    <a:pt x="21952" y="743064"/>
                    <a:pt x="13092" y="722024"/>
                  </a:cubicBezTo>
                  <a:cubicBezTo>
                    <a:pt x="8445" y="706526"/>
                    <a:pt x="-2320" y="692355"/>
                    <a:pt x="191" y="675270"/>
                  </a:cubicBezTo>
                  <a:cubicBezTo>
                    <a:pt x="5270" y="643523"/>
                    <a:pt x="6569" y="611430"/>
                    <a:pt x="7521" y="579365"/>
                  </a:cubicBezTo>
                  <a:cubicBezTo>
                    <a:pt x="7666" y="544733"/>
                    <a:pt x="18402" y="511629"/>
                    <a:pt x="26281" y="478266"/>
                  </a:cubicBezTo>
                  <a:cubicBezTo>
                    <a:pt x="31822" y="452667"/>
                    <a:pt x="29773" y="425624"/>
                    <a:pt x="39355" y="400890"/>
                  </a:cubicBezTo>
                  <a:cubicBezTo>
                    <a:pt x="46974" y="382881"/>
                    <a:pt x="54074" y="364670"/>
                    <a:pt x="58951" y="345709"/>
                  </a:cubicBezTo>
                  <a:cubicBezTo>
                    <a:pt x="64262" y="331509"/>
                    <a:pt x="66686" y="314453"/>
                    <a:pt x="79616" y="304784"/>
                  </a:cubicBezTo>
                  <a:cubicBezTo>
                    <a:pt x="93440" y="314308"/>
                    <a:pt x="104869" y="326747"/>
                    <a:pt x="117337" y="337859"/>
                  </a:cubicBezTo>
                  <a:cubicBezTo>
                    <a:pt x="116442" y="320686"/>
                    <a:pt x="114710" y="303428"/>
                    <a:pt x="106225" y="288160"/>
                  </a:cubicBezTo>
                  <a:cubicBezTo>
                    <a:pt x="120309" y="281263"/>
                    <a:pt x="134364" y="273499"/>
                    <a:pt x="144639" y="261378"/>
                  </a:cubicBezTo>
                  <a:cubicBezTo>
                    <a:pt x="154740" y="250266"/>
                    <a:pt x="158925" y="235345"/>
                    <a:pt x="167526" y="223281"/>
                  </a:cubicBezTo>
                  <a:cubicBezTo>
                    <a:pt x="184496" y="205445"/>
                    <a:pt x="205766" y="192574"/>
                    <a:pt x="223833" y="176008"/>
                  </a:cubicBezTo>
                  <a:cubicBezTo>
                    <a:pt x="244382" y="157796"/>
                    <a:pt x="255955" y="131504"/>
                    <a:pt x="278033" y="114823"/>
                  </a:cubicBezTo>
                  <a:cubicBezTo>
                    <a:pt x="301843" y="95948"/>
                    <a:pt x="324615" y="75255"/>
                    <a:pt x="351340" y="60507"/>
                  </a:cubicBezTo>
                  <a:cubicBezTo>
                    <a:pt x="380980" y="42036"/>
                    <a:pt x="410302" y="19669"/>
                    <a:pt x="446032" y="15167"/>
                  </a:cubicBezTo>
                  <a:moveTo>
                    <a:pt x="435007" y="58746"/>
                  </a:moveTo>
                  <a:cubicBezTo>
                    <a:pt x="409119" y="66683"/>
                    <a:pt x="388253" y="85616"/>
                    <a:pt x="362134" y="93091"/>
                  </a:cubicBezTo>
                  <a:cubicBezTo>
                    <a:pt x="350301" y="95053"/>
                    <a:pt x="344471" y="105039"/>
                    <a:pt x="339853" y="114765"/>
                  </a:cubicBezTo>
                  <a:cubicBezTo>
                    <a:pt x="356102" y="118286"/>
                    <a:pt x="373534" y="119729"/>
                    <a:pt x="387675" y="129282"/>
                  </a:cubicBezTo>
                  <a:cubicBezTo>
                    <a:pt x="403116" y="136901"/>
                    <a:pt x="409234" y="153929"/>
                    <a:pt x="418816" y="166974"/>
                  </a:cubicBezTo>
                  <a:cubicBezTo>
                    <a:pt x="425598" y="165560"/>
                    <a:pt x="432554" y="165271"/>
                    <a:pt x="439423" y="166310"/>
                  </a:cubicBezTo>
                  <a:cubicBezTo>
                    <a:pt x="444156" y="162414"/>
                    <a:pt x="448254" y="157421"/>
                    <a:pt x="453853" y="154737"/>
                  </a:cubicBezTo>
                  <a:cubicBezTo>
                    <a:pt x="489958" y="154420"/>
                    <a:pt x="526005" y="161375"/>
                    <a:pt x="562167" y="158143"/>
                  </a:cubicBezTo>
                  <a:cubicBezTo>
                    <a:pt x="575588" y="154968"/>
                    <a:pt x="586410" y="164405"/>
                    <a:pt x="598099" y="168763"/>
                  </a:cubicBezTo>
                  <a:cubicBezTo>
                    <a:pt x="586035" y="201405"/>
                    <a:pt x="550190" y="214537"/>
                    <a:pt x="524908" y="234883"/>
                  </a:cubicBezTo>
                  <a:cubicBezTo>
                    <a:pt x="545601" y="245677"/>
                    <a:pt x="567564" y="254307"/>
                    <a:pt x="586613" y="268102"/>
                  </a:cubicBezTo>
                  <a:cubicBezTo>
                    <a:pt x="607623" y="284408"/>
                    <a:pt x="632241" y="301552"/>
                    <a:pt x="635936" y="330124"/>
                  </a:cubicBezTo>
                  <a:cubicBezTo>
                    <a:pt x="621188" y="347527"/>
                    <a:pt x="608171" y="366431"/>
                    <a:pt x="592442" y="383026"/>
                  </a:cubicBezTo>
                  <a:cubicBezTo>
                    <a:pt x="554000" y="361669"/>
                    <a:pt x="536712" y="317800"/>
                    <a:pt x="514316" y="282273"/>
                  </a:cubicBezTo>
                  <a:cubicBezTo>
                    <a:pt x="504330" y="272662"/>
                    <a:pt x="490448" y="268477"/>
                    <a:pt x="479654" y="259819"/>
                  </a:cubicBezTo>
                  <a:cubicBezTo>
                    <a:pt x="472988" y="261262"/>
                    <a:pt x="459654" y="264148"/>
                    <a:pt x="453016" y="265591"/>
                  </a:cubicBezTo>
                  <a:cubicBezTo>
                    <a:pt x="458326" y="276414"/>
                    <a:pt x="463608" y="287381"/>
                    <a:pt x="471054" y="296905"/>
                  </a:cubicBezTo>
                  <a:cubicBezTo>
                    <a:pt x="497866" y="318926"/>
                    <a:pt x="534663" y="327440"/>
                    <a:pt x="555529" y="356849"/>
                  </a:cubicBezTo>
                  <a:cubicBezTo>
                    <a:pt x="565977" y="366488"/>
                    <a:pt x="569036" y="381005"/>
                    <a:pt x="569816" y="394599"/>
                  </a:cubicBezTo>
                  <a:cubicBezTo>
                    <a:pt x="570479" y="427818"/>
                    <a:pt x="570220" y="461787"/>
                    <a:pt x="560407" y="493880"/>
                  </a:cubicBezTo>
                  <a:cubicBezTo>
                    <a:pt x="554404" y="515064"/>
                    <a:pt x="542715" y="535872"/>
                    <a:pt x="547881" y="558615"/>
                  </a:cubicBezTo>
                  <a:cubicBezTo>
                    <a:pt x="554144" y="594460"/>
                    <a:pt x="569152" y="627823"/>
                    <a:pt x="580061" y="662340"/>
                  </a:cubicBezTo>
                  <a:cubicBezTo>
                    <a:pt x="587825" y="680465"/>
                    <a:pt x="593279" y="700292"/>
                    <a:pt x="606094" y="715732"/>
                  </a:cubicBezTo>
                  <a:cubicBezTo>
                    <a:pt x="612962" y="724160"/>
                    <a:pt x="617291" y="734117"/>
                    <a:pt x="621996" y="743814"/>
                  </a:cubicBezTo>
                  <a:cubicBezTo>
                    <a:pt x="627393" y="755156"/>
                    <a:pt x="638129" y="762545"/>
                    <a:pt x="648346" y="769298"/>
                  </a:cubicBezTo>
                  <a:cubicBezTo>
                    <a:pt x="657350" y="742659"/>
                    <a:pt x="677582" y="721995"/>
                    <a:pt x="688982" y="696655"/>
                  </a:cubicBezTo>
                  <a:cubicBezTo>
                    <a:pt x="691637" y="644793"/>
                    <a:pt x="692185" y="592728"/>
                    <a:pt x="693830" y="540779"/>
                  </a:cubicBezTo>
                  <a:cubicBezTo>
                    <a:pt x="690655" y="515381"/>
                    <a:pt x="688404" y="489753"/>
                    <a:pt x="693368" y="464442"/>
                  </a:cubicBezTo>
                  <a:cubicBezTo>
                    <a:pt x="691925" y="421843"/>
                    <a:pt x="684277" y="379649"/>
                    <a:pt x="681709" y="337079"/>
                  </a:cubicBezTo>
                  <a:cubicBezTo>
                    <a:pt x="680987" y="308565"/>
                    <a:pt x="667798" y="282677"/>
                    <a:pt x="658707" y="256240"/>
                  </a:cubicBezTo>
                  <a:cubicBezTo>
                    <a:pt x="647999" y="230727"/>
                    <a:pt x="629788" y="209082"/>
                    <a:pt x="619658" y="183223"/>
                  </a:cubicBezTo>
                  <a:cubicBezTo>
                    <a:pt x="601736" y="140999"/>
                    <a:pt x="571749" y="104923"/>
                    <a:pt x="536799" y="75659"/>
                  </a:cubicBezTo>
                  <a:cubicBezTo>
                    <a:pt x="525861" y="68184"/>
                    <a:pt x="514663" y="57707"/>
                    <a:pt x="500492" y="58054"/>
                  </a:cubicBezTo>
                  <a:cubicBezTo>
                    <a:pt x="478702" y="59381"/>
                    <a:pt x="456508" y="53522"/>
                    <a:pt x="435007" y="58746"/>
                  </a:cubicBezTo>
                  <a:moveTo>
                    <a:pt x="279996" y="168619"/>
                  </a:moveTo>
                  <a:cubicBezTo>
                    <a:pt x="252549" y="190957"/>
                    <a:pt x="227181" y="215951"/>
                    <a:pt x="202072" y="240886"/>
                  </a:cubicBezTo>
                  <a:cubicBezTo>
                    <a:pt x="184755" y="257020"/>
                    <a:pt x="175924" y="279300"/>
                    <a:pt x="167526" y="300859"/>
                  </a:cubicBezTo>
                  <a:cubicBezTo>
                    <a:pt x="203284" y="295404"/>
                    <a:pt x="227498" y="264148"/>
                    <a:pt x="261554" y="254047"/>
                  </a:cubicBezTo>
                  <a:cubicBezTo>
                    <a:pt x="283171" y="247669"/>
                    <a:pt x="304960" y="241262"/>
                    <a:pt x="324990" y="230670"/>
                  </a:cubicBezTo>
                  <a:cubicBezTo>
                    <a:pt x="337169" y="218231"/>
                    <a:pt x="343230" y="201376"/>
                    <a:pt x="351138" y="186195"/>
                  </a:cubicBezTo>
                  <a:cubicBezTo>
                    <a:pt x="330762" y="173352"/>
                    <a:pt x="304008" y="152169"/>
                    <a:pt x="279996" y="168619"/>
                  </a:cubicBezTo>
                  <a:moveTo>
                    <a:pt x="277774" y="325160"/>
                  </a:moveTo>
                  <a:cubicBezTo>
                    <a:pt x="251222" y="333645"/>
                    <a:pt x="225882" y="345766"/>
                    <a:pt x="201235" y="358523"/>
                  </a:cubicBezTo>
                  <a:cubicBezTo>
                    <a:pt x="183457" y="378668"/>
                    <a:pt x="170383" y="402536"/>
                    <a:pt x="154336" y="424066"/>
                  </a:cubicBezTo>
                  <a:cubicBezTo>
                    <a:pt x="130180" y="454081"/>
                    <a:pt x="123195" y="493736"/>
                    <a:pt x="123455" y="531312"/>
                  </a:cubicBezTo>
                  <a:cubicBezTo>
                    <a:pt x="123167" y="584474"/>
                    <a:pt x="122301" y="639280"/>
                    <a:pt x="100107" y="688632"/>
                  </a:cubicBezTo>
                  <a:cubicBezTo>
                    <a:pt x="107784" y="696425"/>
                    <a:pt x="115374" y="704246"/>
                    <a:pt x="122993" y="712125"/>
                  </a:cubicBezTo>
                  <a:cubicBezTo>
                    <a:pt x="139300" y="699282"/>
                    <a:pt x="154134" y="684274"/>
                    <a:pt x="172403" y="674173"/>
                  </a:cubicBezTo>
                  <a:cubicBezTo>
                    <a:pt x="188334" y="669296"/>
                    <a:pt x="205131" y="667362"/>
                    <a:pt x="220658" y="661128"/>
                  </a:cubicBezTo>
                  <a:cubicBezTo>
                    <a:pt x="241698" y="654721"/>
                    <a:pt x="257946" y="638790"/>
                    <a:pt x="273242" y="623753"/>
                  </a:cubicBezTo>
                  <a:cubicBezTo>
                    <a:pt x="244266" y="621300"/>
                    <a:pt x="212115" y="624561"/>
                    <a:pt x="187237" y="606783"/>
                  </a:cubicBezTo>
                  <a:cubicBezTo>
                    <a:pt x="169430" y="591833"/>
                    <a:pt x="164091" y="567359"/>
                    <a:pt x="163860" y="545165"/>
                  </a:cubicBezTo>
                  <a:cubicBezTo>
                    <a:pt x="170469" y="508743"/>
                    <a:pt x="193414" y="478064"/>
                    <a:pt x="212202" y="447125"/>
                  </a:cubicBezTo>
                  <a:cubicBezTo>
                    <a:pt x="221986" y="428857"/>
                    <a:pt x="240803" y="417889"/>
                    <a:pt x="251164" y="400054"/>
                  </a:cubicBezTo>
                  <a:cubicBezTo>
                    <a:pt x="256676" y="390501"/>
                    <a:pt x="263314" y="381438"/>
                    <a:pt x="272088" y="374569"/>
                  </a:cubicBezTo>
                  <a:cubicBezTo>
                    <a:pt x="305191" y="348162"/>
                    <a:pt x="342479" y="327902"/>
                    <a:pt x="379537" y="307728"/>
                  </a:cubicBezTo>
                  <a:cubicBezTo>
                    <a:pt x="378440" y="301667"/>
                    <a:pt x="377257" y="295635"/>
                    <a:pt x="376073" y="289603"/>
                  </a:cubicBezTo>
                  <a:cubicBezTo>
                    <a:pt x="338930" y="287872"/>
                    <a:pt x="311137" y="314424"/>
                    <a:pt x="277774" y="325160"/>
                  </a:cubicBezTo>
                  <a:moveTo>
                    <a:pt x="348973" y="413474"/>
                  </a:moveTo>
                  <a:cubicBezTo>
                    <a:pt x="359998" y="428366"/>
                    <a:pt x="374688" y="441959"/>
                    <a:pt x="380200" y="460055"/>
                  </a:cubicBezTo>
                  <a:cubicBezTo>
                    <a:pt x="380258" y="476102"/>
                    <a:pt x="366289" y="488252"/>
                    <a:pt x="361210" y="502942"/>
                  </a:cubicBezTo>
                  <a:cubicBezTo>
                    <a:pt x="355467" y="522885"/>
                    <a:pt x="342277" y="539942"/>
                    <a:pt x="338266" y="560433"/>
                  </a:cubicBezTo>
                  <a:cubicBezTo>
                    <a:pt x="361095" y="554545"/>
                    <a:pt x="367040" y="528599"/>
                    <a:pt x="384414" y="515468"/>
                  </a:cubicBezTo>
                  <a:cubicBezTo>
                    <a:pt x="397777" y="502856"/>
                    <a:pt x="415930" y="489464"/>
                    <a:pt x="417402" y="469781"/>
                  </a:cubicBezTo>
                  <a:cubicBezTo>
                    <a:pt x="412669" y="449348"/>
                    <a:pt x="407618" y="428914"/>
                    <a:pt x="405511" y="407990"/>
                  </a:cubicBezTo>
                  <a:cubicBezTo>
                    <a:pt x="404328" y="399476"/>
                    <a:pt x="402741" y="382997"/>
                    <a:pt x="390590" y="382968"/>
                  </a:cubicBezTo>
                  <a:cubicBezTo>
                    <a:pt x="369204" y="378264"/>
                    <a:pt x="360056" y="400054"/>
                    <a:pt x="348973" y="413474"/>
                  </a:cubicBezTo>
                  <a:moveTo>
                    <a:pt x="275349" y="488050"/>
                  </a:moveTo>
                  <a:cubicBezTo>
                    <a:pt x="294628" y="491340"/>
                    <a:pt x="294340" y="471628"/>
                    <a:pt x="298524" y="459795"/>
                  </a:cubicBezTo>
                  <a:cubicBezTo>
                    <a:pt x="288567" y="467155"/>
                    <a:pt x="280429" y="476708"/>
                    <a:pt x="275349" y="488050"/>
                  </a:cubicBezTo>
                  <a:moveTo>
                    <a:pt x="434401" y="658357"/>
                  </a:moveTo>
                  <a:cubicBezTo>
                    <a:pt x="426320" y="665197"/>
                    <a:pt x="421529" y="674837"/>
                    <a:pt x="417892" y="684592"/>
                  </a:cubicBezTo>
                  <a:cubicBezTo>
                    <a:pt x="433246" y="674981"/>
                    <a:pt x="447792" y="664072"/>
                    <a:pt x="460895" y="651546"/>
                  </a:cubicBezTo>
                  <a:cubicBezTo>
                    <a:pt x="452064" y="653711"/>
                    <a:pt x="442684" y="654490"/>
                    <a:pt x="434401" y="658357"/>
                  </a:cubicBezTo>
                  <a:moveTo>
                    <a:pt x="447417" y="780438"/>
                  </a:moveTo>
                  <a:cubicBezTo>
                    <a:pt x="404703" y="786903"/>
                    <a:pt x="362278" y="795532"/>
                    <a:pt x="320487" y="806442"/>
                  </a:cubicBezTo>
                  <a:cubicBezTo>
                    <a:pt x="308337" y="808895"/>
                    <a:pt x="295812" y="806269"/>
                    <a:pt x="283603" y="807856"/>
                  </a:cubicBezTo>
                  <a:cubicBezTo>
                    <a:pt x="263718" y="810569"/>
                    <a:pt x="243949" y="814234"/>
                    <a:pt x="224150" y="817640"/>
                  </a:cubicBezTo>
                  <a:cubicBezTo>
                    <a:pt x="234944" y="833080"/>
                    <a:pt x="251279" y="843701"/>
                    <a:pt x="269779" y="847366"/>
                  </a:cubicBezTo>
                  <a:cubicBezTo>
                    <a:pt x="301468" y="853802"/>
                    <a:pt x="332782" y="870397"/>
                    <a:pt x="365799" y="864856"/>
                  </a:cubicBezTo>
                  <a:cubicBezTo>
                    <a:pt x="384010" y="863586"/>
                    <a:pt x="402423" y="867655"/>
                    <a:pt x="420461" y="863442"/>
                  </a:cubicBezTo>
                  <a:cubicBezTo>
                    <a:pt x="445801" y="857785"/>
                    <a:pt x="473594" y="859978"/>
                    <a:pt x="496769" y="846789"/>
                  </a:cubicBezTo>
                  <a:cubicBezTo>
                    <a:pt x="512296" y="837987"/>
                    <a:pt x="528400" y="830252"/>
                    <a:pt x="544764" y="823066"/>
                  </a:cubicBezTo>
                  <a:cubicBezTo>
                    <a:pt x="539252" y="797293"/>
                    <a:pt x="523407" y="775503"/>
                    <a:pt x="515817" y="750481"/>
                  </a:cubicBezTo>
                  <a:cubicBezTo>
                    <a:pt x="494778" y="763814"/>
                    <a:pt x="472670" y="777466"/>
                    <a:pt x="447417" y="780438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图形 7">
              <a:extLst>
                <a:ext uri="{FF2B5EF4-FFF2-40B4-BE49-F238E27FC236}">
                  <a16:creationId xmlns:a16="http://schemas.microsoft.com/office/drawing/2014/main" id="{F944E768-2C85-41BD-82FE-9D2003CCDA12}"/>
                </a:ext>
              </a:extLst>
            </p:cNvPr>
            <p:cNvGrpSpPr/>
            <p:nvPr/>
          </p:nvGrpSpPr>
          <p:grpSpPr>
            <a:xfrm>
              <a:off x="2009648" y="1059193"/>
              <a:ext cx="617631" cy="748009"/>
              <a:chOff x="5648496" y="2888823"/>
              <a:chExt cx="897472" cy="1086924"/>
            </a:xfrm>
            <a:grpFill/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CECC5CB-5C97-FCF9-83B3-C3D98B5E4776}"/>
                  </a:ext>
                </a:extLst>
              </p:cNvPr>
              <p:cNvSpPr/>
              <p:nvPr/>
            </p:nvSpPr>
            <p:spPr>
              <a:xfrm>
                <a:off x="5648496" y="2888823"/>
                <a:ext cx="750761" cy="1043979"/>
              </a:xfrm>
              <a:custGeom>
                <a:avLst/>
                <a:gdLst>
                  <a:gd name="connsiteX0" fmla="*/ 594977 w 750761"/>
                  <a:gd name="connsiteY0" fmla="*/ -180 h 1043979"/>
                  <a:gd name="connsiteX1" fmla="*/ 688948 w 750761"/>
                  <a:gd name="connsiteY1" fmla="*/ 38378 h 1043979"/>
                  <a:gd name="connsiteX2" fmla="*/ 680867 w 750761"/>
                  <a:gd name="connsiteY2" fmla="*/ 106894 h 1043979"/>
                  <a:gd name="connsiteX3" fmla="*/ 688400 w 750761"/>
                  <a:gd name="connsiteY3" fmla="*/ 124268 h 1043979"/>
                  <a:gd name="connsiteX4" fmla="*/ 653276 w 750761"/>
                  <a:gd name="connsiteY4" fmla="*/ 137804 h 1043979"/>
                  <a:gd name="connsiteX5" fmla="*/ 592409 w 750761"/>
                  <a:gd name="connsiteY5" fmla="*/ 136765 h 1043979"/>
                  <a:gd name="connsiteX6" fmla="*/ 547530 w 750761"/>
                  <a:gd name="connsiteY6" fmla="*/ 178930 h 1043979"/>
                  <a:gd name="connsiteX7" fmla="*/ 513965 w 750761"/>
                  <a:gd name="connsiteY7" fmla="*/ 198902 h 1043979"/>
                  <a:gd name="connsiteX8" fmla="*/ 581990 w 750761"/>
                  <a:gd name="connsiteY8" fmla="*/ 246233 h 1043979"/>
                  <a:gd name="connsiteX9" fmla="*/ 580028 w 750761"/>
                  <a:gd name="connsiteY9" fmla="*/ 329208 h 1043979"/>
                  <a:gd name="connsiteX10" fmla="*/ 547646 w 750761"/>
                  <a:gd name="connsiteY10" fmla="*/ 341503 h 1043979"/>
                  <a:gd name="connsiteX11" fmla="*/ 485653 w 750761"/>
                  <a:gd name="connsiteY11" fmla="*/ 370566 h 1043979"/>
                  <a:gd name="connsiteX12" fmla="*/ 442968 w 750761"/>
                  <a:gd name="connsiteY12" fmla="*/ 422775 h 1043979"/>
                  <a:gd name="connsiteX13" fmla="*/ 328852 w 750761"/>
                  <a:gd name="connsiteY13" fmla="*/ 576401 h 1043979"/>
                  <a:gd name="connsiteX14" fmla="*/ 315952 w 750761"/>
                  <a:gd name="connsiteY14" fmla="*/ 614872 h 1043979"/>
                  <a:gd name="connsiteX15" fmla="*/ 321002 w 750761"/>
                  <a:gd name="connsiteY15" fmla="*/ 620875 h 1043979"/>
                  <a:gd name="connsiteX16" fmla="*/ 434685 w 750761"/>
                  <a:gd name="connsiteY16" fmla="*/ 603645 h 1043979"/>
                  <a:gd name="connsiteX17" fmla="*/ 500747 w 750761"/>
                  <a:gd name="connsiteY17" fmla="*/ 567309 h 1043979"/>
                  <a:gd name="connsiteX18" fmla="*/ 524557 w 750761"/>
                  <a:gd name="connsiteY18" fmla="*/ 502026 h 1043979"/>
                  <a:gd name="connsiteX19" fmla="*/ 527126 w 750761"/>
                  <a:gd name="connsiteY19" fmla="*/ 447912 h 1043979"/>
                  <a:gd name="connsiteX20" fmla="*/ 587012 w 750761"/>
                  <a:gd name="connsiteY20" fmla="*/ 468201 h 1043979"/>
                  <a:gd name="connsiteX21" fmla="*/ 583520 w 750761"/>
                  <a:gd name="connsiteY21" fmla="*/ 487221 h 1043979"/>
                  <a:gd name="connsiteX22" fmla="*/ 607821 w 750761"/>
                  <a:gd name="connsiteY22" fmla="*/ 465662 h 1043979"/>
                  <a:gd name="connsiteX23" fmla="*/ 703234 w 750761"/>
                  <a:gd name="connsiteY23" fmla="*/ 471982 h 1043979"/>
                  <a:gd name="connsiteX24" fmla="*/ 716770 w 750761"/>
                  <a:gd name="connsiteY24" fmla="*/ 485980 h 1043979"/>
                  <a:gd name="connsiteX25" fmla="*/ 745544 w 750761"/>
                  <a:gd name="connsiteY25" fmla="*/ 489530 h 1043979"/>
                  <a:gd name="connsiteX26" fmla="*/ 738502 w 750761"/>
                  <a:gd name="connsiteY26" fmla="*/ 512330 h 1043979"/>
                  <a:gd name="connsiteX27" fmla="*/ 750595 w 750761"/>
                  <a:gd name="connsiteY27" fmla="*/ 577180 h 1043979"/>
                  <a:gd name="connsiteX28" fmla="*/ 663868 w 750761"/>
                  <a:gd name="connsiteY28" fmla="*/ 616113 h 1043979"/>
                  <a:gd name="connsiteX29" fmla="*/ 633362 w 750761"/>
                  <a:gd name="connsiteY29" fmla="*/ 654151 h 1043979"/>
                  <a:gd name="connsiteX30" fmla="*/ 610418 w 750761"/>
                  <a:gd name="connsiteY30" fmla="*/ 703243 h 1043979"/>
                  <a:gd name="connsiteX31" fmla="*/ 596594 w 750761"/>
                  <a:gd name="connsiteY31" fmla="*/ 769363 h 1043979"/>
                  <a:gd name="connsiteX32" fmla="*/ 539940 w 750761"/>
                  <a:gd name="connsiteY32" fmla="*/ 825931 h 1043979"/>
                  <a:gd name="connsiteX33" fmla="*/ 501959 w 750761"/>
                  <a:gd name="connsiteY33" fmla="*/ 875744 h 1043979"/>
                  <a:gd name="connsiteX34" fmla="*/ 443718 w 750761"/>
                  <a:gd name="connsiteY34" fmla="*/ 899583 h 1043979"/>
                  <a:gd name="connsiteX35" fmla="*/ 438466 w 750761"/>
                  <a:gd name="connsiteY35" fmla="*/ 889482 h 1043979"/>
                  <a:gd name="connsiteX36" fmla="*/ 428336 w 750761"/>
                  <a:gd name="connsiteY36" fmla="*/ 896610 h 1043979"/>
                  <a:gd name="connsiteX37" fmla="*/ 417628 w 750761"/>
                  <a:gd name="connsiteY37" fmla="*/ 879813 h 1043979"/>
                  <a:gd name="connsiteX38" fmla="*/ 397050 w 750761"/>
                  <a:gd name="connsiteY38" fmla="*/ 888847 h 1043979"/>
                  <a:gd name="connsiteX39" fmla="*/ 402794 w 750761"/>
                  <a:gd name="connsiteY39" fmla="*/ 847374 h 1043979"/>
                  <a:gd name="connsiteX40" fmla="*/ 390643 w 750761"/>
                  <a:gd name="connsiteY40" fmla="*/ 847432 h 1043979"/>
                  <a:gd name="connsiteX41" fmla="*/ 386112 w 750761"/>
                  <a:gd name="connsiteY41" fmla="*/ 794703 h 1043979"/>
                  <a:gd name="connsiteX42" fmla="*/ 398811 w 750761"/>
                  <a:gd name="connsiteY42" fmla="*/ 737819 h 1043979"/>
                  <a:gd name="connsiteX43" fmla="*/ 370066 w 750761"/>
                  <a:gd name="connsiteY43" fmla="*/ 734269 h 1043979"/>
                  <a:gd name="connsiteX44" fmla="*/ 323052 w 750761"/>
                  <a:gd name="connsiteY44" fmla="*/ 749911 h 1043979"/>
                  <a:gd name="connsiteX45" fmla="*/ 261232 w 750761"/>
                  <a:gd name="connsiteY45" fmla="*/ 733201 h 1043979"/>
                  <a:gd name="connsiteX46" fmla="*/ 218749 w 750761"/>
                  <a:gd name="connsiteY46" fmla="*/ 751441 h 1043979"/>
                  <a:gd name="connsiteX47" fmla="*/ 186684 w 750761"/>
                  <a:gd name="connsiteY47" fmla="*/ 804689 h 1043979"/>
                  <a:gd name="connsiteX48" fmla="*/ 161431 w 750761"/>
                  <a:gd name="connsiteY48" fmla="*/ 860159 h 1043979"/>
                  <a:gd name="connsiteX49" fmla="*/ 98140 w 750761"/>
                  <a:gd name="connsiteY49" fmla="*/ 996180 h 1043979"/>
                  <a:gd name="connsiteX50" fmla="*/ 71530 w 750761"/>
                  <a:gd name="connsiteY50" fmla="*/ 1018287 h 1043979"/>
                  <a:gd name="connsiteX51" fmla="*/ 48182 w 750761"/>
                  <a:gd name="connsiteY51" fmla="*/ 1024464 h 1043979"/>
                  <a:gd name="connsiteX52" fmla="*/ 47489 w 750761"/>
                  <a:gd name="connsiteY52" fmla="*/ 1037249 h 1043979"/>
                  <a:gd name="connsiteX53" fmla="*/ 11413 w 750761"/>
                  <a:gd name="connsiteY53" fmla="*/ 1043800 h 1043979"/>
                  <a:gd name="connsiteX54" fmla="*/ 359 w 750761"/>
                  <a:gd name="connsiteY54" fmla="*/ 995776 h 1043979"/>
                  <a:gd name="connsiteX55" fmla="*/ 21485 w 750761"/>
                  <a:gd name="connsiteY55" fmla="*/ 908039 h 1043979"/>
                  <a:gd name="connsiteX56" fmla="*/ 44920 w 750761"/>
                  <a:gd name="connsiteY56" fmla="*/ 877678 h 1043979"/>
                  <a:gd name="connsiteX57" fmla="*/ 58052 w 750761"/>
                  <a:gd name="connsiteY57" fmla="*/ 849135 h 1043979"/>
                  <a:gd name="connsiteX58" fmla="*/ 120045 w 750761"/>
                  <a:gd name="connsiteY58" fmla="*/ 734500 h 1043979"/>
                  <a:gd name="connsiteX59" fmla="*/ 151041 w 750761"/>
                  <a:gd name="connsiteY59" fmla="*/ 678568 h 1043979"/>
                  <a:gd name="connsiteX60" fmla="*/ 182067 w 750761"/>
                  <a:gd name="connsiteY60" fmla="*/ 649534 h 1043979"/>
                  <a:gd name="connsiteX61" fmla="*/ 191446 w 750761"/>
                  <a:gd name="connsiteY61" fmla="*/ 622289 h 1043979"/>
                  <a:gd name="connsiteX62" fmla="*/ 242328 w 750761"/>
                  <a:gd name="connsiteY62" fmla="*/ 569128 h 1043979"/>
                  <a:gd name="connsiteX63" fmla="*/ 282127 w 750761"/>
                  <a:gd name="connsiteY63" fmla="*/ 510454 h 1043979"/>
                  <a:gd name="connsiteX64" fmla="*/ 321724 w 750761"/>
                  <a:gd name="connsiteY64" fmla="*/ 448547 h 1043979"/>
                  <a:gd name="connsiteX65" fmla="*/ 343254 w 750761"/>
                  <a:gd name="connsiteY65" fmla="*/ 415242 h 1043979"/>
                  <a:gd name="connsiteX66" fmla="*/ 321147 w 750761"/>
                  <a:gd name="connsiteY66" fmla="*/ 399773 h 1043979"/>
                  <a:gd name="connsiteX67" fmla="*/ 270785 w 750761"/>
                  <a:gd name="connsiteY67" fmla="*/ 341272 h 1043979"/>
                  <a:gd name="connsiteX68" fmla="*/ 275258 w 750761"/>
                  <a:gd name="connsiteY68" fmla="*/ 316307 h 1043979"/>
                  <a:gd name="connsiteX69" fmla="*/ 382562 w 750761"/>
                  <a:gd name="connsiteY69" fmla="*/ 266840 h 1043979"/>
                  <a:gd name="connsiteX70" fmla="*/ 443978 w 750761"/>
                  <a:gd name="connsiteY70" fmla="*/ 248109 h 1043979"/>
                  <a:gd name="connsiteX71" fmla="*/ 529290 w 750761"/>
                  <a:gd name="connsiteY71" fmla="*/ 157920 h 1043979"/>
                  <a:gd name="connsiteX72" fmla="*/ 509607 w 750761"/>
                  <a:gd name="connsiteY72" fmla="*/ 141382 h 1043979"/>
                  <a:gd name="connsiteX73" fmla="*/ 456417 w 750761"/>
                  <a:gd name="connsiteY73" fmla="*/ 148713 h 1043979"/>
                  <a:gd name="connsiteX74" fmla="*/ 320252 w 750761"/>
                  <a:gd name="connsiteY74" fmla="*/ 152696 h 1043979"/>
                  <a:gd name="connsiteX75" fmla="*/ 259904 w 750761"/>
                  <a:gd name="connsiteY75" fmla="*/ 141902 h 1043979"/>
                  <a:gd name="connsiteX76" fmla="*/ 272603 w 750761"/>
                  <a:gd name="connsiteY76" fmla="*/ 116245 h 1043979"/>
                  <a:gd name="connsiteX77" fmla="*/ 354943 w 750761"/>
                  <a:gd name="connsiteY77" fmla="*/ 63660 h 1043979"/>
                  <a:gd name="connsiteX78" fmla="*/ 421322 w 750761"/>
                  <a:gd name="connsiteY78" fmla="*/ 46546 h 1043979"/>
                  <a:gd name="connsiteX79" fmla="*/ 507010 w 750761"/>
                  <a:gd name="connsiteY79" fmla="*/ 25478 h 1043979"/>
                  <a:gd name="connsiteX80" fmla="*/ 594977 w 750761"/>
                  <a:gd name="connsiteY80" fmla="*/ -180 h 1043979"/>
                  <a:gd name="connsiteX81" fmla="*/ 15511 w 750761"/>
                  <a:gd name="connsiteY81" fmla="*/ 1016556 h 1043979"/>
                  <a:gd name="connsiteX82" fmla="*/ 19696 w 750761"/>
                  <a:gd name="connsiteY82" fmla="*/ 1020741 h 1043979"/>
                  <a:gd name="connsiteX83" fmla="*/ 15511 w 750761"/>
                  <a:gd name="connsiteY83" fmla="*/ 1016556 h 1043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750761" h="1043979">
                    <a:moveTo>
                      <a:pt x="594977" y="-180"/>
                    </a:moveTo>
                    <a:cubicBezTo>
                      <a:pt x="628139" y="5823"/>
                      <a:pt x="667187" y="8825"/>
                      <a:pt x="688948" y="38378"/>
                    </a:cubicBezTo>
                    <a:cubicBezTo>
                      <a:pt x="705947" y="57628"/>
                      <a:pt x="711431" y="98207"/>
                      <a:pt x="680867" y="106894"/>
                    </a:cubicBezTo>
                    <a:cubicBezTo>
                      <a:pt x="683551" y="112579"/>
                      <a:pt x="686062" y="118380"/>
                      <a:pt x="688400" y="124268"/>
                    </a:cubicBezTo>
                    <a:cubicBezTo>
                      <a:pt x="677057" y="129405"/>
                      <a:pt x="666379" y="138583"/>
                      <a:pt x="653276" y="137804"/>
                    </a:cubicBezTo>
                    <a:cubicBezTo>
                      <a:pt x="632987" y="137313"/>
                      <a:pt x="612640" y="135148"/>
                      <a:pt x="592409" y="136765"/>
                    </a:cubicBezTo>
                    <a:cubicBezTo>
                      <a:pt x="575525" y="148396"/>
                      <a:pt x="568224" y="172610"/>
                      <a:pt x="547530" y="178930"/>
                    </a:cubicBezTo>
                    <a:cubicBezTo>
                      <a:pt x="535236" y="183519"/>
                      <a:pt x="524817" y="191744"/>
                      <a:pt x="513965" y="198902"/>
                    </a:cubicBezTo>
                    <a:cubicBezTo>
                      <a:pt x="530272" y="223462"/>
                      <a:pt x="560575" y="228051"/>
                      <a:pt x="581990" y="246233"/>
                    </a:cubicBezTo>
                    <a:cubicBezTo>
                      <a:pt x="583635" y="273622"/>
                      <a:pt x="594343" y="303320"/>
                      <a:pt x="580028" y="329208"/>
                    </a:cubicBezTo>
                    <a:cubicBezTo>
                      <a:pt x="574255" y="340954"/>
                      <a:pt x="557863" y="337376"/>
                      <a:pt x="547646" y="341503"/>
                    </a:cubicBezTo>
                    <a:cubicBezTo>
                      <a:pt x="524355" y="343725"/>
                      <a:pt x="502536" y="354634"/>
                      <a:pt x="485653" y="370566"/>
                    </a:cubicBezTo>
                    <a:cubicBezTo>
                      <a:pt x="468336" y="385342"/>
                      <a:pt x="457975" y="405949"/>
                      <a:pt x="442968" y="422775"/>
                    </a:cubicBezTo>
                    <a:cubicBezTo>
                      <a:pt x="402678" y="472300"/>
                      <a:pt x="376386" y="532850"/>
                      <a:pt x="328852" y="576401"/>
                    </a:cubicBezTo>
                    <a:cubicBezTo>
                      <a:pt x="327611" y="590109"/>
                      <a:pt x="321984" y="602693"/>
                      <a:pt x="315952" y="614872"/>
                    </a:cubicBezTo>
                    <a:cubicBezTo>
                      <a:pt x="317626" y="616863"/>
                      <a:pt x="319300" y="618855"/>
                      <a:pt x="321002" y="620875"/>
                    </a:cubicBezTo>
                    <a:cubicBezTo>
                      <a:pt x="359272" y="620182"/>
                      <a:pt x="398753" y="618191"/>
                      <a:pt x="434685" y="603645"/>
                    </a:cubicBezTo>
                    <a:cubicBezTo>
                      <a:pt x="458812" y="596430"/>
                      <a:pt x="485422" y="589243"/>
                      <a:pt x="500747" y="567309"/>
                    </a:cubicBezTo>
                    <a:cubicBezTo>
                      <a:pt x="519160" y="550801"/>
                      <a:pt x="519362" y="524422"/>
                      <a:pt x="524557" y="502026"/>
                    </a:cubicBezTo>
                    <a:cubicBezTo>
                      <a:pt x="528338" y="484190"/>
                      <a:pt x="527010" y="465979"/>
                      <a:pt x="527126" y="447912"/>
                    </a:cubicBezTo>
                    <a:cubicBezTo>
                      <a:pt x="547011" y="454897"/>
                      <a:pt x="567618" y="459688"/>
                      <a:pt x="587012" y="468201"/>
                    </a:cubicBezTo>
                    <a:cubicBezTo>
                      <a:pt x="585684" y="474493"/>
                      <a:pt x="584501" y="480842"/>
                      <a:pt x="583520" y="487221"/>
                    </a:cubicBezTo>
                    <a:cubicBezTo>
                      <a:pt x="592005" y="480467"/>
                      <a:pt x="600057" y="473194"/>
                      <a:pt x="607821" y="465662"/>
                    </a:cubicBezTo>
                    <a:cubicBezTo>
                      <a:pt x="639683" y="465950"/>
                      <a:pt x="671689" y="467047"/>
                      <a:pt x="703234" y="471982"/>
                    </a:cubicBezTo>
                    <a:cubicBezTo>
                      <a:pt x="709064" y="475013"/>
                      <a:pt x="712354" y="481275"/>
                      <a:pt x="716770" y="485980"/>
                    </a:cubicBezTo>
                    <a:cubicBezTo>
                      <a:pt x="726323" y="486874"/>
                      <a:pt x="736049" y="487769"/>
                      <a:pt x="745544" y="489530"/>
                    </a:cubicBezTo>
                    <a:cubicBezTo>
                      <a:pt x="743351" y="497178"/>
                      <a:pt x="740984" y="504768"/>
                      <a:pt x="738502" y="512330"/>
                    </a:cubicBezTo>
                    <a:cubicBezTo>
                      <a:pt x="756425" y="529617"/>
                      <a:pt x="748863" y="555303"/>
                      <a:pt x="750595" y="577180"/>
                    </a:cubicBezTo>
                    <a:cubicBezTo>
                      <a:pt x="723985" y="594410"/>
                      <a:pt x="695759" y="611293"/>
                      <a:pt x="663868" y="616113"/>
                    </a:cubicBezTo>
                    <a:cubicBezTo>
                      <a:pt x="645570" y="617844"/>
                      <a:pt x="637258" y="638595"/>
                      <a:pt x="633362" y="654151"/>
                    </a:cubicBezTo>
                    <a:cubicBezTo>
                      <a:pt x="628485" y="671728"/>
                      <a:pt x="615815" y="685812"/>
                      <a:pt x="610418" y="703243"/>
                    </a:cubicBezTo>
                    <a:cubicBezTo>
                      <a:pt x="604213" y="724918"/>
                      <a:pt x="601009" y="747285"/>
                      <a:pt x="596594" y="769363"/>
                    </a:cubicBezTo>
                    <a:cubicBezTo>
                      <a:pt x="571687" y="780273"/>
                      <a:pt x="550330" y="800620"/>
                      <a:pt x="539940" y="825931"/>
                    </a:cubicBezTo>
                    <a:cubicBezTo>
                      <a:pt x="531195" y="844892"/>
                      <a:pt x="524355" y="869452"/>
                      <a:pt x="501959" y="875744"/>
                    </a:cubicBezTo>
                    <a:cubicBezTo>
                      <a:pt x="484008" y="887462"/>
                      <a:pt x="462824" y="890694"/>
                      <a:pt x="443718" y="899583"/>
                    </a:cubicBezTo>
                    <a:cubicBezTo>
                      <a:pt x="441987" y="896206"/>
                      <a:pt x="440226" y="892830"/>
                      <a:pt x="438466" y="889482"/>
                    </a:cubicBezTo>
                    <a:cubicBezTo>
                      <a:pt x="435060" y="891848"/>
                      <a:pt x="431712" y="894215"/>
                      <a:pt x="428336" y="896610"/>
                    </a:cubicBezTo>
                    <a:cubicBezTo>
                      <a:pt x="424843" y="890954"/>
                      <a:pt x="421236" y="885355"/>
                      <a:pt x="417628" y="879813"/>
                    </a:cubicBezTo>
                    <a:cubicBezTo>
                      <a:pt x="410730" y="882700"/>
                      <a:pt x="403890" y="885788"/>
                      <a:pt x="397050" y="888847"/>
                    </a:cubicBezTo>
                    <a:cubicBezTo>
                      <a:pt x="396906" y="874792"/>
                      <a:pt x="399965" y="861054"/>
                      <a:pt x="402794" y="847374"/>
                    </a:cubicBezTo>
                    <a:cubicBezTo>
                      <a:pt x="398753" y="847374"/>
                      <a:pt x="394713" y="847403"/>
                      <a:pt x="390643" y="847432"/>
                    </a:cubicBezTo>
                    <a:cubicBezTo>
                      <a:pt x="389489" y="829798"/>
                      <a:pt x="388075" y="812250"/>
                      <a:pt x="386112" y="794703"/>
                    </a:cubicBezTo>
                    <a:cubicBezTo>
                      <a:pt x="383082" y="774731"/>
                      <a:pt x="391653" y="755914"/>
                      <a:pt x="398811" y="737819"/>
                    </a:cubicBezTo>
                    <a:cubicBezTo>
                      <a:pt x="389662" y="734644"/>
                      <a:pt x="379676" y="729709"/>
                      <a:pt x="370066" y="734269"/>
                    </a:cubicBezTo>
                    <a:cubicBezTo>
                      <a:pt x="354769" y="740474"/>
                      <a:pt x="339935" y="748757"/>
                      <a:pt x="323052" y="749911"/>
                    </a:cubicBezTo>
                    <a:cubicBezTo>
                      <a:pt x="300886" y="751441"/>
                      <a:pt x="282098" y="737617"/>
                      <a:pt x="261232" y="733201"/>
                    </a:cubicBezTo>
                    <a:cubicBezTo>
                      <a:pt x="246224" y="736866"/>
                      <a:pt x="232746" y="745149"/>
                      <a:pt x="218749" y="751441"/>
                    </a:cubicBezTo>
                    <a:cubicBezTo>
                      <a:pt x="217537" y="773490"/>
                      <a:pt x="198084" y="787517"/>
                      <a:pt x="186684" y="804689"/>
                    </a:cubicBezTo>
                    <a:cubicBezTo>
                      <a:pt x="172860" y="820505"/>
                      <a:pt x="172456" y="842785"/>
                      <a:pt x="161431" y="860159"/>
                    </a:cubicBezTo>
                    <a:cubicBezTo>
                      <a:pt x="136871" y="903855"/>
                      <a:pt x="118111" y="950349"/>
                      <a:pt x="98140" y="996180"/>
                    </a:cubicBezTo>
                    <a:cubicBezTo>
                      <a:pt x="94503" y="1008504"/>
                      <a:pt x="80679" y="1011476"/>
                      <a:pt x="71530" y="1018287"/>
                    </a:cubicBezTo>
                    <a:cubicBezTo>
                      <a:pt x="64777" y="1023338"/>
                      <a:pt x="56176" y="1023454"/>
                      <a:pt x="48182" y="1024464"/>
                    </a:cubicBezTo>
                    <a:cubicBezTo>
                      <a:pt x="47951" y="1028706"/>
                      <a:pt x="47749" y="1032978"/>
                      <a:pt x="47489" y="1037249"/>
                    </a:cubicBezTo>
                    <a:cubicBezTo>
                      <a:pt x="35310" y="1038461"/>
                      <a:pt x="23275" y="1040741"/>
                      <a:pt x="11413" y="1043800"/>
                    </a:cubicBezTo>
                    <a:cubicBezTo>
                      <a:pt x="9855" y="1027292"/>
                      <a:pt x="1225" y="1012429"/>
                      <a:pt x="359" y="995776"/>
                    </a:cubicBezTo>
                    <a:cubicBezTo>
                      <a:pt x="-2325" y="964953"/>
                      <a:pt x="10259" y="935977"/>
                      <a:pt x="21485" y="908039"/>
                    </a:cubicBezTo>
                    <a:cubicBezTo>
                      <a:pt x="25843" y="895485"/>
                      <a:pt x="37619" y="888212"/>
                      <a:pt x="44920" y="877678"/>
                    </a:cubicBezTo>
                    <a:cubicBezTo>
                      <a:pt x="49105" y="868067"/>
                      <a:pt x="50952" y="857244"/>
                      <a:pt x="58052" y="849135"/>
                    </a:cubicBezTo>
                    <a:cubicBezTo>
                      <a:pt x="84864" y="814733"/>
                      <a:pt x="109049" y="777185"/>
                      <a:pt x="120045" y="734500"/>
                    </a:cubicBezTo>
                    <a:cubicBezTo>
                      <a:pt x="130925" y="716173"/>
                      <a:pt x="143393" y="698683"/>
                      <a:pt x="151041" y="678568"/>
                    </a:cubicBezTo>
                    <a:cubicBezTo>
                      <a:pt x="160450" y="667889"/>
                      <a:pt x="174938" y="662261"/>
                      <a:pt x="182067" y="649534"/>
                    </a:cubicBezTo>
                    <a:cubicBezTo>
                      <a:pt x="187464" y="641395"/>
                      <a:pt x="189224" y="631640"/>
                      <a:pt x="191446" y="622289"/>
                    </a:cubicBezTo>
                    <a:cubicBezTo>
                      <a:pt x="216613" y="614699"/>
                      <a:pt x="227840" y="588753"/>
                      <a:pt x="242328" y="569128"/>
                    </a:cubicBezTo>
                    <a:cubicBezTo>
                      <a:pt x="253728" y="548406"/>
                      <a:pt x="265676" y="527655"/>
                      <a:pt x="282127" y="510454"/>
                    </a:cubicBezTo>
                    <a:cubicBezTo>
                      <a:pt x="299530" y="492733"/>
                      <a:pt x="308333" y="469038"/>
                      <a:pt x="321724" y="448547"/>
                    </a:cubicBezTo>
                    <a:cubicBezTo>
                      <a:pt x="328506" y="437205"/>
                      <a:pt x="337424" y="427161"/>
                      <a:pt x="343254" y="415242"/>
                    </a:cubicBezTo>
                    <a:cubicBezTo>
                      <a:pt x="337597" y="407940"/>
                      <a:pt x="328679" y="404650"/>
                      <a:pt x="321147" y="399773"/>
                    </a:cubicBezTo>
                    <a:cubicBezTo>
                      <a:pt x="298722" y="386150"/>
                      <a:pt x="282127" y="364649"/>
                      <a:pt x="270785" y="341272"/>
                    </a:cubicBezTo>
                    <a:cubicBezTo>
                      <a:pt x="266831" y="333047"/>
                      <a:pt x="269890" y="323119"/>
                      <a:pt x="275258" y="316307"/>
                    </a:cubicBezTo>
                    <a:cubicBezTo>
                      <a:pt x="306803" y="291862"/>
                      <a:pt x="344870" y="278529"/>
                      <a:pt x="382562" y="266840"/>
                    </a:cubicBezTo>
                    <a:cubicBezTo>
                      <a:pt x="402303" y="258240"/>
                      <a:pt x="422967" y="252525"/>
                      <a:pt x="443978" y="248109"/>
                    </a:cubicBezTo>
                    <a:cubicBezTo>
                      <a:pt x="482392" y="229119"/>
                      <a:pt x="505105" y="191398"/>
                      <a:pt x="529290" y="157920"/>
                    </a:cubicBezTo>
                    <a:cubicBezTo>
                      <a:pt x="522999" y="152090"/>
                      <a:pt x="516447" y="146548"/>
                      <a:pt x="509607" y="141382"/>
                    </a:cubicBezTo>
                    <a:cubicBezTo>
                      <a:pt x="496216" y="158554"/>
                      <a:pt x="474253" y="147703"/>
                      <a:pt x="456417" y="148713"/>
                    </a:cubicBezTo>
                    <a:cubicBezTo>
                      <a:pt x="411192" y="153388"/>
                      <a:pt x="365650" y="155149"/>
                      <a:pt x="320252" y="152696"/>
                    </a:cubicBezTo>
                    <a:cubicBezTo>
                      <a:pt x="299415" y="153215"/>
                      <a:pt x="280338" y="143836"/>
                      <a:pt x="259904" y="141902"/>
                    </a:cubicBezTo>
                    <a:cubicBezTo>
                      <a:pt x="264176" y="133388"/>
                      <a:pt x="267783" y="124499"/>
                      <a:pt x="272603" y="116245"/>
                    </a:cubicBezTo>
                    <a:cubicBezTo>
                      <a:pt x="297769" y="95465"/>
                      <a:pt x="326342" y="79245"/>
                      <a:pt x="354943" y="63660"/>
                    </a:cubicBezTo>
                    <a:cubicBezTo>
                      <a:pt x="375145" y="51539"/>
                      <a:pt x="400629" y="57542"/>
                      <a:pt x="421322" y="46546"/>
                    </a:cubicBezTo>
                    <a:cubicBezTo>
                      <a:pt x="448451" y="34713"/>
                      <a:pt x="477889" y="29720"/>
                      <a:pt x="507010" y="25478"/>
                    </a:cubicBezTo>
                    <a:cubicBezTo>
                      <a:pt x="537545" y="21553"/>
                      <a:pt x="565309" y="7238"/>
                      <a:pt x="594977" y="-180"/>
                    </a:cubicBezTo>
                    <a:moveTo>
                      <a:pt x="15511" y="1016556"/>
                    </a:moveTo>
                    <a:cubicBezTo>
                      <a:pt x="14270" y="1020567"/>
                      <a:pt x="15656" y="1021982"/>
                      <a:pt x="19696" y="1020741"/>
                    </a:cubicBezTo>
                    <a:cubicBezTo>
                      <a:pt x="20966" y="1016671"/>
                      <a:pt x="19552" y="1015286"/>
                      <a:pt x="15511" y="1016556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9C48FDD0-E5DF-CA0C-1919-8A1DAE1757BE}"/>
                  </a:ext>
                </a:extLst>
              </p:cNvPr>
              <p:cNvSpPr/>
              <p:nvPr/>
            </p:nvSpPr>
            <p:spPr>
              <a:xfrm>
                <a:off x="6344493" y="3694673"/>
                <a:ext cx="201476" cy="281074"/>
              </a:xfrm>
              <a:custGeom>
                <a:avLst/>
                <a:gdLst>
                  <a:gd name="connsiteX0" fmla="*/ -108 w 201476"/>
                  <a:gd name="connsiteY0" fmla="*/ 2575 h 281074"/>
                  <a:gd name="connsiteX1" fmla="*/ 40152 w 201476"/>
                  <a:gd name="connsiteY1" fmla="*/ 4912 h 281074"/>
                  <a:gd name="connsiteX2" fmla="*/ 109678 w 201476"/>
                  <a:gd name="connsiteY2" fmla="*/ 53687 h 281074"/>
                  <a:gd name="connsiteX3" fmla="*/ 178597 w 201476"/>
                  <a:gd name="connsiteY3" fmla="*/ 143617 h 281074"/>
                  <a:gd name="connsiteX4" fmla="*/ 199983 w 201476"/>
                  <a:gd name="connsiteY4" fmla="*/ 205639 h 281074"/>
                  <a:gd name="connsiteX5" fmla="*/ 180820 w 201476"/>
                  <a:gd name="connsiteY5" fmla="*/ 264775 h 281074"/>
                  <a:gd name="connsiteX6" fmla="*/ 152998 w 201476"/>
                  <a:gd name="connsiteY6" fmla="*/ 280792 h 281074"/>
                  <a:gd name="connsiteX7" fmla="*/ 123473 w 201476"/>
                  <a:gd name="connsiteY7" fmla="*/ 226448 h 281074"/>
                  <a:gd name="connsiteX8" fmla="*/ 116027 w 201476"/>
                  <a:gd name="connsiteY8" fmla="*/ 173603 h 281074"/>
                  <a:gd name="connsiteX9" fmla="*/ 71899 w 201476"/>
                  <a:gd name="connsiteY9" fmla="*/ 106012 h 281074"/>
                  <a:gd name="connsiteX10" fmla="*/ 32822 w 201476"/>
                  <a:gd name="connsiteY10" fmla="*/ 40988 h 281074"/>
                  <a:gd name="connsiteX11" fmla="*/ -108 w 201476"/>
                  <a:gd name="connsiteY11" fmla="*/ 2575 h 281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1476" h="281074">
                    <a:moveTo>
                      <a:pt x="-108" y="2575"/>
                    </a:moveTo>
                    <a:cubicBezTo>
                      <a:pt x="13168" y="1507"/>
                      <a:pt x="28579" y="-4467"/>
                      <a:pt x="40152" y="4912"/>
                    </a:cubicBezTo>
                    <a:cubicBezTo>
                      <a:pt x="62346" y="22575"/>
                      <a:pt x="88032" y="35245"/>
                      <a:pt x="109678" y="53687"/>
                    </a:cubicBezTo>
                    <a:cubicBezTo>
                      <a:pt x="138798" y="78392"/>
                      <a:pt x="156779" y="112852"/>
                      <a:pt x="178597" y="143617"/>
                    </a:cubicBezTo>
                    <a:cubicBezTo>
                      <a:pt x="191989" y="161482"/>
                      <a:pt x="196549" y="184051"/>
                      <a:pt x="199983" y="205639"/>
                    </a:cubicBezTo>
                    <a:cubicBezTo>
                      <a:pt x="205957" y="227717"/>
                      <a:pt x="191296" y="246996"/>
                      <a:pt x="180820" y="264775"/>
                    </a:cubicBezTo>
                    <a:cubicBezTo>
                      <a:pt x="175452" y="275251"/>
                      <a:pt x="162897" y="276983"/>
                      <a:pt x="152998" y="280792"/>
                    </a:cubicBezTo>
                    <a:cubicBezTo>
                      <a:pt x="140761" y="264082"/>
                      <a:pt x="128380" y="246968"/>
                      <a:pt x="123473" y="226448"/>
                    </a:cubicBezTo>
                    <a:cubicBezTo>
                      <a:pt x="120905" y="208814"/>
                      <a:pt x="121193" y="190776"/>
                      <a:pt x="116027" y="173603"/>
                    </a:cubicBezTo>
                    <a:cubicBezTo>
                      <a:pt x="103963" y="149418"/>
                      <a:pt x="86358" y="128696"/>
                      <a:pt x="71899" y="106012"/>
                    </a:cubicBezTo>
                    <a:cubicBezTo>
                      <a:pt x="57584" y="85145"/>
                      <a:pt x="46473" y="62288"/>
                      <a:pt x="32822" y="40988"/>
                    </a:cubicBezTo>
                    <a:cubicBezTo>
                      <a:pt x="23702" y="26645"/>
                      <a:pt x="10022" y="16082"/>
                      <a:pt x="-108" y="257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6843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9526E10-8892-0EFA-26AC-802502625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A160-E87C-4C52-807B-48A70345A1DE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95BEFB1-9FDB-3ECB-8219-48737D4E8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A97F590-8970-2F3B-0B15-32AA571FB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0DB03-7935-475E-B3AD-0E5E02F5A99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0948DA0-333A-DB18-822D-EE55C6EBCF35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2684EF0D-F208-818A-2A84-A2BE9E8647C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0B8BDC03-E04E-2BD1-5185-AEDC9550FFAD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51ECBD1-FA4E-9B0F-ADE0-5E276D30F7A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CAA5F6E4-069A-C223-D011-D397F70F421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369B0E5-4CF5-B1EE-F9CB-1F3177AE6F9F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9049DC4D-68F3-1F8A-C6CE-EF91C61FD6ED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2574340D-6F6B-840C-05E4-A40D4262BBFC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E61384E0-B4EB-DADE-EEDC-83256704559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43A0EDDB-5BE5-2304-6104-AC22167B737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9944344-46C8-E7ED-222C-C3ADBB6290B5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95F86AC4-CCAE-8922-28D7-288F4CED3CE9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34813FE-9BDC-D67D-0C82-91432A41FBDB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83A7433-0902-C616-9B7F-0162060DD09F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1E758B9-1169-E1E0-6AE3-46FB039F22B1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1742094B-5837-9367-9ED3-C10B2BAA8826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27F853F9-5D1D-B1F0-44D7-AD1E3824E622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24C2260-FD55-EBF6-E80D-3FA1ADFAC10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92D76014-ACA9-D54A-D452-39A878F259AB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6E79F927-1868-B3C8-6D45-FB8B10488CA9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9F0B6D0-511B-EA1C-828C-984BE480056A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153BC63F-83ED-CE00-0C90-32FA3D32F23E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F2A4361-555F-A318-02ED-83737FDC8DD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EFEAEF5-0AC5-2D0E-770A-C1780D789AC0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52754556-46C5-F2DB-B737-4D09CAB695C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167A7D83-9466-FBBD-18CF-2443CBB94CC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0E2AD1D0-0DB7-1762-19A7-314C9C3635EE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0B87494-D57A-16FC-7A2B-7D744B1C1C5C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4788858-AC44-16DB-4926-7024302B2F1D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2E73221-5F20-2375-3CD8-87A80AD2A742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658732FE-77C2-4609-02B9-EF08D4D600AC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01B8711-5568-3D88-30A3-86679D27014D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3418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C4064C-B217-5578-C0B4-EB7905D70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BCF427-8953-6A84-CFE5-86C2157FCD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C8A972-B682-3D11-8B6D-7DB88335CB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AA160-E87C-4C52-807B-48A70345A1DE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F32E62-6B3D-0A8D-4C5F-FE8018F9A6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F41F66-8A12-17B1-EF6D-3866339CB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0DB03-7935-475E-B3AD-0E5E02F5A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963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7" r:id="rId3"/>
    <p:sldLayoutId id="2147483656" r:id="rId4"/>
    <p:sldLayoutId id="214748365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6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图形 2">
            <a:extLst>
              <a:ext uri="{FF2B5EF4-FFF2-40B4-BE49-F238E27FC236}">
                <a16:creationId xmlns:a16="http://schemas.microsoft.com/office/drawing/2014/main" id="{DADF1501-1D93-684E-E79B-7956526E729F}"/>
              </a:ext>
            </a:extLst>
          </p:cNvPr>
          <p:cNvSpPr/>
          <p:nvPr/>
        </p:nvSpPr>
        <p:spPr>
          <a:xfrm flipH="1">
            <a:off x="4710734" y="4089252"/>
            <a:ext cx="6454678" cy="2177217"/>
          </a:xfrm>
          <a:custGeom>
            <a:avLst/>
            <a:gdLst>
              <a:gd name="connsiteX0" fmla="*/ 5153451 w 11958436"/>
              <a:gd name="connsiteY0" fmla="*/ 0 h 4014456"/>
              <a:gd name="connsiteX1" fmla="*/ 5156418 w 11958436"/>
              <a:gd name="connsiteY1" fmla="*/ 304510 h 4014456"/>
              <a:gd name="connsiteX2" fmla="*/ 5170530 w 11958436"/>
              <a:gd name="connsiteY2" fmla="*/ 314796 h 4014456"/>
              <a:gd name="connsiteX3" fmla="*/ 5160771 w 11958436"/>
              <a:gd name="connsiteY3" fmla="*/ 448348 h 4014456"/>
              <a:gd name="connsiteX4" fmla="*/ 5160818 w 11958436"/>
              <a:gd name="connsiteY4" fmla="*/ 497139 h 4014456"/>
              <a:gd name="connsiteX5" fmla="*/ 5171772 w 11958436"/>
              <a:gd name="connsiteY5" fmla="*/ 489488 h 4014456"/>
              <a:gd name="connsiteX6" fmla="*/ 5165699 w 11958436"/>
              <a:gd name="connsiteY6" fmla="*/ 670780 h 4014456"/>
              <a:gd name="connsiteX7" fmla="*/ 5180386 w 11958436"/>
              <a:gd name="connsiteY7" fmla="*/ 672597 h 4014456"/>
              <a:gd name="connsiteX8" fmla="*/ 5181198 w 11958436"/>
              <a:gd name="connsiteY8" fmla="*/ 693692 h 4014456"/>
              <a:gd name="connsiteX9" fmla="*/ 5175887 w 11958436"/>
              <a:gd name="connsiteY9" fmla="*/ 775631 h 4014456"/>
              <a:gd name="connsiteX10" fmla="*/ 5175219 w 11958436"/>
              <a:gd name="connsiteY10" fmla="*/ 946683 h 4014456"/>
              <a:gd name="connsiteX11" fmla="*/ 5181965 w 11958436"/>
              <a:gd name="connsiteY11" fmla="*/ 1014463 h 4014456"/>
              <a:gd name="connsiteX12" fmla="*/ 5270266 w 11958436"/>
              <a:gd name="connsiteY12" fmla="*/ 1095687 h 4014456"/>
              <a:gd name="connsiteX13" fmla="*/ 5265959 w 11958436"/>
              <a:gd name="connsiteY13" fmla="*/ 1237226 h 4014456"/>
              <a:gd name="connsiteX14" fmla="*/ 5211571 w 11958436"/>
              <a:gd name="connsiteY14" fmla="*/ 1275157 h 4014456"/>
              <a:gd name="connsiteX15" fmla="*/ 5209133 w 11958436"/>
              <a:gd name="connsiteY15" fmla="*/ 2091059 h 4014456"/>
              <a:gd name="connsiteX16" fmla="*/ 5229415 w 11958436"/>
              <a:gd name="connsiteY16" fmla="*/ 2103447 h 4014456"/>
              <a:gd name="connsiteX17" fmla="*/ 5286148 w 11958436"/>
              <a:gd name="connsiteY17" fmla="*/ 2089288 h 4014456"/>
              <a:gd name="connsiteX18" fmla="*/ 5385879 w 11958436"/>
              <a:gd name="connsiteY18" fmla="*/ 2098948 h 4014456"/>
              <a:gd name="connsiteX19" fmla="*/ 5386169 w 11958436"/>
              <a:gd name="connsiteY19" fmla="*/ 2038390 h 4014456"/>
              <a:gd name="connsiteX20" fmla="*/ 5408413 w 11958436"/>
              <a:gd name="connsiteY20" fmla="*/ 2021742 h 4014456"/>
              <a:gd name="connsiteX21" fmla="*/ 5426781 w 11958436"/>
              <a:gd name="connsiteY21" fmla="*/ 2020639 h 4014456"/>
              <a:gd name="connsiteX22" fmla="*/ 5459788 w 11958436"/>
              <a:gd name="connsiteY22" fmla="*/ 1969503 h 4014456"/>
              <a:gd name="connsiteX23" fmla="*/ 5484709 w 11958436"/>
              <a:gd name="connsiteY23" fmla="*/ 1962758 h 4014456"/>
              <a:gd name="connsiteX24" fmla="*/ 5491310 w 11958436"/>
              <a:gd name="connsiteY24" fmla="*/ 1958068 h 4014456"/>
              <a:gd name="connsiteX25" fmla="*/ 5530437 w 11958436"/>
              <a:gd name="connsiteY25" fmla="*/ 1953429 h 4014456"/>
              <a:gd name="connsiteX26" fmla="*/ 5560860 w 11958436"/>
              <a:gd name="connsiteY26" fmla="*/ 1958932 h 4014456"/>
              <a:gd name="connsiteX27" fmla="*/ 5566311 w 11958436"/>
              <a:gd name="connsiteY27" fmla="*/ 2203795 h 4014456"/>
              <a:gd name="connsiteX28" fmla="*/ 5576976 w 11958436"/>
              <a:gd name="connsiteY28" fmla="*/ 2152182 h 4014456"/>
              <a:gd name="connsiteX29" fmla="*/ 5586879 w 11958436"/>
              <a:gd name="connsiteY29" fmla="*/ 2142662 h 4014456"/>
              <a:gd name="connsiteX30" fmla="*/ 5602425 w 11958436"/>
              <a:gd name="connsiteY30" fmla="*/ 2155672 h 4014456"/>
              <a:gd name="connsiteX31" fmla="*/ 5611754 w 11958436"/>
              <a:gd name="connsiteY31" fmla="*/ 2095113 h 4014456"/>
              <a:gd name="connsiteX32" fmla="*/ 5615005 w 11958436"/>
              <a:gd name="connsiteY32" fmla="*/ 2045607 h 4014456"/>
              <a:gd name="connsiteX33" fmla="*/ 5635381 w 11958436"/>
              <a:gd name="connsiteY33" fmla="*/ 2045509 h 4014456"/>
              <a:gd name="connsiteX34" fmla="*/ 5636002 w 11958436"/>
              <a:gd name="connsiteY34" fmla="*/ 2027856 h 4014456"/>
              <a:gd name="connsiteX35" fmla="*/ 5643560 w 11958436"/>
              <a:gd name="connsiteY35" fmla="*/ 2020205 h 4014456"/>
              <a:gd name="connsiteX36" fmla="*/ 5640785 w 11958436"/>
              <a:gd name="connsiteY36" fmla="*/ 2009634 h 4014456"/>
              <a:gd name="connsiteX37" fmla="*/ 5687853 w 11958436"/>
              <a:gd name="connsiteY37" fmla="*/ 1996480 h 4014456"/>
              <a:gd name="connsiteX38" fmla="*/ 5681299 w 11958436"/>
              <a:gd name="connsiteY38" fmla="*/ 1950846 h 4014456"/>
              <a:gd name="connsiteX39" fmla="*/ 5691057 w 11958436"/>
              <a:gd name="connsiteY39" fmla="*/ 1939700 h 4014456"/>
              <a:gd name="connsiteX40" fmla="*/ 5761897 w 11958436"/>
              <a:gd name="connsiteY40" fmla="*/ 1837432 h 4014456"/>
              <a:gd name="connsiteX41" fmla="*/ 5770605 w 11958436"/>
              <a:gd name="connsiteY41" fmla="*/ 1815861 h 4014456"/>
              <a:gd name="connsiteX42" fmla="*/ 5788351 w 11958436"/>
              <a:gd name="connsiteY42" fmla="*/ 1827053 h 4014456"/>
              <a:gd name="connsiteX43" fmla="*/ 5786436 w 11958436"/>
              <a:gd name="connsiteY43" fmla="*/ 1838628 h 4014456"/>
              <a:gd name="connsiteX44" fmla="*/ 5829103 w 11958436"/>
              <a:gd name="connsiteY44" fmla="*/ 1873836 h 4014456"/>
              <a:gd name="connsiteX45" fmla="*/ 5970067 w 11958436"/>
              <a:gd name="connsiteY45" fmla="*/ 1868669 h 4014456"/>
              <a:gd name="connsiteX46" fmla="*/ 5971072 w 11958436"/>
              <a:gd name="connsiteY46" fmla="*/ 1917316 h 4014456"/>
              <a:gd name="connsiteX47" fmla="*/ 6105964 w 11958436"/>
              <a:gd name="connsiteY47" fmla="*/ 1835470 h 4014456"/>
              <a:gd name="connsiteX48" fmla="*/ 6137346 w 11958436"/>
              <a:gd name="connsiteY48" fmla="*/ 1833700 h 4014456"/>
              <a:gd name="connsiteX49" fmla="*/ 6134426 w 11958436"/>
              <a:gd name="connsiteY49" fmla="*/ 2000450 h 4014456"/>
              <a:gd name="connsiteX50" fmla="*/ 6226842 w 11958436"/>
              <a:gd name="connsiteY50" fmla="*/ 2076648 h 4014456"/>
              <a:gd name="connsiteX51" fmla="*/ 6230958 w 11958436"/>
              <a:gd name="connsiteY51" fmla="*/ 2042207 h 4014456"/>
              <a:gd name="connsiteX52" fmla="*/ 6217182 w 11958436"/>
              <a:gd name="connsiteY52" fmla="*/ 2022499 h 4014456"/>
              <a:gd name="connsiteX53" fmla="*/ 6188958 w 11958436"/>
              <a:gd name="connsiteY53" fmla="*/ 2015851 h 4014456"/>
              <a:gd name="connsiteX54" fmla="*/ 6190056 w 11958436"/>
              <a:gd name="connsiteY54" fmla="*/ 1999203 h 4014456"/>
              <a:gd name="connsiteX55" fmla="*/ 6214309 w 11958436"/>
              <a:gd name="connsiteY55" fmla="*/ 1994373 h 4014456"/>
              <a:gd name="connsiteX56" fmla="*/ 6212492 w 11958436"/>
              <a:gd name="connsiteY56" fmla="*/ 1979257 h 4014456"/>
              <a:gd name="connsiteX57" fmla="*/ 6225409 w 11958436"/>
              <a:gd name="connsiteY57" fmla="*/ 1992747 h 4014456"/>
              <a:gd name="connsiteX58" fmla="*/ 6259658 w 11958436"/>
              <a:gd name="connsiteY58" fmla="*/ 1972273 h 4014456"/>
              <a:gd name="connsiteX59" fmla="*/ 6309454 w 11958436"/>
              <a:gd name="connsiteY59" fmla="*/ 1954765 h 4014456"/>
              <a:gd name="connsiteX60" fmla="*/ 6321795 w 11958436"/>
              <a:gd name="connsiteY60" fmla="*/ 1958259 h 4014456"/>
              <a:gd name="connsiteX61" fmla="*/ 6321893 w 11958436"/>
              <a:gd name="connsiteY61" fmla="*/ 1806294 h 4014456"/>
              <a:gd name="connsiteX62" fmla="*/ 6314144 w 11958436"/>
              <a:gd name="connsiteY62" fmla="*/ 1783143 h 4014456"/>
              <a:gd name="connsiteX63" fmla="*/ 6329788 w 11958436"/>
              <a:gd name="connsiteY63" fmla="*/ 1769176 h 4014456"/>
              <a:gd name="connsiteX64" fmla="*/ 6419382 w 11958436"/>
              <a:gd name="connsiteY64" fmla="*/ 1753294 h 4014456"/>
              <a:gd name="connsiteX65" fmla="*/ 6478026 w 11958436"/>
              <a:gd name="connsiteY65" fmla="*/ 1772282 h 4014456"/>
              <a:gd name="connsiteX66" fmla="*/ 6466787 w 11958436"/>
              <a:gd name="connsiteY66" fmla="*/ 2099467 h 4014456"/>
              <a:gd name="connsiteX67" fmla="*/ 6643865 w 11958436"/>
              <a:gd name="connsiteY67" fmla="*/ 2108459 h 4014456"/>
              <a:gd name="connsiteX68" fmla="*/ 6644010 w 11958436"/>
              <a:gd name="connsiteY68" fmla="*/ 2187861 h 4014456"/>
              <a:gd name="connsiteX69" fmla="*/ 6721693 w 11958436"/>
              <a:gd name="connsiteY69" fmla="*/ 2213259 h 4014456"/>
              <a:gd name="connsiteX70" fmla="*/ 6710786 w 11958436"/>
              <a:gd name="connsiteY70" fmla="*/ 2281469 h 4014456"/>
              <a:gd name="connsiteX71" fmla="*/ 6768377 w 11958436"/>
              <a:gd name="connsiteY71" fmla="*/ 2289120 h 4014456"/>
              <a:gd name="connsiteX72" fmla="*/ 6824582 w 11958436"/>
              <a:gd name="connsiteY72" fmla="*/ 2293376 h 4014456"/>
              <a:gd name="connsiteX73" fmla="*/ 6824152 w 11958436"/>
              <a:gd name="connsiteY73" fmla="*/ 2310837 h 4014456"/>
              <a:gd name="connsiteX74" fmla="*/ 6816356 w 11958436"/>
              <a:gd name="connsiteY74" fmla="*/ 2361637 h 4014456"/>
              <a:gd name="connsiteX75" fmla="*/ 6824727 w 11958436"/>
              <a:gd name="connsiteY75" fmla="*/ 2382733 h 4014456"/>
              <a:gd name="connsiteX76" fmla="*/ 6813820 w 11958436"/>
              <a:gd name="connsiteY76" fmla="*/ 2460509 h 4014456"/>
              <a:gd name="connsiteX77" fmla="*/ 6827450 w 11958436"/>
              <a:gd name="connsiteY77" fmla="*/ 2458884 h 4014456"/>
              <a:gd name="connsiteX78" fmla="*/ 6829174 w 11958436"/>
              <a:gd name="connsiteY78" fmla="*/ 2421957 h 4014456"/>
              <a:gd name="connsiteX79" fmla="*/ 6839843 w 11958436"/>
              <a:gd name="connsiteY79" fmla="*/ 2408037 h 4014456"/>
              <a:gd name="connsiteX80" fmla="*/ 6840273 w 11958436"/>
              <a:gd name="connsiteY80" fmla="*/ 2366710 h 4014456"/>
              <a:gd name="connsiteX81" fmla="*/ 6869071 w 11958436"/>
              <a:gd name="connsiteY81" fmla="*/ 2360203 h 4014456"/>
              <a:gd name="connsiteX82" fmla="*/ 6867586 w 11958436"/>
              <a:gd name="connsiteY82" fmla="*/ 2319974 h 4014456"/>
              <a:gd name="connsiteX83" fmla="*/ 6896716 w 11958436"/>
              <a:gd name="connsiteY83" fmla="*/ 2255875 h 4014456"/>
              <a:gd name="connsiteX84" fmla="*/ 6904942 w 11958436"/>
              <a:gd name="connsiteY84" fmla="*/ 1636190 h 4014456"/>
              <a:gd name="connsiteX85" fmla="*/ 6912500 w 11958436"/>
              <a:gd name="connsiteY85" fmla="*/ 1481879 h 4014456"/>
              <a:gd name="connsiteX86" fmla="*/ 6951865 w 11958436"/>
              <a:gd name="connsiteY86" fmla="*/ 1476904 h 4014456"/>
              <a:gd name="connsiteX87" fmla="*/ 6959184 w 11958436"/>
              <a:gd name="connsiteY87" fmla="*/ 1481449 h 4014456"/>
              <a:gd name="connsiteX88" fmla="*/ 6970615 w 11958436"/>
              <a:gd name="connsiteY88" fmla="*/ 1463035 h 4014456"/>
              <a:gd name="connsiteX89" fmla="*/ 7010606 w 11958436"/>
              <a:gd name="connsiteY89" fmla="*/ 1463656 h 4014456"/>
              <a:gd name="connsiteX90" fmla="*/ 7053226 w 11958436"/>
              <a:gd name="connsiteY90" fmla="*/ 1473415 h 4014456"/>
              <a:gd name="connsiteX91" fmla="*/ 7146166 w 11958436"/>
              <a:gd name="connsiteY91" fmla="*/ 1504983 h 4014456"/>
              <a:gd name="connsiteX92" fmla="*/ 7203421 w 11958436"/>
              <a:gd name="connsiteY92" fmla="*/ 1546118 h 4014456"/>
              <a:gd name="connsiteX93" fmla="*/ 7204519 w 11958436"/>
              <a:gd name="connsiteY93" fmla="*/ 1468388 h 4014456"/>
              <a:gd name="connsiteX94" fmla="*/ 7292867 w 11958436"/>
              <a:gd name="connsiteY94" fmla="*/ 1428258 h 4014456"/>
              <a:gd name="connsiteX95" fmla="*/ 7256324 w 11958436"/>
              <a:gd name="connsiteY95" fmla="*/ 1433377 h 4014456"/>
              <a:gd name="connsiteX96" fmla="*/ 7302817 w 11958436"/>
              <a:gd name="connsiteY96" fmla="*/ 1417640 h 4014456"/>
              <a:gd name="connsiteX97" fmla="*/ 7317456 w 11958436"/>
              <a:gd name="connsiteY97" fmla="*/ 1407116 h 4014456"/>
              <a:gd name="connsiteX98" fmla="*/ 7319129 w 11958436"/>
              <a:gd name="connsiteY98" fmla="*/ 1419121 h 4014456"/>
              <a:gd name="connsiteX99" fmla="*/ 7453876 w 11958436"/>
              <a:gd name="connsiteY99" fmla="*/ 1380326 h 4014456"/>
              <a:gd name="connsiteX100" fmla="*/ 7463728 w 11958436"/>
              <a:gd name="connsiteY100" fmla="*/ 1388697 h 4014456"/>
              <a:gd name="connsiteX101" fmla="*/ 7513860 w 11958436"/>
              <a:gd name="connsiteY101" fmla="*/ 1410652 h 4014456"/>
              <a:gd name="connsiteX102" fmla="*/ 7521133 w 11958436"/>
              <a:gd name="connsiteY102" fmla="*/ 2360628 h 4014456"/>
              <a:gd name="connsiteX103" fmla="*/ 7533428 w 11958436"/>
              <a:gd name="connsiteY103" fmla="*/ 2361249 h 4014456"/>
              <a:gd name="connsiteX104" fmla="*/ 7535436 w 11958436"/>
              <a:gd name="connsiteY104" fmla="*/ 2182970 h 4014456"/>
              <a:gd name="connsiteX105" fmla="*/ 7576623 w 11958436"/>
              <a:gd name="connsiteY105" fmla="*/ 2182686 h 4014456"/>
              <a:gd name="connsiteX106" fmla="*/ 7597957 w 11958436"/>
              <a:gd name="connsiteY106" fmla="*/ 1666128 h 4014456"/>
              <a:gd name="connsiteX107" fmla="*/ 7784793 w 11958436"/>
              <a:gd name="connsiteY107" fmla="*/ 1792028 h 4014456"/>
              <a:gd name="connsiteX108" fmla="*/ 7792828 w 11958436"/>
              <a:gd name="connsiteY108" fmla="*/ 1404668 h 4014456"/>
              <a:gd name="connsiteX109" fmla="*/ 7804931 w 11958436"/>
              <a:gd name="connsiteY109" fmla="*/ 1404574 h 4014456"/>
              <a:gd name="connsiteX110" fmla="*/ 7813064 w 11958436"/>
              <a:gd name="connsiteY110" fmla="*/ 1382858 h 4014456"/>
              <a:gd name="connsiteX111" fmla="*/ 7835163 w 11958436"/>
              <a:gd name="connsiteY111" fmla="*/ 1374772 h 4014456"/>
              <a:gd name="connsiteX112" fmla="*/ 7834589 w 11958436"/>
              <a:gd name="connsiteY112" fmla="*/ 1352672 h 4014456"/>
              <a:gd name="connsiteX113" fmla="*/ 7849513 w 11958436"/>
              <a:gd name="connsiteY113" fmla="*/ 1351621 h 4014456"/>
              <a:gd name="connsiteX114" fmla="*/ 7849322 w 11958436"/>
              <a:gd name="connsiteY114" fmla="*/ 1329475 h 4014456"/>
              <a:gd name="connsiteX115" fmla="*/ 7873094 w 11958436"/>
              <a:gd name="connsiteY115" fmla="*/ 1323159 h 4014456"/>
              <a:gd name="connsiteX116" fmla="*/ 7883712 w 11958436"/>
              <a:gd name="connsiteY116" fmla="*/ 1253847 h 4014456"/>
              <a:gd name="connsiteX117" fmla="*/ 7891798 w 11958436"/>
              <a:gd name="connsiteY117" fmla="*/ 1249208 h 4014456"/>
              <a:gd name="connsiteX118" fmla="*/ 7896581 w 11958436"/>
              <a:gd name="connsiteY118" fmla="*/ 1222755 h 4014456"/>
              <a:gd name="connsiteX119" fmla="*/ 7909016 w 11958436"/>
              <a:gd name="connsiteY119" fmla="*/ 1144165 h 4014456"/>
              <a:gd name="connsiteX120" fmla="*/ 7911744 w 11958436"/>
              <a:gd name="connsiteY120" fmla="*/ 1220508 h 4014456"/>
              <a:gd name="connsiteX121" fmla="*/ 7920068 w 11958436"/>
              <a:gd name="connsiteY121" fmla="*/ 1252604 h 4014456"/>
              <a:gd name="connsiteX122" fmla="*/ 7931835 w 11958436"/>
              <a:gd name="connsiteY122" fmla="*/ 1247153 h 4014456"/>
              <a:gd name="connsiteX123" fmla="*/ 7937146 w 11958436"/>
              <a:gd name="connsiteY123" fmla="*/ 1318184 h 4014456"/>
              <a:gd name="connsiteX124" fmla="*/ 7965753 w 11958436"/>
              <a:gd name="connsiteY124" fmla="*/ 1328517 h 4014456"/>
              <a:gd name="connsiteX125" fmla="*/ 7959391 w 11958436"/>
              <a:gd name="connsiteY125" fmla="*/ 1341578 h 4014456"/>
              <a:gd name="connsiteX126" fmla="*/ 7970154 w 11958436"/>
              <a:gd name="connsiteY126" fmla="*/ 1348033 h 4014456"/>
              <a:gd name="connsiteX127" fmla="*/ 7969103 w 11958436"/>
              <a:gd name="connsiteY127" fmla="*/ 1066436 h 4014456"/>
              <a:gd name="connsiteX128" fmla="*/ 8237018 w 11958436"/>
              <a:gd name="connsiteY128" fmla="*/ 1002145 h 4014456"/>
              <a:gd name="connsiteX129" fmla="*/ 8232473 w 11958436"/>
              <a:gd name="connsiteY129" fmla="*/ 1619056 h 4014456"/>
              <a:gd name="connsiteX130" fmla="*/ 8370952 w 11958436"/>
              <a:gd name="connsiteY130" fmla="*/ 1604850 h 4014456"/>
              <a:gd name="connsiteX131" fmla="*/ 8528659 w 11958436"/>
              <a:gd name="connsiteY131" fmla="*/ 1611357 h 4014456"/>
              <a:gd name="connsiteX132" fmla="*/ 8530047 w 11958436"/>
              <a:gd name="connsiteY132" fmla="*/ 1948011 h 4014456"/>
              <a:gd name="connsiteX133" fmla="*/ 8538992 w 11958436"/>
              <a:gd name="connsiteY133" fmla="*/ 1817855 h 4014456"/>
              <a:gd name="connsiteX134" fmla="*/ 8555159 w 11958436"/>
              <a:gd name="connsiteY134" fmla="*/ 1798339 h 4014456"/>
              <a:gd name="connsiteX135" fmla="*/ 8561904 w 11958436"/>
              <a:gd name="connsiteY135" fmla="*/ 1729554 h 4014456"/>
              <a:gd name="connsiteX136" fmla="*/ 8565445 w 11958436"/>
              <a:gd name="connsiteY136" fmla="*/ 1720656 h 4014456"/>
              <a:gd name="connsiteX137" fmla="*/ 8578838 w 11958436"/>
              <a:gd name="connsiteY137" fmla="*/ 1535776 h 4014456"/>
              <a:gd name="connsiteX138" fmla="*/ 8581182 w 11958436"/>
              <a:gd name="connsiteY138" fmla="*/ 1507604 h 4014456"/>
              <a:gd name="connsiteX139" fmla="*/ 8592039 w 11958436"/>
              <a:gd name="connsiteY139" fmla="*/ 1424180 h 4014456"/>
              <a:gd name="connsiteX140" fmla="*/ 8586153 w 11958436"/>
              <a:gd name="connsiteY140" fmla="*/ 1415473 h 4014456"/>
              <a:gd name="connsiteX141" fmla="*/ 8593618 w 11958436"/>
              <a:gd name="connsiteY141" fmla="*/ 1329801 h 4014456"/>
              <a:gd name="connsiteX142" fmla="*/ 8599882 w 11958436"/>
              <a:gd name="connsiteY142" fmla="*/ 1256234 h 4014456"/>
              <a:gd name="connsiteX143" fmla="*/ 8596724 w 11958436"/>
              <a:gd name="connsiteY143" fmla="*/ 1222703 h 4014456"/>
              <a:gd name="connsiteX144" fmla="*/ 8603707 w 11958436"/>
              <a:gd name="connsiteY144" fmla="*/ 1131151 h 4014456"/>
              <a:gd name="connsiteX145" fmla="*/ 8612793 w 11958436"/>
              <a:gd name="connsiteY145" fmla="*/ 222502 h 4014456"/>
              <a:gd name="connsiteX146" fmla="*/ 8609635 w 11958436"/>
              <a:gd name="connsiteY146" fmla="*/ 211356 h 4014456"/>
              <a:gd name="connsiteX147" fmla="*/ 8819001 w 11958436"/>
              <a:gd name="connsiteY147" fmla="*/ 166489 h 4014456"/>
              <a:gd name="connsiteX148" fmla="*/ 8830049 w 11958436"/>
              <a:gd name="connsiteY148" fmla="*/ 177204 h 4014456"/>
              <a:gd name="connsiteX149" fmla="*/ 8887496 w 11958436"/>
              <a:gd name="connsiteY149" fmla="*/ 1739742 h 4014456"/>
              <a:gd name="connsiteX150" fmla="*/ 8895101 w 11958436"/>
              <a:gd name="connsiteY150" fmla="*/ 1756820 h 4014456"/>
              <a:gd name="connsiteX151" fmla="*/ 8898404 w 11958436"/>
              <a:gd name="connsiteY151" fmla="*/ 1721090 h 4014456"/>
              <a:gd name="connsiteX152" fmla="*/ 8913758 w 11958436"/>
              <a:gd name="connsiteY152" fmla="*/ 1706885 h 4014456"/>
              <a:gd name="connsiteX153" fmla="*/ 8939539 w 11958436"/>
              <a:gd name="connsiteY153" fmla="*/ 1700429 h 4014456"/>
              <a:gd name="connsiteX154" fmla="*/ 8945088 w 11958436"/>
              <a:gd name="connsiteY154" fmla="*/ 1533968 h 4014456"/>
              <a:gd name="connsiteX155" fmla="*/ 9367987 w 11958436"/>
              <a:gd name="connsiteY155" fmla="*/ 1510528 h 4014456"/>
              <a:gd name="connsiteX156" fmla="*/ 9368707 w 11958436"/>
              <a:gd name="connsiteY156" fmla="*/ 1598399 h 4014456"/>
              <a:gd name="connsiteX157" fmla="*/ 9555833 w 11958436"/>
              <a:gd name="connsiteY157" fmla="*/ 1573385 h 4014456"/>
              <a:gd name="connsiteX158" fmla="*/ 9706126 w 11958436"/>
              <a:gd name="connsiteY158" fmla="*/ 1606962 h 4014456"/>
              <a:gd name="connsiteX159" fmla="*/ 9705458 w 11958436"/>
              <a:gd name="connsiteY159" fmla="*/ 1926537 h 4014456"/>
              <a:gd name="connsiteX160" fmla="*/ 9790027 w 11958436"/>
              <a:gd name="connsiteY160" fmla="*/ 1926200 h 4014456"/>
              <a:gd name="connsiteX161" fmla="*/ 9796198 w 11958436"/>
              <a:gd name="connsiteY161" fmla="*/ 1935720 h 4014456"/>
              <a:gd name="connsiteX162" fmla="*/ 9883924 w 11958436"/>
              <a:gd name="connsiteY162" fmla="*/ 1946483 h 4014456"/>
              <a:gd name="connsiteX163" fmla="*/ 9865266 w 11958436"/>
              <a:gd name="connsiteY163" fmla="*/ 1980878 h 4014456"/>
              <a:gd name="connsiteX164" fmla="*/ 9863403 w 11958436"/>
              <a:gd name="connsiteY164" fmla="*/ 2031439 h 4014456"/>
              <a:gd name="connsiteX165" fmla="*/ 9876650 w 11958436"/>
              <a:gd name="connsiteY165" fmla="*/ 2032682 h 4014456"/>
              <a:gd name="connsiteX166" fmla="*/ 9883060 w 11958436"/>
              <a:gd name="connsiteY166" fmla="*/ 2041338 h 4014456"/>
              <a:gd name="connsiteX167" fmla="*/ 9881770 w 11958436"/>
              <a:gd name="connsiteY167" fmla="*/ 2256113 h 4014456"/>
              <a:gd name="connsiteX168" fmla="*/ 9896214 w 11958436"/>
              <a:gd name="connsiteY168" fmla="*/ 2255730 h 4014456"/>
              <a:gd name="connsiteX169" fmla="*/ 9948065 w 11958436"/>
              <a:gd name="connsiteY169" fmla="*/ 2241333 h 4014456"/>
              <a:gd name="connsiteX170" fmla="*/ 9959687 w 11958436"/>
              <a:gd name="connsiteY170" fmla="*/ 2285341 h 4014456"/>
              <a:gd name="connsiteX171" fmla="*/ 10004844 w 11958436"/>
              <a:gd name="connsiteY171" fmla="*/ 2267067 h 4014456"/>
              <a:gd name="connsiteX172" fmla="*/ 9989728 w 11958436"/>
              <a:gd name="connsiteY172" fmla="*/ 2264531 h 4014456"/>
              <a:gd name="connsiteX173" fmla="*/ 10002737 w 11958436"/>
              <a:gd name="connsiteY173" fmla="*/ 2249223 h 4014456"/>
              <a:gd name="connsiteX174" fmla="*/ 9990111 w 11958436"/>
              <a:gd name="connsiteY174" fmla="*/ 2243151 h 4014456"/>
              <a:gd name="connsiteX175" fmla="*/ 10002882 w 11958436"/>
              <a:gd name="connsiteY175" fmla="*/ 2234158 h 4014456"/>
              <a:gd name="connsiteX176" fmla="*/ 9991591 w 11958436"/>
              <a:gd name="connsiteY176" fmla="*/ 2220429 h 4014456"/>
              <a:gd name="connsiteX177" fmla="*/ 10005558 w 11958436"/>
              <a:gd name="connsiteY177" fmla="*/ 2211914 h 4014456"/>
              <a:gd name="connsiteX178" fmla="*/ 9991544 w 11958436"/>
              <a:gd name="connsiteY178" fmla="*/ 2205981 h 4014456"/>
              <a:gd name="connsiteX179" fmla="*/ 10000682 w 11958436"/>
              <a:gd name="connsiteY179" fmla="*/ 2193112 h 4014456"/>
              <a:gd name="connsiteX180" fmla="*/ 9991069 w 11958436"/>
              <a:gd name="connsiteY180" fmla="*/ 2181775 h 4014456"/>
              <a:gd name="connsiteX181" fmla="*/ 10004798 w 11958436"/>
              <a:gd name="connsiteY181" fmla="*/ 2176464 h 4014456"/>
              <a:gd name="connsiteX182" fmla="*/ 9990303 w 11958436"/>
              <a:gd name="connsiteY182" fmla="*/ 2146521 h 4014456"/>
              <a:gd name="connsiteX183" fmla="*/ 10006231 w 11958436"/>
              <a:gd name="connsiteY183" fmla="*/ 2138103 h 4014456"/>
              <a:gd name="connsiteX184" fmla="*/ 10006904 w 11958436"/>
              <a:gd name="connsiteY184" fmla="*/ 2102994 h 4014456"/>
              <a:gd name="connsiteX185" fmla="*/ 10039668 w 11958436"/>
              <a:gd name="connsiteY185" fmla="*/ 2091755 h 4014456"/>
              <a:gd name="connsiteX186" fmla="*/ 10040289 w 11958436"/>
              <a:gd name="connsiteY186" fmla="*/ 2017995 h 4014456"/>
              <a:gd name="connsiteX187" fmla="*/ 10076449 w 11958436"/>
              <a:gd name="connsiteY187" fmla="*/ 2003501 h 4014456"/>
              <a:gd name="connsiteX188" fmla="*/ 10122994 w 11958436"/>
              <a:gd name="connsiteY188" fmla="*/ 1996325 h 4014456"/>
              <a:gd name="connsiteX189" fmla="*/ 10129212 w 11958436"/>
              <a:gd name="connsiteY189" fmla="*/ 1987861 h 4014456"/>
              <a:gd name="connsiteX190" fmla="*/ 10202732 w 11958436"/>
              <a:gd name="connsiteY190" fmla="*/ 1999675 h 4014456"/>
              <a:gd name="connsiteX191" fmla="*/ 10263197 w 11958436"/>
              <a:gd name="connsiteY191" fmla="*/ 2008667 h 4014456"/>
              <a:gd name="connsiteX192" fmla="*/ 10239281 w 11958436"/>
              <a:gd name="connsiteY192" fmla="*/ 2030669 h 4014456"/>
              <a:gd name="connsiteX193" fmla="*/ 10245928 w 11958436"/>
              <a:gd name="connsiteY193" fmla="*/ 2039469 h 4014456"/>
              <a:gd name="connsiteX194" fmla="*/ 10244349 w 11958436"/>
              <a:gd name="connsiteY194" fmla="*/ 2094525 h 4014456"/>
              <a:gd name="connsiteX195" fmla="*/ 10244779 w 11958436"/>
              <a:gd name="connsiteY195" fmla="*/ 2136379 h 4014456"/>
              <a:gd name="connsiteX196" fmla="*/ 10245783 w 11958436"/>
              <a:gd name="connsiteY196" fmla="*/ 2176127 h 4014456"/>
              <a:gd name="connsiteX197" fmla="*/ 10239850 w 11958436"/>
              <a:gd name="connsiteY197" fmla="*/ 2184307 h 4014456"/>
              <a:gd name="connsiteX198" fmla="*/ 10247218 w 11958436"/>
              <a:gd name="connsiteY198" fmla="*/ 2193635 h 4014456"/>
              <a:gd name="connsiteX199" fmla="*/ 10241238 w 11958436"/>
              <a:gd name="connsiteY199" fmla="*/ 2202627 h 4014456"/>
              <a:gd name="connsiteX200" fmla="*/ 10241575 w 11958436"/>
              <a:gd name="connsiteY200" fmla="*/ 2224059 h 4014456"/>
              <a:gd name="connsiteX201" fmla="*/ 10247269 w 11958436"/>
              <a:gd name="connsiteY201" fmla="*/ 2232238 h 4014456"/>
              <a:gd name="connsiteX202" fmla="*/ 10240093 w 11958436"/>
              <a:gd name="connsiteY202" fmla="*/ 2241950 h 4014456"/>
              <a:gd name="connsiteX203" fmla="*/ 10246984 w 11958436"/>
              <a:gd name="connsiteY203" fmla="*/ 2251040 h 4014456"/>
              <a:gd name="connsiteX204" fmla="*/ 10240383 w 11958436"/>
              <a:gd name="connsiteY204" fmla="*/ 2263910 h 4014456"/>
              <a:gd name="connsiteX205" fmla="*/ 10253538 w 11958436"/>
              <a:gd name="connsiteY205" fmla="*/ 2274766 h 4014456"/>
              <a:gd name="connsiteX206" fmla="*/ 10260329 w 11958436"/>
              <a:gd name="connsiteY206" fmla="*/ 2156377 h 4014456"/>
              <a:gd name="connsiteX207" fmla="*/ 10297256 w 11958436"/>
              <a:gd name="connsiteY207" fmla="*/ 2151309 h 4014456"/>
              <a:gd name="connsiteX208" fmla="*/ 10304385 w 11958436"/>
              <a:gd name="connsiteY208" fmla="*/ 2132320 h 4014456"/>
              <a:gd name="connsiteX209" fmla="*/ 10365419 w 11958436"/>
              <a:gd name="connsiteY209" fmla="*/ 2125720 h 4014456"/>
              <a:gd name="connsiteX210" fmla="*/ 10368624 w 11958436"/>
              <a:gd name="connsiteY210" fmla="*/ 2091759 h 4014456"/>
              <a:gd name="connsiteX211" fmla="*/ 10418657 w 11958436"/>
              <a:gd name="connsiteY211" fmla="*/ 2083103 h 4014456"/>
              <a:gd name="connsiteX212" fmla="*/ 10407273 w 11958436"/>
              <a:gd name="connsiteY212" fmla="*/ 2060766 h 4014456"/>
              <a:gd name="connsiteX213" fmla="*/ 10471994 w 11958436"/>
              <a:gd name="connsiteY213" fmla="*/ 2065072 h 4014456"/>
              <a:gd name="connsiteX214" fmla="*/ 10464674 w 11958436"/>
              <a:gd name="connsiteY214" fmla="*/ 2074303 h 4014456"/>
              <a:gd name="connsiteX215" fmla="*/ 10484336 w 11958436"/>
              <a:gd name="connsiteY215" fmla="*/ 2074158 h 4014456"/>
              <a:gd name="connsiteX216" fmla="*/ 10501699 w 11958436"/>
              <a:gd name="connsiteY216" fmla="*/ 2133665 h 4014456"/>
              <a:gd name="connsiteX217" fmla="*/ 10502894 w 11958436"/>
              <a:gd name="connsiteY217" fmla="*/ 2156242 h 4014456"/>
              <a:gd name="connsiteX218" fmla="*/ 10512891 w 11958436"/>
              <a:gd name="connsiteY218" fmla="*/ 2266787 h 4014456"/>
              <a:gd name="connsiteX219" fmla="*/ 10518916 w 11958436"/>
              <a:gd name="connsiteY219" fmla="*/ 2183989 h 4014456"/>
              <a:gd name="connsiteX220" fmla="*/ 10599375 w 11958436"/>
              <a:gd name="connsiteY220" fmla="*/ 2174329 h 4014456"/>
              <a:gd name="connsiteX221" fmla="*/ 10605307 w 11958436"/>
              <a:gd name="connsiteY221" fmla="*/ 2208770 h 4014456"/>
              <a:gd name="connsiteX222" fmla="*/ 10728670 w 11958436"/>
              <a:gd name="connsiteY222" fmla="*/ 2199203 h 4014456"/>
              <a:gd name="connsiteX223" fmla="*/ 10748332 w 11958436"/>
              <a:gd name="connsiteY223" fmla="*/ 2207383 h 4014456"/>
              <a:gd name="connsiteX224" fmla="*/ 10748285 w 11958436"/>
              <a:gd name="connsiteY224" fmla="*/ 2611433 h 4014456"/>
              <a:gd name="connsiteX225" fmla="*/ 10772155 w 11958436"/>
              <a:gd name="connsiteY225" fmla="*/ 2611671 h 4014456"/>
              <a:gd name="connsiteX226" fmla="*/ 10772683 w 11958436"/>
              <a:gd name="connsiteY226" fmla="*/ 2572493 h 4014456"/>
              <a:gd name="connsiteX227" fmla="*/ 10827547 w 11958436"/>
              <a:gd name="connsiteY227" fmla="*/ 2561731 h 4014456"/>
              <a:gd name="connsiteX228" fmla="*/ 10830560 w 11958436"/>
              <a:gd name="connsiteY228" fmla="*/ 2545134 h 4014456"/>
              <a:gd name="connsiteX229" fmla="*/ 10876385 w 11958436"/>
              <a:gd name="connsiteY229" fmla="*/ 2544321 h 4014456"/>
              <a:gd name="connsiteX230" fmla="*/ 10886381 w 11958436"/>
              <a:gd name="connsiteY230" fmla="*/ 2560535 h 4014456"/>
              <a:gd name="connsiteX231" fmla="*/ 10963920 w 11958436"/>
              <a:gd name="connsiteY231" fmla="*/ 2562207 h 4014456"/>
              <a:gd name="connsiteX232" fmla="*/ 10969035 w 11958436"/>
              <a:gd name="connsiteY232" fmla="*/ 2553023 h 4014456"/>
              <a:gd name="connsiteX233" fmla="*/ 10992429 w 11958436"/>
              <a:gd name="connsiteY233" fmla="*/ 2550823 h 4014456"/>
              <a:gd name="connsiteX234" fmla="*/ 10998553 w 11958436"/>
              <a:gd name="connsiteY234" fmla="*/ 2376324 h 4014456"/>
              <a:gd name="connsiteX235" fmla="*/ 11059013 w 11958436"/>
              <a:gd name="connsiteY235" fmla="*/ 2370536 h 4014456"/>
              <a:gd name="connsiteX236" fmla="*/ 11059732 w 11958436"/>
              <a:gd name="connsiteY236" fmla="*/ 2330643 h 4014456"/>
              <a:gd name="connsiteX237" fmla="*/ 11135594 w 11958436"/>
              <a:gd name="connsiteY237" fmla="*/ 2327392 h 4014456"/>
              <a:gd name="connsiteX238" fmla="*/ 11135977 w 11958436"/>
              <a:gd name="connsiteY238" fmla="*/ 2366855 h 4014456"/>
              <a:gd name="connsiteX239" fmla="*/ 11195148 w 11958436"/>
              <a:gd name="connsiteY239" fmla="*/ 2368579 h 4014456"/>
              <a:gd name="connsiteX240" fmla="*/ 11197778 w 11958436"/>
              <a:gd name="connsiteY240" fmla="*/ 2457790 h 4014456"/>
              <a:gd name="connsiteX241" fmla="*/ 11220644 w 11958436"/>
              <a:gd name="connsiteY241" fmla="*/ 2457314 h 4014456"/>
              <a:gd name="connsiteX242" fmla="*/ 11226338 w 11958436"/>
              <a:gd name="connsiteY242" fmla="*/ 2466834 h 4014456"/>
              <a:gd name="connsiteX243" fmla="*/ 11240641 w 11958436"/>
              <a:gd name="connsiteY243" fmla="*/ 2466596 h 4014456"/>
              <a:gd name="connsiteX244" fmla="*/ 11287232 w 11958436"/>
              <a:gd name="connsiteY244" fmla="*/ 2465685 h 4014456"/>
              <a:gd name="connsiteX245" fmla="*/ 11322440 w 11958436"/>
              <a:gd name="connsiteY245" fmla="*/ 2463148 h 4014456"/>
              <a:gd name="connsiteX246" fmla="*/ 11409736 w 11958436"/>
              <a:gd name="connsiteY246" fmla="*/ 2466834 h 4014456"/>
              <a:gd name="connsiteX247" fmla="*/ 11419587 w 11958436"/>
              <a:gd name="connsiteY247" fmla="*/ 2494100 h 4014456"/>
              <a:gd name="connsiteX248" fmla="*/ 11444602 w 11958436"/>
              <a:gd name="connsiteY248" fmla="*/ 2512659 h 4014456"/>
              <a:gd name="connsiteX249" fmla="*/ 11463974 w 11958436"/>
              <a:gd name="connsiteY249" fmla="*/ 2517587 h 4014456"/>
              <a:gd name="connsiteX250" fmla="*/ 11466175 w 11958436"/>
              <a:gd name="connsiteY250" fmla="*/ 2490513 h 4014456"/>
              <a:gd name="connsiteX251" fmla="*/ 11469043 w 11958436"/>
              <a:gd name="connsiteY251" fmla="*/ 2390683 h 4014456"/>
              <a:gd name="connsiteX252" fmla="*/ 11492100 w 11958436"/>
              <a:gd name="connsiteY252" fmla="*/ 2382980 h 4014456"/>
              <a:gd name="connsiteX253" fmla="*/ 11495832 w 11958436"/>
              <a:gd name="connsiteY253" fmla="*/ 2346530 h 4014456"/>
              <a:gd name="connsiteX254" fmla="*/ 11642346 w 11958436"/>
              <a:gd name="connsiteY254" fmla="*/ 2341125 h 4014456"/>
              <a:gd name="connsiteX255" fmla="*/ 11644500 w 11958436"/>
              <a:gd name="connsiteY255" fmla="*/ 2354042 h 4014456"/>
              <a:gd name="connsiteX256" fmla="*/ 11676787 w 11958436"/>
              <a:gd name="connsiteY256" fmla="*/ 2351029 h 4014456"/>
              <a:gd name="connsiteX257" fmla="*/ 11679081 w 11958436"/>
              <a:gd name="connsiteY257" fmla="*/ 2308506 h 4014456"/>
              <a:gd name="connsiteX258" fmla="*/ 11801202 w 11958436"/>
              <a:gd name="connsiteY258" fmla="*/ 2304919 h 4014456"/>
              <a:gd name="connsiteX259" fmla="*/ 11808760 w 11958436"/>
              <a:gd name="connsiteY259" fmla="*/ 2244888 h 4014456"/>
              <a:gd name="connsiteX260" fmla="*/ 11828613 w 11958436"/>
              <a:gd name="connsiteY260" fmla="*/ 2237858 h 4014456"/>
              <a:gd name="connsiteX261" fmla="*/ 11867548 w 11958436"/>
              <a:gd name="connsiteY261" fmla="*/ 2242258 h 4014456"/>
              <a:gd name="connsiteX262" fmla="*/ 11904525 w 11958436"/>
              <a:gd name="connsiteY262" fmla="*/ 2247378 h 4014456"/>
              <a:gd name="connsiteX263" fmla="*/ 11907347 w 11958436"/>
              <a:gd name="connsiteY263" fmla="*/ 2230015 h 4014456"/>
              <a:gd name="connsiteX264" fmla="*/ 11936192 w 11958436"/>
              <a:gd name="connsiteY264" fmla="*/ 2229538 h 4014456"/>
              <a:gd name="connsiteX265" fmla="*/ 11941358 w 11958436"/>
              <a:gd name="connsiteY265" fmla="*/ 2249200 h 4014456"/>
              <a:gd name="connsiteX266" fmla="*/ 11958436 w 11958436"/>
              <a:gd name="connsiteY266" fmla="*/ 2251447 h 4014456"/>
              <a:gd name="connsiteX267" fmla="*/ 11958436 w 11958436"/>
              <a:gd name="connsiteY267" fmla="*/ 4014456 h 4014456"/>
              <a:gd name="connsiteX268" fmla="*/ 0 w 11958436"/>
              <a:gd name="connsiteY268" fmla="*/ 4014312 h 4014456"/>
              <a:gd name="connsiteX269" fmla="*/ 0 w 11958436"/>
              <a:gd name="connsiteY269" fmla="*/ 2525669 h 4014456"/>
              <a:gd name="connsiteX270" fmla="*/ 3732 w 11958436"/>
              <a:gd name="connsiteY270" fmla="*/ 2543130 h 4014456"/>
              <a:gd name="connsiteX271" fmla="*/ 57639 w 11958436"/>
              <a:gd name="connsiteY271" fmla="*/ 2543130 h 4014456"/>
              <a:gd name="connsiteX272" fmla="*/ 95140 w 11958436"/>
              <a:gd name="connsiteY272" fmla="*/ 2551930 h 4014456"/>
              <a:gd name="connsiteX273" fmla="*/ 137139 w 11958436"/>
              <a:gd name="connsiteY273" fmla="*/ 2563221 h 4014456"/>
              <a:gd name="connsiteX274" fmla="*/ 143501 w 11958436"/>
              <a:gd name="connsiteY274" fmla="*/ 2593070 h 4014456"/>
              <a:gd name="connsiteX275" fmla="*/ 168184 w 11958436"/>
              <a:gd name="connsiteY275" fmla="*/ 2599432 h 4014456"/>
              <a:gd name="connsiteX276" fmla="*/ 231947 w 11958436"/>
              <a:gd name="connsiteY276" fmla="*/ 2599049 h 4014456"/>
              <a:gd name="connsiteX277" fmla="*/ 272367 w 11958436"/>
              <a:gd name="connsiteY277" fmla="*/ 2592113 h 4014456"/>
              <a:gd name="connsiteX278" fmla="*/ 325461 w 11958436"/>
              <a:gd name="connsiteY278" fmla="*/ 2609667 h 4014456"/>
              <a:gd name="connsiteX279" fmla="*/ 332398 w 11958436"/>
              <a:gd name="connsiteY279" fmla="*/ 2628371 h 4014456"/>
              <a:gd name="connsiteX280" fmla="*/ 365022 w 11958436"/>
              <a:gd name="connsiteY280" fmla="*/ 2615408 h 4014456"/>
              <a:gd name="connsiteX281" fmla="*/ 394918 w 11958436"/>
              <a:gd name="connsiteY281" fmla="*/ 2623205 h 4014456"/>
              <a:gd name="connsiteX282" fmla="*/ 408119 w 11958436"/>
              <a:gd name="connsiteY282" fmla="*/ 2569247 h 4014456"/>
              <a:gd name="connsiteX283" fmla="*/ 419694 w 11958436"/>
              <a:gd name="connsiteY283" fmla="*/ 2241730 h 4014456"/>
              <a:gd name="connsiteX284" fmla="*/ 491015 w 11958436"/>
              <a:gd name="connsiteY284" fmla="*/ 2224461 h 4014456"/>
              <a:gd name="connsiteX285" fmla="*/ 477576 w 11958436"/>
              <a:gd name="connsiteY285" fmla="*/ 2218575 h 4014456"/>
              <a:gd name="connsiteX286" fmla="*/ 499961 w 11958436"/>
              <a:gd name="connsiteY286" fmla="*/ 2225465 h 4014456"/>
              <a:gd name="connsiteX287" fmla="*/ 538947 w 11958436"/>
              <a:gd name="connsiteY287" fmla="*/ 2231061 h 4014456"/>
              <a:gd name="connsiteX288" fmla="*/ 540718 w 11958436"/>
              <a:gd name="connsiteY288" fmla="*/ 2216758 h 4014456"/>
              <a:gd name="connsiteX289" fmla="*/ 611894 w 11958436"/>
              <a:gd name="connsiteY289" fmla="*/ 2220775 h 4014456"/>
              <a:gd name="connsiteX290" fmla="*/ 613519 w 11958436"/>
              <a:gd name="connsiteY290" fmla="*/ 2235032 h 4014456"/>
              <a:gd name="connsiteX291" fmla="*/ 740998 w 11958436"/>
              <a:gd name="connsiteY291" fmla="*/ 2247948 h 4014456"/>
              <a:gd name="connsiteX292" fmla="*/ 751714 w 11958436"/>
              <a:gd name="connsiteY292" fmla="*/ 2563314 h 4014456"/>
              <a:gd name="connsiteX293" fmla="*/ 781848 w 11958436"/>
              <a:gd name="connsiteY293" fmla="*/ 2566042 h 4014456"/>
              <a:gd name="connsiteX294" fmla="*/ 786440 w 11958436"/>
              <a:gd name="connsiteY294" fmla="*/ 2552075 h 4014456"/>
              <a:gd name="connsiteX295" fmla="*/ 799258 w 11958436"/>
              <a:gd name="connsiteY295" fmla="*/ 2543419 h 4014456"/>
              <a:gd name="connsiteX296" fmla="*/ 804378 w 11958436"/>
              <a:gd name="connsiteY296" fmla="*/ 2498216 h 4014456"/>
              <a:gd name="connsiteX297" fmla="*/ 814996 w 11958436"/>
              <a:gd name="connsiteY297" fmla="*/ 2469039 h 4014456"/>
              <a:gd name="connsiteX298" fmla="*/ 959837 w 11958436"/>
              <a:gd name="connsiteY298" fmla="*/ 2476405 h 4014456"/>
              <a:gd name="connsiteX299" fmla="*/ 972132 w 11958436"/>
              <a:gd name="connsiteY299" fmla="*/ 2537440 h 4014456"/>
              <a:gd name="connsiteX300" fmla="*/ 1056561 w 11958436"/>
              <a:gd name="connsiteY300" fmla="*/ 2526678 h 4014456"/>
              <a:gd name="connsiteX301" fmla="*/ 1061919 w 11958436"/>
              <a:gd name="connsiteY301" fmla="*/ 2318839 h 4014456"/>
              <a:gd name="connsiteX302" fmla="*/ 1074596 w 11958436"/>
              <a:gd name="connsiteY302" fmla="*/ 2316209 h 4014456"/>
              <a:gd name="connsiteX303" fmla="*/ 1076797 w 11958436"/>
              <a:gd name="connsiteY303" fmla="*/ 2304204 h 4014456"/>
              <a:gd name="connsiteX304" fmla="*/ 1109659 w 11958436"/>
              <a:gd name="connsiteY304" fmla="*/ 2300425 h 4014456"/>
              <a:gd name="connsiteX305" fmla="*/ 1151896 w 11958436"/>
              <a:gd name="connsiteY305" fmla="*/ 2313005 h 4014456"/>
              <a:gd name="connsiteX306" fmla="*/ 1144292 w 11958436"/>
              <a:gd name="connsiteY306" fmla="*/ 2324870 h 4014456"/>
              <a:gd name="connsiteX307" fmla="*/ 1173230 w 11958436"/>
              <a:gd name="connsiteY307" fmla="*/ 2326542 h 4014456"/>
              <a:gd name="connsiteX308" fmla="*/ 1224268 w 11958436"/>
              <a:gd name="connsiteY308" fmla="*/ 2335632 h 4014456"/>
              <a:gd name="connsiteX309" fmla="*/ 1223932 w 11958436"/>
              <a:gd name="connsiteY309" fmla="*/ 2387866 h 4014456"/>
              <a:gd name="connsiteX310" fmla="*/ 1328638 w 11958436"/>
              <a:gd name="connsiteY310" fmla="*/ 2400254 h 4014456"/>
              <a:gd name="connsiteX311" fmla="*/ 1317782 w 11958436"/>
              <a:gd name="connsiteY311" fmla="*/ 2413600 h 4014456"/>
              <a:gd name="connsiteX312" fmla="*/ 1384605 w 11958436"/>
              <a:gd name="connsiteY312" fmla="*/ 2421205 h 4014456"/>
              <a:gd name="connsiteX313" fmla="*/ 1387571 w 11958436"/>
              <a:gd name="connsiteY313" fmla="*/ 2539640 h 4014456"/>
              <a:gd name="connsiteX314" fmla="*/ 1401108 w 11958436"/>
              <a:gd name="connsiteY314" fmla="*/ 2532750 h 4014456"/>
              <a:gd name="connsiteX315" fmla="*/ 1436171 w 11958436"/>
              <a:gd name="connsiteY315" fmla="*/ 2536483 h 4014456"/>
              <a:gd name="connsiteX316" fmla="*/ 1453581 w 11958436"/>
              <a:gd name="connsiteY316" fmla="*/ 2532993 h 4014456"/>
              <a:gd name="connsiteX317" fmla="*/ 1464250 w 11958436"/>
              <a:gd name="connsiteY317" fmla="*/ 2475686 h 4014456"/>
              <a:gd name="connsiteX318" fmla="*/ 1515816 w 11958436"/>
              <a:gd name="connsiteY318" fmla="*/ 2476116 h 4014456"/>
              <a:gd name="connsiteX319" fmla="*/ 1532221 w 11958436"/>
              <a:gd name="connsiteY319" fmla="*/ 2458370 h 4014456"/>
              <a:gd name="connsiteX320" fmla="*/ 1563650 w 11958436"/>
              <a:gd name="connsiteY320" fmla="*/ 2441913 h 4014456"/>
              <a:gd name="connsiteX321" fmla="*/ 1566471 w 11958436"/>
              <a:gd name="connsiteY321" fmla="*/ 2452914 h 4014456"/>
              <a:gd name="connsiteX322" fmla="*/ 1644776 w 11958436"/>
              <a:gd name="connsiteY322" fmla="*/ 2497543 h 4014456"/>
              <a:gd name="connsiteX323" fmla="*/ 1646499 w 11958436"/>
              <a:gd name="connsiteY323" fmla="*/ 2507969 h 4014456"/>
              <a:gd name="connsiteX324" fmla="*/ 1654777 w 11958436"/>
              <a:gd name="connsiteY324" fmla="*/ 2513663 h 4014456"/>
              <a:gd name="connsiteX325" fmla="*/ 1656449 w 11958436"/>
              <a:gd name="connsiteY325" fmla="*/ 2549109 h 4014456"/>
              <a:gd name="connsiteX326" fmla="*/ 1675106 w 11958436"/>
              <a:gd name="connsiteY326" fmla="*/ 2536385 h 4014456"/>
              <a:gd name="connsiteX327" fmla="*/ 1702611 w 11958436"/>
              <a:gd name="connsiteY327" fmla="*/ 2554369 h 4014456"/>
              <a:gd name="connsiteX328" fmla="*/ 1783209 w 11958436"/>
              <a:gd name="connsiteY328" fmla="*/ 2554943 h 4014456"/>
              <a:gd name="connsiteX329" fmla="*/ 1793588 w 11958436"/>
              <a:gd name="connsiteY329" fmla="*/ 2562072 h 4014456"/>
              <a:gd name="connsiteX330" fmla="*/ 1806649 w 11958436"/>
              <a:gd name="connsiteY330" fmla="*/ 2550160 h 4014456"/>
              <a:gd name="connsiteX331" fmla="*/ 1812628 w 11958436"/>
              <a:gd name="connsiteY331" fmla="*/ 2405416 h 4014456"/>
              <a:gd name="connsiteX332" fmla="*/ 1835587 w 11958436"/>
              <a:gd name="connsiteY332" fmla="*/ 2404888 h 4014456"/>
              <a:gd name="connsiteX333" fmla="*/ 1840899 w 11958436"/>
              <a:gd name="connsiteY333" fmla="*/ 2383699 h 4014456"/>
              <a:gd name="connsiteX334" fmla="*/ 1886341 w 11958436"/>
              <a:gd name="connsiteY334" fmla="*/ 2385755 h 4014456"/>
              <a:gd name="connsiteX335" fmla="*/ 1886149 w 11958436"/>
              <a:gd name="connsiteY335" fmla="*/ 2396709 h 4014456"/>
              <a:gd name="connsiteX336" fmla="*/ 1942400 w 11958436"/>
              <a:gd name="connsiteY336" fmla="*/ 2416319 h 4014456"/>
              <a:gd name="connsiteX337" fmla="*/ 1969284 w 11958436"/>
              <a:gd name="connsiteY337" fmla="*/ 2394794 h 4014456"/>
              <a:gd name="connsiteX338" fmla="*/ 2051176 w 11958436"/>
              <a:gd name="connsiteY338" fmla="*/ 2404982 h 4014456"/>
              <a:gd name="connsiteX339" fmla="*/ 2053712 w 11958436"/>
              <a:gd name="connsiteY339" fmla="*/ 2417608 h 4014456"/>
              <a:gd name="connsiteX340" fmla="*/ 2071603 w 11958436"/>
              <a:gd name="connsiteY340" fmla="*/ 2427796 h 4014456"/>
              <a:gd name="connsiteX341" fmla="*/ 2113934 w 11958436"/>
              <a:gd name="connsiteY341" fmla="*/ 2427460 h 4014456"/>
              <a:gd name="connsiteX342" fmla="*/ 2117092 w 11958436"/>
              <a:gd name="connsiteY342" fmla="*/ 2405458 h 4014456"/>
              <a:gd name="connsiteX343" fmla="*/ 2234859 w 11958436"/>
              <a:gd name="connsiteY343" fmla="*/ 2409905 h 4014456"/>
              <a:gd name="connsiteX344" fmla="*/ 2238162 w 11958436"/>
              <a:gd name="connsiteY344" fmla="*/ 2465442 h 4014456"/>
              <a:gd name="connsiteX345" fmla="*/ 2261551 w 11958436"/>
              <a:gd name="connsiteY345" fmla="*/ 2472855 h 4014456"/>
              <a:gd name="connsiteX346" fmla="*/ 2264662 w 11958436"/>
              <a:gd name="connsiteY346" fmla="*/ 2498253 h 4014456"/>
              <a:gd name="connsiteX347" fmla="*/ 2334306 w 11958436"/>
              <a:gd name="connsiteY347" fmla="*/ 2504952 h 4014456"/>
              <a:gd name="connsiteX348" fmla="*/ 2334880 w 11958436"/>
              <a:gd name="connsiteY348" fmla="*/ 2605496 h 4014456"/>
              <a:gd name="connsiteX349" fmla="*/ 2349567 w 11958436"/>
              <a:gd name="connsiteY349" fmla="*/ 2652232 h 4014456"/>
              <a:gd name="connsiteX350" fmla="*/ 2370755 w 11958436"/>
              <a:gd name="connsiteY350" fmla="*/ 2651129 h 4014456"/>
              <a:gd name="connsiteX351" fmla="*/ 2378407 w 11958436"/>
              <a:gd name="connsiteY351" fmla="*/ 2633383 h 4014456"/>
              <a:gd name="connsiteX352" fmla="*/ 2414567 w 11958436"/>
              <a:gd name="connsiteY352" fmla="*/ 2641324 h 4014456"/>
              <a:gd name="connsiteX353" fmla="*/ 2446187 w 11958436"/>
              <a:gd name="connsiteY353" fmla="*/ 2643763 h 4014456"/>
              <a:gd name="connsiteX354" fmla="*/ 2460729 w 11958436"/>
              <a:gd name="connsiteY354" fmla="*/ 2434299 h 4014456"/>
              <a:gd name="connsiteX355" fmla="*/ 2505933 w 11958436"/>
              <a:gd name="connsiteY355" fmla="*/ 2427026 h 4014456"/>
              <a:gd name="connsiteX356" fmla="*/ 2511674 w 11958436"/>
              <a:gd name="connsiteY356" fmla="*/ 2407700 h 4014456"/>
              <a:gd name="connsiteX357" fmla="*/ 2540850 w 11958436"/>
              <a:gd name="connsiteY357" fmla="*/ 2417221 h 4014456"/>
              <a:gd name="connsiteX358" fmla="*/ 2550081 w 11958436"/>
              <a:gd name="connsiteY358" fmla="*/ 2440226 h 4014456"/>
              <a:gd name="connsiteX359" fmla="*/ 2559601 w 11958436"/>
              <a:gd name="connsiteY359" fmla="*/ 2418318 h 4014456"/>
              <a:gd name="connsiteX360" fmla="*/ 2585190 w 11958436"/>
              <a:gd name="connsiteY360" fmla="*/ 2420135 h 4014456"/>
              <a:gd name="connsiteX361" fmla="*/ 2594757 w 11958436"/>
              <a:gd name="connsiteY361" fmla="*/ 2449555 h 4014456"/>
              <a:gd name="connsiteX362" fmla="*/ 2614035 w 11958436"/>
              <a:gd name="connsiteY362" fmla="*/ 2471893 h 4014456"/>
              <a:gd name="connsiteX363" fmla="*/ 2614082 w 11958436"/>
              <a:gd name="connsiteY363" fmla="*/ 2532643 h 4014456"/>
              <a:gd name="connsiteX364" fmla="*/ 2637569 w 11958436"/>
              <a:gd name="connsiteY364" fmla="*/ 2540486 h 4014456"/>
              <a:gd name="connsiteX365" fmla="*/ 2642880 w 11958436"/>
              <a:gd name="connsiteY365" fmla="*/ 2558568 h 4014456"/>
              <a:gd name="connsiteX366" fmla="*/ 2656801 w 11958436"/>
              <a:gd name="connsiteY366" fmla="*/ 2533740 h 4014456"/>
              <a:gd name="connsiteX367" fmla="*/ 2696408 w 11958436"/>
              <a:gd name="connsiteY367" fmla="*/ 2532736 h 4014456"/>
              <a:gd name="connsiteX368" fmla="*/ 2696646 w 11958436"/>
              <a:gd name="connsiteY368" fmla="*/ 2512935 h 4014456"/>
              <a:gd name="connsiteX369" fmla="*/ 2702719 w 11958436"/>
              <a:gd name="connsiteY369" fmla="*/ 2433673 h 4014456"/>
              <a:gd name="connsiteX370" fmla="*/ 2716784 w 11958436"/>
              <a:gd name="connsiteY370" fmla="*/ 2432668 h 4014456"/>
              <a:gd name="connsiteX371" fmla="*/ 2719512 w 11958436"/>
              <a:gd name="connsiteY371" fmla="*/ 2418846 h 4014456"/>
              <a:gd name="connsiteX372" fmla="*/ 2824938 w 11958436"/>
              <a:gd name="connsiteY372" fmla="*/ 2423821 h 4014456"/>
              <a:gd name="connsiteX373" fmla="*/ 2826662 w 11958436"/>
              <a:gd name="connsiteY373" fmla="*/ 2436830 h 4014456"/>
              <a:gd name="connsiteX374" fmla="*/ 2868946 w 11958436"/>
              <a:gd name="connsiteY374" fmla="*/ 2448168 h 4014456"/>
              <a:gd name="connsiteX375" fmla="*/ 2869904 w 11958436"/>
              <a:gd name="connsiteY375" fmla="*/ 2596550 h 4014456"/>
              <a:gd name="connsiteX376" fmla="*/ 2888224 w 11958436"/>
              <a:gd name="connsiteY376" fmla="*/ 2589184 h 4014456"/>
              <a:gd name="connsiteX377" fmla="*/ 2917784 w 11958436"/>
              <a:gd name="connsiteY377" fmla="*/ 2573923 h 4014456"/>
              <a:gd name="connsiteX378" fmla="*/ 2929406 w 11958436"/>
              <a:gd name="connsiteY378" fmla="*/ 2589660 h 4014456"/>
              <a:gd name="connsiteX379" fmla="*/ 2976712 w 11958436"/>
              <a:gd name="connsiteY379" fmla="*/ 2600951 h 4014456"/>
              <a:gd name="connsiteX380" fmla="*/ 2980398 w 11958436"/>
              <a:gd name="connsiteY380" fmla="*/ 2497248 h 4014456"/>
              <a:gd name="connsiteX381" fmla="*/ 2991735 w 11958436"/>
              <a:gd name="connsiteY381" fmla="*/ 2483711 h 4014456"/>
              <a:gd name="connsiteX382" fmla="*/ 2994318 w 11958436"/>
              <a:gd name="connsiteY382" fmla="*/ 2303377 h 4014456"/>
              <a:gd name="connsiteX383" fmla="*/ 3142841 w 11958436"/>
              <a:gd name="connsiteY383" fmla="*/ 2315051 h 4014456"/>
              <a:gd name="connsiteX384" fmla="*/ 3147862 w 11958436"/>
              <a:gd name="connsiteY384" fmla="*/ 2474766 h 4014456"/>
              <a:gd name="connsiteX385" fmla="*/ 3161829 w 11958436"/>
              <a:gd name="connsiteY385" fmla="*/ 2476629 h 4014456"/>
              <a:gd name="connsiteX386" fmla="*/ 3162259 w 11958436"/>
              <a:gd name="connsiteY386" fmla="*/ 2657730 h 4014456"/>
              <a:gd name="connsiteX387" fmla="*/ 3194355 w 11958436"/>
              <a:gd name="connsiteY387" fmla="*/ 2658066 h 4014456"/>
              <a:gd name="connsiteX388" fmla="*/ 3195360 w 11958436"/>
              <a:gd name="connsiteY388" fmla="*/ 2595836 h 4014456"/>
              <a:gd name="connsiteX389" fmla="*/ 3245109 w 11958436"/>
              <a:gd name="connsiteY389" fmla="*/ 2575123 h 4014456"/>
              <a:gd name="connsiteX390" fmla="*/ 3233627 w 11958436"/>
              <a:gd name="connsiteY390" fmla="*/ 2561875 h 4014456"/>
              <a:gd name="connsiteX391" fmla="*/ 3234678 w 11958436"/>
              <a:gd name="connsiteY391" fmla="*/ 2514518 h 4014456"/>
              <a:gd name="connsiteX392" fmla="*/ 3288253 w 11958436"/>
              <a:gd name="connsiteY392" fmla="*/ 2506960 h 4014456"/>
              <a:gd name="connsiteX393" fmla="*/ 3313748 w 11958436"/>
              <a:gd name="connsiteY393" fmla="*/ 2498827 h 4014456"/>
              <a:gd name="connsiteX394" fmla="*/ 3320638 w 11958436"/>
              <a:gd name="connsiteY394" fmla="*/ 2508539 h 4014456"/>
              <a:gd name="connsiteX395" fmla="*/ 3348718 w 11958436"/>
              <a:gd name="connsiteY395" fmla="*/ 2513705 h 4014456"/>
              <a:gd name="connsiteX396" fmla="*/ 3355416 w 11958436"/>
              <a:gd name="connsiteY396" fmla="*/ 2512892 h 4014456"/>
              <a:gd name="connsiteX397" fmla="*/ 3391628 w 11958436"/>
              <a:gd name="connsiteY397" fmla="*/ 2523749 h 4014456"/>
              <a:gd name="connsiteX398" fmla="*/ 3391534 w 11958436"/>
              <a:gd name="connsiteY398" fmla="*/ 2567518 h 4014456"/>
              <a:gd name="connsiteX399" fmla="*/ 3383883 w 11958436"/>
              <a:gd name="connsiteY399" fmla="*/ 2576174 h 4014456"/>
              <a:gd name="connsiteX400" fmla="*/ 3387185 w 11958436"/>
              <a:gd name="connsiteY400" fmla="*/ 2661607 h 4014456"/>
              <a:gd name="connsiteX401" fmla="*/ 3407515 w 11958436"/>
              <a:gd name="connsiteY401" fmla="*/ 2660364 h 4014456"/>
              <a:gd name="connsiteX402" fmla="*/ 3413494 w 11958436"/>
              <a:gd name="connsiteY402" fmla="*/ 2629557 h 4014456"/>
              <a:gd name="connsiteX403" fmla="*/ 3457502 w 11958436"/>
              <a:gd name="connsiteY403" fmla="*/ 2631664 h 4014456"/>
              <a:gd name="connsiteX404" fmla="*/ 3469507 w 11958436"/>
              <a:gd name="connsiteY404" fmla="*/ 2652087 h 4014456"/>
              <a:gd name="connsiteX405" fmla="*/ 3477686 w 11958436"/>
              <a:gd name="connsiteY405" fmla="*/ 2680694 h 4014456"/>
              <a:gd name="connsiteX406" fmla="*/ 3491943 w 11958436"/>
              <a:gd name="connsiteY406" fmla="*/ 2460705 h 4014456"/>
              <a:gd name="connsiteX407" fmla="*/ 3518588 w 11958436"/>
              <a:gd name="connsiteY407" fmla="*/ 2447644 h 4014456"/>
              <a:gd name="connsiteX408" fmla="*/ 3596603 w 11958436"/>
              <a:gd name="connsiteY408" fmla="*/ 2447743 h 4014456"/>
              <a:gd name="connsiteX409" fmla="*/ 3599279 w 11958436"/>
              <a:gd name="connsiteY409" fmla="*/ 2516382 h 4014456"/>
              <a:gd name="connsiteX410" fmla="*/ 3606739 w 11958436"/>
              <a:gd name="connsiteY410" fmla="*/ 2523272 h 4014456"/>
              <a:gd name="connsiteX411" fmla="*/ 3605305 w 11958436"/>
              <a:gd name="connsiteY411" fmla="*/ 2599330 h 4014456"/>
              <a:gd name="connsiteX412" fmla="*/ 3659786 w 11958436"/>
              <a:gd name="connsiteY412" fmla="*/ 2609854 h 4014456"/>
              <a:gd name="connsiteX413" fmla="*/ 3708050 w 11958436"/>
              <a:gd name="connsiteY413" fmla="*/ 2620523 h 4014456"/>
              <a:gd name="connsiteX414" fmla="*/ 3713553 w 11958436"/>
              <a:gd name="connsiteY414" fmla="*/ 2628081 h 4014456"/>
              <a:gd name="connsiteX415" fmla="*/ 3761293 w 11958436"/>
              <a:gd name="connsiteY415" fmla="*/ 2634537 h 4014456"/>
              <a:gd name="connsiteX416" fmla="*/ 3766413 w 11958436"/>
              <a:gd name="connsiteY416" fmla="*/ 2373890 h 4014456"/>
              <a:gd name="connsiteX417" fmla="*/ 3797934 w 11958436"/>
              <a:gd name="connsiteY417" fmla="*/ 2361165 h 4014456"/>
              <a:gd name="connsiteX418" fmla="*/ 3840985 w 11958436"/>
              <a:gd name="connsiteY418" fmla="*/ 2370825 h 4014456"/>
              <a:gd name="connsiteX419" fmla="*/ 3901253 w 11958436"/>
              <a:gd name="connsiteY419" fmla="*/ 2379196 h 4014456"/>
              <a:gd name="connsiteX420" fmla="*/ 3899721 w 11958436"/>
              <a:gd name="connsiteY420" fmla="*/ 2532549 h 4014456"/>
              <a:gd name="connsiteX421" fmla="*/ 3928468 w 11958436"/>
              <a:gd name="connsiteY421" fmla="*/ 2534988 h 4014456"/>
              <a:gd name="connsiteX422" fmla="*/ 3934256 w 11958436"/>
              <a:gd name="connsiteY422" fmla="*/ 2525230 h 4014456"/>
              <a:gd name="connsiteX423" fmla="*/ 3988452 w 11958436"/>
              <a:gd name="connsiteY423" fmla="*/ 2524991 h 4014456"/>
              <a:gd name="connsiteX424" fmla="*/ 3989218 w 11958436"/>
              <a:gd name="connsiteY424" fmla="*/ 2276303 h 4014456"/>
              <a:gd name="connsiteX425" fmla="*/ 4008496 w 11958436"/>
              <a:gd name="connsiteY425" fmla="*/ 2264774 h 4014456"/>
              <a:gd name="connsiteX426" fmla="*/ 4009071 w 11958436"/>
              <a:gd name="connsiteY426" fmla="*/ 2230286 h 4014456"/>
              <a:gd name="connsiteX427" fmla="*/ 4023421 w 11958436"/>
              <a:gd name="connsiteY427" fmla="*/ 2120030 h 4014456"/>
              <a:gd name="connsiteX428" fmla="*/ 4035281 w 11958436"/>
              <a:gd name="connsiteY428" fmla="*/ 2063204 h 4014456"/>
              <a:gd name="connsiteX429" fmla="*/ 4058385 w 11958436"/>
              <a:gd name="connsiteY429" fmla="*/ 2043258 h 4014456"/>
              <a:gd name="connsiteX430" fmla="*/ 4064794 w 11958436"/>
              <a:gd name="connsiteY430" fmla="*/ 2043926 h 4014456"/>
              <a:gd name="connsiteX431" fmla="*/ 4103253 w 11958436"/>
              <a:gd name="connsiteY431" fmla="*/ 2014796 h 4014456"/>
              <a:gd name="connsiteX432" fmla="*/ 4122671 w 11958436"/>
              <a:gd name="connsiteY432" fmla="*/ 1909132 h 4014456"/>
              <a:gd name="connsiteX433" fmla="*/ 4125301 w 11958436"/>
              <a:gd name="connsiteY433" fmla="*/ 1947543 h 4014456"/>
              <a:gd name="connsiteX434" fmla="*/ 4128459 w 11958436"/>
              <a:gd name="connsiteY434" fmla="*/ 2024316 h 4014456"/>
              <a:gd name="connsiteX435" fmla="*/ 4134583 w 11958436"/>
              <a:gd name="connsiteY435" fmla="*/ 2013268 h 4014456"/>
              <a:gd name="connsiteX436" fmla="*/ 4146826 w 11958436"/>
              <a:gd name="connsiteY436" fmla="*/ 2019439 h 4014456"/>
              <a:gd name="connsiteX437" fmla="*/ 4135536 w 11958436"/>
              <a:gd name="connsiteY437" fmla="*/ 2018626 h 4014456"/>
              <a:gd name="connsiteX438" fmla="*/ 4193366 w 11958436"/>
              <a:gd name="connsiteY438" fmla="*/ 2072775 h 4014456"/>
              <a:gd name="connsiteX439" fmla="*/ 4196141 w 11958436"/>
              <a:gd name="connsiteY439" fmla="*/ 2122856 h 4014456"/>
              <a:gd name="connsiteX440" fmla="*/ 4203652 w 11958436"/>
              <a:gd name="connsiteY440" fmla="*/ 2129601 h 4014456"/>
              <a:gd name="connsiteX441" fmla="*/ 4208772 w 11958436"/>
              <a:gd name="connsiteY441" fmla="*/ 2226082 h 4014456"/>
              <a:gd name="connsiteX442" fmla="*/ 4236468 w 11958436"/>
              <a:gd name="connsiteY442" fmla="*/ 2233976 h 4014456"/>
              <a:gd name="connsiteX443" fmla="*/ 4237617 w 11958436"/>
              <a:gd name="connsiteY443" fmla="*/ 2372409 h 4014456"/>
              <a:gd name="connsiteX444" fmla="*/ 4342468 w 11958436"/>
              <a:gd name="connsiteY444" fmla="*/ 2361548 h 4014456"/>
              <a:gd name="connsiteX445" fmla="*/ 4353661 w 11958436"/>
              <a:gd name="connsiteY445" fmla="*/ 2285636 h 4014456"/>
              <a:gd name="connsiteX446" fmla="*/ 4424552 w 11958436"/>
              <a:gd name="connsiteY446" fmla="*/ 2274537 h 4014456"/>
              <a:gd name="connsiteX447" fmla="*/ 4424360 w 11958436"/>
              <a:gd name="connsiteY447" fmla="*/ 2253012 h 4014456"/>
              <a:gd name="connsiteX448" fmla="*/ 4516823 w 11958436"/>
              <a:gd name="connsiteY448" fmla="*/ 2257650 h 4014456"/>
              <a:gd name="connsiteX449" fmla="*/ 4515245 w 11958436"/>
              <a:gd name="connsiteY449" fmla="*/ 2236555 h 4014456"/>
              <a:gd name="connsiteX450" fmla="*/ 4532514 w 11958436"/>
              <a:gd name="connsiteY450" fmla="*/ 2237942 h 4014456"/>
              <a:gd name="connsiteX451" fmla="*/ 4538587 w 11958436"/>
              <a:gd name="connsiteY451" fmla="*/ 2252960 h 4014456"/>
              <a:gd name="connsiteX452" fmla="*/ 4548252 w 11958436"/>
              <a:gd name="connsiteY452" fmla="*/ 2237559 h 4014456"/>
              <a:gd name="connsiteX453" fmla="*/ 4562985 w 11958436"/>
              <a:gd name="connsiteY453" fmla="*/ 2241338 h 4014456"/>
              <a:gd name="connsiteX454" fmla="*/ 4564087 w 11958436"/>
              <a:gd name="connsiteY454" fmla="*/ 2255450 h 4014456"/>
              <a:gd name="connsiteX455" fmla="*/ 4687736 w 11958436"/>
              <a:gd name="connsiteY455" fmla="*/ 2255735 h 4014456"/>
              <a:gd name="connsiteX456" fmla="*/ 4694910 w 11958436"/>
              <a:gd name="connsiteY456" fmla="*/ 2229141 h 4014456"/>
              <a:gd name="connsiteX457" fmla="*/ 4701656 w 11958436"/>
              <a:gd name="connsiteY457" fmla="*/ 2303382 h 4014456"/>
              <a:gd name="connsiteX458" fmla="*/ 4770249 w 11958436"/>
              <a:gd name="connsiteY458" fmla="*/ 2309454 h 4014456"/>
              <a:gd name="connsiteX459" fmla="*/ 4771206 w 11958436"/>
              <a:gd name="connsiteY459" fmla="*/ 2332414 h 4014456"/>
              <a:gd name="connsiteX460" fmla="*/ 4941684 w 11958436"/>
              <a:gd name="connsiteY460" fmla="*/ 2408948 h 4014456"/>
              <a:gd name="connsiteX461" fmla="*/ 4960149 w 11958436"/>
              <a:gd name="connsiteY461" fmla="*/ 2409093 h 4014456"/>
              <a:gd name="connsiteX462" fmla="*/ 4964648 w 11958436"/>
              <a:gd name="connsiteY462" fmla="*/ 2069328 h 4014456"/>
              <a:gd name="connsiteX463" fmla="*/ 4984211 w 11958436"/>
              <a:gd name="connsiteY463" fmla="*/ 2055552 h 4014456"/>
              <a:gd name="connsiteX464" fmla="*/ 5056153 w 11958436"/>
              <a:gd name="connsiteY464" fmla="*/ 2093819 h 4014456"/>
              <a:gd name="connsiteX465" fmla="*/ 5060890 w 11958436"/>
              <a:gd name="connsiteY465" fmla="*/ 1252712 h 4014456"/>
              <a:gd name="connsiteX466" fmla="*/ 5033815 w 11958436"/>
              <a:gd name="connsiteY466" fmla="*/ 1235442 h 4014456"/>
              <a:gd name="connsiteX467" fmla="*/ 5022959 w 11958436"/>
              <a:gd name="connsiteY467" fmla="*/ 1226067 h 4014456"/>
              <a:gd name="connsiteX468" fmla="*/ 5013776 w 11958436"/>
              <a:gd name="connsiteY468" fmla="*/ 1095865 h 4014456"/>
              <a:gd name="connsiteX469" fmla="*/ 5112694 w 11958436"/>
              <a:gd name="connsiteY469" fmla="*/ 1006321 h 4014456"/>
              <a:gd name="connsiteX470" fmla="*/ 5117908 w 11958436"/>
              <a:gd name="connsiteY470" fmla="*/ 937200 h 4014456"/>
              <a:gd name="connsiteX471" fmla="*/ 5109584 w 11958436"/>
              <a:gd name="connsiteY471" fmla="*/ 930791 h 4014456"/>
              <a:gd name="connsiteX472" fmla="*/ 5121448 w 11958436"/>
              <a:gd name="connsiteY472" fmla="*/ 774281 h 4014456"/>
              <a:gd name="connsiteX473" fmla="*/ 5115469 w 11958436"/>
              <a:gd name="connsiteY473" fmla="*/ 690525 h 4014456"/>
              <a:gd name="connsiteX474" fmla="*/ 5112788 w 11958436"/>
              <a:gd name="connsiteY474" fmla="*/ 668332 h 4014456"/>
              <a:gd name="connsiteX475" fmla="*/ 5133309 w 11958436"/>
              <a:gd name="connsiteY475" fmla="*/ 664076 h 4014456"/>
              <a:gd name="connsiteX476" fmla="*/ 5130057 w 11958436"/>
              <a:gd name="connsiteY476" fmla="*/ 651497 h 4014456"/>
              <a:gd name="connsiteX477" fmla="*/ 5128908 w 11958436"/>
              <a:gd name="connsiteY477" fmla="*/ 504123 h 4014456"/>
              <a:gd name="connsiteX478" fmla="*/ 5141871 w 11958436"/>
              <a:gd name="connsiteY478" fmla="*/ 483126 h 4014456"/>
              <a:gd name="connsiteX479" fmla="*/ 5131062 w 11958436"/>
              <a:gd name="connsiteY479" fmla="*/ 308771 h 4014456"/>
              <a:gd name="connsiteX480" fmla="*/ 5143114 w 11958436"/>
              <a:gd name="connsiteY480" fmla="*/ 301259 h 4014456"/>
              <a:gd name="connsiteX481" fmla="*/ 5146748 w 11958436"/>
              <a:gd name="connsiteY481" fmla="*/ 74768 h 4014456"/>
              <a:gd name="connsiteX482" fmla="*/ 5153451 w 11958436"/>
              <a:gd name="connsiteY482" fmla="*/ 0 h 4014456"/>
              <a:gd name="connsiteX483" fmla="*/ 8017590 w 11958436"/>
              <a:gd name="connsiteY483" fmla="*/ 1126102 h 4014456"/>
              <a:gd name="connsiteX484" fmla="*/ 8041984 w 11958436"/>
              <a:gd name="connsiteY484" fmla="*/ 1223778 h 4014456"/>
              <a:gd name="connsiteX485" fmla="*/ 8157887 w 11958436"/>
              <a:gd name="connsiteY485" fmla="*/ 1196227 h 4014456"/>
              <a:gd name="connsiteX486" fmla="*/ 8183958 w 11958436"/>
              <a:gd name="connsiteY486" fmla="*/ 1085635 h 4014456"/>
              <a:gd name="connsiteX487" fmla="*/ 8017590 w 11958436"/>
              <a:gd name="connsiteY487" fmla="*/ 1126102 h 4014456"/>
              <a:gd name="connsiteX488" fmla="*/ 5115614 w 11958436"/>
              <a:gd name="connsiteY488" fmla="*/ 1281753 h 4014456"/>
              <a:gd name="connsiteX489" fmla="*/ 5118197 w 11958436"/>
              <a:gd name="connsiteY489" fmla="*/ 1357474 h 4014456"/>
              <a:gd name="connsiteX490" fmla="*/ 5134556 w 11958436"/>
              <a:gd name="connsiteY490" fmla="*/ 1353648 h 4014456"/>
              <a:gd name="connsiteX491" fmla="*/ 5115614 w 11958436"/>
              <a:gd name="connsiteY491" fmla="*/ 1281753 h 4014456"/>
              <a:gd name="connsiteX492" fmla="*/ 5115231 w 11958436"/>
              <a:gd name="connsiteY492" fmla="*/ 1427118 h 4014456"/>
              <a:gd name="connsiteX493" fmla="*/ 5114563 w 11958436"/>
              <a:gd name="connsiteY493" fmla="*/ 1492604 h 4014456"/>
              <a:gd name="connsiteX494" fmla="*/ 5131879 w 11958436"/>
              <a:gd name="connsiteY494" fmla="*/ 1486242 h 4014456"/>
              <a:gd name="connsiteX495" fmla="*/ 5132598 w 11958436"/>
              <a:gd name="connsiteY495" fmla="*/ 1436974 h 4014456"/>
              <a:gd name="connsiteX496" fmla="*/ 5115231 w 11958436"/>
              <a:gd name="connsiteY496" fmla="*/ 1427118 h 4014456"/>
              <a:gd name="connsiteX497" fmla="*/ 5114656 w 11958436"/>
              <a:gd name="connsiteY497" fmla="*/ 1560861 h 4014456"/>
              <a:gd name="connsiteX498" fmla="*/ 5114895 w 11958436"/>
              <a:gd name="connsiteY498" fmla="*/ 1629645 h 4014456"/>
              <a:gd name="connsiteX499" fmla="*/ 5130586 w 11958436"/>
              <a:gd name="connsiteY499" fmla="*/ 1574062 h 4014456"/>
              <a:gd name="connsiteX500" fmla="*/ 5114656 w 11958436"/>
              <a:gd name="connsiteY500" fmla="*/ 1560861 h 4014456"/>
              <a:gd name="connsiteX501" fmla="*/ 5113989 w 11958436"/>
              <a:gd name="connsiteY501" fmla="*/ 1695660 h 4014456"/>
              <a:gd name="connsiteX502" fmla="*/ 5113605 w 11958436"/>
              <a:gd name="connsiteY502" fmla="*/ 1764014 h 4014456"/>
              <a:gd name="connsiteX503" fmla="*/ 5130109 w 11958436"/>
              <a:gd name="connsiteY503" fmla="*/ 1705465 h 4014456"/>
              <a:gd name="connsiteX504" fmla="*/ 5113989 w 11958436"/>
              <a:gd name="connsiteY504" fmla="*/ 1695660 h 4014456"/>
              <a:gd name="connsiteX505" fmla="*/ 5111788 w 11958436"/>
              <a:gd name="connsiteY505" fmla="*/ 1829547 h 4014456"/>
              <a:gd name="connsiteX506" fmla="*/ 5111643 w 11958436"/>
              <a:gd name="connsiteY506" fmla="*/ 1897664 h 4014456"/>
              <a:gd name="connsiteX507" fmla="*/ 5130441 w 11958436"/>
              <a:gd name="connsiteY507" fmla="*/ 1894506 h 4014456"/>
              <a:gd name="connsiteX508" fmla="*/ 5130441 w 11958436"/>
              <a:gd name="connsiteY508" fmla="*/ 1837105 h 4014456"/>
              <a:gd name="connsiteX509" fmla="*/ 5111788 w 11958436"/>
              <a:gd name="connsiteY509" fmla="*/ 1829547 h 4014456"/>
              <a:gd name="connsiteX510" fmla="*/ 5111214 w 11958436"/>
              <a:gd name="connsiteY510" fmla="*/ 1964150 h 4014456"/>
              <a:gd name="connsiteX511" fmla="*/ 5110733 w 11958436"/>
              <a:gd name="connsiteY511" fmla="*/ 2038437 h 4014456"/>
              <a:gd name="connsiteX512" fmla="*/ 5130202 w 11958436"/>
              <a:gd name="connsiteY512" fmla="*/ 2037624 h 4014456"/>
              <a:gd name="connsiteX513" fmla="*/ 5130347 w 11958436"/>
              <a:gd name="connsiteY513" fmla="*/ 1972236 h 4014456"/>
              <a:gd name="connsiteX514" fmla="*/ 5111214 w 11958436"/>
              <a:gd name="connsiteY514" fmla="*/ 1964150 h 4014456"/>
              <a:gd name="connsiteX515" fmla="*/ 5204442 w 11958436"/>
              <a:gd name="connsiteY515" fmla="*/ 2392930 h 4014456"/>
              <a:gd name="connsiteX516" fmla="*/ 5203677 w 11958436"/>
              <a:gd name="connsiteY516" fmla="*/ 2597274 h 4014456"/>
              <a:gd name="connsiteX517" fmla="*/ 5221087 w 11958436"/>
              <a:gd name="connsiteY517" fmla="*/ 2588712 h 4014456"/>
              <a:gd name="connsiteX518" fmla="*/ 5204442 w 11958436"/>
              <a:gd name="connsiteY518" fmla="*/ 2392930 h 4014456"/>
              <a:gd name="connsiteX519" fmla="*/ 5203532 w 11958436"/>
              <a:gd name="connsiteY519" fmla="*/ 2642768 h 4014456"/>
              <a:gd name="connsiteX520" fmla="*/ 5219223 w 11958436"/>
              <a:gd name="connsiteY520" fmla="*/ 2642240 h 4014456"/>
              <a:gd name="connsiteX521" fmla="*/ 5219461 w 11958436"/>
              <a:gd name="connsiteY521" fmla="*/ 2623345 h 4014456"/>
              <a:gd name="connsiteX522" fmla="*/ 5203532 w 11958436"/>
              <a:gd name="connsiteY522" fmla="*/ 2642768 h 401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</a:cxnLst>
            <a:rect l="l" t="t" r="r" b="b"/>
            <a:pathLst>
              <a:path w="11958436" h="4014456">
                <a:moveTo>
                  <a:pt x="5153451" y="0"/>
                </a:moveTo>
                <a:cubicBezTo>
                  <a:pt x="5160406" y="17812"/>
                  <a:pt x="5156492" y="275422"/>
                  <a:pt x="5156418" y="304510"/>
                </a:cubicBezTo>
                <a:cubicBezTo>
                  <a:pt x="5161056" y="307906"/>
                  <a:pt x="5165746" y="311349"/>
                  <a:pt x="5170530" y="314796"/>
                </a:cubicBezTo>
                <a:cubicBezTo>
                  <a:pt x="5153535" y="345305"/>
                  <a:pt x="5165751" y="315782"/>
                  <a:pt x="5160771" y="448348"/>
                </a:cubicBezTo>
                <a:cubicBezTo>
                  <a:pt x="5160626" y="464613"/>
                  <a:pt x="5154456" y="481304"/>
                  <a:pt x="5160818" y="497139"/>
                </a:cubicBezTo>
                <a:cubicBezTo>
                  <a:pt x="5163546" y="495224"/>
                  <a:pt x="5168997" y="491398"/>
                  <a:pt x="5171772" y="489488"/>
                </a:cubicBezTo>
                <a:cubicBezTo>
                  <a:pt x="5163849" y="516380"/>
                  <a:pt x="5165540" y="665992"/>
                  <a:pt x="5165699" y="670780"/>
                </a:cubicBezTo>
                <a:cubicBezTo>
                  <a:pt x="5169380" y="671209"/>
                  <a:pt x="5176700" y="672167"/>
                  <a:pt x="5180386" y="672597"/>
                </a:cubicBezTo>
                <a:cubicBezTo>
                  <a:pt x="5180578" y="679627"/>
                  <a:pt x="5180862" y="686662"/>
                  <a:pt x="5181198" y="693692"/>
                </a:cubicBezTo>
                <a:cubicBezTo>
                  <a:pt x="5200332" y="717562"/>
                  <a:pt x="5202196" y="756161"/>
                  <a:pt x="5175887" y="775631"/>
                </a:cubicBezTo>
                <a:cubicBezTo>
                  <a:pt x="5171875" y="965658"/>
                  <a:pt x="5185543" y="920664"/>
                  <a:pt x="5175219" y="946683"/>
                </a:cubicBezTo>
                <a:cubicBezTo>
                  <a:pt x="5175457" y="969357"/>
                  <a:pt x="5173542" y="992844"/>
                  <a:pt x="5181965" y="1014463"/>
                </a:cubicBezTo>
                <a:cubicBezTo>
                  <a:pt x="5236123" y="1035035"/>
                  <a:pt x="5248217" y="1058663"/>
                  <a:pt x="5270266" y="1095687"/>
                </a:cubicBezTo>
                <a:cubicBezTo>
                  <a:pt x="5297976" y="1199772"/>
                  <a:pt x="5262670" y="1192933"/>
                  <a:pt x="5265959" y="1237226"/>
                </a:cubicBezTo>
                <a:cubicBezTo>
                  <a:pt x="5247446" y="1249278"/>
                  <a:pt x="5227930" y="1260092"/>
                  <a:pt x="5211571" y="1275157"/>
                </a:cubicBezTo>
                <a:cubicBezTo>
                  <a:pt x="5211571" y="1275157"/>
                  <a:pt x="5209133" y="2090750"/>
                  <a:pt x="5209133" y="2091059"/>
                </a:cubicBezTo>
                <a:cubicBezTo>
                  <a:pt x="5215924" y="2094983"/>
                  <a:pt x="5222670" y="2099145"/>
                  <a:pt x="5229415" y="2103447"/>
                </a:cubicBezTo>
                <a:cubicBezTo>
                  <a:pt x="5247689" y="2096893"/>
                  <a:pt x="5265818" y="2084841"/>
                  <a:pt x="5286148" y="2089288"/>
                </a:cubicBezTo>
                <a:cubicBezTo>
                  <a:pt x="5319103" y="2095221"/>
                  <a:pt x="5352970" y="2091918"/>
                  <a:pt x="5385879" y="2098948"/>
                </a:cubicBezTo>
                <a:cubicBezTo>
                  <a:pt x="5386118" y="2078712"/>
                  <a:pt x="5386024" y="2058575"/>
                  <a:pt x="5386169" y="2038390"/>
                </a:cubicBezTo>
                <a:cubicBezTo>
                  <a:pt x="5394587" y="2034326"/>
                  <a:pt x="5402911" y="2029590"/>
                  <a:pt x="5408413" y="2021742"/>
                </a:cubicBezTo>
                <a:cubicBezTo>
                  <a:pt x="5414440" y="2021265"/>
                  <a:pt x="5420564" y="2020929"/>
                  <a:pt x="5426781" y="2020639"/>
                </a:cubicBezTo>
                <a:cubicBezTo>
                  <a:pt x="5435871" y="2002365"/>
                  <a:pt x="5448353" y="1986296"/>
                  <a:pt x="5459788" y="1969503"/>
                </a:cubicBezTo>
                <a:cubicBezTo>
                  <a:pt x="5468014" y="1967158"/>
                  <a:pt x="5476292" y="1964911"/>
                  <a:pt x="5484709" y="1962758"/>
                </a:cubicBezTo>
                <a:cubicBezTo>
                  <a:pt x="5486335" y="1961562"/>
                  <a:pt x="5489638" y="1959217"/>
                  <a:pt x="5491310" y="1958068"/>
                </a:cubicBezTo>
                <a:cubicBezTo>
                  <a:pt x="5504562" y="1959409"/>
                  <a:pt x="5517572" y="1956536"/>
                  <a:pt x="5530437" y="1953429"/>
                </a:cubicBezTo>
                <a:cubicBezTo>
                  <a:pt x="5538709" y="1962421"/>
                  <a:pt x="5549906" y="1967251"/>
                  <a:pt x="5560860" y="1958932"/>
                </a:cubicBezTo>
                <a:cubicBezTo>
                  <a:pt x="5561061" y="1960170"/>
                  <a:pt x="5559193" y="2141691"/>
                  <a:pt x="5566311" y="2203795"/>
                </a:cubicBezTo>
                <a:cubicBezTo>
                  <a:pt x="5578172" y="2189398"/>
                  <a:pt x="5574584" y="2169400"/>
                  <a:pt x="5576976" y="2152182"/>
                </a:cubicBezTo>
                <a:cubicBezTo>
                  <a:pt x="5579461" y="2149791"/>
                  <a:pt x="5584436" y="2145054"/>
                  <a:pt x="5586879" y="2142662"/>
                </a:cubicBezTo>
                <a:cubicBezTo>
                  <a:pt x="5591999" y="2147016"/>
                  <a:pt x="5597165" y="2151369"/>
                  <a:pt x="5602425" y="2155672"/>
                </a:cubicBezTo>
                <a:cubicBezTo>
                  <a:pt x="5606298" y="2135581"/>
                  <a:pt x="5603336" y="2114200"/>
                  <a:pt x="5611754" y="2095113"/>
                </a:cubicBezTo>
                <a:cubicBezTo>
                  <a:pt x="5618401" y="2079474"/>
                  <a:pt x="5614860" y="2062013"/>
                  <a:pt x="5615005" y="2045607"/>
                </a:cubicBezTo>
                <a:cubicBezTo>
                  <a:pt x="5621750" y="2045561"/>
                  <a:pt x="5628542" y="2045509"/>
                  <a:pt x="5635381" y="2045509"/>
                </a:cubicBezTo>
                <a:cubicBezTo>
                  <a:pt x="5635764" y="2039628"/>
                  <a:pt x="5636002" y="2033742"/>
                  <a:pt x="5636002" y="2027856"/>
                </a:cubicBezTo>
                <a:cubicBezTo>
                  <a:pt x="5637917" y="2025941"/>
                  <a:pt x="5641697" y="2022115"/>
                  <a:pt x="5643560" y="2020205"/>
                </a:cubicBezTo>
                <a:cubicBezTo>
                  <a:pt x="5642556" y="2016664"/>
                  <a:pt x="5641645" y="2013123"/>
                  <a:pt x="5640785" y="2009634"/>
                </a:cubicBezTo>
                <a:cubicBezTo>
                  <a:pt x="5656042" y="2003940"/>
                  <a:pt x="5671686" y="1999254"/>
                  <a:pt x="5687853" y="1996480"/>
                </a:cubicBezTo>
                <a:cubicBezTo>
                  <a:pt x="5688619" y="1980887"/>
                  <a:pt x="5685032" y="1965771"/>
                  <a:pt x="5681299" y="1950846"/>
                </a:cubicBezTo>
                <a:cubicBezTo>
                  <a:pt x="5684359" y="1947020"/>
                  <a:pt x="5687615" y="1943288"/>
                  <a:pt x="5691057" y="1939700"/>
                </a:cubicBezTo>
                <a:cubicBezTo>
                  <a:pt x="5696649" y="1878213"/>
                  <a:pt x="5738929" y="1859780"/>
                  <a:pt x="5761897" y="1837432"/>
                </a:cubicBezTo>
                <a:cubicBezTo>
                  <a:pt x="5763285" y="1829683"/>
                  <a:pt x="5763383" y="1820835"/>
                  <a:pt x="5770605" y="1815861"/>
                </a:cubicBezTo>
                <a:cubicBezTo>
                  <a:pt x="5779074" y="1813707"/>
                  <a:pt x="5783091" y="1822270"/>
                  <a:pt x="5788351" y="1827053"/>
                </a:cubicBezTo>
                <a:cubicBezTo>
                  <a:pt x="5787874" y="1829921"/>
                  <a:pt x="5786917" y="1835709"/>
                  <a:pt x="5786436" y="1838628"/>
                </a:cubicBezTo>
                <a:cubicBezTo>
                  <a:pt x="5801215" y="1849629"/>
                  <a:pt x="5815995" y="1860775"/>
                  <a:pt x="5829103" y="1873836"/>
                </a:cubicBezTo>
                <a:cubicBezTo>
                  <a:pt x="5834059" y="1841319"/>
                  <a:pt x="5942670" y="1867721"/>
                  <a:pt x="5970067" y="1868669"/>
                </a:cubicBezTo>
                <a:cubicBezTo>
                  <a:pt x="5975571" y="1884070"/>
                  <a:pt x="5970595" y="1901195"/>
                  <a:pt x="5971072" y="1917316"/>
                </a:cubicBezTo>
                <a:cubicBezTo>
                  <a:pt x="5995526" y="1912509"/>
                  <a:pt x="6096458" y="1842627"/>
                  <a:pt x="6105964" y="1835470"/>
                </a:cubicBezTo>
                <a:cubicBezTo>
                  <a:pt x="6116344" y="1834802"/>
                  <a:pt x="6126868" y="1833845"/>
                  <a:pt x="6137346" y="1833700"/>
                </a:cubicBezTo>
                <a:cubicBezTo>
                  <a:pt x="6135267" y="1854651"/>
                  <a:pt x="6129563" y="1976052"/>
                  <a:pt x="6134426" y="2000450"/>
                </a:cubicBezTo>
                <a:cubicBezTo>
                  <a:pt x="6164322" y="2026805"/>
                  <a:pt x="6195414" y="2052063"/>
                  <a:pt x="6226842" y="2076648"/>
                </a:cubicBezTo>
                <a:cubicBezTo>
                  <a:pt x="6227510" y="2065072"/>
                  <a:pt x="6228374" y="2053497"/>
                  <a:pt x="6230958" y="2042207"/>
                </a:cubicBezTo>
                <a:cubicBezTo>
                  <a:pt x="6226221" y="2035653"/>
                  <a:pt x="6221676" y="2029099"/>
                  <a:pt x="6217182" y="2022499"/>
                </a:cubicBezTo>
                <a:cubicBezTo>
                  <a:pt x="6207713" y="2020392"/>
                  <a:pt x="6198287" y="2018098"/>
                  <a:pt x="6188958" y="2015851"/>
                </a:cubicBezTo>
                <a:cubicBezTo>
                  <a:pt x="6188958" y="2010255"/>
                  <a:pt x="6189295" y="2004706"/>
                  <a:pt x="6190056" y="1999203"/>
                </a:cubicBezTo>
                <a:cubicBezTo>
                  <a:pt x="6198091" y="1997479"/>
                  <a:pt x="6206032" y="1995760"/>
                  <a:pt x="6214309" y="1994373"/>
                </a:cubicBezTo>
                <a:cubicBezTo>
                  <a:pt x="6213399" y="1989351"/>
                  <a:pt x="6212777" y="1984278"/>
                  <a:pt x="6212492" y="1979257"/>
                </a:cubicBezTo>
                <a:cubicBezTo>
                  <a:pt x="6216748" y="1983704"/>
                  <a:pt x="6221008" y="1988249"/>
                  <a:pt x="6225409" y="1992747"/>
                </a:cubicBezTo>
                <a:cubicBezTo>
                  <a:pt x="6238371" y="1988777"/>
                  <a:pt x="6248704" y="1979929"/>
                  <a:pt x="6259658" y="1972273"/>
                </a:cubicBezTo>
                <a:cubicBezTo>
                  <a:pt x="6274246" y="1961749"/>
                  <a:pt x="6292520" y="1959549"/>
                  <a:pt x="6309454" y="1954765"/>
                </a:cubicBezTo>
                <a:cubicBezTo>
                  <a:pt x="6313518" y="1955914"/>
                  <a:pt x="6317586" y="1957063"/>
                  <a:pt x="6321795" y="1958259"/>
                </a:cubicBezTo>
                <a:cubicBezTo>
                  <a:pt x="6316918" y="1738645"/>
                  <a:pt x="6319898" y="1867118"/>
                  <a:pt x="6321893" y="1806294"/>
                </a:cubicBezTo>
                <a:cubicBezTo>
                  <a:pt x="6319787" y="1798399"/>
                  <a:pt x="6315769" y="1791131"/>
                  <a:pt x="6314144" y="1783143"/>
                </a:cubicBezTo>
                <a:cubicBezTo>
                  <a:pt x="6318927" y="1778023"/>
                  <a:pt x="6324378" y="1773670"/>
                  <a:pt x="6329788" y="1769176"/>
                </a:cubicBezTo>
                <a:cubicBezTo>
                  <a:pt x="6360211" y="1766499"/>
                  <a:pt x="6388431" y="1743970"/>
                  <a:pt x="6419382" y="1753294"/>
                </a:cubicBezTo>
                <a:cubicBezTo>
                  <a:pt x="6439427" y="1757792"/>
                  <a:pt x="6460569" y="1760469"/>
                  <a:pt x="6478026" y="1772282"/>
                </a:cubicBezTo>
                <a:cubicBezTo>
                  <a:pt x="6465848" y="1804528"/>
                  <a:pt x="6468179" y="1976220"/>
                  <a:pt x="6466787" y="2099467"/>
                </a:cubicBezTo>
                <a:cubicBezTo>
                  <a:pt x="6494034" y="2107221"/>
                  <a:pt x="6487335" y="2098122"/>
                  <a:pt x="6643865" y="2108459"/>
                </a:cubicBezTo>
                <a:cubicBezTo>
                  <a:pt x="6644393" y="2134913"/>
                  <a:pt x="6643626" y="2161361"/>
                  <a:pt x="6644010" y="2187861"/>
                </a:cubicBezTo>
                <a:cubicBezTo>
                  <a:pt x="6671178" y="2191547"/>
                  <a:pt x="6697486" y="2200296"/>
                  <a:pt x="6721693" y="2213259"/>
                </a:cubicBezTo>
                <a:cubicBezTo>
                  <a:pt x="6718059" y="2235980"/>
                  <a:pt x="6712939" y="2258510"/>
                  <a:pt x="6710786" y="2281469"/>
                </a:cubicBezTo>
                <a:cubicBezTo>
                  <a:pt x="6730157" y="2282758"/>
                  <a:pt x="6748623" y="2291802"/>
                  <a:pt x="6768377" y="2289120"/>
                </a:cubicBezTo>
                <a:cubicBezTo>
                  <a:pt x="6787226" y="2286635"/>
                  <a:pt x="6806359" y="2287733"/>
                  <a:pt x="6824582" y="2293376"/>
                </a:cubicBezTo>
                <a:cubicBezTo>
                  <a:pt x="6824054" y="2299164"/>
                  <a:pt x="6823862" y="2304998"/>
                  <a:pt x="6824152" y="2310837"/>
                </a:cubicBezTo>
                <a:cubicBezTo>
                  <a:pt x="6812577" y="2325234"/>
                  <a:pt x="6816164" y="2344606"/>
                  <a:pt x="6816356" y="2361637"/>
                </a:cubicBezTo>
                <a:cubicBezTo>
                  <a:pt x="6815973" y="2369625"/>
                  <a:pt x="6821046" y="2376081"/>
                  <a:pt x="6824727" y="2382733"/>
                </a:cubicBezTo>
                <a:cubicBezTo>
                  <a:pt x="6812960" y="2407032"/>
                  <a:pt x="6813871" y="2434201"/>
                  <a:pt x="6813820" y="2460509"/>
                </a:cubicBezTo>
                <a:cubicBezTo>
                  <a:pt x="6817215" y="2460079"/>
                  <a:pt x="6824054" y="2459266"/>
                  <a:pt x="6827450" y="2458884"/>
                </a:cubicBezTo>
                <a:cubicBezTo>
                  <a:pt x="6829842" y="2446734"/>
                  <a:pt x="6829076" y="2434247"/>
                  <a:pt x="6829174" y="2421957"/>
                </a:cubicBezTo>
                <a:cubicBezTo>
                  <a:pt x="6832616" y="2417267"/>
                  <a:pt x="6836158" y="2412629"/>
                  <a:pt x="6839843" y="2408037"/>
                </a:cubicBezTo>
                <a:cubicBezTo>
                  <a:pt x="6840034" y="2394214"/>
                  <a:pt x="6840179" y="2380486"/>
                  <a:pt x="6840273" y="2366710"/>
                </a:cubicBezTo>
                <a:cubicBezTo>
                  <a:pt x="6849793" y="2364556"/>
                  <a:pt x="6859406" y="2362357"/>
                  <a:pt x="6869071" y="2360203"/>
                </a:cubicBezTo>
                <a:cubicBezTo>
                  <a:pt x="6868595" y="2346759"/>
                  <a:pt x="6868113" y="2333366"/>
                  <a:pt x="6867586" y="2319974"/>
                </a:cubicBezTo>
                <a:cubicBezTo>
                  <a:pt x="6886341" y="2312649"/>
                  <a:pt x="6895800" y="2321534"/>
                  <a:pt x="6896716" y="2255875"/>
                </a:cubicBezTo>
                <a:cubicBezTo>
                  <a:pt x="6902097" y="1615234"/>
                  <a:pt x="6889634" y="1660826"/>
                  <a:pt x="6904942" y="1636190"/>
                </a:cubicBezTo>
                <a:cubicBezTo>
                  <a:pt x="6905951" y="1629384"/>
                  <a:pt x="6912252" y="1489862"/>
                  <a:pt x="6912500" y="1481879"/>
                </a:cubicBezTo>
                <a:cubicBezTo>
                  <a:pt x="6925654" y="1481351"/>
                  <a:pt x="6939047" y="1480637"/>
                  <a:pt x="6951865" y="1476904"/>
                </a:cubicBezTo>
                <a:cubicBezTo>
                  <a:pt x="6953682" y="1478053"/>
                  <a:pt x="6957367" y="1480300"/>
                  <a:pt x="6959184" y="1481449"/>
                </a:cubicBezTo>
                <a:cubicBezTo>
                  <a:pt x="6962917" y="1475325"/>
                  <a:pt x="6966789" y="1469155"/>
                  <a:pt x="6970615" y="1463035"/>
                </a:cubicBezTo>
                <a:cubicBezTo>
                  <a:pt x="6983433" y="1469444"/>
                  <a:pt x="6997208" y="1460261"/>
                  <a:pt x="7010606" y="1463656"/>
                </a:cubicBezTo>
                <a:cubicBezTo>
                  <a:pt x="7024909" y="1466193"/>
                  <a:pt x="7039927" y="1466768"/>
                  <a:pt x="7053226" y="1473415"/>
                </a:cubicBezTo>
                <a:cubicBezTo>
                  <a:pt x="7082646" y="1488195"/>
                  <a:pt x="7116513" y="1490778"/>
                  <a:pt x="7146166" y="1504983"/>
                </a:cubicBezTo>
                <a:cubicBezTo>
                  <a:pt x="7165397" y="1518422"/>
                  <a:pt x="7182233" y="1535407"/>
                  <a:pt x="7203421" y="1546118"/>
                </a:cubicBezTo>
                <a:cubicBezTo>
                  <a:pt x="7204664" y="1520240"/>
                  <a:pt x="7202272" y="1494221"/>
                  <a:pt x="7204519" y="1468388"/>
                </a:cubicBezTo>
                <a:cubicBezTo>
                  <a:pt x="7231113" y="1450306"/>
                  <a:pt x="7268857" y="1451310"/>
                  <a:pt x="7292867" y="1428258"/>
                </a:cubicBezTo>
                <a:cubicBezTo>
                  <a:pt x="7280478" y="1428879"/>
                  <a:pt x="7268422" y="1431416"/>
                  <a:pt x="7256324" y="1433377"/>
                </a:cubicBezTo>
                <a:cubicBezTo>
                  <a:pt x="7269814" y="1423334"/>
                  <a:pt x="7286649" y="1420606"/>
                  <a:pt x="7302817" y="1417640"/>
                </a:cubicBezTo>
                <a:cubicBezTo>
                  <a:pt x="7307553" y="1414052"/>
                  <a:pt x="7312384" y="1410512"/>
                  <a:pt x="7317456" y="1407116"/>
                </a:cubicBezTo>
                <a:cubicBezTo>
                  <a:pt x="7317886" y="1410129"/>
                  <a:pt x="7318699" y="1416108"/>
                  <a:pt x="7319129" y="1419121"/>
                </a:cubicBezTo>
                <a:cubicBezTo>
                  <a:pt x="7351099" y="1416729"/>
                  <a:pt x="7373895" y="1403766"/>
                  <a:pt x="7453876" y="1380326"/>
                </a:cubicBezTo>
                <a:cubicBezTo>
                  <a:pt x="7457034" y="1383101"/>
                  <a:pt x="7460332" y="1385875"/>
                  <a:pt x="7463728" y="1388697"/>
                </a:cubicBezTo>
                <a:cubicBezTo>
                  <a:pt x="7480946" y="1394246"/>
                  <a:pt x="7500033" y="1398170"/>
                  <a:pt x="7513860" y="1410652"/>
                </a:cubicBezTo>
                <a:cubicBezTo>
                  <a:pt x="7513902" y="1412670"/>
                  <a:pt x="7521133" y="2041842"/>
                  <a:pt x="7521133" y="2360628"/>
                </a:cubicBezTo>
                <a:cubicBezTo>
                  <a:pt x="7524193" y="2360773"/>
                  <a:pt x="7530363" y="2361105"/>
                  <a:pt x="7533428" y="2361249"/>
                </a:cubicBezTo>
                <a:cubicBezTo>
                  <a:pt x="7534241" y="2301840"/>
                  <a:pt x="7535292" y="2242384"/>
                  <a:pt x="7535436" y="2182970"/>
                </a:cubicBezTo>
                <a:cubicBezTo>
                  <a:pt x="7549118" y="2183447"/>
                  <a:pt x="7562847" y="2183115"/>
                  <a:pt x="7576623" y="2182686"/>
                </a:cubicBezTo>
                <a:cubicBezTo>
                  <a:pt x="7589791" y="1599460"/>
                  <a:pt x="7569663" y="1754961"/>
                  <a:pt x="7597957" y="1666128"/>
                </a:cubicBezTo>
                <a:cubicBezTo>
                  <a:pt x="7617399" y="1675363"/>
                  <a:pt x="7772975" y="1773964"/>
                  <a:pt x="7784793" y="1792028"/>
                </a:cubicBezTo>
                <a:cubicBezTo>
                  <a:pt x="7791492" y="1759422"/>
                  <a:pt x="7782065" y="1471387"/>
                  <a:pt x="7792828" y="1404668"/>
                </a:cubicBezTo>
                <a:cubicBezTo>
                  <a:pt x="7795887" y="1404621"/>
                  <a:pt x="7801918" y="1404574"/>
                  <a:pt x="7804931" y="1404574"/>
                </a:cubicBezTo>
                <a:cubicBezTo>
                  <a:pt x="7807467" y="1397306"/>
                  <a:pt x="7810191" y="1390080"/>
                  <a:pt x="7813064" y="1382858"/>
                </a:cubicBezTo>
                <a:cubicBezTo>
                  <a:pt x="7820384" y="1380228"/>
                  <a:pt x="7827698" y="1377500"/>
                  <a:pt x="7835163" y="1374772"/>
                </a:cubicBezTo>
                <a:cubicBezTo>
                  <a:pt x="7834827" y="1367405"/>
                  <a:pt x="7834687" y="1360039"/>
                  <a:pt x="7834589" y="1352672"/>
                </a:cubicBezTo>
                <a:cubicBezTo>
                  <a:pt x="7838321" y="1352434"/>
                  <a:pt x="7845781" y="1351859"/>
                  <a:pt x="7849513" y="1351621"/>
                </a:cubicBezTo>
                <a:cubicBezTo>
                  <a:pt x="7849322" y="1344208"/>
                  <a:pt x="7849275" y="1336841"/>
                  <a:pt x="7849322" y="1329475"/>
                </a:cubicBezTo>
                <a:cubicBezTo>
                  <a:pt x="7857165" y="1327513"/>
                  <a:pt x="7865157" y="1325410"/>
                  <a:pt x="7873094" y="1323159"/>
                </a:cubicBezTo>
                <a:cubicBezTo>
                  <a:pt x="7881227" y="1300821"/>
                  <a:pt x="7884333" y="1277479"/>
                  <a:pt x="7883712" y="1253847"/>
                </a:cubicBezTo>
                <a:cubicBezTo>
                  <a:pt x="7885720" y="1252651"/>
                  <a:pt x="7889789" y="1250357"/>
                  <a:pt x="7891798" y="1249208"/>
                </a:cubicBezTo>
                <a:cubicBezTo>
                  <a:pt x="7892564" y="1240263"/>
                  <a:pt x="7891943" y="1230794"/>
                  <a:pt x="7896581" y="1222755"/>
                </a:cubicBezTo>
                <a:cubicBezTo>
                  <a:pt x="7910838" y="1198646"/>
                  <a:pt x="7892709" y="1167410"/>
                  <a:pt x="7909016" y="1144165"/>
                </a:cubicBezTo>
                <a:cubicBezTo>
                  <a:pt x="7913178" y="1169423"/>
                  <a:pt x="7911361" y="1195059"/>
                  <a:pt x="7911744" y="1220508"/>
                </a:cubicBezTo>
                <a:cubicBezTo>
                  <a:pt x="7927958" y="1223044"/>
                  <a:pt x="7918826" y="1241557"/>
                  <a:pt x="7920068" y="1252604"/>
                </a:cubicBezTo>
                <a:cubicBezTo>
                  <a:pt x="7922988" y="1251264"/>
                  <a:pt x="7928916" y="1248489"/>
                  <a:pt x="7931835" y="1247153"/>
                </a:cubicBezTo>
                <a:cubicBezTo>
                  <a:pt x="7924100" y="1298574"/>
                  <a:pt x="7925590" y="1263035"/>
                  <a:pt x="7937146" y="1318184"/>
                </a:cubicBezTo>
                <a:cubicBezTo>
                  <a:pt x="7946619" y="1321627"/>
                  <a:pt x="7956233" y="1324738"/>
                  <a:pt x="7965753" y="1328517"/>
                </a:cubicBezTo>
                <a:cubicBezTo>
                  <a:pt x="7963553" y="1332871"/>
                  <a:pt x="7961400" y="1337224"/>
                  <a:pt x="7959391" y="1341578"/>
                </a:cubicBezTo>
                <a:cubicBezTo>
                  <a:pt x="7962067" y="1343203"/>
                  <a:pt x="7967477" y="1346454"/>
                  <a:pt x="7970154" y="1348033"/>
                </a:cubicBezTo>
                <a:cubicBezTo>
                  <a:pt x="7974998" y="1279291"/>
                  <a:pt x="7968136" y="1101629"/>
                  <a:pt x="7969103" y="1066436"/>
                </a:cubicBezTo>
                <a:cubicBezTo>
                  <a:pt x="7973886" y="1065216"/>
                  <a:pt x="8220865" y="1000888"/>
                  <a:pt x="8237018" y="1002145"/>
                </a:cubicBezTo>
                <a:cubicBezTo>
                  <a:pt x="8236411" y="1272350"/>
                  <a:pt x="8232473" y="1619056"/>
                  <a:pt x="8232473" y="1619056"/>
                </a:cubicBezTo>
                <a:cubicBezTo>
                  <a:pt x="8313977" y="1596825"/>
                  <a:pt x="8305560" y="1608008"/>
                  <a:pt x="8370952" y="1604850"/>
                </a:cubicBezTo>
                <a:cubicBezTo>
                  <a:pt x="8423523" y="1607242"/>
                  <a:pt x="8476663" y="1601169"/>
                  <a:pt x="8528659" y="1611357"/>
                </a:cubicBezTo>
                <a:cubicBezTo>
                  <a:pt x="8529757" y="1723528"/>
                  <a:pt x="8526987" y="1835840"/>
                  <a:pt x="8530047" y="1948011"/>
                </a:cubicBezTo>
                <a:cubicBezTo>
                  <a:pt x="8535829" y="1937056"/>
                  <a:pt x="8538128" y="1930643"/>
                  <a:pt x="8538992" y="1817855"/>
                </a:cubicBezTo>
                <a:cubicBezTo>
                  <a:pt x="8544396" y="1811446"/>
                  <a:pt x="8549848" y="1804939"/>
                  <a:pt x="8555159" y="1798339"/>
                </a:cubicBezTo>
                <a:cubicBezTo>
                  <a:pt x="8555304" y="1775235"/>
                  <a:pt x="8562432" y="1752752"/>
                  <a:pt x="8561904" y="1729554"/>
                </a:cubicBezTo>
                <a:cubicBezTo>
                  <a:pt x="8562764" y="1727354"/>
                  <a:pt x="8564581" y="1722907"/>
                  <a:pt x="8565445" y="1720656"/>
                </a:cubicBezTo>
                <a:cubicBezTo>
                  <a:pt x="8560653" y="1699569"/>
                  <a:pt x="8588465" y="1572791"/>
                  <a:pt x="8578838" y="1535776"/>
                </a:cubicBezTo>
                <a:cubicBezTo>
                  <a:pt x="8582902" y="1526831"/>
                  <a:pt x="8583383" y="1517026"/>
                  <a:pt x="8581182" y="1507604"/>
                </a:cubicBezTo>
                <a:cubicBezTo>
                  <a:pt x="8591992" y="1481150"/>
                  <a:pt x="8587783" y="1451876"/>
                  <a:pt x="8592039" y="1424180"/>
                </a:cubicBezTo>
                <a:cubicBezTo>
                  <a:pt x="8590605" y="1421979"/>
                  <a:pt x="8587639" y="1417626"/>
                  <a:pt x="8586153" y="1415473"/>
                </a:cubicBezTo>
                <a:cubicBezTo>
                  <a:pt x="8597014" y="1388062"/>
                  <a:pt x="8585817" y="1357880"/>
                  <a:pt x="8593618" y="1329801"/>
                </a:cubicBezTo>
                <a:cubicBezTo>
                  <a:pt x="8601414" y="1305548"/>
                  <a:pt x="8594286" y="1280534"/>
                  <a:pt x="8599882" y="1256234"/>
                </a:cubicBezTo>
                <a:cubicBezTo>
                  <a:pt x="8598350" y="1245135"/>
                  <a:pt x="8593996" y="1234041"/>
                  <a:pt x="8596724" y="1222703"/>
                </a:cubicBezTo>
                <a:cubicBezTo>
                  <a:pt x="8602942" y="1192522"/>
                  <a:pt x="8596486" y="1161239"/>
                  <a:pt x="8603707" y="1131151"/>
                </a:cubicBezTo>
                <a:cubicBezTo>
                  <a:pt x="8603021" y="1126345"/>
                  <a:pt x="8595556" y="377265"/>
                  <a:pt x="8612793" y="222502"/>
                </a:cubicBezTo>
                <a:cubicBezTo>
                  <a:pt x="8611598" y="218769"/>
                  <a:pt x="8610546" y="215042"/>
                  <a:pt x="8609635" y="211356"/>
                </a:cubicBezTo>
                <a:cubicBezTo>
                  <a:pt x="8674388" y="173402"/>
                  <a:pt x="8775689" y="156006"/>
                  <a:pt x="8819001" y="166489"/>
                </a:cubicBezTo>
                <a:cubicBezTo>
                  <a:pt x="8822589" y="170076"/>
                  <a:pt x="8826270" y="173617"/>
                  <a:pt x="8830049" y="177204"/>
                </a:cubicBezTo>
                <a:cubicBezTo>
                  <a:pt x="8830049" y="177204"/>
                  <a:pt x="8882596" y="780993"/>
                  <a:pt x="8887496" y="1739742"/>
                </a:cubicBezTo>
                <a:cubicBezTo>
                  <a:pt x="8886585" y="1746581"/>
                  <a:pt x="8891229" y="1751747"/>
                  <a:pt x="8895101" y="1756820"/>
                </a:cubicBezTo>
                <a:cubicBezTo>
                  <a:pt x="8898020" y="1745147"/>
                  <a:pt x="8900076" y="1733095"/>
                  <a:pt x="8898404" y="1721090"/>
                </a:cubicBezTo>
                <a:cubicBezTo>
                  <a:pt x="8903523" y="1716451"/>
                  <a:pt x="8908690" y="1711761"/>
                  <a:pt x="8913758" y="1706885"/>
                </a:cubicBezTo>
                <a:cubicBezTo>
                  <a:pt x="8922274" y="1704876"/>
                  <a:pt x="8930930" y="1702722"/>
                  <a:pt x="8939539" y="1700429"/>
                </a:cubicBezTo>
                <a:cubicBezTo>
                  <a:pt x="8949489" y="1645513"/>
                  <a:pt x="8942888" y="1589407"/>
                  <a:pt x="8945088" y="1533968"/>
                </a:cubicBezTo>
                <a:cubicBezTo>
                  <a:pt x="8963624" y="1533043"/>
                  <a:pt x="9220847" y="1486901"/>
                  <a:pt x="9367987" y="1510528"/>
                </a:cubicBezTo>
                <a:cubicBezTo>
                  <a:pt x="9373728" y="1539611"/>
                  <a:pt x="9366791" y="1569078"/>
                  <a:pt x="9368707" y="1598399"/>
                </a:cubicBezTo>
                <a:cubicBezTo>
                  <a:pt x="9427345" y="1595115"/>
                  <a:pt x="9524063" y="1566695"/>
                  <a:pt x="9555833" y="1573385"/>
                </a:cubicBezTo>
                <a:cubicBezTo>
                  <a:pt x="9568113" y="1575706"/>
                  <a:pt x="9681079" y="1604626"/>
                  <a:pt x="9706126" y="1606962"/>
                </a:cubicBezTo>
                <a:cubicBezTo>
                  <a:pt x="9706028" y="1713485"/>
                  <a:pt x="9704977" y="1820013"/>
                  <a:pt x="9705458" y="1926537"/>
                </a:cubicBezTo>
                <a:cubicBezTo>
                  <a:pt x="9733392" y="1917928"/>
                  <a:pt x="9761565" y="1926822"/>
                  <a:pt x="9790027" y="1926200"/>
                </a:cubicBezTo>
                <a:cubicBezTo>
                  <a:pt x="9791558" y="1928592"/>
                  <a:pt x="9794665" y="1933376"/>
                  <a:pt x="9796198" y="1935720"/>
                </a:cubicBezTo>
                <a:cubicBezTo>
                  <a:pt x="9825472" y="1935146"/>
                  <a:pt x="9856419" y="1935767"/>
                  <a:pt x="9883924" y="1946483"/>
                </a:cubicBezTo>
                <a:cubicBezTo>
                  <a:pt x="9872824" y="1954518"/>
                  <a:pt x="9858382" y="1965280"/>
                  <a:pt x="9865266" y="1980878"/>
                </a:cubicBezTo>
                <a:cubicBezTo>
                  <a:pt x="9862683" y="1997619"/>
                  <a:pt x="9862730" y="2014553"/>
                  <a:pt x="9863403" y="2031439"/>
                </a:cubicBezTo>
                <a:cubicBezTo>
                  <a:pt x="9866752" y="2031776"/>
                  <a:pt x="9873352" y="2032397"/>
                  <a:pt x="9876650" y="2032682"/>
                </a:cubicBezTo>
                <a:cubicBezTo>
                  <a:pt x="9878659" y="2035550"/>
                  <a:pt x="9880766" y="2038423"/>
                  <a:pt x="9883060" y="2041338"/>
                </a:cubicBezTo>
                <a:cubicBezTo>
                  <a:pt x="9879523" y="2066908"/>
                  <a:pt x="9880994" y="2232154"/>
                  <a:pt x="9881770" y="2256113"/>
                </a:cubicBezTo>
                <a:cubicBezTo>
                  <a:pt x="9885404" y="2256015"/>
                  <a:pt x="9892626" y="2255828"/>
                  <a:pt x="9896214" y="2255730"/>
                </a:cubicBezTo>
                <a:cubicBezTo>
                  <a:pt x="9907069" y="2237026"/>
                  <a:pt x="9929842" y="2241235"/>
                  <a:pt x="9948065" y="2241333"/>
                </a:cubicBezTo>
                <a:cubicBezTo>
                  <a:pt x="9951843" y="2256020"/>
                  <a:pt x="9956053" y="2270608"/>
                  <a:pt x="9959687" y="2285341"/>
                </a:cubicBezTo>
                <a:cubicBezTo>
                  <a:pt x="9975807" y="2283333"/>
                  <a:pt x="9995034" y="2282282"/>
                  <a:pt x="10004844" y="2267067"/>
                </a:cubicBezTo>
                <a:cubicBezTo>
                  <a:pt x="10001065" y="2266399"/>
                  <a:pt x="9993507" y="2265152"/>
                  <a:pt x="9989728" y="2264531"/>
                </a:cubicBezTo>
                <a:cubicBezTo>
                  <a:pt x="9994035" y="2259458"/>
                  <a:pt x="9998627" y="2254581"/>
                  <a:pt x="10002737" y="2249223"/>
                </a:cubicBezTo>
                <a:cubicBezTo>
                  <a:pt x="9999579" y="2247691"/>
                  <a:pt x="9993269" y="2244678"/>
                  <a:pt x="9990111" y="2243151"/>
                </a:cubicBezTo>
                <a:cubicBezTo>
                  <a:pt x="9994272" y="2240137"/>
                  <a:pt x="9998529" y="2237125"/>
                  <a:pt x="10002882" y="2234158"/>
                </a:cubicBezTo>
                <a:cubicBezTo>
                  <a:pt x="10001303" y="2227703"/>
                  <a:pt x="9992456" y="2227268"/>
                  <a:pt x="9991591" y="2220429"/>
                </a:cubicBezTo>
                <a:cubicBezTo>
                  <a:pt x="9995754" y="2216940"/>
                  <a:pt x="10000392" y="2214114"/>
                  <a:pt x="10005558" y="2211914"/>
                </a:cubicBezTo>
                <a:cubicBezTo>
                  <a:pt x="10002070" y="2210428"/>
                  <a:pt x="9995034" y="2207467"/>
                  <a:pt x="9991544" y="2205981"/>
                </a:cubicBezTo>
                <a:cubicBezTo>
                  <a:pt x="9994847" y="2202011"/>
                  <a:pt x="9997860" y="2197564"/>
                  <a:pt x="10000682" y="2193112"/>
                </a:cubicBezTo>
                <a:cubicBezTo>
                  <a:pt x="9997094" y="2189478"/>
                  <a:pt x="9993936" y="2185699"/>
                  <a:pt x="9991069" y="2181775"/>
                </a:cubicBezTo>
                <a:cubicBezTo>
                  <a:pt x="9994511" y="2180434"/>
                  <a:pt x="10001355" y="2177804"/>
                  <a:pt x="10004798" y="2176464"/>
                </a:cubicBezTo>
                <a:cubicBezTo>
                  <a:pt x="10012066" y="2163356"/>
                  <a:pt x="10002737" y="2151014"/>
                  <a:pt x="9990303" y="2146521"/>
                </a:cubicBezTo>
                <a:cubicBezTo>
                  <a:pt x="9995852" y="2144367"/>
                  <a:pt x="10000584" y="2140733"/>
                  <a:pt x="10006231" y="2138103"/>
                </a:cubicBezTo>
                <a:cubicBezTo>
                  <a:pt x="10006568" y="2126383"/>
                  <a:pt x="10006661" y="2114663"/>
                  <a:pt x="10006904" y="2102994"/>
                </a:cubicBezTo>
                <a:cubicBezTo>
                  <a:pt x="10017760" y="2099598"/>
                  <a:pt x="10031203" y="2100457"/>
                  <a:pt x="10039668" y="2091755"/>
                </a:cubicBezTo>
                <a:cubicBezTo>
                  <a:pt x="10041486" y="2067217"/>
                  <a:pt x="10039668" y="2042534"/>
                  <a:pt x="10040289" y="2017995"/>
                </a:cubicBezTo>
                <a:cubicBezTo>
                  <a:pt x="10052823" y="2014884"/>
                  <a:pt x="10066696" y="2013021"/>
                  <a:pt x="10076449" y="2003501"/>
                </a:cubicBezTo>
                <a:cubicBezTo>
                  <a:pt x="10091089" y="1996853"/>
                  <a:pt x="10107350" y="1998526"/>
                  <a:pt x="10122994" y="1996325"/>
                </a:cubicBezTo>
                <a:cubicBezTo>
                  <a:pt x="10124526" y="1994219"/>
                  <a:pt x="10127679" y="1990010"/>
                  <a:pt x="10129212" y="1987861"/>
                </a:cubicBezTo>
                <a:cubicBezTo>
                  <a:pt x="10154372" y="1986857"/>
                  <a:pt x="10178003" y="1996807"/>
                  <a:pt x="10202732" y="1999675"/>
                </a:cubicBezTo>
                <a:cubicBezTo>
                  <a:pt x="10222870" y="2002258"/>
                  <a:pt x="10243536" y="2002258"/>
                  <a:pt x="10263197" y="2008667"/>
                </a:cubicBezTo>
                <a:cubicBezTo>
                  <a:pt x="10255210" y="2016033"/>
                  <a:pt x="10246984" y="2023110"/>
                  <a:pt x="10239281" y="2030669"/>
                </a:cubicBezTo>
                <a:cubicBezTo>
                  <a:pt x="10240953" y="2032869"/>
                  <a:pt x="10244256" y="2037269"/>
                  <a:pt x="10245928" y="2039469"/>
                </a:cubicBezTo>
                <a:cubicBezTo>
                  <a:pt x="10237655" y="2056930"/>
                  <a:pt x="10241191" y="2076302"/>
                  <a:pt x="10244349" y="2094525"/>
                </a:cubicBezTo>
                <a:cubicBezTo>
                  <a:pt x="10242723" y="2108445"/>
                  <a:pt x="10238515" y="2122795"/>
                  <a:pt x="10244779" y="2136379"/>
                </a:cubicBezTo>
                <a:cubicBezTo>
                  <a:pt x="10239803" y="2149389"/>
                  <a:pt x="10239659" y="2163454"/>
                  <a:pt x="10245783" y="2176127"/>
                </a:cubicBezTo>
                <a:cubicBezTo>
                  <a:pt x="10244303" y="2178182"/>
                  <a:pt x="10241336" y="2182251"/>
                  <a:pt x="10239850" y="2184307"/>
                </a:cubicBezTo>
                <a:cubicBezTo>
                  <a:pt x="10241719" y="2186652"/>
                  <a:pt x="10245400" y="2191290"/>
                  <a:pt x="10247218" y="2193635"/>
                </a:cubicBezTo>
                <a:cubicBezTo>
                  <a:pt x="10245732" y="2195882"/>
                  <a:pt x="10242718" y="2200380"/>
                  <a:pt x="10241238" y="2202627"/>
                </a:cubicBezTo>
                <a:cubicBezTo>
                  <a:pt x="10244060" y="2209657"/>
                  <a:pt x="10245110" y="2216977"/>
                  <a:pt x="10241575" y="2224059"/>
                </a:cubicBezTo>
                <a:cubicBezTo>
                  <a:pt x="10243008" y="2226114"/>
                  <a:pt x="10245830" y="2230183"/>
                  <a:pt x="10247269" y="2232238"/>
                </a:cubicBezTo>
                <a:cubicBezTo>
                  <a:pt x="10245451" y="2234677"/>
                  <a:pt x="10241864" y="2239507"/>
                  <a:pt x="10240093" y="2241950"/>
                </a:cubicBezTo>
                <a:cubicBezTo>
                  <a:pt x="10241818" y="2244197"/>
                  <a:pt x="10245259" y="2248742"/>
                  <a:pt x="10246984" y="2251040"/>
                </a:cubicBezTo>
                <a:cubicBezTo>
                  <a:pt x="10244639" y="2255296"/>
                  <a:pt x="10242438" y="2259556"/>
                  <a:pt x="10240383" y="2263910"/>
                </a:cubicBezTo>
                <a:cubicBezTo>
                  <a:pt x="10243686" y="2266586"/>
                  <a:pt x="10250286" y="2272042"/>
                  <a:pt x="10253538" y="2274766"/>
                </a:cubicBezTo>
                <a:cubicBezTo>
                  <a:pt x="10262436" y="2260588"/>
                  <a:pt x="10260329" y="2254128"/>
                  <a:pt x="10260329" y="2156377"/>
                </a:cubicBezTo>
                <a:cubicBezTo>
                  <a:pt x="10272624" y="2155326"/>
                  <a:pt x="10285059" y="2154032"/>
                  <a:pt x="10297256" y="2151309"/>
                </a:cubicBezTo>
                <a:cubicBezTo>
                  <a:pt x="10298881" y="2144853"/>
                  <a:pt x="10297975" y="2136482"/>
                  <a:pt x="10304385" y="2132320"/>
                </a:cubicBezTo>
                <a:cubicBezTo>
                  <a:pt x="10324811" y="2131269"/>
                  <a:pt x="10345664" y="2132367"/>
                  <a:pt x="10365419" y="2125720"/>
                </a:cubicBezTo>
                <a:cubicBezTo>
                  <a:pt x="10366569" y="2114672"/>
                  <a:pt x="10362261" y="2101228"/>
                  <a:pt x="10368624" y="2091759"/>
                </a:cubicBezTo>
                <a:cubicBezTo>
                  <a:pt x="10384314" y="2085635"/>
                  <a:pt x="10401916" y="2085495"/>
                  <a:pt x="10418657" y="2083103"/>
                </a:cubicBezTo>
                <a:cubicBezTo>
                  <a:pt x="10422007" y="2072434"/>
                  <a:pt x="10417316" y="2064830"/>
                  <a:pt x="10407273" y="2060766"/>
                </a:cubicBezTo>
                <a:cubicBezTo>
                  <a:pt x="10428892" y="2060383"/>
                  <a:pt x="10450422" y="2062727"/>
                  <a:pt x="10471994" y="2065072"/>
                </a:cubicBezTo>
                <a:cubicBezTo>
                  <a:pt x="10470177" y="2067371"/>
                  <a:pt x="10466496" y="2071963"/>
                  <a:pt x="10464674" y="2074303"/>
                </a:cubicBezTo>
                <a:cubicBezTo>
                  <a:pt x="10471082" y="2074209"/>
                  <a:pt x="10477637" y="2074209"/>
                  <a:pt x="10484336" y="2074158"/>
                </a:cubicBezTo>
                <a:cubicBezTo>
                  <a:pt x="10492178" y="2093436"/>
                  <a:pt x="10491702" y="2115247"/>
                  <a:pt x="10501699" y="2133665"/>
                </a:cubicBezTo>
                <a:cubicBezTo>
                  <a:pt x="10501362" y="2141223"/>
                  <a:pt x="10501362" y="2148782"/>
                  <a:pt x="10502894" y="2156242"/>
                </a:cubicBezTo>
                <a:cubicBezTo>
                  <a:pt x="10501853" y="2169260"/>
                  <a:pt x="10496060" y="2282749"/>
                  <a:pt x="10512891" y="2266787"/>
                </a:cubicBezTo>
                <a:cubicBezTo>
                  <a:pt x="10515713" y="2239236"/>
                  <a:pt x="10516478" y="2211540"/>
                  <a:pt x="10518916" y="2183989"/>
                </a:cubicBezTo>
                <a:cubicBezTo>
                  <a:pt x="10587574" y="2174525"/>
                  <a:pt x="10583282" y="2164860"/>
                  <a:pt x="10599375" y="2174329"/>
                </a:cubicBezTo>
                <a:cubicBezTo>
                  <a:pt x="10600094" y="2185951"/>
                  <a:pt x="10602247" y="2197480"/>
                  <a:pt x="10605307" y="2208770"/>
                </a:cubicBezTo>
                <a:cubicBezTo>
                  <a:pt x="10646395" y="2205948"/>
                  <a:pt x="10687344" y="2200301"/>
                  <a:pt x="10728670" y="2199203"/>
                </a:cubicBezTo>
                <a:cubicBezTo>
                  <a:pt x="10735369" y="2201118"/>
                  <a:pt x="10741824" y="2204370"/>
                  <a:pt x="10748332" y="2207383"/>
                </a:cubicBezTo>
                <a:cubicBezTo>
                  <a:pt x="10747995" y="2342083"/>
                  <a:pt x="10747659" y="2476732"/>
                  <a:pt x="10748285" y="2611433"/>
                </a:cubicBezTo>
                <a:cubicBezTo>
                  <a:pt x="10756081" y="2611531"/>
                  <a:pt x="10764070" y="2611578"/>
                  <a:pt x="10772155" y="2611671"/>
                </a:cubicBezTo>
                <a:cubicBezTo>
                  <a:pt x="10772347" y="2598564"/>
                  <a:pt x="10772539" y="2585554"/>
                  <a:pt x="10772683" y="2572493"/>
                </a:cubicBezTo>
                <a:cubicBezTo>
                  <a:pt x="10790046" y="2565173"/>
                  <a:pt x="10808942" y="2563692"/>
                  <a:pt x="10827547" y="2561731"/>
                </a:cubicBezTo>
                <a:cubicBezTo>
                  <a:pt x="10828407" y="2556134"/>
                  <a:pt x="10829410" y="2550632"/>
                  <a:pt x="10830560" y="2545134"/>
                </a:cubicBezTo>
                <a:cubicBezTo>
                  <a:pt x="10845723" y="2544414"/>
                  <a:pt x="10861124" y="2541738"/>
                  <a:pt x="10876385" y="2544321"/>
                </a:cubicBezTo>
                <a:cubicBezTo>
                  <a:pt x="10880355" y="2549198"/>
                  <a:pt x="10883130" y="2554939"/>
                  <a:pt x="10886381" y="2560535"/>
                </a:cubicBezTo>
                <a:cubicBezTo>
                  <a:pt x="10912167" y="2562305"/>
                  <a:pt x="10938041" y="2562305"/>
                  <a:pt x="10963920" y="2562207"/>
                </a:cubicBezTo>
                <a:cubicBezTo>
                  <a:pt x="10965209" y="2559909"/>
                  <a:pt x="10967745" y="2555317"/>
                  <a:pt x="10969035" y="2553023"/>
                </a:cubicBezTo>
                <a:cubicBezTo>
                  <a:pt x="10976686" y="2552257"/>
                  <a:pt x="10984482" y="2551491"/>
                  <a:pt x="10992429" y="2550823"/>
                </a:cubicBezTo>
                <a:cubicBezTo>
                  <a:pt x="11000463" y="2492946"/>
                  <a:pt x="10993335" y="2434252"/>
                  <a:pt x="10998553" y="2376324"/>
                </a:cubicBezTo>
                <a:cubicBezTo>
                  <a:pt x="11018116" y="2370583"/>
                  <a:pt x="11038781" y="2371395"/>
                  <a:pt x="11059013" y="2370536"/>
                </a:cubicBezTo>
                <a:cubicBezTo>
                  <a:pt x="11059060" y="2357190"/>
                  <a:pt x="11059204" y="2343891"/>
                  <a:pt x="11059732" y="2330643"/>
                </a:cubicBezTo>
                <a:cubicBezTo>
                  <a:pt x="11084892" y="2327724"/>
                  <a:pt x="11110196" y="2325767"/>
                  <a:pt x="11135594" y="2327392"/>
                </a:cubicBezTo>
                <a:cubicBezTo>
                  <a:pt x="11135594" y="2340546"/>
                  <a:pt x="11135692" y="2353701"/>
                  <a:pt x="11135977" y="2366855"/>
                </a:cubicBezTo>
                <a:cubicBezTo>
                  <a:pt x="11155395" y="2370779"/>
                  <a:pt x="11175342" y="2370489"/>
                  <a:pt x="11195148" y="2368579"/>
                </a:cubicBezTo>
                <a:cubicBezTo>
                  <a:pt x="11197876" y="2398236"/>
                  <a:pt x="11194526" y="2428133"/>
                  <a:pt x="11197778" y="2457790"/>
                </a:cubicBezTo>
                <a:cubicBezTo>
                  <a:pt x="11205237" y="2457599"/>
                  <a:pt x="11212842" y="2457407"/>
                  <a:pt x="11220644" y="2457314"/>
                </a:cubicBezTo>
                <a:cubicBezTo>
                  <a:pt x="11222077" y="2459706"/>
                  <a:pt x="11224899" y="2464442"/>
                  <a:pt x="11226338" y="2466834"/>
                </a:cubicBezTo>
                <a:cubicBezTo>
                  <a:pt x="11229879" y="2466787"/>
                  <a:pt x="11237053" y="2466642"/>
                  <a:pt x="11240641" y="2466596"/>
                </a:cubicBezTo>
                <a:cubicBezTo>
                  <a:pt x="11248270" y="2459757"/>
                  <a:pt x="11261587" y="2434742"/>
                  <a:pt x="11287232" y="2465685"/>
                </a:cubicBezTo>
                <a:cubicBezTo>
                  <a:pt x="11298905" y="2465255"/>
                  <a:pt x="11310673" y="2464489"/>
                  <a:pt x="11322440" y="2463148"/>
                </a:cubicBezTo>
                <a:cubicBezTo>
                  <a:pt x="11349271" y="2441576"/>
                  <a:pt x="11379793" y="2472715"/>
                  <a:pt x="11409736" y="2466834"/>
                </a:cubicBezTo>
                <a:cubicBezTo>
                  <a:pt x="11412941" y="2475924"/>
                  <a:pt x="11416192" y="2485010"/>
                  <a:pt x="11419587" y="2494100"/>
                </a:cubicBezTo>
                <a:cubicBezTo>
                  <a:pt x="11429010" y="2498547"/>
                  <a:pt x="11437862" y="2504433"/>
                  <a:pt x="11444602" y="2512659"/>
                </a:cubicBezTo>
                <a:cubicBezTo>
                  <a:pt x="11450820" y="2514331"/>
                  <a:pt x="11457374" y="2515962"/>
                  <a:pt x="11463974" y="2517587"/>
                </a:cubicBezTo>
                <a:cubicBezTo>
                  <a:pt x="11464885" y="2508595"/>
                  <a:pt x="11466940" y="2499556"/>
                  <a:pt x="11466175" y="2490513"/>
                </a:cubicBezTo>
                <a:cubicBezTo>
                  <a:pt x="11460289" y="2457221"/>
                  <a:pt x="11473013" y="2424213"/>
                  <a:pt x="11469043" y="2390683"/>
                </a:cubicBezTo>
                <a:cubicBezTo>
                  <a:pt x="11476647" y="2388291"/>
                  <a:pt x="11484588" y="2386329"/>
                  <a:pt x="11492100" y="2382980"/>
                </a:cubicBezTo>
                <a:cubicBezTo>
                  <a:pt x="11497650" y="2371933"/>
                  <a:pt x="11494683" y="2358489"/>
                  <a:pt x="11495832" y="2346530"/>
                </a:cubicBezTo>
                <a:cubicBezTo>
                  <a:pt x="11544479" y="2354565"/>
                  <a:pt x="11594129" y="2350594"/>
                  <a:pt x="11642346" y="2341125"/>
                </a:cubicBezTo>
                <a:cubicBezTo>
                  <a:pt x="11642874" y="2344377"/>
                  <a:pt x="11643972" y="2350837"/>
                  <a:pt x="11644500" y="2354042"/>
                </a:cubicBezTo>
                <a:cubicBezTo>
                  <a:pt x="11655216" y="2353850"/>
                  <a:pt x="11665932" y="2352178"/>
                  <a:pt x="11676787" y="2351029"/>
                </a:cubicBezTo>
                <a:cubicBezTo>
                  <a:pt x="11677886" y="2336870"/>
                  <a:pt x="11678506" y="2322665"/>
                  <a:pt x="11679081" y="2308506"/>
                </a:cubicBezTo>
                <a:cubicBezTo>
                  <a:pt x="11793266" y="2313771"/>
                  <a:pt x="11742601" y="2307600"/>
                  <a:pt x="11801202" y="2304919"/>
                </a:cubicBezTo>
                <a:cubicBezTo>
                  <a:pt x="11803640" y="2284925"/>
                  <a:pt x="11803785" y="2264451"/>
                  <a:pt x="11808760" y="2244888"/>
                </a:cubicBezTo>
                <a:cubicBezTo>
                  <a:pt x="11813781" y="2239628"/>
                  <a:pt x="11821770" y="2239913"/>
                  <a:pt x="11828613" y="2237858"/>
                </a:cubicBezTo>
                <a:cubicBezTo>
                  <a:pt x="11838418" y="2251489"/>
                  <a:pt x="11854109" y="2243361"/>
                  <a:pt x="11867548" y="2242258"/>
                </a:cubicBezTo>
                <a:cubicBezTo>
                  <a:pt x="11879843" y="2243599"/>
                  <a:pt x="11892040" y="2246182"/>
                  <a:pt x="11904525" y="2247378"/>
                </a:cubicBezTo>
                <a:cubicBezTo>
                  <a:pt x="11905292" y="2241543"/>
                  <a:pt x="11906250" y="2235756"/>
                  <a:pt x="11907347" y="2230015"/>
                </a:cubicBezTo>
                <a:cubicBezTo>
                  <a:pt x="11916820" y="2229585"/>
                  <a:pt x="11926481" y="2228674"/>
                  <a:pt x="11936192" y="2229538"/>
                </a:cubicBezTo>
                <a:cubicBezTo>
                  <a:pt x="11938009" y="2235994"/>
                  <a:pt x="11939588" y="2242599"/>
                  <a:pt x="11941358" y="2249200"/>
                </a:cubicBezTo>
                <a:cubicBezTo>
                  <a:pt x="11946908" y="2249919"/>
                  <a:pt x="11952597" y="2250681"/>
                  <a:pt x="11958436" y="2251447"/>
                </a:cubicBezTo>
                <a:lnTo>
                  <a:pt x="11958436" y="4014456"/>
                </a:lnTo>
                <a:cubicBezTo>
                  <a:pt x="7972307" y="4014312"/>
                  <a:pt x="3986130" y="4014601"/>
                  <a:pt x="0" y="4014312"/>
                </a:cubicBezTo>
                <a:lnTo>
                  <a:pt x="0" y="2525669"/>
                </a:lnTo>
                <a:cubicBezTo>
                  <a:pt x="1532" y="2531410"/>
                  <a:pt x="2775" y="2537244"/>
                  <a:pt x="3732" y="2543130"/>
                </a:cubicBezTo>
                <a:cubicBezTo>
                  <a:pt x="21670" y="2543176"/>
                  <a:pt x="39654" y="2542364"/>
                  <a:pt x="57639" y="2543130"/>
                </a:cubicBezTo>
                <a:cubicBezTo>
                  <a:pt x="70601" y="2543798"/>
                  <a:pt x="82224" y="2550781"/>
                  <a:pt x="95140" y="2551930"/>
                </a:cubicBezTo>
                <a:cubicBezTo>
                  <a:pt x="109443" y="2553556"/>
                  <a:pt x="125465" y="2553364"/>
                  <a:pt x="137139" y="2563221"/>
                </a:cubicBezTo>
                <a:cubicBezTo>
                  <a:pt x="140442" y="2572834"/>
                  <a:pt x="141637" y="2583074"/>
                  <a:pt x="143501" y="2593070"/>
                </a:cubicBezTo>
                <a:cubicBezTo>
                  <a:pt x="151779" y="2595079"/>
                  <a:pt x="160005" y="2597186"/>
                  <a:pt x="168184" y="2599432"/>
                </a:cubicBezTo>
                <a:cubicBezTo>
                  <a:pt x="188850" y="2594313"/>
                  <a:pt x="212047" y="2588095"/>
                  <a:pt x="231947" y="2599049"/>
                </a:cubicBezTo>
                <a:cubicBezTo>
                  <a:pt x="244718" y="2605314"/>
                  <a:pt x="267346" y="2609957"/>
                  <a:pt x="272367" y="2592113"/>
                </a:cubicBezTo>
                <a:cubicBezTo>
                  <a:pt x="289109" y="2600582"/>
                  <a:pt x="307192" y="2605650"/>
                  <a:pt x="325461" y="2609667"/>
                </a:cubicBezTo>
                <a:cubicBezTo>
                  <a:pt x="327759" y="2615885"/>
                  <a:pt x="330006" y="2622102"/>
                  <a:pt x="332398" y="2628371"/>
                </a:cubicBezTo>
                <a:cubicBezTo>
                  <a:pt x="343160" y="2623779"/>
                  <a:pt x="354068" y="2619524"/>
                  <a:pt x="365022" y="2615408"/>
                </a:cubicBezTo>
                <a:cubicBezTo>
                  <a:pt x="374874" y="2618421"/>
                  <a:pt x="384875" y="2620958"/>
                  <a:pt x="394918" y="2623205"/>
                </a:cubicBezTo>
                <a:cubicBezTo>
                  <a:pt x="395922" y="2604548"/>
                  <a:pt x="393101" y="2583265"/>
                  <a:pt x="408119" y="2569247"/>
                </a:cubicBezTo>
                <a:cubicBezTo>
                  <a:pt x="421820" y="2526542"/>
                  <a:pt x="411693" y="2454988"/>
                  <a:pt x="419694" y="2241730"/>
                </a:cubicBezTo>
                <a:cubicBezTo>
                  <a:pt x="445045" y="2244935"/>
                  <a:pt x="469584" y="2237760"/>
                  <a:pt x="491015" y="2224461"/>
                </a:cubicBezTo>
                <a:cubicBezTo>
                  <a:pt x="487666" y="2222980"/>
                  <a:pt x="480921" y="2220060"/>
                  <a:pt x="477576" y="2218575"/>
                </a:cubicBezTo>
                <a:cubicBezTo>
                  <a:pt x="485709" y="2218673"/>
                  <a:pt x="494986" y="2217379"/>
                  <a:pt x="499961" y="2225465"/>
                </a:cubicBezTo>
                <a:cubicBezTo>
                  <a:pt x="512830" y="2228095"/>
                  <a:pt x="525886" y="2229674"/>
                  <a:pt x="538947" y="2231061"/>
                </a:cubicBezTo>
                <a:cubicBezTo>
                  <a:pt x="539377" y="2227520"/>
                  <a:pt x="540288" y="2220345"/>
                  <a:pt x="540718" y="2216758"/>
                </a:cubicBezTo>
                <a:cubicBezTo>
                  <a:pt x="564349" y="2212357"/>
                  <a:pt x="588313" y="2218430"/>
                  <a:pt x="611894" y="2220775"/>
                </a:cubicBezTo>
                <a:cubicBezTo>
                  <a:pt x="612277" y="2224316"/>
                  <a:pt x="613089" y="2231444"/>
                  <a:pt x="613519" y="2235032"/>
                </a:cubicBezTo>
                <a:cubicBezTo>
                  <a:pt x="652889" y="2256272"/>
                  <a:pt x="698952" y="2239049"/>
                  <a:pt x="740998" y="2247948"/>
                </a:cubicBezTo>
                <a:cubicBezTo>
                  <a:pt x="755409" y="2278619"/>
                  <a:pt x="746417" y="2264844"/>
                  <a:pt x="751714" y="2563314"/>
                </a:cubicBezTo>
                <a:cubicBezTo>
                  <a:pt x="761710" y="2564463"/>
                  <a:pt x="771758" y="2565276"/>
                  <a:pt x="781848" y="2566042"/>
                </a:cubicBezTo>
                <a:cubicBezTo>
                  <a:pt x="783329" y="2561357"/>
                  <a:pt x="784861" y="2556667"/>
                  <a:pt x="786440" y="2552075"/>
                </a:cubicBezTo>
                <a:cubicBezTo>
                  <a:pt x="790840" y="2549347"/>
                  <a:pt x="795147" y="2546479"/>
                  <a:pt x="799258" y="2543419"/>
                </a:cubicBezTo>
                <a:cubicBezTo>
                  <a:pt x="802846" y="2528639"/>
                  <a:pt x="802079" y="2513187"/>
                  <a:pt x="804378" y="2498216"/>
                </a:cubicBezTo>
                <a:cubicBezTo>
                  <a:pt x="811076" y="2489845"/>
                  <a:pt x="813085" y="2479274"/>
                  <a:pt x="814996" y="2469039"/>
                </a:cubicBezTo>
                <a:cubicBezTo>
                  <a:pt x="949654" y="2466343"/>
                  <a:pt x="882061" y="2470361"/>
                  <a:pt x="959837" y="2476405"/>
                </a:cubicBezTo>
                <a:cubicBezTo>
                  <a:pt x="965625" y="2496450"/>
                  <a:pt x="973468" y="2516107"/>
                  <a:pt x="972132" y="2537440"/>
                </a:cubicBezTo>
                <a:cubicBezTo>
                  <a:pt x="1000739" y="2538781"/>
                  <a:pt x="1028384" y="2530312"/>
                  <a:pt x="1056561" y="2526678"/>
                </a:cubicBezTo>
                <a:cubicBezTo>
                  <a:pt x="1057056" y="2521894"/>
                  <a:pt x="1060849" y="2438526"/>
                  <a:pt x="1061919" y="2318839"/>
                </a:cubicBezTo>
                <a:cubicBezTo>
                  <a:pt x="1065076" y="2318171"/>
                  <a:pt x="1071439" y="2316830"/>
                  <a:pt x="1074596" y="2316209"/>
                </a:cubicBezTo>
                <a:cubicBezTo>
                  <a:pt x="1075171" y="2313196"/>
                  <a:pt x="1076222" y="2307217"/>
                  <a:pt x="1076797" y="2304204"/>
                </a:cubicBezTo>
                <a:cubicBezTo>
                  <a:pt x="1087751" y="2302961"/>
                  <a:pt x="1098705" y="2301766"/>
                  <a:pt x="1109659" y="2300425"/>
                </a:cubicBezTo>
                <a:cubicBezTo>
                  <a:pt x="1123673" y="2304778"/>
                  <a:pt x="1137883" y="2308651"/>
                  <a:pt x="1151896" y="2313005"/>
                </a:cubicBezTo>
                <a:cubicBezTo>
                  <a:pt x="1149981" y="2315971"/>
                  <a:pt x="1146202" y="2321903"/>
                  <a:pt x="1144292" y="2324870"/>
                </a:cubicBezTo>
                <a:cubicBezTo>
                  <a:pt x="1153475" y="2332045"/>
                  <a:pt x="1163663" y="2322763"/>
                  <a:pt x="1173230" y="2326542"/>
                </a:cubicBezTo>
                <a:cubicBezTo>
                  <a:pt x="1189542" y="2332997"/>
                  <a:pt x="1207671" y="2329891"/>
                  <a:pt x="1224268" y="2335632"/>
                </a:cubicBezTo>
                <a:cubicBezTo>
                  <a:pt x="1223264" y="2352995"/>
                  <a:pt x="1223311" y="2370456"/>
                  <a:pt x="1223932" y="2387866"/>
                </a:cubicBezTo>
                <a:cubicBezTo>
                  <a:pt x="1259088" y="2390403"/>
                  <a:pt x="1294202" y="2391884"/>
                  <a:pt x="1328638" y="2400254"/>
                </a:cubicBezTo>
                <a:cubicBezTo>
                  <a:pt x="1324958" y="2404655"/>
                  <a:pt x="1321319" y="2409102"/>
                  <a:pt x="1317782" y="2413600"/>
                </a:cubicBezTo>
                <a:cubicBezTo>
                  <a:pt x="1338925" y="2423358"/>
                  <a:pt x="1363463" y="2414366"/>
                  <a:pt x="1384605" y="2421205"/>
                </a:cubicBezTo>
                <a:cubicBezTo>
                  <a:pt x="1390776" y="2460000"/>
                  <a:pt x="1385081" y="2500275"/>
                  <a:pt x="1387571" y="2539640"/>
                </a:cubicBezTo>
                <a:cubicBezTo>
                  <a:pt x="1392070" y="2537342"/>
                  <a:pt x="1396610" y="2535048"/>
                  <a:pt x="1401108" y="2532750"/>
                </a:cubicBezTo>
                <a:cubicBezTo>
                  <a:pt x="1412829" y="2533278"/>
                  <a:pt x="1424596" y="2534138"/>
                  <a:pt x="1436171" y="2536483"/>
                </a:cubicBezTo>
                <a:cubicBezTo>
                  <a:pt x="1441959" y="2535287"/>
                  <a:pt x="1447746" y="2534138"/>
                  <a:pt x="1453581" y="2532993"/>
                </a:cubicBezTo>
                <a:cubicBezTo>
                  <a:pt x="1453053" y="2513238"/>
                  <a:pt x="1459130" y="2494488"/>
                  <a:pt x="1464250" y="2475686"/>
                </a:cubicBezTo>
                <a:cubicBezTo>
                  <a:pt x="1481421" y="2475158"/>
                  <a:pt x="1498593" y="2475784"/>
                  <a:pt x="1515816" y="2476116"/>
                </a:cubicBezTo>
                <a:cubicBezTo>
                  <a:pt x="1521174" y="2470137"/>
                  <a:pt x="1526625" y="2464204"/>
                  <a:pt x="1532221" y="2458370"/>
                </a:cubicBezTo>
                <a:cubicBezTo>
                  <a:pt x="1544325" y="2456454"/>
                  <a:pt x="1554513" y="2449714"/>
                  <a:pt x="1563650" y="2441913"/>
                </a:cubicBezTo>
                <a:cubicBezTo>
                  <a:pt x="1564369" y="2444688"/>
                  <a:pt x="1565756" y="2450190"/>
                  <a:pt x="1566471" y="2452914"/>
                </a:cubicBezTo>
                <a:cubicBezTo>
                  <a:pt x="1626544" y="2500341"/>
                  <a:pt x="1590192" y="2455287"/>
                  <a:pt x="1644776" y="2497543"/>
                </a:cubicBezTo>
                <a:cubicBezTo>
                  <a:pt x="1645205" y="2500126"/>
                  <a:pt x="1646065" y="2505339"/>
                  <a:pt x="1646499" y="2507969"/>
                </a:cubicBezTo>
                <a:cubicBezTo>
                  <a:pt x="1648555" y="2509403"/>
                  <a:pt x="1652670" y="2512224"/>
                  <a:pt x="1654777" y="2513663"/>
                </a:cubicBezTo>
                <a:cubicBezTo>
                  <a:pt x="1655160" y="2525477"/>
                  <a:pt x="1655734" y="2537295"/>
                  <a:pt x="1656449" y="2549109"/>
                </a:cubicBezTo>
                <a:cubicBezTo>
                  <a:pt x="1662573" y="2544709"/>
                  <a:pt x="1668407" y="2539827"/>
                  <a:pt x="1675106" y="2536385"/>
                </a:cubicBezTo>
                <a:cubicBezTo>
                  <a:pt x="1684337" y="2542172"/>
                  <a:pt x="1689886" y="2555518"/>
                  <a:pt x="1702611" y="2554369"/>
                </a:cubicBezTo>
                <a:cubicBezTo>
                  <a:pt x="1729447" y="2555228"/>
                  <a:pt x="1756377" y="2553748"/>
                  <a:pt x="1783209" y="2554943"/>
                </a:cubicBezTo>
                <a:cubicBezTo>
                  <a:pt x="1785838" y="2556714"/>
                  <a:pt x="1791005" y="2560301"/>
                  <a:pt x="1793588" y="2562072"/>
                </a:cubicBezTo>
                <a:cubicBezTo>
                  <a:pt x="1797895" y="2558054"/>
                  <a:pt x="1802244" y="2554084"/>
                  <a:pt x="1806649" y="2550160"/>
                </a:cubicBezTo>
                <a:cubicBezTo>
                  <a:pt x="1811049" y="2501990"/>
                  <a:pt x="1803972" y="2453250"/>
                  <a:pt x="1812628" y="2405416"/>
                </a:cubicBezTo>
                <a:cubicBezTo>
                  <a:pt x="1820233" y="2405178"/>
                  <a:pt x="1827936" y="2405033"/>
                  <a:pt x="1835587" y="2404888"/>
                </a:cubicBezTo>
                <a:cubicBezTo>
                  <a:pt x="1837358" y="2397760"/>
                  <a:pt x="1839128" y="2390730"/>
                  <a:pt x="1840899" y="2383699"/>
                </a:cubicBezTo>
                <a:cubicBezTo>
                  <a:pt x="1856062" y="2382648"/>
                  <a:pt x="1871271" y="2383653"/>
                  <a:pt x="1886341" y="2385755"/>
                </a:cubicBezTo>
                <a:cubicBezTo>
                  <a:pt x="1886294" y="2388483"/>
                  <a:pt x="1886196" y="2393981"/>
                  <a:pt x="1886149" y="2396709"/>
                </a:cubicBezTo>
                <a:cubicBezTo>
                  <a:pt x="1905329" y="2402020"/>
                  <a:pt x="1923459" y="2410246"/>
                  <a:pt x="1942400" y="2416319"/>
                </a:cubicBezTo>
                <a:cubicBezTo>
                  <a:pt x="1954695" y="2413498"/>
                  <a:pt x="1965743" y="2407901"/>
                  <a:pt x="1969284" y="2394794"/>
                </a:cubicBezTo>
                <a:cubicBezTo>
                  <a:pt x="1997507" y="2391874"/>
                  <a:pt x="2022620" y="2409527"/>
                  <a:pt x="2051176" y="2404982"/>
                </a:cubicBezTo>
                <a:cubicBezTo>
                  <a:pt x="2051797" y="2408139"/>
                  <a:pt x="2053091" y="2414450"/>
                  <a:pt x="2053712" y="2417608"/>
                </a:cubicBezTo>
                <a:cubicBezTo>
                  <a:pt x="2059598" y="2421149"/>
                  <a:pt x="2065241" y="2425068"/>
                  <a:pt x="2071603" y="2427796"/>
                </a:cubicBezTo>
                <a:cubicBezTo>
                  <a:pt x="2085668" y="2426026"/>
                  <a:pt x="2099874" y="2424494"/>
                  <a:pt x="2113934" y="2427460"/>
                </a:cubicBezTo>
                <a:cubicBezTo>
                  <a:pt x="2115083" y="2420093"/>
                  <a:pt x="2116134" y="2412773"/>
                  <a:pt x="2117092" y="2405458"/>
                </a:cubicBezTo>
                <a:cubicBezTo>
                  <a:pt x="2156218" y="2409812"/>
                  <a:pt x="2195588" y="2408807"/>
                  <a:pt x="2234859" y="2409905"/>
                </a:cubicBezTo>
                <a:cubicBezTo>
                  <a:pt x="2240553" y="2428081"/>
                  <a:pt x="2233135" y="2447168"/>
                  <a:pt x="2238162" y="2465442"/>
                </a:cubicBezTo>
                <a:cubicBezTo>
                  <a:pt x="2245958" y="2467787"/>
                  <a:pt x="2253754" y="2470319"/>
                  <a:pt x="2261551" y="2472855"/>
                </a:cubicBezTo>
                <a:cubicBezTo>
                  <a:pt x="2262555" y="2481273"/>
                  <a:pt x="2263559" y="2489742"/>
                  <a:pt x="2264662" y="2498253"/>
                </a:cubicBezTo>
                <a:cubicBezTo>
                  <a:pt x="2287383" y="2503994"/>
                  <a:pt x="2310917" y="2505334"/>
                  <a:pt x="2334306" y="2504952"/>
                </a:cubicBezTo>
                <a:cubicBezTo>
                  <a:pt x="2334880" y="2538435"/>
                  <a:pt x="2333157" y="2572017"/>
                  <a:pt x="2334880" y="2605496"/>
                </a:cubicBezTo>
                <a:cubicBezTo>
                  <a:pt x="2340140" y="2620944"/>
                  <a:pt x="2347698" y="2635677"/>
                  <a:pt x="2349567" y="2652232"/>
                </a:cubicBezTo>
                <a:cubicBezTo>
                  <a:pt x="2356597" y="2651802"/>
                  <a:pt x="2363679" y="2651466"/>
                  <a:pt x="2370755" y="2651129"/>
                </a:cubicBezTo>
                <a:cubicBezTo>
                  <a:pt x="2373292" y="2645197"/>
                  <a:pt x="2375824" y="2639264"/>
                  <a:pt x="2378407" y="2633383"/>
                </a:cubicBezTo>
                <a:cubicBezTo>
                  <a:pt x="2390464" y="2634817"/>
                  <a:pt x="2406963" y="2628553"/>
                  <a:pt x="2414567" y="2641324"/>
                </a:cubicBezTo>
                <a:cubicBezTo>
                  <a:pt x="2425092" y="2642184"/>
                  <a:pt x="2435616" y="2642950"/>
                  <a:pt x="2446187" y="2643763"/>
                </a:cubicBezTo>
                <a:cubicBezTo>
                  <a:pt x="2455936" y="2563076"/>
                  <a:pt x="2438937" y="2500005"/>
                  <a:pt x="2460729" y="2434299"/>
                </a:cubicBezTo>
                <a:cubicBezTo>
                  <a:pt x="2475462" y="2429898"/>
                  <a:pt x="2490723" y="2428604"/>
                  <a:pt x="2505933" y="2427026"/>
                </a:cubicBezTo>
                <a:cubicBezTo>
                  <a:pt x="2511529" y="2422527"/>
                  <a:pt x="2509422" y="2413726"/>
                  <a:pt x="2511674" y="2407700"/>
                </a:cubicBezTo>
                <a:cubicBezTo>
                  <a:pt x="2521717" y="2409564"/>
                  <a:pt x="2531527" y="2412820"/>
                  <a:pt x="2540850" y="2417221"/>
                </a:cubicBezTo>
                <a:cubicBezTo>
                  <a:pt x="2543625" y="2424970"/>
                  <a:pt x="2546638" y="2432575"/>
                  <a:pt x="2550081" y="2440226"/>
                </a:cubicBezTo>
                <a:cubicBezTo>
                  <a:pt x="2554098" y="2433290"/>
                  <a:pt x="2557209" y="2425923"/>
                  <a:pt x="2559601" y="2418318"/>
                </a:cubicBezTo>
                <a:cubicBezTo>
                  <a:pt x="2568116" y="2418701"/>
                  <a:pt x="2576627" y="2419322"/>
                  <a:pt x="2585190" y="2420135"/>
                </a:cubicBezTo>
                <a:cubicBezTo>
                  <a:pt x="2588301" y="2429940"/>
                  <a:pt x="2591454" y="2439745"/>
                  <a:pt x="2594757" y="2449555"/>
                </a:cubicBezTo>
                <a:cubicBezTo>
                  <a:pt x="2603081" y="2455198"/>
                  <a:pt x="2609107" y="2463237"/>
                  <a:pt x="2614035" y="2471893"/>
                </a:cubicBezTo>
                <a:cubicBezTo>
                  <a:pt x="2611405" y="2491984"/>
                  <a:pt x="2610686" y="2512551"/>
                  <a:pt x="2614082" y="2532643"/>
                </a:cubicBezTo>
                <a:cubicBezTo>
                  <a:pt x="2621831" y="2535319"/>
                  <a:pt x="2630011" y="2536950"/>
                  <a:pt x="2637569" y="2540486"/>
                </a:cubicBezTo>
                <a:cubicBezTo>
                  <a:pt x="2639339" y="2546465"/>
                  <a:pt x="2641110" y="2552491"/>
                  <a:pt x="2642880" y="2558568"/>
                </a:cubicBezTo>
                <a:cubicBezTo>
                  <a:pt x="2657898" y="2566220"/>
                  <a:pt x="2653260" y="2542354"/>
                  <a:pt x="2656801" y="2533740"/>
                </a:cubicBezTo>
                <a:cubicBezTo>
                  <a:pt x="2669955" y="2533502"/>
                  <a:pt x="2683156" y="2533166"/>
                  <a:pt x="2696408" y="2532736"/>
                </a:cubicBezTo>
                <a:cubicBezTo>
                  <a:pt x="2695880" y="2526136"/>
                  <a:pt x="2693918" y="2519297"/>
                  <a:pt x="2696646" y="2512935"/>
                </a:cubicBezTo>
                <a:cubicBezTo>
                  <a:pt x="2704826" y="2487345"/>
                  <a:pt x="2701476" y="2460079"/>
                  <a:pt x="2702719" y="2433673"/>
                </a:cubicBezTo>
                <a:cubicBezTo>
                  <a:pt x="2706260" y="2433435"/>
                  <a:pt x="2713290" y="2432906"/>
                  <a:pt x="2716784" y="2432668"/>
                </a:cubicBezTo>
                <a:cubicBezTo>
                  <a:pt x="2717504" y="2429226"/>
                  <a:pt x="2718840" y="2422289"/>
                  <a:pt x="2719512" y="2418846"/>
                </a:cubicBezTo>
                <a:cubicBezTo>
                  <a:pt x="2754575" y="2421284"/>
                  <a:pt x="2790978" y="2412148"/>
                  <a:pt x="2824938" y="2423821"/>
                </a:cubicBezTo>
                <a:cubicBezTo>
                  <a:pt x="2825368" y="2427072"/>
                  <a:pt x="2826227" y="2433579"/>
                  <a:pt x="2826662" y="2436830"/>
                </a:cubicBezTo>
                <a:cubicBezTo>
                  <a:pt x="2840629" y="2439750"/>
                  <a:pt x="2857754" y="2438218"/>
                  <a:pt x="2868946" y="2448168"/>
                </a:cubicBezTo>
                <a:cubicBezTo>
                  <a:pt x="2865503" y="2497580"/>
                  <a:pt x="2870525" y="2547086"/>
                  <a:pt x="2869904" y="2596550"/>
                </a:cubicBezTo>
                <a:cubicBezTo>
                  <a:pt x="2875976" y="2594112"/>
                  <a:pt x="2882100" y="2591674"/>
                  <a:pt x="2888224" y="2589184"/>
                </a:cubicBezTo>
                <a:cubicBezTo>
                  <a:pt x="2893629" y="2577510"/>
                  <a:pt x="2905251" y="2572395"/>
                  <a:pt x="2917784" y="2573923"/>
                </a:cubicBezTo>
                <a:cubicBezTo>
                  <a:pt x="2921993" y="2578851"/>
                  <a:pt x="2925725" y="2584209"/>
                  <a:pt x="2929406" y="2589660"/>
                </a:cubicBezTo>
                <a:cubicBezTo>
                  <a:pt x="2960708" y="2594588"/>
                  <a:pt x="2948684" y="2595644"/>
                  <a:pt x="2976712" y="2600951"/>
                </a:cubicBezTo>
                <a:cubicBezTo>
                  <a:pt x="2983742" y="2566799"/>
                  <a:pt x="2978193" y="2531736"/>
                  <a:pt x="2980398" y="2497248"/>
                </a:cubicBezTo>
                <a:cubicBezTo>
                  <a:pt x="2984223" y="2492802"/>
                  <a:pt x="2988484" y="2488639"/>
                  <a:pt x="2991735" y="2483711"/>
                </a:cubicBezTo>
                <a:cubicBezTo>
                  <a:pt x="2995224" y="2423681"/>
                  <a:pt x="2994463" y="2363506"/>
                  <a:pt x="2994318" y="2303377"/>
                </a:cubicBezTo>
                <a:cubicBezTo>
                  <a:pt x="3044016" y="2297206"/>
                  <a:pt x="3094484" y="2303092"/>
                  <a:pt x="3142841" y="2315051"/>
                </a:cubicBezTo>
                <a:cubicBezTo>
                  <a:pt x="3148965" y="2368098"/>
                  <a:pt x="3146667" y="2421527"/>
                  <a:pt x="3147862" y="2474766"/>
                </a:cubicBezTo>
                <a:cubicBezTo>
                  <a:pt x="3151352" y="2475242"/>
                  <a:pt x="3158340" y="2476153"/>
                  <a:pt x="3161829" y="2476629"/>
                </a:cubicBezTo>
                <a:cubicBezTo>
                  <a:pt x="3162068" y="2536996"/>
                  <a:pt x="3161302" y="2597363"/>
                  <a:pt x="3162259" y="2657730"/>
                </a:cubicBezTo>
                <a:cubicBezTo>
                  <a:pt x="3172928" y="2657875"/>
                  <a:pt x="3183640" y="2658015"/>
                  <a:pt x="3194355" y="2658066"/>
                </a:cubicBezTo>
                <a:cubicBezTo>
                  <a:pt x="3195168" y="2637307"/>
                  <a:pt x="3195360" y="2616548"/>
                  <a:pt x="3195360" y="2595836"/>
                </a:cubicBezTo>
                <a:cubicBezTo>
                  <a:pt x="3212148" y="2589427"/>
                  <a:pt x="3228843" y="2582728"/>
                  <a:pt x="3245109" y="2575123"/>
                </a:cubicBezTo>
                <a:cubicBezTo>
                  <a:pt x="3241283" y="2570676"/>
                  <a:pt x="3237457" y="2566276"/>
                  <a:pt x="3233627" y="2561875"/>
                </a:cubicBezTo>
                <a:cubicBezTo>
                  <a:pt x="3233673" y="2546091"/>
                  <a:pt x="3234057" y="2530307"/>
                  <a:pt x="3234678" y="2514518"/>
                </a:cubicBezTo>
                <a:cubicBezTo>
                  <a:pt x="3252807" y="2514710"/>
                  <a:pt x="3271319" y="2514373"/>
                  <a:pt x="3288253" y="2506960"/>
                </a:cubicBezTo>
                <a:cubicBezTo>
                  <a:pt x="3293896" y="2498061"/>
                  <a:pt x="3304756" y="2499832"/>
                  <a:pt x="3313748" y="2498827"/>
                </a:cubicBezTo>
                <a:cubicBezTo>
                  <a:pt x="3315472" y="2501266"/>
                  <a:pt x="3318915" y="2506096"/>
                  <a:pt x="3320638" y="2508539"/>
                </a:cubicBezTo>
                <a:cubicBezTo>
                  <a:pt x="3330014" y="2509828"/>
                  <a:pt x="3339436" y="2511407"/>
                  <a:pt x="3348718" y="2513705"/>
                </a:cubicBezTo>
                <a:cubicBezTo>
                  <a:pt x="3350390" y="2513514"/>
                  <a:pt x="3353739" y="2513084"/>
                  <a:pt x="3355416" y="2512892"/>
                </a:cubicBezTo>
                <a:cubicBezTo>
                  <a:pt x="3366608" y="2519063"/>
                  <a:pt x="3379142" y="2521502"/>
                  <a:pt x="3391628" y="2523749"/>
                </a:cubicBezTo>
                <a:cubicBezTo>
                  <a:pt x="3391436" y="2538290"/>
                  <a:pt x="3391389" y="2552925"/>
                  <a:pt x="3391534" y="2567518"/>
                </a:cubicBezTo>
                <a:cubicBezTo>
                  <a:pt x="3389619" y="2569672"/>
                  <a:pt x="3385793" y="2574025"/>
                  <a:pt x="3383883" y="2576174"/>
                </a:cubicBezTo>
                <a:cubicBezTo>
                  <a:pt x="3385508" y="2604636"/>
                  <a:pt x="3384313" y="2633192"/>
                  <a:pt x="3387185" y="2661607"/>
                </a:cubicBezTo>
                <a:cubicBezTo>
                  <a:pt x="3393931" y="2661177"/>
                  <a:pt x="3400723" y="2660748"/>
                  <a:pt x="3407515" y="2660364"/>
                </a:cubicBezTo>
                <a:cubicBezTo>
                  <a:pt x="3409477" y="2650078"/>
                  <a:pt x="3411532" y="2639797"/>
                  <a:pt x="3413494" y="2629557"/>
                </a:cubicBezTo>
                <a:cubicBezTo>
                  <a:pt x="3428129" y="2630225"/>
                  <a:pt x="3442815" y="2631038"/>
                  <a:pt x="3457502" y="2631664"/>
                </a:cubicBezTo>
                <a:cubicBezTo>
                  <a:pt x="3461281" y="2638503"/>
                  <a:pt x="3465298" y="2645393"/>
                  <a:pt x="3469507" y="2652087"/>
                </a:cubicBezTo>
                <a:cubicBezTo>
                  <a:pt x="3472328" y="2661560"/>
                  <a:pt x="3475010" y="2671076"/>
                  <a:pt x="3477686" y="2680694"/>
                </a:cubicBezTo>
                <a:cubicBezTo>
                  <a:pt x="3492116" y="2675541"/>
                  <a:pt x="3484997" y="2688135"/>
                  <a:pt x="3491943" y="2460705"/>
                </a:cubicBezTo>
                <a:cubicBezTo>
                  <a:pt x="3502850" y="2460658"/>
                  <a:pt x="3514809" y="2459986"/>
                  <a:pt x="3518588" y="2447644"/>
                </a:cubicBezTo>
                <a:cubicBezTo>
                  <a:pt x="3544560" y="2446734"/>
                  <a:pt x="3570584" y="2447070"/>
                  <a:pt x="3596603" y="2447743"/>
                </a:cubicBezTo>
                <a:cubicBezTo>
                  <a:pt x="3597990" y="2470608"/>
                  <a:pt x="3598901" y="2493470"/>
                  <a:pt x="3599279" y="2516382"/>
                </a:cubicBezTo>
                <a:cubicBezTo>
                  <a:pt x="3601143" y="2518106"/>
                  <a:pt x="3604876" y="2521548"/>
                  <a:pt x="3606739" y="2523272"/>
                </a:cubicBezTo>
                <a:cubicBezTo>
                  <a:pt x="3606641" y="2548623"/>
                  <a:pt x="3607361" y="2574025"/>
                  <a:pt x="3605305" y="2599330"/>
                </a:cubicBezTo>
                <a:cubicBezTo>
                  <a:pt x="3624201" y="2599283"/>
                  <a:pt x="3640844" y="2610237"/>
                  <a:pt x="3659786" y="2609854"/>
                </a:cubicBezTo>
                <a:cubicBezTo>
                  <a:pt x="3676813" y="2608756"/>
                  <a:pt x="3690972" y="2620762"/>
                  <a:pt x="3708050" y="2620523"/>
                </a:cubicBezTo>
                <a:cubicBezTo>
                  <a:pt x="3709391" y="2622387"/>
                  <a:pt x="3712165" y="2626166"/>
                  <a:pt x="3713553" y="2628081"/>
                </a:cubicBezTo>
                <a:cubicBezTo>
                  <a:pt x="3729290" y="2631094"/>
                  <a:pt x="3745172" y="2633677"/>
                  <a:pt x="3761293" y="2634537"/>
                </a:cubicBezTo>
                <a:cubicBezTo>
                  <a:pt x="3766170" y="2547717"/>
                  <a:pt x="3762390" y="2460710"/>
                  <a:pt x="3766413" y="2373890"/>
                </a:cubicBezTo>
                <a:cubicBezTo>
                  <a:pt x="3776456" y="2368915"/>
                  <a:pt x="3785691" y="2358820"/>
                  <a:pt x="3797934" y="2361165"/>
                </a:cubicBezTo>
                <a:cubicBezTo>
                  <a:pt x="3812140" y="2364991"/>
                  <a:pt x="3825869" y="2371643"/>
                  <a:pt x="3840985" y="2370825"/>
                </a:cubicBezTo>
                <a:cubicBezTo>
                  <a:pt x="3861076" y="2372358"/>
                  <a:pt x="3883269" y="2367668"/>
                  <a:pt x="3901253" y="2379196"/>
                </a:cubicBezTo>
                <a:cubicBezTo>
                  <a:pt x="3899291" y="2430281"/>
                  <a:pt x="3898002" y="2481464"/>
                  <a:pt x="3899721" y="2532549"/>
                </a:cubicBezTo>
                <a:cubicBezTo>
                  <a:pt x="3909241" y="2533362"/>
                  <a:pt x="3918808" y="2534128"/>
                  <a:pt x="3928468" y="2534988"/>
                </a:cubicBezTo>
                <a:cubicBezTo>
                  <a:pt x="3929902" y="2532549"/>
                  <a:pt x="3932822" y="2527668"/>
                  <a:pt x="3934256" y="2525230"/>
                </a:cubicBezTo>
                <a:cubicBezTo>
                  <a:pt x="3952291" y="2525276"/>
                  <a:pt x="3970369" y="2525996"/>
                  <a:pt x="3988452" y="2524991"/>
                </a:cubicBezTo>
                <a:cubicBezTo>
                  <a:pt x="3990414" y="2442095"/>
                  <a:pt x="3988980" y="2359199"/>
                  <a:pt x="3989218" y="2276303"/>
                </a:cubicBezTo>
                <a:cubicBezTo>
                  <a:pt x="3995580" y="2272379"/>
                  <a:pt x="4002036" y="2268600"/>
                  <a:pt x="4008496" y="2264774"/>
                </a:cubicBezTo>
                <a:cubicBezTo>
                  <a:pt x="4008543" y="2253245"/>
                  <a:pt x="4008688" y="2241768"/>
                  <a:pt x="4009071" y="2230286"/>
                </a:cubicBezTo>
                <a:cubicBezTo>
                  <a:pt x="4032553" y="2207705"/>
                  <a:pt x="4018058" y="2222919"/>
                  <a:pt x="4023421" y="2120030"/>
                </a:cubicBezTo>
                <a:cubicBezTo>
                  <a:pt x="4037486" y="2104577"/>
                  <a:pt x="4031983" y="2082146"/>
                  <a:pt x="4035281" y="2063204"/>
                </a:cubicBezTo>
                <a:cubicBezTo>
                  <a:pt x="4043031" y="2056604"/>
                  <a:pt x="4050780" y="2050003"/>
                  <a:pt x="4058385" y="2043258"/>
                </a:cubicBezTo>
                <a:cubicBezTo>
                  <a:pt x="4059964" y="2043402"/>
                  <a:pt x="4063169" y="2043785"/>
                  <a:pt x="4064794" y="2043926"/>
                </a:cubicBezTo>
                <a:cubicBezTo>
                  <a:pt x="4078715" y="2035938"/>
                  <a:pt x="4093877" y="2028380"/>
                  <a:pt x="4103253" y="2014796"/>
                </a:cubicBezTo>
                <a:cubicBezTo>
                  <a:pt x="4106737" y="1919838"/>
                  <a:pt x="4111348" y="1914326"/>
                  <a:pt x="4122671" y="1909132"/>
                </a:cubicBezTo>
                <a:cubicBezTo>
                  <a:pt x="4123008" y="1921903"/>
                  <a:pt x="4122769" y="1934866"/>
                  <a:pt x="4125301" y="1947543"/>
                </a:cubicBezTo>
                <a:cubicBezTo>
                  <a:pt x="4131327" y="1972801"/>
                  <a:pt x="4123960" y="1998820"/>
                  <a:pt x="4128459" y="2024316"/>
                </a:cubicBezTo>
                <a:cubicBezTo>
                  <a:pt x="4129991" y="2021541"/>
                  <a:pt x="4133051" y="2016038"/>
                  <a:pt x="4134583" y="2013268"/>
                </a:cubicBezTo>
                <a:cubicBezTo>
                  <a:pt x="4138647" y="2015324"/>
                  <a:pt x="4142716" y="2017332"/>
                  <a:pt x="4146826" y="2019439"/>
                </a:cubicBezTo>
                <a:cubicBezTo>
                  <a:pt x="4144005" y="2019247"/>
                  <a:pt x="4138362" y="2018864"/>
                  <a:pt x="4135536" y="2018626"/>
                </a:cubicBezTo>
                <a:cubicBezTo>
                  <a:pt x="4143047" y="2044080"/>
                  <a:pt x="4141585" y="2026329"/>
                  <a:pt x="4193366" y="2072775"/>
                </a:cubicBezTo>
                <a:cubicBezTo>
                  <a:pt x="4196426" y="2089279"/>
                  <a:pt x="4196379" y="2106114"/>
                  <a:pt x="4196141" y="2122856"/>
                </a:cubicBezTo>
                <a:cubicBezTo>
                  <a:pt x="4198005" y="2124528"/>
                  <a:pt x="4201737" y="2127924"/>
                  <a:pt x="4203652" y="2129601"/>
                </a:cubicBezTo>
                <a:cubicBezTo>
                  <a:pt x="4209776" y="2161361"/>
                  <a:pt x="4199827" y="2194653"/>
                  <a:pt x="4208772" y="2226082"/>
                </a:cubicBezTo>
                <a:cubicBezTo>
                  <a:pt x="4218054" y="2228235"/>
                  <a:pt x="4227621" y="2230099"/>
                  <a:pt x="4236468" y="2233976"/>
                </a:cubicBezTo>
                <a:cubicBezTo>
                  <a:pt x="4240149" y="2279895"/>
                  <a:pt x="4237426" y="2326294"/>
                  <a:pt x="4237617" y="2372409"/>
                </a:cubicBezTo>
                <a:cubicBezTo>
                  <a:pt x="4312825" y="2362777"/>
                  <a:pt x="4220726" y="2364524"/>
                  <a:pt x="4342468" y="2361548"/>
                </a:cubicBezTo>
                <a:cubicBezTo>
                  <a:pt x="4341940" y="2335716"/>
                  <a:pt x="4346009" y="2310225"/>
                  <a:pt x="4353661" y="2285636"/>
                </a:cubicBezTo>
                <a:cubicBezTo>
                  <a:pt x="4377433" y="2282814"/>
                  <a:pt x="4400345" y="2274252"/>
                  <a:pt x="4424552" y="2274537"/>
                </a:cubicBezTo>
                <a:cubicBezTo>
                  <a:pt x="4424407" y="2267315"/>
                  <a:pt x="4424360" y="2260140"/>
                  <a:pt x="4424360" y="2253012"/>
                </a:cubicBezTo>
                <a:cubicBezTo>
                  <a:pt x="4454784" y="2259136"/>
                  <a:pt x="4486068" y="2254207"/>
                  <a:pt x="4516823" y="2257650"/>
                </a:cubicBezTo>
                <a:cubicBezTo>
                  <a:pt x="4516249" y="2250620"/>
                  <a:pt x="4515721" y="2243585"/>
                  <a:pt x="4515245" y="2236555"/>
                </a:cubicBezTo>
                <a:cubicBezTo>
                  <a:pt x="4520939" y="2236984"/>
                  <a:pt x="4526675" y="2237466"/>
                  <a:pt x="4532514" y="2237942"/>
                </a:cubicBezTo>
                <a:cubicBezTo>
                  <a:pt x="4534046" y="2241721"/>
                  <a:pt x="4537059" y="2249232"/>
                  <a:pt x="4538587" y="2252960"/>
                </a:cubicBezTo>
                <a:cubicBezTo>
                  <a:pt x="4540978" y="2249134"/>
                  <a:pt x="4545860" y="2241431"/>
                  <a:pt x="4548252" y="2237559"/>
                </a:cubicBezTo>
                <a:cubicBezTo>
                  <a:pt x="4551932" y="2238517"/>
                  <a:pt x="4559299" y="2240380"/>
                  <a:pt x="4562985" y="2241338"/>
                </a:cubicBezTo>
                <a:cubicBezTo>
                  <a:pt x="4563270" y="2244879"/>
                  <a:pt x="4563798" y="2251909"/>
                  <a:pt x="4564087" y="2255450"/>
                </a:cubicBezTo>
                <a:cubicBezTo>
                  <a:pt x="4605222" y="2254109"/>
                  <a:pt x="4646937" y="2266595"/>
                  <a:pt x="4687736" y="2255735"/>
                </a:cubicBezTo>
                <a:cubicBezTo>
                  <a:pt x="4690080" y="2246836"/>
                  <a:pt x="4692374" y="2237942"/>
                  <a:pt x="4694910" y="2229141"/>
                </a:cubicBezTo>
                <a:cubicBezTo>
                  <a:pt x="4704295" y="2235938"/>
                  <a:pt x="4702912" y="2242870"/>
                  <a:pt x="4701656" y="2303382"/>
                </a:cubicBezTo>
                <a:cubicBezTo>
                  <a:pt x="4724713" y="2302616"/>
                  <a:pt x="4747528" y="2305867"/>
                  <a:pt x="4770249" y="2309454"/>
                </a:cubicBezTo>
                <a:cubicBezTo>
                  <a:pt x="4770725" y="2317059"/>
                  <a:pt x="4771061" y="2324715"/>
                  <a:pt x="4771206" y="2332414"/>
                </a:cubicBezTo>
                <a:cubicBezTo>
                  <a:pt x="4835782" y="2329830"/>
                  <a:pt x="4902511" y="2356330"/>
                  <a:pt x="4941684" y="2408948"/>
                </a:cubicBezTo>
                <a:cubicBezTo>
                  <a:pt x="4947757" y="2408948"/>
                  <a:pt x="4953928" y="2408994"/>
                  <a:pt x="4960149" y="2409093"/>
                </a:cubicBezTo>
                <a:cubicBezTo>
                  <a:pt x="4962751" y="2055244"/>
                  <a:pt x="4964648" y="2069328"/>
                  <a:pt x="4964648" y="2069328"/>
                </a:cubicBezTo>
                <a:cubicBezTo>
                  <a:pt x="4970964" y="2064545"/>
                  <a:pt x="4976990" y="2059140"/>
                  <a:pt x="4984211" y="2055552"/>
                </a:cubicBezTo>
                <a:cubicBezTo>
                  <a:pt x="5010090" y="2063349"/>
                  <a:pt x="5036730" y="2074448"/>
                  <a:pt x="5056153" y="2093819"/>
                </a:cubicBezTo>
                <a:cubicBezTo>
                  <a:pt x="5056153" y="2093819"/>
                  <a:pt x="5060381" y="1800076"/>
                  <a:pt x="5060890" y="1252712"/>
                </a:cubicBezTo>
                <a:cubicBezTo>
                  <a:pt x="5052902" y="1245392"/>
                  <a:pt x="5044055" y="1238983"/>
                  <a:pt x="5033815" y="1235442"/>
                </a:cubicBezTo>
                <a:cubicBezTo>
                  <a:pt x="5030135" y="1232284"/>
                  <a:pt x="5026495" y="1229178"/>
                  <a:pt x="5022959" y="1226067"/>
                </a:cubicBezTo>
                <a:cubicBezTo>
                  <a:pt x="5027364" y="1191331"/>
                  <a:pt x="4991004" y="1169993"/>
                  <a:pt x="5013776" y="1095865"/>
                </a:cubicBezTo>
                <a:cubicBezTo>
                  <a:pt x="5040379" y="1043355"/>
                  <a:pt x="5046414" y="1031037"/>
                  <a:pt x="5112694" y="1006321"/>
                </a:cubicBezTo>
                <a:cubicBezTo>
                  <a:pt x="5115376" y="983362"/>
                  <a:pt x="5120061" y="960449"/>
                  <a:pt x="5117908" y="937200"/>
                </a:cubicBezTo>
                <a:cubicBezTo>
                  <a:pt x="5115852" y="935622"/>
                  <a:pt x="5111690" y="932417"/>
                  <a:pt x="5109584" y="930791"/>
                </a:cubicBezTo>
                <a:cubicBezTo>
                  <a:pt x="5128605" y="899751"/>
                  <a:pt x="5110816" y="818149"/>
                  <a:pt x="5121448" y="774281"/>
                </a:cubicBezTo>
                <a:cubicBezTo>
                  <a:pt x="5094472" y="755194"/>
                  <a:pt x="5089927" y="712718"/>
                  <a:pt x="5115469" y="690525"/>
                </a:cubicBezTo>
                <a:cubicBezTo>
                  <a:pt x="5114320" y="683158"/>
                  <a:pt x="5113414" y="675745"/>
                  <a:pt x="5112788" y="668332"/>
                </a:cubicBezTo>
                <a:cubicBezTo>
                  <a:pt x="5119533" y="666898"/>
                  <a:pt x="5126372" y="665464"/>
                  <a:pt x="5133309" y="664076"/>
                </a:cubicBezTo>
                <a:cubicBezTo>
                  <a:pt x="5132113" y="659867"/>
                  <a:pt x="5131062" y="655659"/>
                  <a:pt x="5130057" y="651497"/>
                </a:cubicBezTo>
                <a:cubicBezTo>
                  <a:pt x="5133855" y="631765"/>
                  <a:pt x="5134556" y="526965"/>
                  <a:pt x="5128908" y="504123"/>
                </a:cubicBezTo>
                <a:cubicBezTo>
                  <a:pt x="5125942" y="494556"/>
                  <a:pt x="5135317" y="488002"/>
                  <a:pt x="5141871" y="483126"/>
                </a:cubicBezTo>
                <a:cubicBezTo>
                  <a:pt x="5144141" y="318155"/>
                  <a:pt x="5143679" y="337088"/>
                  <a:pt x="5131062" y="308771"/>
                </a:cubicBezTo>
                <a:cubicBezTo>
                  <a:pt x="5135033" y="306285"/>
                  <a:pt x="5139050" y="303749"/>
                  <a:pt x="5143114" y="301259"/>
                </a:cubicBezTo>
                <a:cubicBezTo>
                  <a:pt x="5138923" y="214023"/>
                  <a:pt x="5150111" y="240266"/>
                  <a:pt x="5146748" y="74768"/>
                </a:cubicBezTo>
                <a:cubicBezTo>
                  <a:pt x="5145412" y="49604"/>
                  <a:pt x="5151681" y="24968"/>
                  <a:pt x="5153451" y="0"/>
                </a:cubicBezTo>
                <a:moveTo>
                  <a:pt x="8017590" y="1126102"/>
                </a:moveTo>
                <a:cubicBezTo>
                  <a:pt x="8017590" y="1139728"/>
                  <a:pt x="8032193" y="1210282"/>
                  <a:pt x="8041984" y="1223778"/>
                </a:cubicBezTo>
                <a:cubicBezTo>
                  <a:pt x="8079676" y="1210908"/>
                  <a:pt x="8119139" y="1204883"/>
                  <a:pt x="8157887" y="1196227"/>
                </a:cubicBezTo>
                <a:cubicBezTo>
                  <a:pt x="8166403" y="1159300"/>
                  <a:pt x="8176927" y="1122851"/>
                  <a:pt x="8183958" y="1085635"/>
                </a:cubicBezTo>
                <a:cubicBezTo>
                  <a:pt x="8128374" y="1098551"/>
                  <a:pt x="8073318" y="1113760"/>
                  <a:pt x="8017590" y="1126102"/>
                </a:cubicBezTo>
                <a:moveTo>
                  <a:pt x="5115614" y="1281753"/>
                </a:moveTo>
                <a:cubicBezTo>
                  <a:pt x="5116954" y="1306912"/>
                  <a:pt x="5111933" y="1332791"/>
                  <a:pt x="5118197" y="1357474"/>
                </a:cubicBezTo>
                <a:cubicBezTo>
                  <a:pt x="5123602" y="1356185"/>
                  <a:pt x="5129053" y="1354938"/>
                  <a:pt x="5134556" y="1353648"/>
                </a:cubicBezTo>
                <a:cubicBezTo>
                  <a:pt x="5130263" y="1265268"/>
                  <a:pt x="5143884" y="1291021"/>
                  <a:pt x="5115614" y="1281753"/>
                </a:cubicBezTo>
                <a:moveTo>
                  <a:pt x="5115231" y="1427118"/>
                </a:moveTo>
                <a:cubicBezTo>
                  <a:pt x="5115469" y="1448928"/>
                  <a:pt x="5115997" y="1470790"/>
                  <a:pt x="5114563" y="1492604"/>
                </a:cubicBezTo>
                <a:cubicBezTo>
                  <a:pt x="5120257" y="1490498"/>
                  <a:pt x="5126138" y="1488540"/>
                  <a:pt x="5131879" y="1486242"/>
                </a:cubicBezTo>
                <a:cubicBezTo>
                  <a:pt x="5131594" y="1469785"/>
                  <a:pt x="5131688" y="1453380"/>
                  <a:pt x="5132598" y="1436974"/>
                </a:cubicBezTo>
                <a:cubicBezTo>
                  <a:pt x="5126904" y="1433480"/>
                  <a:pt x="5120972" y="1430322"/>
                  <a:pt x="5115231" y="1427118"/>
                </a:cubicBezTo>
                <a:moveTo>
                  <a:pt x="5114656" y="1560861"/>
                </a:moveTo>
                <a:cubicBezTo>
                  <a:pt x="5115423" y="1583773"/>
                  <a:pt x="5114703" y="1606733"/>
                  <a:pt x="5114895" y="1629645"/>
                </a:cubicBezTo>
                <a:cubicBezTo>
                  <a:pt x="5128142" y="1621134"/>
                  <a:pt x="5134098" y="1629075"/>
                  <a:pt x="5130586" y="1574062"/>
                </a:cubicBezTo>
                <a:cubicBezTo>
                  <a:pt x="5128002" y="1566985"/>
                  <a:pt x="5120253" y="1564691"/>
                  <a:pt x="5114656" y="1560861"/>
                </a:cubicBezTo>
                <a:moveTo>
                  <a:pt x="5113989" y="1695660"/>
                </a:moveTo>
                <a:cubicBezTo>
                  <a:pt x="5114082" y="1718427"/>
                  <a:pt x="5113891" y="1741195"/>
                  <a:pt x="5113605" y="1764014"/>
                </a:cubicBezTo>
                <a:cubicBezTo>
                  <a:pt x="5134131" y="1749295"/>
                  <a:pt x="5128451" y="1774272"/>
                  <a:pt x="5130109" y="1705465"/>
                </a:cubicBezTo>
                <a:cubicBezTo>
                  <a:pt x="5124704" y="1702069"/>
                  <a:pt x="5119346" y="1698817"/>
                  <a:pt x="5113989" y="1695660"/>
                </a:cubicBezTo>
                <a:moveTo>
                  <a:pt x="5111788" y="1829547"/>
                </a:moveTo>
                <a:cubicBezTo>
                  <a:pt x="5111167" y="1852222"/>
                  <a:pt x="5111452" y="1874943"/>
                  <a:pt x="5111643" y="1897664"/>
                </a:cubicBezTo>
                <a:cubicBezTo>
                  <a:pt x="5117861" y="1896561"/>
                  <a:pt x="5124129" y="1895510"/>
                  <a:pt x="5130441" y="1894506"/>
                </a:cubicBezTo>
                <a:cubicBezTo>
                  <a:pt x="5130726" y="1875372"/>
                  <a:pt x="5130777" y="1856239"/>
                  <a:pt x="5130441" y="1837105"/>
                </a:cubicBezTo>
                <a:cubicBezTo>
                  <a:pt x="5124223" y="1834522"/>
                  <a:pt x="5117959" y="1831939"/>
                  <a:pt x="5111788" y="1829547"/>
                </a:cubicBezTo>
                <a:moveTo>
                  <a:pt x="5111214" y="1964150"/>
                </a:moveTo>
                <a:cubicBezTo>
                  <a:pt x="5110494" y="1988879"/>
                  <a:pt x="5110976" y="2013656"/>
                  <a:pt x="5110733" y="2038437"/>
                </a:cubicBezTo>
                <a:cubicBezTo>
                  <a:pt x="5115609" y="2038245"/>
                  <a:pt x="5125321" y="2037816"/>
                  <a:pt x="5130202" y="2037624"/>
                </a:cubicBezTo>
                <a:cubicBezTo>
                  <a:pt x="5130249" y="2015814"/>
                  <a:pt x="5130104" y="1993999"/>
                  <a:pt x="5130347" y="1972236"/>
                </a:cubicBezTo>
                <a:cubicBezTo>
                  <a:pt x="5123892" y="1969554"/>
                  <a:pt x="5117529" y="1966826"/>
                  <a:pt x="5111214" y="1964150"/>
                </a:cubicBezTo>
                <a:moveTo>
                  <a:pt x="5204442" y="2392930"/>
                </a:moveTo>
                <a:cubicBezTo>
                  <a:pt x="5202528" y="2460995"/>
                  <a:pt x="5203392" y="2529163"/>
                  <a:pt x="5203677" y="2597274"/>
                </a:cubicBezTo>
                <a:cubicBezTo>
                  <a:pt x="5209563" y="2594691"/>
                  <a:pt x="5215350" y="2591772"/>
                  <a:pt x="5221087" y="2588712"/>
                </a:cubicBezTo>
                <a:cubicBezTo>
                  <a:pt x="5224174" y="2421144"/>
                  <a:pt x="5227271" y="2407705"/>
                  <a:pt x="5204442" y="2392930"/>
                </a:cubicBezTo>
                <a:moveTo>
                  <a:pt x="5203532" y="2642768"/>
                </a:moveTo>
                <a:cubicBezTo>
                  <a:pt x="5207456" y="2642623"/>
                  <a:pt x="5215299" y="2642385"/>
                  <a:pt x="5219223" y="2642240"/>
                </a:cubicBezTo>
                <a:cubicBezTo>
                  <a:pt x="5219414" y="2635878"/>
                  <a:pt x="5219512" y="2629613"/>
                  <a:pt x="5219461" y="2623345"/>
                </a:cubicBezTo>
                <a:cubicBezTo>
                  <a:pt x="5211235" y="2627507"/>
                  <a:pt x="5202383" y="2631958"/>
                  <a:pt x="5203532" y="2642768"/>
                </a:cubicBezTo>
                <a:close/>
              </a:path>
            </a:pathLst>
          </a:custGeom>
          <a:gradFill>
            <a:gsLst>
              <a:gs pos="62400">
                <a:srgbClr val="E94227">
                  <a:alpha val="12000"/>
                </a:srgbClr>
              </a:gs>
              <a:gs pos="100000">
                <a:srgbClr val="E94227">
                  <a:alpha val="19000"/>
                </a:srgbClr>
              </a:gs>
              <a:gs pos="0">
                <a:srgbClr val="FFDB47">
                  <a:alpha val="0"/>
                </a:srgbClr>
              </a:gs>
            </a:gsLst>
            <a:lin ang="16200000" scaled="1"/>
          </a:gradFill>
          <a:ln w="46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00CB1BC-0200-4432-7360-72CF7B5C1B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66"/>
          <a:stretch>
            <a:fillRect/>
          </a:stretch>
        </p:blipFill>
        <p:spPr>
          <a:xfrm>
            <a:off x="0" y="1"/>
            <a:ext cx="12192000" cy="4151139"/>
          </a:xfrm>
          <a:custGeom>
            <a:avLst/>
            <a:gdLst>
              <a:gd name="connsiteX0" fmla="*/ 0 w 12192000"/>
              <a:gd name="connsiteY0" fmla="*/ 0 h 4151139"/>
              <a:gd name="connsiteX1" fmla="*/ 12192000 w 12192000"/>
              <a:gd name="connsiteY1" fmla="*/ 0 h 4151139"/>
              <a:gd name="connsiteX2" fmla="*/ 12192000 w 12192000"/>
              <a:gd name="connsiteY2" fmla="*/ 4151139 h 4151139"/>
              <a:gd name="connsiteX3" fmla="*/ 0 w 12192000"/>
              <a:gd name="connsiteY3" fmla="*/ 4151139 h 4151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51139">
                <a:moveTo>
                  <a:pt x="0" y="0"/>
                </a:moveTo>
                <a:lnTo>
                  <a:pt x="12192000" y="0"/>
                </a:lnTo>
                <a:lnTo>
                  <a:pt x="12192000" y="4151139"/>
                </a:lnTo>
                <a:lnTo>
                  <a:pt x="0" y="4151139"/>
                </a:lnTo>
                <a:close/>
              </a:path>
            </a:pathLst>
          </a:custGeom>
        </p:spPr>
      </p:pic>
      <p:sp>
        <p:nvSpPr>
          <p:cNvPr id="24" name="图形 4" descr="D:\51PPT模板网\51pptmoban.com\图片001.jpg">
            <a:extLst>
              <a:ext uri="{FF2B5EF4-FFF2-40B4-BE49-F238E27FC236}">
                <a16:creationId xmlns:a16="http://schemas.microsoft.com/office/drawing/2014/main" id="{26CAE76A-C016-B663-0F6C-91DAB9F0EF35}"/>
              </a:ext>
            </a:extLst>
          </p:cNvPr>
          <p:cNvSpPr/>
          <p:nvPr/>
        </p:nvSpPr>
        <p:spPr>
          <a:xfrm>
            <a:off x="8908606" y="2112162"/>
            <a:ext cx="3272686" cy="2377860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52000">
                <a:srgbClr val="EE644E"/>
              </a:gs>
              <a:gs pos="0">
                <a:srgbClr val="FFEEAC">
                  <a:alpha val="0"/>
                </a:srgbClr>
              </a:gs>
              <a:gs pos="100000">
                <a:srgbClr val="FFDB47">
                  <a:alpha val="0"/>
                </a:srgbClr>
              </a:gs>
            </a:gsLst>
            <a:lin ang="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9" name="图片 28" descr="D:\51PPT模板网\51pptmoban.com\图片001.jpg">
            <a:extLst>
              <a:ext uri="{FF2B5EF4-FFF2-40B4-BE49-F238E27FC236}">
                <a16:creationId xmlns:a16="http://schemas.microsoft.com/office/drawing/2014/main" id="{8C70F33A-EE12-B28A-C00C-9F6BC9D638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6785" y="520990"/>
            <a:ext cx="1996327" cy="1301952"/>
          </a:xfrm>
          <a:prstGeom prst="rect">
            <a:avLst/>
          </a:prstGeom>
        </p:spPr>
      </p:pic>
      <p:sp>
        <p:nvSpPr>
          <p:cNvPr id="12" name="任意多边形: 形状 11" descr="D:\51PPT模板网\51pptmoban.com\图片001.jpg">
            <a:extLst>
              <a:ext uri="{FF2B5EF4-FFF2-40B4-BE49-F238E27FC236}">
                <a16:creationId xmlns:a16="http://schemas.microsoft.com/office/drawing/2014/main" id="{E28A1F14-1038-5CA1-D7F0-588A9AC8DD86}"/>
              </a:ext>
            </a:extLst>
          </p:cNvPr>
          <p:cNvSpPr/>
          <p:nvPr/>
        </p:nvSpPr>
        <p:spPr>
          <a:xfrm>
            <a:off x="4548664" y="1441745"/>
            <a:ext cx="1516204" cy="1841402"/>
          </a:xfrm>
          <a:custGeom>
            <a:avLst/>
            <a:gdLst>
              <a:gd name="connsiteX0" fmla="*/ 446032 w 830766"/>
              <a:gd name="connsiteY0" fmla="*/ 15167 h 1008951"/>
              <a:gd name="connsiteX1" fmla="*/ 502887 w 830766"/>
              <a:gd name="connsiteY1" fmla="*/ -159 h 1008951"/>
              <a:gd name="connsiteX2" fmla="*/ 655965 w 830766"/>
              <a:gd name="connsiteY2" fmla="*/ 121778 h 1008951"/>
              <a:gd name="connsiteX3" fmla="*/ 709934 w 830766"/>
              <a:gd name="connsiteY3" fmla="*/ 182184 h 1008951"/>
              <a:gd name="connsiteX4" fmla="*/ 751234 w 830766"/>
              <a:gd name="connsiteY4" fmla="*/ 259184 h 1008951"/>
              <a:gd name="connsiteX5" fmla="*/ 788638 w 830766"/>
              <a:gd name="connsiteY5" fmla="*/ 350759 h 1008951"/>
              <a:gd name="connsiteX6" fmla="*/ 813256 w 830766"/>
              <a:gd name="connsiteY6" fmla="*/ 519999 h 1008951"/>
              <a:gd name="connsiteX7" fmla="*/ 823963 w 830766"/>
              <a:gd name="connsiteY7" fmla="*/ 620261 h 1008951"/>
              <a:gd name="connsiteX8" fmla="*/ 829735 w 830766"/>
              <a:gd name="connsiteY8" fmla="*/ 689094 h 1008951"/>
              <a:gd name="connsiteX9" fmla="*/ 824771 w 830766"/>
              <a:gd name="connsiteY9" fmla="*/ 798822 h 1008951"/>
              <a:gd name="connsiteX10" fmla="*/ 810226 w 830766"/>
              <a:gd name="connsiteY10" fmla="*/ 901307 h 1008951"/>
              <a:gd name="connsiteX11" fmla="*/ 781451 w 830766"/>
              <a:gd name="connsiteY11" fmla="*/ 964772 h 1008951"/>
              <a:gd name="connsiteX12" fmla="*/ 685056 w 830766"/>
              <a:gd name="connsiteY12" fmla="*/ 1008352 h 1008951"/>
              <a:gd name="connsiteX13" fmla="*/ 552586 w 830766"/>
              <a:gd name="connsiteY13" fmla="*/ 978077 h 1008951"/>
              <a:gd name="connsiteX14" fmla="*/ 506120 w 830766"/>
              <a:gd name="connsiteY14" fmla="*/ 981078 h 1008951"/>
              <a:gd name="connsiteX15" fmla="*/ 425945 w 830766"/>
              <a:gd name="connsiteY15" fmla="*/ 974556 h 1008951"/>
              <a:gd name="connsiteX16" fmla="*/ 336736 w 830766"/>
              <a:gd name="connsiteY16" fmla="*/ 936171 h 1008951"/>
              <a:gd name="connsiteX17" fmla="*/ 255378 w 830766"/>
              <a:gd name="connsiteY17" fmla="*/ 895275 h 1008951"/>
              <a:gd name="connsiteX18" fmla="*/ 148449 w 830766"/>
              <a:gd name="connsiteY18" fmla="*/ 841306 h 1008951"/>
              <a:gd name="connsiteX19" fmla="*/ 134942 w 830766"/>
              <a:gd name="connsiteY19" fmla="*/ 809126 h 1008951"/>
              <a:gd name="connsiteX20" fmla="*/ 113844 w 830766"/>
              <a:gd name="connsiteY20" fmla="*/ 775820 h 1008951"/>
              <a:gd name="connsiteX21" fmla="*/ 104638 w 830766"/>
              <a:gd name="connsiteY21" fmla="*/ 778360 h 1008951"/>
              <a:gd name="connsiteX22" fmla="*/ 105071 w 830766"/>
              <a:gd name="connsiteY22" fmla="*/ 816052 h 1008951"/>
              <a:gd name="connsiteX23" fmla="*/ 69283 w 830766"/>
              <a:gd name="connsiteY23" fmla="*/ 837265 h 1008951"/>
              <a:gd name="connsiteX24" fmla="*/ 19816 w 830766"/>
              <a:gd name="connsiteY24" fmla="*/ 788317 h 1008951"/>
              <a:gd name="connsiteX25" fmla="*/ 13092 w 830766"/>
              <a:gd name="connsiteY25" fmla="*/ 722024 h 1008951"/>
              <a:gd name="connsiteX26" fmla="*/ 191 w 830766"/>
              <a:gd name="connsiteY26" fmla="*/ 675270 h 1008951"/>
              <a:gd name="connsiteX27" fmla="*/ 7521 w 830766"/>
              <a:gd name="connsiteY27" fmla="*/ 579365 h 1008951"/>
              <a:gd name="connsiteX28" fmla="*/ 26281 w 830766"/>
              <a:gd name="connsiteY28" fmla="*/ 478266 h 1008951"/>
              <a:gd name="connsiteX29" fmla="*/ 39355 w 830766"/>
              <a:gd name="connsiteY29" fmla="*/ 400890 h 1008951"/>
              <a:gd name="connsiteX30" fmla="*/ 58951 w 830766"/>
              <a:gd name="connsiteY30" fmla="*/ 345709 h 1008951"/>
              <a:gd name="connsiteX31" fmla="*/ 79616 w 830766"/>
              <a:gd name="connsiteY31" fmla="*/ 304784 h 1008951"/>
              <a:gd name="connsiteX32" fmla="*/ 117337 w 830766"/>
              <a:gd name="connsiteY32" fmla="*/ 337859 h 1008951"/>
              <a:gd name="connsiteX33" fmla="*/ 106225 w 830766"/>
              <a:gd name="connsiteY33" fmla="*/ 288160 h 1008951"/>
              <a:gd name="connsiteX34" fmla="*/ 144639 w 830766"/>
              <a:gd name="connsiteY34" fmla="*/ 261378 h 1008951"/>
              <a:gd name="connsiteX35" fmla="*/ 167526 w 830766"/>
              <a:gd name="connsiteY35" fmla="*/ 223281 h 1008951"/>
              <a:gd name="connsiteX36" fmla="*/ 223833 w 830766"/>
              <a:gd name="connsiteY36" fmla="*/ 176008 h 1008951"/>
              <a:gd name="connsiteX37" fmla="*/ 278033 w 830766"/>
              <a:gd name="connsiteY37" fmla="*/ 114823 h 1008951"/>
              <a:gd name="connsiteX38" fmla="*/ 351340 w 830766"/>
              <a:gd name="connsiteY38" fmla="*/ 60507 h 1008951"/>
              <a:gd name="connsiteX39" fmla="*/ 446032 w 830766"/>
              <a:gd name="connsiteY39" fmla="*/ 15167 h 1008951"/>
              <a:gd name="connsiteX40" fmla="*/ 435007 w 830766"/>
              <a:gd name="connsiteY40" fmla="*/ 58746 h 1008951"/>
              <a:gd name="connsiteX41" fmla="*/ 362134 w 830766"/>
              <a:gd name="connsiteY41" fmla="*/ 93091 h 1008951"/>
              <a:gd name="connsiteX42" fmla="*/ 339853 w 830766"/>
              <a:gd name="connsiteY42" fmla="*/ 114765 h 1008951"/>
              <a:gd name="connsiteX43" fmla="*/ 387675 w 830766"/>
              <a:gd name="connsiteY43" fmla="*/ 129282 h 1008951"/>
              <a:gd name="connsiteX44" fmla="*/ 418816 w 830766"/>
              <a:gd name="connsiteY44" fmla="*/ 166974 h 1008951"/>
              <a:gd name="connsiteX45" fmla="*/ 439423 w 830766"/>
              <a:gd name="connsiteY45" fmla="*/ 166310 h 1008951"/>
              <a:gd name="connsiteX46" fmla="*/ 453853 w 830766"/>
              <a:gd name="connsiteY46" fmla="*/ 154737 h 1008951"/>
              <a:gd name="connsiteX47" fmla="*/ 562167 w 830766"/>
              <a:gd name="connsiteY47" fmla="*/ 158143 h 1008951"/>
              <a:gd name="connsiteX48" fmla="*/ 598099 w 830766"/>
              <a:gd name="connsiteY48" fmla="*/ 168763 h 1008951"/>
              <a:gd name="connsiteX49" fmla="*/ 524908 w 830766"/>
              <a:gd name="connsiteY49" fmla="*/ 234883 h 1008951"/>
              <a:gd name="connsiteX50" fmla="*/ 586613 w 830766"/>
              <a:gd name="connsiteY50" fmla="*/ 268102 h 1008951"/>
              <a:gd name="connsiteX51" fmla="*/ 635936 w 830766"/>
              <a:gd name="connsiteY51" fmla="*/ 330124 h 1008951"/>
              <a:gd name="connsiteX52" fmla="*/ 592442 w 830766"/>
              <a:gd name="connsiteY52" fmla="*/ 383026 h 1008951"/>
              <a:gd name="connsiteX53" fmla="*/ 514316 w 830766"/>
              <a:gd name="connsiteY53" fmla="*/ 282273 h 1008951"/>
              <a:gd name="connsiteX54" fmla="*/ 479654 w 830766"/>
              <a:gd name="connsiteY54" fmla="*/ 259819 h 1008951"/>
              <a:gd name="connsiteX55" fmla="*/ 453016 w 830766"/>
              <a:gd name="connsiteY55" fmla="*/ 265591 h 1008951"/>
              <a:gd name="connsiteX56" fmla="*/ 471054 w 830766"/>
              <a:gd name="connsiteY56" fmla="*/ 296905 h 1008951"/>
              <a:gd name="connsiteX57" fmla="*/ 555529 w 830766"/>
              <a:gd name="connsiteY57" fmla="*/ 356849 h 1008951"/>
              <a:gd name="connsiteX58" fmla="*/ 569816 w 830766"/>
              <a:gd name="connsiteY58" fmla="*/ 394599 h 1008951"/>
              <a:gd name="connsiteX59" fmla="*/ 560407 w 830766"/>
              <a:gd name="connsiteY59" fmla="*/ 493880 h 1008951"/>
              <a:gd name="connsiteX60" fmla="*/ 547881 w 830766"/>
              <a:gd name="connsiteY60" fmla="*/ 558615 h 1008951"/>
              <a:gd name="connsiteX61" fmla="*/ 580061 w 830766"/>
              <a:gd name="connsiteY61" fmla="*/ 662340 h 1008951"/>
              <a:gd name="connsiteX62" fmla="*/ 606094 w 830766"/>
              <a:gd name="connsiteY62" fmla="*/ 715732 h 1008951"/>
              <a:gd name="connsiteX63" fmla="*/ 621996 w 830766"/>
              <a:gd name="connsiteY63" fmla="*/ 743814 h 1008951"/>
              <a:gd name="connsiteX64" fmla="*/ 648346 w 830766"/>
              <a:gd name="connsiteY64" fmla="*/ 769298 h 1008951"/>
              <a:gd name="connsiteX65" fmla="*/ 688982 w 830766"/>
              <a:gd name="connsiteY65" fmla="*/ 696655 h 1008951"/>
              <a:gd name="connsiteX66" fmla="*/ 693830 w 830766"/>
              <a:gd name="connsiteY66" fmla="*/ 540779 h 1008951"/>
              <a:gd name="connsiteX67" fmla="*/ 693368 w 830766"/>
              <a:gd name="connsiteY67" fmla="*/ 464442 h 1008951"/>
              <a:gd name="connsiteX68" fmla="*/ 681709 w 830766"/>
              <a:gd name="connsiteY68" fmla="*/ 337079 h 1008951"/>
              <a:gd name="connsiteX69" fmla="*/ 658707 w 830766"/>
              <a:gd name="connsiteY69" fmla="*/ 256240 h 1008951"/>
              <a:gd name="connsiteX70" fmla="*/ 619658 w 830766"/>
              <a:gd name="connsiteY70" fmla="*/ 183223 h 1008951"/>
              <a:gd name="connsiteX71" fmla="*/ 536799 w 830766"/>
              <a:gd name="connsiteY71" fmla="*/ 75659 h 1008951"/>
              <a:gd name="connsiteX72" fmla="*/ 500492 w 830766"/>
              <a:gd name="connsiteY72" fmla="*/ 58054 h 1008951"/>
              <a:gd name="connsiteX73" fmla="*/ 435007 w 830766"/>
              <a:gd name="connsiteY73" fmla="*/ 58746 h 1008951"/>
              <a:gd name="connsiteX74" fmla="*/ 279996 w 830766"/>
              <a:gd name="connsiteY74" fmla="*/ 168619 h 1008951"/>
              <a:gd name="connsiteX75" fmla="*/ 202072 w 830766"/>
              <a:gd name="connsiteY75" fmla="*/ 240886 h 1008951"/>
              <a:gd name="connsiteX76" fmla="*/ 167526 w 830766"/>
              <a:gd name="connsiteY76" fmla="*/ 300859 h 1008951"/>
              <a:gd name="connsiteX77" fmla="*/ 261554 w 830766"/>
              <a:gd name="connsiteY77" fmla="*/ 254047 h 1008951"/>
              <a:gd name="connsiteX78" fmla="*/ 324990 w 830766"/>
              <a:gd name="connsiteY78" fmla="*/ 230670 h 1008951"/>
              <a:gd name="connsiteX79" fmla="*/ 351138 w 830766"/>
              <a:gd name="connsiteY79" fmla="*/ 186195 h 1008951"/>
              <a:gd name="connsiteX80" fmla="*/ 279996 w 830766"/>
              <a:gd name="connsiteY80" fmla="*/ 168619 h 1008951"/>
              <a:gd name="connsiteX81" fmla="*/ 277774 w 830766"/>
              <a:gd name="connsiteY81" fmla="*/ 325160 h 1008951"/>
              <a:gd name="connsiteX82" fmla="*/ 201235 w 830766"/>
              <a:gd name="connsiteY82" fmla="*/ 358523 h 1008951"/>
              <a:gd name="connsiteX83" fmla="*/ 154336 w 830766"/>
              <a:gd name="connsiteY83" fmla="*/ 424066 h 1008951"/>
              <a:gd name="connsiteX84" fmla="*/ 123455 w 830766"/>
              <a:gd name="connsiteY84" fmla="*/ 531312 h 1008951"/>
              <a:gd name="connsiteX85" fmla="*/ 100107 w 830766"/>
              <a:gd name="connsiteY85" fmla="*/ 688632 h 1008951"/>
              <a:gd name="connsiteX86" fmla="*/ 122993 w 830766"/>
              <a:gd name="connsiteY86" fmla="*/ 712125 h 1008951"/>
              <a:gd name="connsiteX87" fmla="*/ 172403 w 830766"/>
              <a:gd name="connsiteY87" fmla="*/ 674173 h 1008951"/>
              <a:gd name="connsiteX88" fmla="*/ 220658 w 830766"/>
              <a:gd name="connsiteY88" fmla="*/ 661128 h 1008951"/>
              <a:gd name="connsiteX89" fmla="*/ 273242 w 830766"/>
              <a:gd name="connsiteY89" fmla="*/ 623753 h 1008951"/>
              <a:gd name="connsiteX90" fmla="*/ 187237 w 830766"/>
              <a:gd name="connsiteY90" fmla="*/ 606783 h 1008951"/>
              <a:gd name="connsiteX91" fmla="*/ 163860 w 830766"/>
              <a:gd name="connsiteY91" fmla="*/ 545165 h 1008951"/>
              <a:gd name="connsiteX92" fmla="*/ 212202 w 830766"/>
              <a:gd name="connsiteY92" fmla="*/ 447125 h 1008951"/>
              <a:gd name="connsiteX93" fmla="*/ 251164 w 830766"/>
              <a:gd name="connsiteY93" fmla="*/ 400054 h 1008951"/>
              <a:gd name="connsiteX94" fmla="*/ 272088 w 830766"/>
              <a:gd name="connsiteY94" fmla="*/ 374569 h 1008951"/>
              <a:gd name="connsiteX95" fmla="*/ 379537 w 830766"/>
              <a:gd name="connsiteY95" fmla="*/ 307728 h 1008951"/>
              <a:gd name="connsiteX96" fmla="*/ 376073 w 830766"/>
              <a:gd name="connsiteY96" fmla="*/ 289603 h 1008951"/>
              <a:gd name="connsiteX97" fmla="*/ 277774 w 830766"/>
              <a:gd name="connsiteY97" fmla="*/ 325160 h 1008951"/>
              <a:gd name="connsiteX98" fmla="*/ 348973 w 830766"/>
              <a:gd name="connsiteY98" fmla="*/ 413474 h 1008951"/>
              <a:gd name="connsiteX99" fmla="*/ 380200 w 830766"/>
              <a:gd name="connsiteY99" fmla="*/ 460055 h 1008951"/>
              <a:gd name="connsiteX100" fmla="*/ 361210 w 830766"/>
              <a:gd name="connsiteY100" fmla="*/ 502942 h 1008951"/>
              <a:gd name="connsiteX101" fmla="*/ 338266 w 830766"/>
              <a:gd name="connsiteY101" fmla="*/ 560433 h 1008951"/>
              <a:gd name="connsiteX102" fmla="*/ 384414 w 830766"/>
              <a:gd name="connsiteY102" fmla="*/ 515468 h 1008951"/>
              <a:gd name="connsiteX103" fmla="*/ 417402 w 830766"/>
              <a:gd name="connsiteY103" fmla="*/ 469781 h 1008951"/>
              <a:gd name="connsiteX104" fmla="*/ 405511 w 830766"/>
              <a:gd name="connsiteY104" fmla="*/ 407990 h 1008951"/>
              <a:gd name="connsiteX105" fmla="*/ 390590 w 830766"/>
              <a:gd name="connsiteY105" fmla="*/ 382968 h 1008951"/>
              <a:gd name="connsiteX106" fmla="*/ 348973 w 830766"/>
              <a:gd name="connsiteY106" fmla="*/ 413474 h 1008951"/>
              <a:gd name="connsiteX107" fmla="*/ 275349 w 830766"/>
              <a:gd name="connsiteY107" fmla="*/ 488050 h 1008951"/>
              <a:gd name="connsiteX108" fmla="*/ 298524 w 830766"/>
              <a:gd name="connsiteY108" fmla="*/ 459795 h 1008951"/>
              <a:gd name="connsiteX109" fmla="*/ 275349 w 830766"/>
              <a:gd name="connsiteY109" fmla="*/ 488050 h 1008951"/>
              <a:gd name="connsiteX110" fmla="*/ 434401 w 830766"/>
              <a:gd name="connsiteY110" fmla="*/ 658357 h 1008951"/>
              <a:gd name="connsiteX111" fmla="*/ 417892 w 830766"/>
              <a:gd name="connsiteY111" fmla="*/ 684592 h 1008951"/>
              <a:gd name="connsiteX112" fmla="*/ 460895 w 830766"/>
              <a:gd name="connsiteY112" fmla="*/ 651546 h 1008951"/>
              <a:gd name="connsiteX113" fmla="*/ 434401 w 830766"/>
              <a:gd name="connsiteY113" fmla="*/ 658357 h 1008951"/>
              <a:gd name="connsiteX114" fmla="*/ 447417 w 830766"/>
              <a:gd name="connsiteY114" fmla="*/ 780438 h 1008951"/>
              <a:gd name="connsiteX115" fmla="*/ 320487 w 830766"/>
              <a:gd name="connsiteY115" fmla="*/ 806442 h 1008951"/>
              <a:gd name="connsiteX116" fmla="*/ 283603 w 830766"/>
              <a:gd name="connsiteY116" fmla="*/ 807856 h 1008951"/>
              <a:gd name="connsiteX117" fmla="*/ 224150 w 830766"/>
              <a:gd name="connsiteY117" fmla="*/ 817640 h 1008951"/>
              <a:gd name="connsiteX118" fmla="*/ 269779 w 830766"/>
              <a:gd name="connsiteY118" fmla="*/ 847366 h 1008951"/>
              <a:gd name="connsiteX119" fmla="*/ 365799 w 830766"/>
              <a:gd name="connsiteY119" fmla="*/ 864856 h 1008951"/>
              <a:gd name="connsiteX120" fmla="*/ 420461 w 830766"/>
              <a:gd name="connsiteY120" fmla="*/ 863442 h 1008951"/>
              <a:gd name="connsiteX121" fmla="*/ 496769 w 830766"/>
              <a:gd name="connsiteY121" fmla="*/ 846789 h 1008951"/>
              <a:gd name="connsiteX122" fmla="*/ 544764 w 830766"/>
              <a:gd name="connsiteY122" fmla="*/ 823066 h 1008951"/>
              <a:gd name="connsiteX123" fmla="*/ 515817 w 830766"/>
              <a:gd name="connsiteY123" fmla="*/ 750481 h 1008951"/>
              <a:gd name="connsiteX124" fmla="*/ 447417 w 830766"/>
              <a:gd name="connsiteY124" fmla="*/ 780438 h 100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830766" h="1008951">
                <a:moveTo>
                  <a:pt x="446032" y="15167"/>
                </a:moveTo>
                <a:cubicBezTo>
                  <a:pt x="466177" y="13954"/>
                  <a:pt x="482512" y="-880"/>
                  <a:pt x="502887" y="-159"/>
                </a:cubicBezTo>
                <a:cubicBezTo>
                  <a:pt x="562831" y="26018"/>
                  <a:pt x="625603" y="60795"/>
                  <a:pt x="655965" y="121778"/>
                </a:cubicBezTo>
                <a:cubicBezTo>
                  <a:pt x="668490" y="146252"/>
                  <a:pt x="691117" y="162905"/>
                  <a:pt x="709934" y="182184"/>
                </a:cubicBezTo>
                <a:cubicBezTo>
                  <a:pt x="727799" y="205474"/>
                  <a:pt x="735736" y="234422"/>
                  <a:pt x="751234" y="259184"/>
                </a:cubicBezTo>
                <a:cubicBezTo>
                  <a:pt x="769243" y="287150"/>
                  <a:pt x="779951" y="318868"/>
                  <a:pt x="788638" y="350759"/>
                </a:cubicBezTo>
                <a:cubicBezTo>
                  <a:pt x="796776" y="407153"/>
                  <a:pt x="798537" y="464644"/>
                  <a:pt x="813256" y="519999"/>
                </a:cubicBezTo>
                <a:cubicBezTo>
                  <a:pt x="818422" y="553218"/>
                  <a:pt x="826590" y="586350"/>
                  <a:pt x="823963" y="620261"/>
                </a:cubicBezTo>
                <a:cubicBezTo>
                  <a:pt x="821828" y="643465"/>
                  <a:pt x="828264" y="666092"/>
                  <a:pt x="829735" y="689094"/>
                </a:cubicBezTo>
                <a:cubicBezTo>
                  <a:pt x="832997" y="725776"/>
                  <a:pt x="825868" y="762227"/>
                  <a:pt x="824771" y="798822"/>
                </a:cubicBezTo>
                <a:cubicBezTo>
                  <a:pt x="822636" y="833167"/>
                  <a:pt x="825955" y="869503"/>
                  <a:pt x="810226" y="901307"/>
                </a:cubicBezTo>
                <a:cubicBezTo>
                  <a:pt x="799230" y="921827"/>
                  <a:pt x="791841" y="944021"/>
                  <a:pt x="781451" y="964772"/>
                </a:cubicBezTo>
                <a:cubicBezTo>
                  <a:pt x="755159" y="988842"/>
                  <a:pt x="722662" y="1012190"/>
                  <a:pt x="685056" y="1008352"/>
                </a:cubicBezTo>
                <a:cubicBezTo>
                  <a:pt x="638100" y="1012363"/>
                  <a:pt x="598821" y="979173"/>
                  <a:pt x="552586" y="978077"/>
                </a:cubicBezTo>
                <a:cubicBezTo>
                  <a:pt x="536943" y="976374"/>
                  <a:pt x="521791" y="982406"/>
                  <a:pt x="506120" y="981078"/>
                </a:cubicBezTo>
                <a:cubicBezTo>
                  <a:pt x="479539" y="979895"/>
                  <a:pt x="451227" y="985061"/>
                  <a:pt x="425945" y="974556"/>
                </a:cubicBezTo>
                <a:cubicBezTo>
                  <a:pt x="395756" y="962809"/>
                  <a:pt x="365972" y="950053"/>
                  <a:pt x="336736" y="936171"/>
                </a:cubicBezTo>
                <a:cubicBezTo>
                  <a:pt x="309924" y="921914"/>
                  <a:pt x="284238" y="905203"/>
                  <a:pt x="255378" y="895275"/>
                </a:cubicBezTo>
                <a:cubicBezTo>
                  <a:pt x="220572" y="875794"/>
                  <a:pt x="189315" y="847424"/>
                  <a:pt x="148449" y="841306"/>
                </a:cubicBezTo>
                <a:cubicBezTo>
                  <a:pt x="144928" y="830252"/>
                  <a:pt x="143138" y="817957"/>
                  <a:pt x="134942" y="809126"/>
                </a:cubicBezTo>
                <a:cubicBezTo>
                  <a:pt x="125966" y="799313"/>
                  <a:pt x="116673" y="789414"/>
                  <a:pt x="113844" y="775820"/>
                </a:cubicBezTo>
                <a:cubicBezTo>
                  <a:pt x="110756" y="776657"/>
                  <a:pt x="107697" y="777494"/>
                  <a:pt x="104638" y="778360"/>
                </a:cubicBezTo>
                <a:cubicBezTo>
                  <a:pt x="105706" y="790626"/>
                  <a:pt x="113700" y="804970"/>
                  <a:pt x="105071" y="816052"/>
                </a:cubicBezTo>
                <a:cubicBezTo>
                  <a:pt x="96268" y="826673"/>
                  <a:pt x="86629" y="845144"/>
                  <a:pt x="69283" y="837265"/>
                </a:cubicBezTo>
                <a:cubicBezTo>
                  <a:pt x="48388" y="826442"/>
                  <a:pt x="36498" y="804191"/>
                  <a:pt x="19816" y="788317"/>
                </a:cubicBezTo>
                <a:cubicBezTo>
                  <a:pt x="19095" y="766181"/>
                  <a:pt x="21952" y="743064"/>
                  <a:pt x="13092" y="722024"/>
                </a:cubicBezTo>
                <a:cubicBezTo>
                  <a:pt x="8445" y="706526"/>
                  <a:pt x="-2320" y="692355"/>
                  <a:pt x="191" y="675270"/>
                </a:cubicBezTo>
                <a:cubicBezTo>
                  <a:pt x="5270" y="643523"/>
                  <a:pt x="6569" y="611430"/>
                  <a:pt x="7521" y="579365"/>
                </a:cubicBezTo>
                <a:cubicBezTo>
                  <a:pt x="7666" y="544733"/>
                  <a:pt x="18402" y="511629"/>
                  <a:pt x="26281" y="478266"/>
                </a:cubicBezTo>
                <a:cubicBezTo>
                  <a:pt x="31822" y="452667"/>
                  <a:pt x="29773" y="425624"/>
                  <a:pt x="39355" y="400890"/>
                </a:cubicBezTo>
                <a:cubicBezTo>
                  <a:pt x="46974" y="382881"/>
                  <a:pt x="54074" y="364670"/>
                  <a:pt x="58951" y="345709"/>
                </a:cubicBezTo>
                <a:cubicBezTo>
                  <a:pt x="64262" y="331509"/>
                  <a:pt x="66686" y="314453"/>
                  <a:pt x="79616" y="304784"/>
                </a:cubicBezTo>
                <a:cubicBezTo>
                  <a:pt x="93440" y="314308"/>
                  <a:pt x="104869" y="326747"/>
                  <a:pt x="117337" y="337859"/>
                </a:cubicBezTo>
                <a:cubicBezTo>
                  <a:pt x="116442" y="320686"/>
                  <a:pt x="114710" y="303428"/>
                  <a:pt x="106225" y="288160"/>
                </a:cubicBezTo>
                <a:cubicBezTo>
                  <a:pt x="120309" y="281263"/>
                  <a:pt x="134364" y="273499"/>
                  <a:pt x="144639" y="261378"/>
                </a:cubicBezTo>
                <a:cubicBezTo>
                  <a:pt x="154740" y="250266"/>
                  <a:pt x="158925" y="235345"/>
                  <a:pt x="167526" y="223281"/>
                </a:cubicBezTo>
                <a:cubicBezTo>
                  <a:pt x="184496" y="205445"/>
                  <a:pt x="205766" y="192574"/>
                  <a:pt x="223833" y="176008"/>
                </a:cubicBezTo>
                <a:cubicBezTo>
                  <a:pt x="244382" y="157796"/>
                  <a:pt x="255955" y="131504"/>
                  <a:pt x="278033" y="114823"/>
                </a:cubicBezTo>
                <a:cubicBezTo>
                  <a:pt x="301843" y="95948"/>
                  <a:pt x="324615" y="75255"/>
                  <a:pt x="351340" y="60507"/>
                </a:cubicBezTo>
                <a:cubicBezTo>
                  <a:pt x="380980" y="42036"/>
                  <a:pt x="410302" y="19669"/>
                  <a:pt x="446032" y="15167"/>
                </a:cubicBezTo>
                <a:moveTo>
                  <a:pt x="435007" y="58746"/>
                </a:moveTo>
                <a:cubicBezTo>
                  <a:pt x="409119" y="66683"/>
                  <a:pt x="388253" y="85616"/>
                  <a:pt x="362134" y="93091"/>
                </a:cubicBezTo>
                <a:cubicBezTo>
                  <a:pt x="350301" y="95053"/>
                  <a:pt x="344471" y="105039"/>
                  <a:pt x="339853" y="114765"/>
                </a:cubicBezTo>
                <a:cubicBezTo>
                  <a:pt x="356102" y="118286"/>
                  <a:pt x="373534" y="119729"/>
                  <a:pt x="387675" y="129282"/>
                </a:cubicBezTo>
                <a:cubicBezTo>
                  <a:pt x="403116" y="136901"/>
                  <a:pt x="409234" y="153929"/>
                  <a:pt x="418816" y="166974"/>
                </a:cubicBezTo>
                <a:cubicBezTo>
                  <a:pt x="425598" y="165560"/>
                  <a:pt x="432554" y="165271"/>
                  <a:pt x="439423" y="166310"/>
                </a:cubicBezTo>
                <a:cubicBezTo>
                  <a:pt x="444156" y="162414"/>
                  <a:pt x="448254" y="157421"/>
                  <a:pt x="453853" y="154737"/>
                </a:cubicBezTo>
                <a:cubicBezTo>
                  <a:pt x="489958" y="154420"/>
                  <a:pt x="526005" y="161375"/>
                  <a:pt x="562167" y="158143"/>
                </a:cubicBezTo>
                <a:cubicBezTo>
                  <a:pt x="575588" y="154968"/>
                  <a:pt x="586410" y="164405"/>
                  <a:pt x="598099" y="168763"/>
                </a:cubicBezTo>
                <a:cubicBezTo>
                  <a:pt x="586035" y="201405"/>
                  <a:pt x="550190" y="214537"/>
                  <a:pt x="524908" y="234883"/>
                </a:cubicBezTo>
                <a:cubicBezTo>
                  <a:pt x="545601" y="245677"/>
                  <a:pt x="567564" y="254307"/>
                  <a:pt x="586613" y="268102"/>
                </a:cubicBezTo>
                <a:cubicBezTo>
                  <a:pt x="607623" y="284408"/>
                  <a:pt x="632241" y="301552"/>
                  <a:pt x="635936" y="330124"/>
                </a:cubicBezTo>
                <a:cubicBezTo>
                  <a:pt x="621188" y="347527"/>
                  <a:pt x="608171" y="366431"/>
                  <a:pt x="592442" y="383026"/>
                </a:cubicBezTo>
                <a:cubicBezTo>
                  <a:pt x="554000" y="361669"/>
                  <a:pt x="536712" y="317800"/>
                  <a:pt x="514316" y="282273"/>
                </a:cubicBezTo>
                <a:cubicBezTo>
                  <a:pt x="504330" y="272662"/>
                  <a:pt x="490448" y="268477"/>
                  <a:pt x="479654" y="259819"/>
                </a:cubicBezTo>
                <a:cubicBezTo>
                  <a:pt x="472988" y="261262"/>
                  <a:pt x="459654" y="264148"/>
                  <a:pt x="453016" y="265591"/>
                </a:cubicBezTo>
                <a:cubicBezTo>
                  <a:pt x="458326" y="276414"/>
                  <a:pt x="463608" y="287381"/>
                  <a:pt x="471054" y="296905"/>
                </a:cubicBezTo>
                <a:cubicBezTo>
                  <a:pt x="497866" y="318926"/>
                  <a:pt x="534663" y="327440"/>
                  <a:pt x="555529" y="356849"/>
                </a:cubicBezTo>
                <a:cubicBezTo>
                  <a:pt x="565977" y="366488"/>
                  <a:pt x="569036" y="381005"/>
                  <a:pt x="569816" y="394599"/>
                </a:cubicBezTo>
                <a:cubicBezTo>
                  <a:pt x="570479" y="427818"/>
                  <a:pt x="570220" y="461787"/>
                  <a:pt x="560407" y="493880"/>
                </a:cubicBezTo>
                <a:cubicBezTo>
                  <a:pt x="554404" y="515064"/>
                  <a:pt x="542715" y="535872"/>
                  <a:pt x="547881" y="558615"/>
                </a:cubicBezTo>
                <a:cubicBezTo>
                  <a:pt x="554144" y="594460"/>
                  <a:pt x="569152" y="627823"/>
                  <a:pt x="580061" y="662340"/>
                </a:cubicBezTo>
                <a:cubicBezTo>
                  <a:pt x="587825" y="680465"/>
                  <a:pt x="593279" y="700292"/>
                  <a:pt x="606094" y="715732"/>
                </a:cubicBezTo>
                <a:cubicBezTo>
                  <a:pt x="612962" y="724160"/>
                  <a:pt x="617291" y="734117"/>
                  <a:pt x="621996" y="743814"/>
                </a:cubicBezTo>
                <a:cubicBezTo>
                  <a:pt x="627393" y="755156"/>
                  <a:pt x="638129" y="762545"/>
                  <a:pt x="648346" y="769298"/>
                </a:cubicBezTo>
                <a:cubicBezTo>
                  <a:pt x="657350" y="742659"/>
                  <a:pt x="677582" y="721995"/>
                  <a:pt x="688982" y="696655"/>
                </a:cubicBezTo>
                <a:cubicBezTo>
                  <a:pt x="691637" y="644793"/>
                  <a:pt x="692185" y="592728"/>
                  <a:pt x="693830" y="540779"/>
                </a:cubicBezTo>
                <a:cubicBezTo>
                  <a:pt x="690655" y="515381"/>
                  <a:pt x="688404" y="489753"/>
                  <a:pt x="693368" y="464442"/>
                </a:cubicBezTo>
                <a:cubicBezTo>
                  <a:pt x="691925" y="421843"/>
                  <a:pt x="684277" y="379649"/>
                  <a:pt x="681709" y="337079"/>
                </a:cubicBezTo>
                <a:cubicBezTo>
                  <a:pt x="680987" y="308565"/>
                  <a:pt x="667798" y="282677"/>
                  <a:pt x="658707" y="256240"/>
                </a:cubicBezTo>
                <a:cubicBezTo>
                  <a:pt x="647999" y="230727"/>
                  <a:pt x="629788" y="209082"/>
                  <a:pt x="619658" y="183223"/>
                </a:cubicBezTo>
                <a:cubicBezTo>
                  <a:pt x="601736" y="140999"/>
                  <a:pt x="571749" y="104923"/>
                  <a:pt x="536799" y="75659"/>
                </a:cubicBezTo>
                <a:cubicBezTo>
                  <a:pt x="525861" y="68184"/>
                  <a:pt x="514663" y="57707"/>
                  <a:pt x="500492" y="58054"/>
                </a:cubicBezTo>
                <a:cubicBezTo>
                  <a:pt x="478702" y="59381"/>
                  <a:pt x="456508" y="53522"/>
                  <a:pt x="435007" y="58746"/>
                </a:cubicBezTo>
                <a:moveTo>
                  <a:pt x="279996" y="168619"/>
                </a:moveTo>
                <a:cubicBezTo>
                  <a:pt x="252549" y="190957"/>
                  <a:pt x="227181" y="215951"/>
                  <a:pt x="202072" y="240886"/>
                </a:cubicBezTo>
                <a:cubicBezTo>
                  <a:pt x="184755" y="257020"/>
                  <a:pt x="175924" y="279300"/>
                  <a:pt x="167526" y="300859"/>
                </a:cubicBezTo>
                <a:cubicBezTo>
                  <a:pt x="203284" y="295404"/>
                  <a:pt x="227498" y="264148"/>
                  <a:pt x="261554" y="254047"/>
                </a:cubicBezTo>
                <a:cubicBezTo>
                  <a:pt x="283171" y="247669"/>
                  <a:pt x="304960" y="241262"/>
                  <a:pt x="324990" y="230670"/>
                </a:cubicBezTo>
                <a:cubicBezTo>
                  <a:pt x="337169" y="218231"/>
                  <a:pt x="343230" y="201376"/>
                  <a:pt x="351138" y="186195"/>
                </a:cubicBezTo>
                <a:cubicBezTo>
                  <a:pt x="330762" y="173352"/>
                  <a:pt x="304008" y="152169"/>
                  <a:pt x="279996" y="168619"/>
                </a:cubicBezTo>
                <a:moveTo>
                  <a:pt x="277774" y="325160"/>
                </a:moveTo>
                <a:cubicBezTo>
                  <a:pt x="251222" y="333645"/>
                  <a:pt x="225882" y="345766"/>
                  <a:pt x="201235" y="358523"/>
                </a:cubicBezTo>
                <a:cubicBezTo>
                  <a:pt x="183457" y="378668"/>
                  <a:pt x="170383" y="402536"/>
                  <a:pt x="154336" y="424066"/>
                </a:cubicBezTo>
                <a:cubicBezTo>
                  <a:pt x="130180" y="454081"/>
                  <a:pt x="123195" y="493736"/>
                  <a:pt x="123455" y="531312"/>
                </a:cubicBezTo>
                <a:cubicBezTo>
                  <a:pt x="123167" y="584474"/>
                  <a:pt x="122301" y="639280"/>
                  <a:pt x="100107" y="688632"/>
                </a:cubicBezTo>
                <a:cubicBezTo>
                  <a:pt x="107784" y="696425"/>
                  <a:pt x="115374" y="704246"/>
                  <a:pt x="122993" y="712125"/>
                </a:cubicBezTo>
                <a:cubicBezTo>
                  <a:pt x="139300" y="699282"/>
                  <a:pt x="154134" y="684274"/>
                  <a:pt x="172403" y="674173"/>
                </a:cubicBezTo>
                <a:cubicBezTo>
                  <a:pt x="188334" y="669296"/>
                  <a:pt x="205131" y="667362"/>
                  <a:pt x="220658" y="661128"/>
                </a:cubicBezTo>
                <a:cubicBezTo>
                  <a:pt x="241698" y="654721"/>
                  <a:pt x="257946" y="638790"/>
                  <a:pt x="273242" y="623753"/>
                </a:cubicBezTo>
                <a:cubicBezTo>
                  <a:pt x="244266" y="621300"/>
                  <a:pt x="212115" y="624561"/>
                  <a:pt x="187237" y="606783"/>
                </a:cubicBezTo>
                <a:cubicBezTo>
                  <a:pt x="169430" y="591833"/>
                  <a:pt x="164091" y="567359"/>
                  <a:pt x="163860" y="545165"/>
                </a:cubicBezTo>
                <a:cubicBezTo>
                  <a:pt x="170469" y="508743"/>
                  <a:pt x="193414" y="478064"/>
                  <a:pt x="212202" y="447125"/>
                </a:cubicBezTo>
                <a:cubicBezTo>
                  <a:pt x="221986" y="428857"/>
                  <a:pt x="240803" y="417889"/>
                  <a:pt x="251164" y="400054"/>
                </a:cubicBezTo>
                <a:cubicBezTo>
                  <a:pt x="256676" y="390501"/>
                  <a:pt x="263314" y="381438"/>
                  <a:pt x="272088" y="374569"/>
                </a:cubicBezTo>
                <a:cubicBezTo>
                  <a:pt x="305191" y="348162"/>
                  <a:pt x="342479" y="327902"/>
                  <a:pt x="379537" y="307728"/>
                </a:cubicBezTo>
                <a:cubicBezTo>
                  <a:pt x="378440" y="301667"/>
                  <a:pt x="377257" y="295635"/>
                  <a:pt x="376073" y="289603"/>
                </a:cubicBezTo>
                <a:cubicBezTo>
                  <a:pt x="338930" y="287872"/>
                  <a:pt x="311137" y="314424"/>
                  <a:pt x="277774" y="325160"/>
                </a:cubicBezTo>
                <a:moveTo>
                  <a:pt x="348973" y="413474"/>
                </a:moveTo>
                <a:cubicBezTo>
                  <a:pt x="359998" y="428366"/>
                  <a:pt x="374688" y="441959"/>
                  <a:pt x="380200" y="460055"/>
                </a:cubicBezTo>
                <a:cubicBezTo>
                  <a:pt x="380258" y="476102"/>
                  <a:pt x="366289" y="488252"/>
                  <a:pt x="361210" y="502942"/>
                </a:cubicBezTo>
                <a:cubicBezTo>
                  <a:pt x="355467" y="522885"/>
                  <a:pt x="342277" y="539942"/>
                  <a:pt x="338266" y="560433"/>
                </a:cubicBezTo>
                <a:cubicBezTo>
                  <a:pt x="361095" y="554545"/>
                  <a:pt x="367040" y="528599"/>
                  <a:pt x="384414" y="515468"/>
                </a:cubicBezTo>
                <a:cubicBezTo>
                  <a:pt x="397777" y="502856"/>
                  <a:pt x="415930" y="489464"/>
                  <a:pt x="417402" y="469781"/>
                </a:cubicBezTo>
                <a:cubicBezTo>
                  <a:pt x="412669" y="449348"/>
                  <a:pt x="407618" y="428914"/>
                  <a:pt x="405511" y="407990"/>
                </a:cubicBezTo>
                <a:cubicBezTo>
                  <a:pt x="404328" y="399476"/>
                  <a:pt x="402741" y="382997"/>
                  <a:pt x="390590" y="382968"/>
                </a:cubicBezTo>
                <a:cubicBezTo>
                  <a:pt x="369204" y="378264"/>
                  <a:pt x="360056" y="400054"/>
                  <a:pt x="348973" y="413474"/>
                </a:cubicBezTo>
                <a:moveTo>
                  <a:pt x="275349" y="488050"/>
                </a:moveTo>
                <a:cubicBezTo>
                  <a:pt x="294628" y="491340"/>
                  <a:pt x="294340" y="471628"/>
                  <a:pt x="298524" y="459795"/>
                </a:cubicBezTo>
                <a:cubicBezTo>
                  <a:pt x="288567" y="467155"/>
                  <a:pt x="280429" y="476708"/>
                  <a:pt x="275349" y="488050"/>
                </a:cubicBezTo>
                <a:moveTo>
                  <a:pt x="434401" y="658357"/>
                </a:moveTo>
                <a:cubicBezTo>
                  <a:pt x="426320" y="665197"/>
                  <a:pt x="421529" y="674837"/>
                  <a:pt x="417892" y="684592"/>
                </a:cubicBezTo>
                <a:cubicBezTo>
                  <a:pt x="433246" y="674981"/>
                  <a:pt x="447792" y="664072"/>
                  <a:pt x="460895" y="651546"/>
                </a:cubicBezTo>
                <a:cubicBezTo>
                  <a:pt x="452064" y="653711"/>
                  <a:pt x="442684" y="654490"/>
                  <a:pt x="434401" y="658357"/>
                </a:cubicBezTo>
                <a:moveTo>
                  <a:pt x="447417" y="780438"/>
                </a:moveTo>
                <a:cubicBezTo>
                  <a:pt x="404703" y="786903"/>
                  <a:pt x="362278" y="795532"/>
                  <a:pt x="320487" y="806442"/>
                </a:cubicBezTo>
                <a:cubicBezTo>
                  <a:pt x="308337" y="808895"/>
                  <a:pt x="295812" y="806269"/>
                  <a:pt x="283603" y="807856"/>
                </a:cubicBezTo>
                <a:cubicBezTo>
                  <a:pt x="263718" y="810569"/>
                  <a:pt x="243949" y="814234"/>
                  <a:pt x="224150" y="817640"/>
                </a:cubicBezTo>
                <a:cubicBezTo>
                  <a:pt x="234944" y="833080"/>
                  <a:pt x="251279" y="843701"/>
                  <a:pt x="269779" y="847366"/>
                </a:cubicBezTo>
                <a:cubicBezTo>
                  <a:pt x="301468" y="853802"/>
                  <a:pt x="332782" y="870397"/>
                  <a:pt x="365799" y="864856"/>
                </a:cubicBezTo>
                <a:cubicBezTo>
                  <a:pt x="384010" y="863586"/>
                  <a:pt x="402423" y="867655"/>
                  <a:pt x="420461" y="863442"/>
                </a:cubicBezTo>
                <a:cubicBezTo>
                  <a:pt x="445801" y="857785"/>
                  <a:pt x="473594" y="859978"/>
                  <a:pt x="496769" y="846789"/>
                </a:cubicBezTo>
                <a:cubicBezTo>
                  <a:pt x="512296" y="837987"/>
                  <a:pt x="528400" y="830252"/>
                  <a:pt x="544764" y="823066"/>
                </a:cubicBezTo>
                <a:cubicBezTo>
                  <a:pt x="539252" y="797293"/>
                  <a:pt x="523407" y="775503"/>
                  <a:pt x="515817" y="750481"/>
                </a:cubicBezTo>
                <a:cubicBezTo>
                  <a:pt x="494778" y="763814"/>
                  <a:pt x="472670" y="777466"/>
                  <a:pt x="447417" y="780438"/>
                </a:cubicBezTo>
                <a:close/>
              </a:path>
            </a:pathLst>
          </a:custGeom>
          <a:gradFill>
            <a:gsLst>
              <a:gs pos="100000">
                <a:srgbClr val="EE644E"/>
              </a:gs>
              <a:gs pos="0">
                <a:srgbClr val="E73215"/>
              </a:gs>
            </a:gsLst>
            <a:lin ang="1620000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图形 7">
            <a:extLst>
              <a:ext uri="{FF2B5EF4-FFF2-40B4-BE49-F238E27FC236}">
                <a16:creationId xmlns:a16="http://schemas.microsoft.com/office/drawing/2014/main" id="{9BD1AECA-F42B-A1A8-1561-AC517373C4C4}"/>
              </a:ext>
            </a:extLst>
          </p:cNvPr>
          <p:cNvGrpSpPr/>
          <p:nvPr/>
        </p:nvGrpSpPr>
        <p:grpSpPr>
          <a:xfrm>
            <a:off x="5805959" y="2362446"/>
            <a:ext cx="1637947" cy="1983708"/>
            <a:chOff x="5648496" y="2888823"/>
            <a:chExt cx="897472" cy="1086924"/>
          </a:xfrm>
          <a:solidFill>
            <a:srgbClr val="E60B12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9355500-FC36-9196-A0D8-112544BD6D1A}"/>
                </a:ext>
              </a:extLst>
            </p:cNvPr>
            <p:cNvSpPr/>
            <p:nvPr/>
          </p:nvSpPr>
          <p:spPr>
            <a:xfrm>
              <a:off x="5648496" y="2888823"/>
              <a:ext cx="750761" cy="1043979"/>
            </a:xfrm>
            <a:custGeom>
              <a:avLst/>
              <a:gdLst>
                <a:gd name="connsiteX0" fmla="*/ 594977 w 750761"/>
                <a:gd name="connsiteY0" fmla="*/ -180 h 1043979"/>
                <a:gd name="connsiteX1" fmla="*/ 688948 w 750761"/>
                <a:gd name="connsiteY1" fmla="*/ 38378 h 1043979"/>
                <a:gd name="connsiteX2" fmla="*/ 680867 w 750761"/>
                <a:gd name="connsiteY2" fmla="*/ 106894 h 1043979"/>
                <a:gd name="connsiteX3" fmla="*/ 688400 w 750761"/>
                <a:gd name="connsiteY3" fmla="*/ 124268 h 1043979"/>
                <a:gd name="connsiteX4" fmla="*/ 653276 w 750761"/>
                <a:gd name="connsiteY4" fmla="*/ 137804 h 1043979"/>
                <a:gd name="connsiteX5" fmla="*/ 592409 w 750761"/>
                <a:gd name="connsiteY5" fmla="*/ 136765 h 1043979"/>
                <a:gd name="connsiteX6" fmla="*/ 547530 w 750761"/>
                <a:gd name="connsiteY6" fmla="*/ 178930 h 1043979"/>
                <a:gd name="connsiteX7" fmla="*/ 513965 w 750761"/>
                <a:gd name="connsiteY7" fmla="*/ 198902 h 1043979"/>
                <a:gd name="connsiteX8" fmla="*/ 581990 w 750761"/>
                <a:gd name="connsiteY8" fmla="*/ 246233 h 1043979"/>
                <a:gd name="connsiteX9" fmla="*/ 580028 w 750761"/>
                <a:gd name="connsiteY9" fmla="*/ 329208 h 1043979"/>
                <a:gd name="connsiteX10" fmla="*/ 547646 w 750761"/>
                <a:gd name="connsiteY10" fmla="*/ 341503 h 1043979"/>
                <a:gd name="connsiteX11" fmla="*/ 485653 w 750761"/>
                <a:gd name="connsiteY11" fmla="*/ 370566 h 1043979"/>
                <a:gd name="connsiteX12" fmla="*/ 442968 w 750761"/>
                <a:gd name="connsiteY12" fmla="*/ 422775 h 1043979"/>
                <a:gd name="connsiteX13" fmla="*/ 328852 w 750761"/>
                <a:gd name="connsiteY13" fmla="*/ 576401 h 1043979"/>
                <a:gd name="connsiteX14" fmla="*/ 315952 w 750761"/>
                <a:gd name="connsiteY14" fmla="*/ 614872 h 1043979"/>
                <a:gd name="connsiteX15" fmla="*/ 321002 w 750761"/>
                <a:gd name="connsiteY15" fmla="*/ 620875 h 1043979"/>
                <a:gd name="connsiteX16" fmla="*/ 434685 w 750761"/>
                <a:gd name="connsiteY16" fmla="*/ 603645 h 1043979"/>
                <a:gd name="connsiteX17" fmla="*/ 500747 w 750761"/>
                <a:gd name="connsiteY17" fmla="*/ 567309 h 1043979"/>
                <a:gd name="connsiteX18" fmla="*/ 524557 w 750761"/>
                <a:gd name="connsiteY18" fmla="*/ 502026 h 1043979"/>
                <a:gd name="connsiteX19" fmla="*/ 527126 w 750761"/>
                <a:gd name="connsiteY19" fmla="*/ 447912 h 1043979"/>
                <a:gd name="connsiteX20" fmla="*/ 587012 w 750761"/>
                <a:gd name="connsiteY20" fmla="*/ 468201 h 1043979"/>
                <a:gd name="connsiteX21" fmla="*/ 583520 w 750761"/>
                <a:gd name="connsiteY21" fmla="*/ 487221 h 1043979"/>
                <a:gd name="connsiteX22" fmla="*/ 607821 w 750761"/>
                <a:gd name="connsiteY22" fmla="*/ 465662 h 1043979"/>
                <a:gd name="connsiteX23" fmla="*/ 703234 w 750761"/>
                <a:gd name="connsiteY23" fmla="*/ 471982 h 1043979"/>
                <a:gd name="connsiteX24" fmla="*/ 716770 w 750761"/>
                <a:gd name="connsiteY24" fmla="*/ 485980 h 1043979"/>
                <a:gd name="connsiteX25" fmla="*/ 745544 w 750761"/>
                <a:gd name="connsiteY25" fmla="*/ 489530 h 1043979"/>
                <a:gd name="connsiteX26" fmla="*/ 738502 w 750761"/>
                <a:gd name="connsiteY26" fmla="*/ 512330 h 1043979"/>
                <a:gd name="connsiteX27" fmla="*/ 750595 w 750761"/>
                <a:gd name="connsiteY27" fmla="*/ 577180 h 1043979"/>
                <a:gd name="connsiteX28" fmla="*/ 663868 w 750761"/>
                <a:gd name="connsiteY28" fmla="*/ 616113 h 1043979"/>
                <a:gd name="connsiteX29" fmla="*/ 633362 w 750761"/>
                <a:gd name="connsiteY29" fmla="*/ 654151 h 1043979"/>
                <a:gd name="connsiteX30" fmla="*/ 610418 w 750761"/>
                <a:gd name="connsiteY30" fmla="*/ 703243 h 1043979"/>
                <a:gd name="connsiteX31" fmla="*/ 596594 w 750761"/>
                <a:gd name="connsiteY31" fmla="*/ 769363 h 1043979"/>
                <a:gd name="connsiteX32" fmla="*/ 539940 w 750761"/>
                <a:gd name="connsiteY32" fmla="*/ 825931 h 1043979"/>
                <a:gd name="connsiteX33" fmla="*/ 501959 w 750761"/>
                <a:gd name="connsiteY33" fmla="*/ 875744 h 1043979"/>
                <a:gd name="connsiteX34" fmla="*/ 443718 w 750761"/>
                <a:gd name="connsiteY34" fmla="*/ 899583 h 1043979"/>
                <a:gd name="connsiteX35" fmla="*/ 438466 w 750761"/>
                <a:gd name="connsiteY35" fmla="*/ 889482 h 1043979"/>
                <a:gd name="connsiteX36" fmla="*/ 428336 w 750761"/>
                <a:gd name="connsiteY36" fmla="*/ 896610 h 1043979"/>
                <a:gd name="connsiteX37" fmla="*/ 417628 w 750761"/>
                <a:gd name="connsiteY37" fmla="*/ 879813 h 1043979"/>
                <a:gd name="connsiteX38" fmla="*/ 397050 w 750761"/>
                <a:gd name="connsiteY38" fmla="*/ 888847 h 1043979"/>
                <a:gd name="connsiteX39" fmla="*/ 402794 w 750761"/>
                <a:gd name="connsiteY39" fmla="*/ 847374 h 1043979"/>
                <a:gd name="connsiteX40" fmla="*/ 390643 w 750761"/>
                <a:gd name="connsiteY40" fmla="*/ 847432 h 1043979"/>
                <a:gd name="connsiteX41" fmla="*/ 386112 w 750761"/>
                <a:gd name="connsiteY41" fmla="*/ 794703 h 1043979"/>
                <a:gd name="connsiteX42" fmla="*/ 398811 w 750761"/>
                <a:gd name="connsiteY42" fmla="*/ 737819 h 1043979"/>
                <a:gd name="connsiteX43" fmla="*/ 370066 w 750761"/>
                <a:gd name="connsiteY43" fmla="*/ 734269 h 1043979"/>
                <a:gd name="connsiteX44" fmla="*/ 323052 w 750761"/>
                <a:gd name="connsiteY44" fmla="*/ 749911 h 1043979"/>
                <a:gd name="connsiteX45" fmla="*/ 261232 w 750761"/>
                <a:gd name="connsiteY45" fmla="*/ 733201 h 1043979"/>
                <a:gd name="connsiteX46" fmla="*/ 218749 w 750761"/>
                <a:gd name="connsiteY46" fmla="*/ 751441 h 1043979"/>
                <a:gd name="connsiteX47" fmla="*/ 186684 w 750761"/>
                <a:gd name="connsiteY47" fmla="*/ 804689 h 1043979"/>
                <a:gd name="connsiteX48" fmla="*/ 161431 w 750761"/>
                <a:gd name="connsiteY48" fmla="*/ 860159 h 1043979"/>
                <a:gd name="connsiteX49" fmla="*/ 98140 w 750761"/>
                <a:gd name="connsiteY49" fmla="*/ 996180 h 1043979"/>
                <a:gd name="connsiteX50" fmla="*/ 71530 w 750761"/>
                <a:gd name="connsiteY50" fmla="*/ 1018287 h 1043979"/>
                <a:gd name="connsiteX51" fmla="*/ 48182 w 750761"/>
                <a:gd name="connsiteY51" fmla="*/ 1024464 h 1043979"/>
                <a:gd name="connsiteX52" fmla="*/ 47489 w 750761"/>
                <a:gd name="connsiteY52" fmla="*/ 1037249 h 1043979"/>
                <a:gd name="connsiteX53" fmla="*/ 11413 w 750761"/>
                <a:gd name="connsiteY53" fmla="*/ 1043800 h 1043979"/>
                <a:gd name="connsiteX54" fmla="*/ 359 w 750761"/>
                <a:gd name="connsiteY54" fmla="*/ 995776 h 1043979"/>
                <a:gd name="connsiteX55" fmla="*/ 21485 w 750761"/>
                <a:gd name="connsiteY55" fmla="*/ 908039 h 1043979"/>
                <a:gd name="connsiteX56" fmla="*/ 44920 w 750761"/>
                <a:gd name="connsiteY56" fmla="*/ 877678 h 1043979"/>
                <a:gd name="connsiteX57" fmla="*/ 58052 w 750761"/>
                <a:gd name="connsiteY57" fmla="*/ 849135 h 1043979"/>
                <a:gd name="connsiteX58" fmla="*/ 120045 w 750761"/>
                <a:gd name="connsiteY58" fmla="*/ 734500 h 1043979"/>
                <a:gd name="connsiteX59" fmla="*/ 151041 w 750761"/>
                <a:gd name="connsiteY59" fmla="*/ 678568 h 1043979"/>
                <a:gd name="connsiteX60" fmla="*/ 182067 w 750761"/>
                <a:gd name="connsiteY60" fmla="*/ 649534 h 1043979"/>
                <a:gd name="connsiteX61" fmla="*/ 191446 w 750761"/>
                <a:gd name="connsiteY61" fmla="*/ 622289 h 1043979"/>
                <a:gd name="connsiteX62" fmla="*/ 242328 w 750761"/>
                <a:gd name="connsiteY62" fmla="*/ 569128 h 1043979"/>
                <a:gd name="connsiteX63" fmla="*/ 282127 w 750761"/>
                <a:gd name="connsiteY63" fmla="*/ 510454 h 1043979"/>
                <a:gd name="connsiteX64" fmla="*/ 321724 w 750761"/>
                <a:gd name="connsiteY64" fmla="*/ 448547 h 1043979"/>
                <a:gd name="connsiteX65" fmla="*/ 343254 w 750761"/>
                <a:gd name="connsiteY65" fmla="*/ 415242 h 1043979"/>
                <a:gd name="connsiteX66" fmla="*/ 321147 w 750761"/>
                <a:gd name="connsiteY66" fmla="*/ 399773 h 1043979"/>
                <a:gd name="connsiteX67" fmla="*/ 270785 w 750761"/>
                <a:gd name="connsiteY67" fmla="*/ 341272 h 1043979"/>
                <a:gd name="connsiteX68" fmla="*/ 275258 w 750761"/>
                <a:gd name="connsiteY68" fmla="*/ 316307 h 1043979"/>
                <a:gd name="connsiteX69" fmla="*/ 382562 w 750761"/>
                <a:gd name="connsiteY69" fmla="*/ 266840 h 1043979"/>
                <a:gd name="connsiteX70" fmla="*/ 443978 w 750761"/>
                <a:gd name="connsiteY70" fmla="*/ 248109 h 1043979"/>
                <a:gd name="connsiteX71" fmla="*/ 529290 w 750761"/>
                <a:gd name="connsiteY71" fmla="*/ 157920 h 1043979"/>
                <a:gd name="connsiteX72" fmla="*/ 509607 w 750761"/>
                <a:gd name="connsiteY72" fmla="*/ 141382 h 1043979"/>
                <a:gd name="connsiteX73" fmla="*/ 456417 w 750761"/>
                <a:gd name="connsiteY73" fmla="*/ 148713 h 1043979"/>
                <a:gd name="connsiteX74" fmla="*/ 320252 w 750761"/>
                <a:gd name="connsiteY74" fmla="*/ 152696 h 1043979"/>
                <a:gd name="connsiteX75" fmla="*/ 259904 w 750761"/>
                <a:gd name="connsiteY75" fmla="*/ 141902 h 1043979"/>
                <a:gd name="connsiteX76" fmla="*/ 272603 w 750761"/>
                <a:gd name="connsiteY76" fmla="*/ 116245 h 1043979"/>
                <a:gd name="connsiteX77" fmla="*/ 354943 w 750761"/>
                <a:gd name="connsiteY77" fmla="*/ 63660 h 1043979"/>
                <a:gd name="connsiteX78" fmla="*/ 421322 w 750761"/>
                <a:gd name="connsiteY78" fmla="*/ 46546 h 1043979"/>
                <a:gd name="connsiteX79" fmla="*/ 507010 w 750761"/>
                <a:gd name="connsiteY79" fmla="*/ 25478 h 1043979"/>
                <a:gd name="connsiteX80" fmla="*/ 594977 w 750761"/>
                <a:gd name="connsiteY80" fmla="*/ -180 h 1043979"/>
                <a:gd name="connsiteX81" fmla="*/ 15511 w 750761"/>
                <a:gd name="connsiteY81" fmla="*/ 1016556 h 1043979"/>
                <a:gd name="connsiteX82" fmla="*/ 19696 w 750761"/>
                <a:gd name="connsiteY82" fmla="*/ 1020741 h 1043979"/>
                <a:gd name="connsiteX83" fmla="*/ 15511 w 750761"/>
                <a:gd name="connsiteY83" fmla="*/ 1016556 h 104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50761" h="1043979">
                  <a:moveTo>
                    <a:pt x="594977" y="-180"/>
                  </a:moveTo>
                  <a:cubicBezTo>
                    <a:pt x="628139" y="5823"/>
                    <a:pt x="667187" y="8825"/>
                    <a:pt x="688948" y="38378"/>
                  </a:cubicBezTo>
                  <a:cubicBezTo>
                    <a:pt x="705947" y="57628"/>
                    <a:pt x="711431" y="98207"/>
                    <a:pt x="680867" y="106894"/>
                  </a:cubicBezTo>
                  <a:cubicBezTo>
                    <a:pt x="683551" y="112579"/>
                    <a:pt x="686062" y="118380"/>
                    <a:pt x="688400" y="124268"/>
                  </a:cubicBezTo>
                  <a:cubicBezTo>
                    <a:pt x="677057" y="129405"/>
                    <a:pt x="666379" y="138583"/>
                    <a:pt x="653276" y="137804"/>
                  </a:cubicBezTo>
                  <a:cubicBezTo>
                    <a:pt x="632987" y="137313"/>
                    <a:pt x="612640" y="135148"/>
                    <a:pt x="592409" y="136765"/>
                  </a:cubicBezTo>
                  <a:cubicBezTo>
                    <a:pt x="575525" y="148396"/>
                    <a:pt x="568224" y="172610"/>
                    <a:pt x="547530" y="178930"/>
                  </a:cubicBezTo>
                  <a:cubicBezTo>
                    <a:pt x="535236" y="183519"/>
                    <a:pt x="524817" y="191744"/>
                    <a:pt x="513965" y="198902"/>
                  </a:cubicBezTo>
                  <a:cubicBezTo>
                    <a:pt x="530272" y="223462"/>
                    <a:pt x="560575" y="228051"/>
                    <a:pt x="581990" y="246233"/>
                  </a:cubicBezTo>
                  <a:cubicBezTo>
                    <a:pt x="583635" y="273622"/>
                    <a:pt x="594343" y="303320"/>
                    <a:pt x="580028" y="329208"/>
                  </a:cubicBezTo>
                  <a:cubicBezTo>
                    <a:pt x="574255" y="340954"/>
                    <a:pt x="557863" y="337376"/>
                    <a:pt x="547646" y="341503"/>
                  </a:cubicBezTo>
                  <a:cubicBezTo>
                    <a:pt x="524355" y="343725"/>
                    <a:pt x="502536" y="354634"/>
                    <a:pt x="485653" y="370566"/>
                  </a:cubicBezTo>
                  <a:cubicBezTo>
                    <a:pt x="468336" y="385342"/>
                    <a:pt x="457975" y="405949"/>
                    <a:pt x="442968" y="422775"/>
                  </a:cubicBezTo>
                  <a:cubicBezTo>
                    <a:pt x="402678" y="472300"/>
                    <a:pt x="376386" y="532850"/>
                    <a:pt x="328852" y="576401"/>
                  </a:cubicBezTo>
                  <a:cubicBezTo>
                    <a:pt x="327611" y="590109"/>
                    <a:pt x="321984" y="602693"/>
                    <a:pt x="315952" y="614872"/>
                  </a:cubicBezTo>
                  <a:cubicBezTo>
                    <a:pt x="317626" y="616863"/>
                    <a:pt x="319300" y="618855"/>
                    <a:pt x="321002" y="620875"/>
                  </a:cubicBezTo>
                  <a:cubicBezTo>
                    <a:pt x="359272" y="620182"/>
                    <a:pt x="398753" y="618191"/>
                    <a:pt x="434685" y="603645"/>
                  </a:cubicBezTo>
                  <a:cubicBezTo>
                    <a:pt x="458812" y="596430"/>
                    <a:pt x="485422" y="589243"/>
                    <a:pt x="500747" y="567309"/>
                  </a:cubicBezTo>
                  <a:cubicBezTo>
                    <a:pt x="519160" y="550801"/>
                    <a:pt x="519362" y="524422"/>
                    <a:pt x="524557" y="502026"/>
                  </a:cubicBezTo>
                  <a:cubicBezTo>
                    <a:pt x="528338" y="484190"/>
                    <a:pt x="527010" y="465979"/>
                    <a:pt x="527126" y="447912"/>
                  </a:cubicBezTo>
                  <a:cubicBezTo>
                    <a:pt x="547011" y="454897"/>
                    <a:pt x="567618" y="459688"/>
                    <a:pt x="587012" y="468201"/>
                  </a:cubicBezTo>
                  <a:cubicBezTo>
                    <a:pt x="585684" y="474493"/>
                    <a:pt x="584501" y="480842"/>
                    <a:pt x="583520" y="487221"/>
                  </a:cubicBezTo>
                  <a:cubicBezTo>
                    <a:pt x="592005" y="480467"/>
                    <a:pt x="600057" y="473194"/>
                    <a:pt x="607821" y="465662"/>
                  </a:cubicBezTo>
                  <a:cubicBezTo>
                    <a:pt x="639683" y="465950"/>
                    <a:pt x="671689" y="467047"/>
                    <a:pt x="703234" y="471982"/>
                  </a:cubicBezTo>
                  <a:cubicBezTo>
                    <a:pt x="709064" y="475013"/>
                    <a:pt x="712354" y="481275"/>
                    <a:pt x="716770" y="485980"/>
                  </a:cubicBezTo>
                  <a:cubicBezTo>
                    <a:pt x="726323" y="486874"/>
                    <a:pt x="736049" y="487769"/>
                    <a:pt x="745544" y="489530"/>
                  </a:cubicBezTo>
                  <a:cubicBezTo>
                    <a:pt x="743351" y="497178"/>
                    <a:pt x="740984" y="504768"/>
                    <a:pt x="738502" y="512330"/>
                  </a:cubicBezTo>
                  <a:cubicBezTo>
                    <a:pt x="756425" y="529617"/>
                    <a:pt x="748863" y="555303"/>
                    <a:pt x="750595" y="577180"/>
                  </a:cubicBezTo>
                  <a:cubicBezTo>
                    <a:pt x="723985" y="594410"/>
                    <a:pt x="695759" y="611293"/>
                    <a:pt x="663868" y="616113"/>
                  </a:cubicBezTo>
                  <a:cubicBezTo>
                    <a:pt x="645570" y="617844"/>
                    <a:pt x="637258" y="638595"/>
                    <a:pt x="633362" y="654151"/>
                  </a:cubicBezTo>
                  <a:cubicBezTo>
                    <a:pt x="628485" y="671728"/>
                    <a:pt x="615815" y="685812"/>
                    <a:pt x="610418" y="703243"/>
                  </a:cubicBezTo>
                  <a:cubicBezTo>
                    <a:pt x="604213" y="724918"/>
                    <a:pt x="601009" y="747285"/>
                    <a:pt x="596594" y="769363"/>
                  </a:cubicBezTo>
                  <a:cubicBezTo>
                    <a:pt x="571687" y="780273"/>
                    <a:pt x="550330" y="800620"/>
                    <a:pt x="539940" y="825931"/>
                  </a:cubicBezTo>
                  <a:cubicBezTo>
                    <a:pt x="531195" y="844892"/>
                    <a:pt x="524355" y="869452"/>
                    <a:pt x="501959" y="875744"/>
                  </a:cubicBezTo>
                  <a:cubicBezTo>
                    <a:pt x="484008" y="887462"/>
                    <a:pt x="462824" y="890694"/>
                    <a:pt x="443718" y="899583"/>
                  </a:cubicBezTo>
                  <a:cubicBezTo>
                    <a:pt x="441987" y="896206"/>
                    <a:pt x="440226" y="892830"/>
                    <a:pt x="438466" y="889482"/>
                  </a:cubicBezTo>
                  <a:cubicBezTo>
                    <a:pt x="435060" y="891848"/>
                    <a:pt x="431712" y="894215"/>
                    <a:pt x="428336" y="896610"/>
                  </a:cubicBezTo>
                  <a:cubicBezTo>
                    <a:pt x="424843" y="890954"/>
                    <a:pt x="421236" y="885355"/>
                    <a:pt x="417628" y="879813"/>
                  </a:cubicBezTo>
                  <a:cubicBezTo>
                    <a:pt x="410730" y="882700"/>
                    <a:pt x="403890" y="885788"/>
                    <a:pt x="397050" y="888847"/>
                  </a:cubicBezTo>
                  <a:cubicBezTo>
                    <a:pt x="396906" y="874792"/>
                    <a:pt x="399965" y="861054"/>
                    <a:pt x="402794" y="847374"/>
                  </a:cubicBezTo>
                  <a:cubicBezTo>
                    <a:pt x="398753" y="847374"/>
                    <a:pt x="394713" y="847403"/>
                    <a:pt x="390643" y="847432"/>
                  </a:cubicBezTo>
                  <a:cubicBezTo>
                    <a:pt x="389489" y="829798"/>
                    <a:pt x="388075" y="812250"/>
                    <a:pt x="386112" y="794703"/>
                  </a:cubicBezTo>
                  <a:cubicBezTo>
                    <a:pt x="383082" y="774731"/>
                    <a:pt x="391653" y="755914"/>
                    <a:pt x="398811" y="737819"/>
                  </a:cubicBezTo>
                  <a:cubicBezTo>
                    <a:pt x="389662" y="734644"/>
                    <a:pt x="379676" y="729709"/>
                    <a:pt x="370066" y="734269"/>
                  </a:cubicBezTo>
                  <a:cubicBezTo>
                    <a:pt x="354769" y="740474"/>
                    <a:pt x="339935" y="748757"/>
                    <a:pt x="323052" y="749911"/>
                  </a:cubicBezTo>
                  <a:cubicBezTo>
                    <a:pt x="300886" y="751441"/>
                    <a:pt x="282098" y="737617"/>
                    <a:pt x="261232" y="733201"/>
                  </a:cubicBezTo>
                  <a:cubicBezTo>
                    <a:pt x="246224" y="736866"/>
                    <a:pt x="232746" y="745149"/>
                    <a:pt x="218749" y="751441"/>
                  </a:cubicBezTo>
                  <a:cubicBezTo>
                    <a:pt x="217537" y="773490"/>
                    <a:pt x="198084" y="787517"/>
                    <a:pt x="186684" y="804689"/>
                  </a:cubicBezTo>
                  <a:cubicBezTo>
                    <a:pt x="172860" y="820505"/>
                    <a:pt x="172456" y="842785"/>
                    <a:pt x="161431" y="860159"/>
                  </a:cubicBezTo>
                  <a:cubicBezTo>
                    <a:pt x="136871" y="903855"/>
                    <a:pt x="118111" y="950349"/>
                    <a:pt x="98140" y="996180"/>
                  </a:cubicBezTo>
                  <a:cubicBezTo>
                    <a:pt x="94503" y="1008504"/>
                    <a:pt x="80679" y="1011476"/>
                    <a:pt x="71530" y="1018287"/>
                  </a:cubicBezTo>
                  <a:cubicBezTo>
                    <a:pt x="64777" y="1023338"/>
                    <a:pt x="56176" y="1023454"/>
                    <a:pt x="48182" y="1024464"/>
                  </a:cubicBezTo>
                  <a:cubicBezTo>
                    <a:pt x="47951" y="1028706"/>
                    <a:pt x="47749" y="1032978"/>
                    <a:pt x="47489" y="1037249"/>
                  </a:cubicBezTo>
                  <a:cubicBezTo>
                    <a:pt x="35310" y="1038461"/>
                    <a:pt x="23275" y="1040741"/>
                    <a:pt x="11413" y="1043800"/>
                  </a:cubicBezTo>
                  <a:cubicBezTo>
                    <a:pt x="9855" y="1027292"/>
                    <a:pt x="1225" y="1012429"/>
                    <a:pt x="359" y="995776"/>
                  </a:cubicBezTo>
                  <a:cubicBezTo>
                    <a:pt x="-2325" y="964953"/>
                    <a:pt x="10259" y="935977"/>
                    <a:pt x="21485" y="908039"/>
                  </a:cubicBezTo>
                  <a:cubicBezTo>
                    <a:pt x="25843" y="895485"/>
                    <a:pt x="37619" y="888212"/>
                    <a:pt x="44920" y="877678"/>
                  </a:cubicBezTo>
                  <a:cubicBezTo>
                    <a:pt x="49105" y="868067"/>
                    <a:pt x="50952" y="857244"/>
                    <a:pt x="58052" y="849135"/>
                  </a:cubicBezTo>
                  <a:cubicBezTo>
                    <a:pt x="84864" y="814733"/>
                    <a:pt x="109049" y="777185"/>
                    <a:pt x="120045" y="734500"/>
                  </a:cubicBezTo>
                  <a:cubicBezTo>
                    <a:pt x="130925" y="716173"/>
                    <a:pt x="143393" y="698683"/>
                    <a:pt x="151041" y="678568"/>
                  </a:cubicBezTo>
                  <a:cubicBezTo>
                    <a:pt x="160450" y="667889"/>
                    <a:pt x="174938" y="662261"/>
                    <a:pt x="182067" y="649534"/>
                  </a:cubicBezTo>
                  <a:cubicBezTo>
                    <a:pt x="187464" y="641395"/>
                    <a:pt x="189224" y="631640"/>
                    <a:pt x="191446" y="622289"/>
                  </a:cubicBezTo>
                  <a:cubicBezTo>
                    <a:pt x="216613" y="614699"/>
                    <a:pt x="227840" y="588753"/>
                    <a:pt x="242328" y="569128"/>
                  </a:cubicBezTo>
                  <a:cubicBezTo>
                    <a:pt x="253728" y="548406"/>
                    <a:pt x="265676" y="527655"/>
                    <a:pt x="282127" y="510454"/>
                  </a:cubicBezTo>
                  <a:cubicBezTo>
                    <a:pt x="299530" y="492733"/>
                    <a:pt x="308333" y="469038"/>
                    <a:pt x="321724" y="448547"/>
                  </a:cubicBezTo>
                  <a:cubicBezTo>
                    <a:pt x="328506" y="437205"/>
                    <a:pt x="337424" y="427161"/>
                    <a:pt x="343254" y="415242"/>
                  </a:cubicBezTo>
                  <a:cubicBezTo>
                    <a:pt x="337597" y="407940"/>
                    <a:pt x="328679" y="404650"/>
                    <a:pt x="321147" y="399773"/>
                  </a:cubicBezTo>
                  <a:cubicBezTo>
                    <a:pt x="298722" y="386150"/>
                    <a:pt x="282127" y="364649"/>
                    <a:pt x="270785" y="341272"/>
                  </a:cubicBezTo>
                  <a:cubicBezTo>
                    <a:pt x="266831" y="333047"/>
                    <a:pt x="269890" y="323119"/>
                    <a:pt x="275258" y="316307"/>
                  </a:cubicBezTo>
                  <a:cubicBezTo>
                    <a:pt x="306803" y="291862"/>
                    <a:pt x="344870" y="278529"/>
                    <a:pt x="382562" y="266840"/>
                  </a:cubicBezTo>
                  <a:cubicBezTo>
                    <a:pt x="402303" y="258240"/>
                    <a:pt x="422967" y="252525"/>
                    <a:pt x="443978" y="248109"/>
                  </a:cubicBezTo>
                  <a:cubicBezTo>
                    <a:pt x="482392" y="229119"/>
                    <a:pt x="505105" y="191398"/>
                    <a:pt x="529290" y="157920"/>
                  </a:cubicBezTo>
                  <a:cubicBezTo>
                    <a:pt x="522999" y="152090"/>
                    <a:pt x="516447" y="146548"/>
                    <a:pt x="509607" y="141382"/>
                  </a:cubicBezTo>
                  <a:cubicBezTo>
                    <a:pt x="496216" y="158554"/>
                    <a:pt x="474253" y="147703"/>
                    <a:pt x="456417" y="148713"/>
                  </a:cubicBezTo>
                  <a:cubicBezTo>
                    <a:pt x="411192" y="153388"/>
                    <a:pt x="365650" y="155149"/>
                    <a:pt x="320252" y="152696"/>
                  </a:cubicBezTo>
                  <a:cubicBezTo>
                    <a:pt x="299415" y="153215"/>
                    <a:pt x="280338" y="143836"/>
                    <a:pt x="259904" y="141902"/>
                  </a:cubicBezTo>
                  <a:cubicBezTo>
                    <a:pt x="264176" y="133388"/>
                    <a:pt x="267783" y="124499"/>
                    <a:pt x="272603" y="116245"/>
                  </a:cubicBezTo>
                  <a:cubicBezTo>
                    <a:pt x="297769" y="95465"/>
                    <a:pt x="326342" y="79245"/>
                    <a:pt x="354943" y="63660"/>
                  </a:cubicBezTo>
                  <a:cubicBezTo>
                    <a:pt x="375145" y="51539"/>
                    <a:pt x="400629" y="57542"/>
                    <a:pt x="421322" y="46546"/>
                  </a:cubicBezTo>
                  <a:cubicBezTo>
                    <a:pt x="448451" y="34713"/>
                    <a:pt x="477889" y="29720"/>
                    <a:pt x="507010" y="25478"/>
                  </a:cubicBezTo>
                  <a:cubicBezTo>
                    <a:pt x="537545" y="21553"/>
                    <a:pt x="565309" y="7238"/>
                    <a:pt x="594977" y="-180"/>
                  </a:cubicBezTo>
                  <a:moveTo>
                    <a:pt x="15511" y="1016556"/>
                  </a:moveTo>
                  <a:cubicBezTo>
                    <a:pt x="14270" y="1020567"/>
                    <a:pt x="15656" y="1021982"/>
                    <a:pt x="19696" y="1020741"/>
                  </a:cubicBezTo>
                  <a:cubicBezTo>
                    <a:pt x="20966" y="1016671"/>
                    <a:pt x="19552" y="1015286"/>
                    <a:pt x="15511" y="1016556"/>
                  </a:cubicBezTo>
                  <a:close/>
                </a:path>
              </a:pathLst>
            </a:custGeom>
            <a:gradFill>
              <a:gsLst>
                <a:gs pos="100000">
                  <a:srgbClr val="EE644E"/>
                </a:gs>
                <a:gs pos="0">
                  <a:srgbClr val="E73215"/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7CB8B27-E759-39E2-3244-A831FB749F71}"/>
                </a:ext>
              </a:extLst>
            </p:cNvPr>
            <p:cNvSpPr/>
            <p:nvPr/>
          </p:nvSpPr>
          <p:spPr>
            <a:xfrm>
              <a:off x="6344493" y="3694673"/>
              <a:ext cx="201476" cy="281074"/>
            </a:xfrm>
            <a:custGeom>
              <a:avLst/>
              <a:gdLst>
                <a:gd name="connsiteX0" fmla="*/ -108 w 201476"/>
                <a:gd name="connsiteY0" fmla="*/ 2575 h 281074"/>
                <a:gd name="connsiteX1" fmla="*/ 40152 w 201476"/>
                <a:gd name="connsiteY1" fmla="*/ 4912 h 281074"/>
                <a:gd name="connsiteX2" fmla="*/ 109678 w 201476"/>
                <a:gd name="connsiteY2" fmla="*/ 53687 h 281074"/>
                <a:gd name="connsiteX3" fmla="*/ 178597 w 201476"/>
                <a:gd name="connsiteY3" fmla="*/ 143617 h 281074"/>
                <a:gd name="connsiteX4" fmla="*/ 199983 w 201476"/>
                <a:gd name="connsiteY4" fmla="*/ 205639 h 281074"/>
                <a:gd name="connsiteX5" fmla="*/ 180820 w 201476"/>
                <a:gd name="connsiteY5" fmla="*/ 264775 h 281074"/>
                <a:gd name="connsiteX6" fmla="*/ 152998 w 201476"/>
                <a:gd name="connsiteY6" fmla="*/ 280792 h 281074"/>
                <a:gd name="connsiteX7" fmla="*/ 123473 w 201476"/>
                <a:gd name="connsiteY7" fmla="*/ 226448 h 281074"/>
                <a:gd name="connsiteX8" fmla="*/ 116027 w 201476"/>
                <a:gd name="connsiteY8" fmla="*/ 173603 h 281074"/>
                <a:gd name="connsiteX9" fmla="*/ 71899 w 201476"/>
                <a:gd name="connsiteY9" fmla="*/ 106012 h 281074"/>
                <a:gd name="connsiteX10" fmla="*/ 32822 w 201476"/>
                <a:gd name="connsiteY10" fmla="*/ 40988 h 281074"/>
                <a:gd name="connsiteX11" fmla="*/ -108 w 201476"/>
                <a:gd name="connsiteY11" fmla="*/ 2575 h 28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1476" h="281074">
                  <a:moveTo>
                    <a:pt x="-108" y="2575"/>
                  </a:moveTo>
                  <a:cubicBezTo>
                    <a:pt x="13168" y="1507"/>
                    <a:pt x="28579" y="-4467"/>
                    <a:pt x="40152" y="4912"/>
                  </a:cubicBezTo>
                  <a:cubicBezTo>
                    <a:pt x="62346" y="22575"/>
                    <a:pt x="88032" y="35245"/>
                    <a:pt x="109678" y="53687"/>
                  </a:cubicBezTo>
                  <a:cubicBezTo>
                    <a:pt x="138798" y="78392"/>
                    <a:pt x="156779" y="112852"/>
                    <a:pt x="178597" y="143617"/>
                  </a:cubicBezTo>
                  <a:cubicBezTo>
                    <a:pt x="191989" y="161482"/>
                    <a:pt x="196549" y="184051"/>
                    <a:pt x="199983" y="205639"/>
                  </a:cubicBezTo>
                  <a:cubicBezTo>
                    <a:pt x="205957" y="227717"/>
                    <a:pt x="191296" y="246996"/>
                    <a:pt x="180820" y="264775"/>
                  </a:cubicBezTo>
                  <a:cubicBezTo>
                    <a:pt x="175452" y="275251"/>
                    <a:pt x="162897" y="276983"/>
                    <a:pt x="152998" y="280792"/>
                  </a:cubicBezTo>
                  <a:cubicBezTo>
                    <a:pt x="140761" y="264082"/>
                    <a:pt x="128380" y="246968"/>
                    <a:pt x="123473" y="226448"/>
                  </a:cubicBezTo>
                  <a:cubicBezTo>
                    <a:pt x="120905" y="208814"/>
                    <a:pt x="121193" y="190776"/>
                    <a:pt x="116027" y="173603"/>
                  </a:cubicBezTo>
                  <a:cubicBezTo>
                    <a:pt x="103963" y="149418"/>
                    <a:pt x="86358" y="128696"/>
                    <a:pt x="71899" y="106012"/>
                  </a:cubicBezTo>
                  <a:cubicBezTo>
                    <a:pt x="57584" y="85145"/>
                    <a:pt x="46473" y="62288"/>
                    <a:pt x="32822" y="40988"/>
                  </a:cubicBezTo>
                  <a:cubicBezTo>
                    <a:pt x="23702" y="26645"/>
                    <a:pt x="10022" y="16082"/>
                    <a:pt x="-108" y="2575"/>
                  </a:cubicBezTo>
                  <a:close/>
                </a:path>
              </a:pathLst>
            </a:custGeom>
            <a:gradFill>
              <a:gsLst>
                <a:gs pos="100000">
                  <a:srgbClr val="EE644E"/>
                </a:gs>
                <a:gs pos="0">
                  <a:srgbClr val="E73215"/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B099A26F-20A3-0C93-C3AB-D61B060E81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285" y="777984"/>
            <a:ext cx="2324940" cy="136396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BCD3B9A4-829A-67A0-C9CA-7B5C64B18487}"/>
              </a:ext>
            </a:extLst>
          </p:cNvPr>
          <p:cNvSpPr txBox="1"/>
          <p:nvPr/>
        </p:nvSpPr>
        <p:spPr>
          <a:xfrm>
            <a:off x="4113952" y="3466480"/>
            <a:ext cx="1789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rgbClr val="EE644E">
                        <a:alpha val="49000"/>
                      </a:srgbClr>
                    </a:gs>
                    <a:gs pos="0">
                      <a:srgbClr val="E94227"/>
                    </a:gs>
                  </a:gsLst>
                  <a:lin ang="162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国庆节主题班会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B78FB327-44C2-BDAB-2626-16928B2C32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3689" y="1904039"/>
            <a:ext cx="526763" cy="500040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845B1527-9F45-B3B3-69B0-C443CD42DF5B}"/>
              </a:ext>
            </a:extLst>
          </p:cNvPr>
          <p:cNvSpPr/>
          <p:nvPr/>
        </p:nvSpPr>
        <p:spPr>
          <a:xfrm>
            <a:off x="0" y="1116866"/>
            <a:ext cx="12192000" cy="5741135"/>
          </a:xfrm>
          <a:custGeom>
            <a:avLst/>
            <a:gdLst>
              <a:gd name="connsiteX0" fmla="*/ 45638 w 12192000"/>
              <a:gd name="connsiteY0" fmla="*/ 0 h 5741135"/>
              <a:gd name="connsiteX1" fmla="*/ 508000 w 12192000"/>
              <a:gd name="connsiteY1" fmla="*/ 254735 h 5741135"/>
              <a:gd name="connsiteX2" fmla="*/ 2476500 w 12192000"/>
              <a:gd name="connsiteY2" fmla="*/ 2769335 h 5741135"/>
              <a:gd name="connsiteX3" fmla="*/ 5003801 w 12192000"/>
              <a:gd name="connsiteY3" fmla="*/ 3302735 h 5741135"/>
              <a:gd name="connsiteX4" fmla="*/ 7086600 w 12192000"/>
              <a:gd name="connsiteY4" fmla="*/ 4661635 h 5741135"/>
              <a:gd name="connsiteX5" fmla="*/ 11557000 w 12192000"/>
              <a:gd name="connsiteY5" fmla="*/ 2870935 h 5741135"/>
              <a:gd name="connsiteX6" fmla="*/ 12088270 w 12192000"/>
              <a:gd name="connsiteY6" fmla="*/ 2930878 h 5741135"/>
              <a:gd name="connsiteX7" fmla="*/ 12192000 w 12192000"/>
              <a:gd name="connsiteY7" fmla="*/ 2967533 h 5741135"/>
              <a:gd name="connsiteX8" fmla="*/ 12192000 w 12192000"/>
              <a:gd name="connsiteY8" fmla="*/ 5741135 h 5741135"/>
              <a:gd name="connsiteX9" fmla="*/ 0 w 12192000"/>
              <a:gd name="connsiteY9" fmla="*/ 5741135 h 5741135"/>
              <a:gd name="connsiteX10" fmla="*/ 0 w 12192000"/>
              <a:gd name="connsiteY10" fmla="*/ 3395 h 5741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741135">
                <a:moveTo>
                  <a:pt x="45638" y="0"/>
                </a:moveTo>
                <a:cubicBezTo>
                  <a:pt x="160156" y="971"/>
                  <a:pt x="306123" y="68601"/>
                  <a:pt x="508000" y="254735"/>
                </a:cubicBezTo>
                <a:cubicBezTo>
                  <a:pt x="969433" y="680185"/>
                  <a:pt x="1727200" y="2261335"/>
                  <a:pt x="2476500" y="2769335"/>
                </a:cubicBezTo>
                <a:cubicBezTo>
                  <a:pt x="3225800" y="3277335"/>
                  <a:pt x="4235451" y="2987352"/>
                  <a:pt x="5003801" y="3302735"/>
                </a:cubicBezTo>
                <a:cubicBezTo>
                  <a:pt x="5772150" y="3618118"/>
                  <a:pt x="5994400" y="4733602"/>
                  <a:pt x="7086600" y="4661635"/>
                </a:cubicBezTo>
                <a:cubicBezTo>
                  <a:pt x="8178800" y="4589668"/>
                  <a:pt x="10498667" y="2911152"/>
                  <a:pt x="11557000" y="2870935"/>
                </a:cubicBezTo>
                <a:cubicBezTo>
                  <a:pt x="11755437" y="2863395"/>
                  <a:pt x="11931104" y="2885210"/>
                  <a:pt x="12088270" y="2930878"/>
                </a:cubicBezTo>
                <a:lnTo>
                  <a:pt x="12192000" y="2967533"/>
                </a:lnTo>
                <a:lnTo>
                  <a:pt x="12192000" y="5741135"/>
                </a:lnTo>
                <a:lnTo>
                  <a:pt x="0" y="5741135"/>
                </a:lnTo>
                <a:lnTo>
                  <a:pt x="0" y="3395"/>
                </a:lnTo>
                <a:close/>
              </a:path>
            </a:pathLst>
          </a:custGeom>
          <a:gradFill flip="none" rotWithShape="1">
            <a:gsLst>
              <a:gs pos="52000">
                <a:srgbClr val="EE644E"/>
              </a:gs>
              <a:gs pos="0">
                <a:srgbClr val="FFEEAC">
                  <a:alpha val="0"/>
                </a:srgbClr>
              </a:gs>
              <a:gs pos="100000">
                <a:srgbClr val="FFDB4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F22723FC-B547-5DF5-029E-BB51B9C4C6F7}"/>
              </a:ext>
            </a:extLst>
          </p:cNvPr>
          <p:cNvSpPr/>
          <p:nvPr/>
        </p:nvSpPr>
        <p:spPr>
          <a:xfrm>
            <a:off x="0" y="1487361"/>
            <a:ext cx="12192000" cy="5370639"/>
          </a:xfrm>
          <a:custGeom>
            <a:avLst/>
            <a:gdLst>
              <a:gd name="connsiteX0" fmla="*/ 0 w 12192000"/>
              <a:gd name="connsiteY0" fmla="*/ 0 h 5370639"/>
              <a:gd name="connsiteX1" fmla="*/ 12452 w 12192000"/>
              <a:gd name="connsiteY1" fmla="*/ 7667 h 5370639"/>
              <a:gd name="connsiteX2" fmla="*/ 635000 w 12192000"/>
              <a:gd name="connsiteY2" fmla="*/ 658939 h 5370639"/>
              <a:gd name="connsiteX3" fmla="*/ 1968500 w 12192000"/>
              <a:gd name="connsiteY3" fmla="*/ 2932239 h 5370639"/>
              <a:gd name="connsiteX4" fmla="*/ 4406900 w 12192000"/>
              <a:gd name="connsiteY4" fmla="*/ 3287839 h 5370639"/>
              <a:gd name="connsiteX5" fmla="*/ 6972300 w 12192000"/>
              <a:gd name="connsiteY5" fmla="*/ 4900739 h 5370639"/>
              <a:gd name="connsiteX6" fmla="*/ 10655300 w 12192000"/>
              <a:gd name="connsiteY6" fmla="*/ 3300539 h 5370639"/>
              <a:gd name="connsiteX7" fmla="*/ 12018963 w 12192000"/>
              <a:gd name="connsiteY7" fmla="*/ 3373564 h 5370639"/>
              <a:gd name="connsiteX8" fmla="*/ 12192000 w 12192000"/>
              <a:gd name="connsiteY8" fmla="*/ 3434563 h 5370639"/>
              <a:gd name="connsiteX9" fmla="*/ 12192000 w 12192000"/>
              <a:gd name="connsiteY9" fmla="*/ 5370639 h 5370639"/>
              <a:gd name="connsiteX10" fmla="*/ 0 w 12192000"/>
              <a:gd name="connsiteY10" fmla="*/ 5370639 h 5370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370639">
                <a:moveTo>
                  <a:pt x="0" y="0"/>
                </a:moveTo>
                <a:lnTo>
                  <a:pt x="12452" y="7667"/>
                </a:lnTo>
                <a:cubicBezTo>
                  <a:pt x="181571" y="117601"/>
                  <a:pt x="369888" y="281114"/>
                  <a:pt x="635000" y="658939"/>
                </a:cubicBezTo>
                <a:cubicBezTo>
                  <a:pt x="988483" y="1162706"/>
                  <a:pt x="1339850" y="2494089"/>
                  <a:pt x="1968500" y="2932239"/>
                </a:cubicBezTo>
                <a:cubicBezTo>
                  <a:pt x="2597150" y="3370389"/>
                  <a:pt x="3572933" y="2959756"/>
                  <a:pt x="4406900" y="3287839"/>
                </a:cubicBezTo>
                <a:cubicBezTo>
                  <a:pt x="5240867" y="3615922"/>
                  <a:pt x="5930900" y="4898622"/>
                  <a:pt x="6972300" y="4900739"/>
                </a:cubicBezTo>
                <a:cubicBezTo>
                  <a:pt x="8013700" y="4902856"/>
                  <a:pt x="9662583" y="3469872"/>
                  <a:pt x="10655300" y="3300539"/>
                </a:cubicBezTo>
                <a:cubicBezTo>
                  <a:pt x="11151659" y="3215873"/>
                  <a:pt x="11623146" y="3258206"/>
                  <a:pt x="12018963" y="3373564"/>
                </a:cubicBezTo>
                <a:lnTo>
                  <a:pt x="12192000" y="3434563"/>
                </a:lnTo>
                <a:lnTo>
                  <a:pt x="12192000" y="5370639"/>
                </a:lnTo>
                <a:lnTo>
                  <a:pt x="0" y="5370639"/>
                </a:lnTo>
                <a:close/>
              </a:path>
            </a:pathLst>
          </a:cu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EFAFCE7-62DA-3920-3408-E012CCBCB79C}"/>
              </a:ext>
            </a:extLst>
          </p:cNvPr>
          <p:cNvSpPr/>
          <p:nvPr/>
        </p:nvSpPr>
        <p:spPr>
          <a:xfrm>
            <a:off x="0" y="1506894"/>
            <a:ext cx="12192000" cy="4961078"/>
          </a:xfrm>
          <a:custGeom>
            <a:avLst/>
            <a:gdLst>
              <a:gd name="connsiteX0" fmla="*/ 45638 w 12192000"/>
              <a:gd name="connsiteY0" fmla="*/ 0 h 4961078"/>
              <a:gd name="connsiteX1" fmla="*/ 508000 w 12192000"/>
              <a:gd name="connsiteY1" fmla="*/ 254735 h 4961078"/>
              <a:gd name="connsiteX2" fmla="*/ 2476500 w 12192000"/>
              <a:gd name="connsiteY2" fmla="*/ 2769335 h 4961078"/>
              <a:gd name="connsiteX3" fmla="*/ 5003801 w 12192000"/>
              <a:gd name="connsiteY3" fmla="*/ 3302735 h 4961078"/>
              <a:gd name="connsiteX4" fmla="*/ 7086600 w 12192000"/>
              <a:gd name="connsiteY4" fmla="*/ 4661635 h 4961078"/>
              <a:gd name="connsiteX5" fmla="*/ 11557000 w 12192000"/>
              <a:gd name="connsiteY5" fmla="*/ 2870935 h 4961078"/>
              <a:gd name="connsiteX6" fmla="*/ 12088270 w 12192000"/>
              <a:gd name="connsiteY6" fmla="*/ 2930878 h 4961078"/>
              <a:gd name="connsiteX7" fmla="*/ 12192000 w 12192000"/>
              <a:gd name="connsiteY7" fmla="*/ 2967533 h 4961078"/>
              <a:gd name="connsiteX8" fmla="*/ 12192000 w 12192000"/>
              <a:gd name="connsiteY8" fmla="*/ 3494900 h 4961078"/>
              <a:gd name="connsiteX9" fmla="*/ 12018963 w 12192000"/>
              <a:gd name="connsiteY9" fmla="*/ 3433901 h 4961078"/>
              <a:gd name="connsiteX10" fmla="*/ 10655300 w 12192000"/>
              <a:gd name="connsiteY10" fmla="*/ 3360876 h 4961078"/>
              <a:gd name="connsiteX11" fmla="*/ 6972300 w 12192000"/>
              <a:gd name="connsiteY11" fmla="*/ 4961076 h 4961078"/>
              <a:gd name="connsiteX12" fmla="*/ 4406900 w 12192000"/>
              <a:gd name="connsiteY12" fmla="*/ 3348176 h 4961078"/>
              <a:gd name="connsiteX13" fmla="*/ 1968500 w 12192000"/>
              <a:gd name="connsiteY13" fmla="*/ 2992576 h 4961078"/>
              <a:gd name="connsiteX14" fmla="*/ 635000 w 12192000"/>
              <a:gd name="connsiteY14" fmla="*/ 719276 h 4961078"/>
              <a:gd name="connsiteX15" fmla="*/ 12452 w 12192000"/>
              <a:gd name="connsiteY15" fmla="*/ 68004 h 4961078"/>
              <a:gd name="connsiteX16" fmla="*/ 0 w 12192000"/>
              <a:gd name="connsiteY16" fmla="*/ 60337 h 4961078"/>
              <a:gd name="connsiteX17" fmla="*/ 0 w 12192000"/>
              <a:gd name="connsiteY17" fmla="*/ 3395 h 4961078"/>
              <a:gd name="connsiteX18" fmla="*/ 45638 w 12192000"/>
              <a:gd name="connsiteY18" fmla="*/ 0 h 496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4961078">
                <a:moveTo>
                  <a:pt x="45638" y="0"/>
                </a:moveTo>
                <a:cubicBezTo>
                  <a:pt x="160156" y="971"/>
                  <a:pt x="306123" y="68601"/>
                  <a:pt x="508000" y="254735"/>
                </a:cubicBezTo>
                <a:cubicBezTo>
                  <a:pt x="969433" y="680185"/>
                  <a:pt x="1727200" y="2261335"/>
                  <a:pt x="2476500" y="2769335"/>
                </a:cubicBezTo>
                <a:cubicBezTo>
                  <a:pt x="3225800" y="3277335"/>
                  <a:pt x="4235451" y="2987352"/>
                  <a:pt x="5003801" y="3302735"/>
                </a:cubicBezTo>
                <a:cubicBezTo>
                  <a:pt x="5772150" y="3618118"/>
                  <a:pt x="5994400" y="4733602"/>
                  <a:pt x="7086600" y="4661635"/>
                </a:cubicBezTo>
                <a:cubicBezTo>
                  <a:pt x="8178800" y="4589668"/>
                  <a:pt x="10498667" y="2911152"/>
                  <a:pt x="11557000" y="2870935"/>
                </a:cubicBezTo>
                <a:cubicBezTo>
                  <a:pt x="11755437" y="2863395"/>
                  <a:pt x="11931104" y="2885210"/>
                  <a:pt x="12088270" y="2930878"/>
                </a:cubicBezTo>
                <a:lnTo>
                  <a:pt x="12192000" y="2967533"/>
                </a:lnTo>
                <a:lnTo>
                  <a:pt x="12192000" y="3494900"/>
                </a:lnTo>
                <a:lnTo>
                  <a:pt x="12018963" y="3433901"/>
                </a:lnTo>
                <a:cubicBezTo>
                  <a:pt x="11623146" y="3318543"/>
                  <a:pt x="11151659" y="3276210"/>
                  <a:pt x="10655300" y="3360876"/>
                </a:cubicBezTo>
                <a:cubicBezTo>
                  <a:pt x="9662583" y="3530209"/>
                  <a:pt x="8013700" y="4963193"/>
                  <a:pt x="6972300" y="4961076"/>
                </a:cubicBezTo>
                <a:cubicBezTo>
                  <a:pt x="5930900" y="4958959"/>
                  <a:pt x="5240867" y="3676259"/>
                  <a:pt x="4406900" y="3348176"/>
                </a:cubicBezTo>
                <a:cubicBezTo>
                  <a:pt x="3572933" y="3020093"/>
                  <a:pt x="2597150" y="3430726"/>
                  <a:pt x="1968500" y="2992576"/>
                </a:cubicBezTo>
                <a:cubicBezTo>
                  <a:pt x="1339850" y="2554426"/>
                  <a:pt x="988483" y="1223043"/>
                  <a:pt x="635000" y="719276"/>
                </a:cubicBezTo>
                <a:cubicBezTo>
                  <a:pt x="369888" y="341451"/>
                  <a:pt x="181571" y="177938"/>
                  <a:pt x="12452" y="68004"/>
                </a:cubicBezTo>
                <a:lnTo>
                  <a:pt x="0" y="60337"/>
                </a:lnTo>
                <a:lnTo>
                  <a:pt x="0" y="3395"/>
                </a:lnTo>
                <a:lnTo>
                  <a:pt x="45638" y="0"/>
                </a:lnTo>
                <a:close/>
              </a:path>
            </a:pathLst>
          </a:custGeom>
          <a:gradFill flip="none" rotWithShape="1">
            <a:gsLst>
              <a:gs pos="68000">
                <a:srgbClr val="FFFF00"/>
              </a:gs>
              <a:gs pos="32000">
                <a:srgbClr val="FFEEAC"/>
              </a:gs>
              <a:gs pos="0">
                <a:srgbClr val="E73215">
                  <a:alpha val="0"/>
                </a:srgbClr>
              </a:gs>
              <a:gs pos="100000">
                <a:srgbClr val="E73215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图形 4" descr="D:\51PPT模板网\51pptmoban.com\图片001.jpg">
            <a:extLst>
              <a:ext uri="{FF2B5EF4-FFF2-40B4-BE49-F238E27FC236}">
                <a16:creationId xmlns:a16="http://schemas.microsoft.com/office/drawing/2014/main" id="{2535F06D-0594-7890-2F0A-BB5D8CC0D491}"/>
              </a:ext>
            </a:extLst>
          </p:cNvPr>
          <p:cNvSpPr/>
          <p:nvPr/>
        </p:nvSpPr>
        <p:spPr>
          <a:xfrm>
            <a:off x="7544340" y="2387523"/>
            <a:ext cx="1437364" cy="3404282"/>
          </a:xfrm>
          <a:custGeom>
            <a:avLst/>
            <a:gdLst>
              <a:gd name="connsiteX0" fmla="*/ 987266 w 1266825"/>
              <a:gd name="connsiteY0" fmla="*/ 1353407 h 3000375"/>
              <a:gd name="connsiteX1" fmla="*/ 882396 w 1266825"/>
              <a:gd name="connsiteY1" fmla="*/ 1563719 h 3000375"/>
              <a:gd name="connsiteX2" fmla="*/ 812483 w 1266825"/>
              <a:gd name="connsiteY2" fmla="*/ 1353407 h 3000375"/>
              <a:gd name="connsiteX3" fmla="*/ 760095 w 1266825"/>
              <a:gd name="connsiteY3" fmla="*/ 1248347 h 3000375"/>
              <a:gd name="connsiteX4" fmla="*/ 864965 w 1266825"/>
              <a:gd name="connsiteY4" fmla="*/ 1055561 h 3000375"/>
              <a:gd name="connsiteX5" fmla="*/ 987266 w 1266825"/>
              <a:gd name="connsiteY5" fmla="*/ 1353407 h 3000375"/>
              <a:gd name="connsiteX6" fmla="*/ 375666 w 1266825"/>
              <a:gd name="connsiteY6" fmla="*/ 280321 h 3000375"/>
              <a:gd name="connsiteX7" fmla="*/ 497967 w 1266825"/>
              <a:gd name="connsiteY7" fmla="*/ 354806 h 3000375"/>
              <a:gd name="connsiteX8" fmla="*/ 550450 w 1266825"/>
              <a:gd name="connsiteY8" fmla="*/ 459867 h 3000375"/>
              <a:gd name="connsiteX9" fmla="*/ 550450 w 1266825"/>
              <a:gd name="connsiteY9" fmla="*/ 565023 h 3000375"/>
              <a:gd name="connsiteX10" fmla="*/ 497967 w 1266825"/>
              <a:gd name="connsiteY10" fmla="*/ 582549 h 3000375"/>
              <a:gd name="connsiteX11" fmla="*/ 270796 w 1266825"/>
              <a:gd name="connsiteY11" fmla="*/ 442436 h 3000375"/>
              <a:gd name="connsiteX12" fmla="*/ 305753 w 1266825"/>
              <a:gd name="connsiteY12" fmla="*/ 354806 h 3000375"/>
              <a:gd name="connsiteX13" fmla="*/ 375666 w 1266825"/>
              <a:gd name="connsiteY13" fmla="*/ 280321 h 3000375"/>
              <a:gd name="connsiteX14" fmla="*/ 200978 w 1266825"/>
              <a:gd name="connsiteY14" fmla="*/ 138017 h 3000375"/>
              <a:gd name="connsiteX15" fmla="*/ 345091 w 1266825"/>
              <a:gd name="connsiteY15" fmla="*/ 212408 h 3000375"/>
              <a:gd name="connsiteX16" fmla="*/ 497967 w 1266825"/>
              <a:gd name="connsiteY16" fmla="*/ 319754 h 3000375"/>
              <a:gd name="connsiteX17" fmla="*/ 585407 w 1266825"/>
              <a:gd name="connsiteY17" fmla="*/ 232124 h 3000375"/>
              <a:gd name="connsiteX18" fmla="*/ 550450 w 1266825"/>
              <a:gd name="connsiteY18" fmla="*/ 179546 h 3000375"/>
              <a:gd name="connsiteX19" fmla="*/ 550450 w 1266825"/>
              <a:gd name="connsiteY19" fmla="*/ 109538 h 3000375"/>
              <a:gd name="connsiteX20" fmla="*/ 620268 w 1266825"/>
              <a:gd name="connsiteY20" fmla="*/ 144590 h 3000375"/>
              <a:gd name="connsiteX21" fmla="*/ 690182 w 1266825"/>
              <a:gd name="connsiteY21" fmla="*/ 92012 h 3000375"/>
              <a:gd name="connsiteX22" fmla="*/ 917353 w 1266825"/>
              <a:gd name="connsiteY22" fmla="*/ 302228 h 3000375"/>
              <a:gd name="connsiteX23" fmla="*/ 777526 w 1266825"/>
              <a:gd name="connsiteY23" fmla="*/ 477393 h 3000375"/>
              <a:gd name="connsiteX24" fmla="*/ 795052 w 1266825"/>
              <a:gd name="connsiteY24" fmla="*/ 582549 h 3000375"/>
              <a:gd name="connsiteX25" fmla="*/ 952310 w 1266825"/>
              <a:gd name="connsiteY25" fmla="*/ 687705 h 3000375"/>
              <a:gd name="connsiteX26" fmla="*/ 1144524 w 1266825"/>
              <a:gd name="connsiteY26" fmla="*/ 1090613 h 3000375"/>
              <a:gd name="connsiteX27" fmla="*/ 1109567 w 1266825"/>
              <a:gd name="connsiteY27" fmla="*/ 1160717 h 3000375"/>
              <a:gd name="connsiteX28" fmla="*/ 952310 w 1266825"/>
              <a:gd name="connsiteY28" fmla="*/ 1703832 h 3000375"/>
              <a:gd name="connsiteX29" fmla="*/ 882396 w 1266825"/>
              <a:gd name="connsiteY29" fmla="*/ 1686306 h 3000375"/>
              <a:gd name="connsiteX30" fmla="*/ 1039654 w 1266825"/>
              <a:gd name="connsiteY30" fmla="*/ 2159413 h 3000375"/>
              <a:gd name="connsiteX31" fmla="*/ 1109567 w 1266825"/>
              <a:gd name="connsiteY31" fmla="*/ 2317052 h 3000375"/>
              <a:gd name="connsiteX32" fmla="*/ 1144524 w 1266825"/>
              <a:gd name="connsiteY32" fmla="*/ 2527364 h 3000375"/>
              <a:gd name="connsiteX33" fmla="*/ 1266825 w 1266825"/>
              <a:gd name="connsiteY33" fmla="*/ 2737580 h 3000375"/>
              <a:gd name="connsiteX34" fmla="*/ 1144524 w 1266825"/>
              <a:gd name="connsiteY34" fmla="*/ 3000375 h 3000375"/>
              <a:gd name="connsiteX35" fmla="*/ 1004697 w 1266825"/>
              <a:gd name="connsiteY35" fmla="*/ 3000375 h 3000375"/>
              <a:gd name="connsiteX36" fmla="*/ 987266 w 1266825"/>
              <a:gd name="connsiteY36" fmla="*/ 2965323 h 3000375"/>
              <a:gd name="connsiteX37" fmla="*/ 1092137 w 1266825"/>
              <a:gd name="connsiteY37" fmla="*/ 2755106 h 3000375"/>
              <a:gd name="connsiteX38" fmla="*/ 830009 w 1266825"/>
              <a:gd name="connsiteY38" fmla="*/ 2229517 h 3000375"/>
              <a:gd name="connsiteX39" fmla="*/ 760095 w 1266825"/>
              <a:gd name="connsiteY39" fmla="*/ 2176939 h 3000375"/>
              <a:gd name="connsiteX40" fmla="*/ 550450 w 1266825"/>
              <a:gd name="connsiteY40" fmla="*/ 1791462 h 3000375"/>
              <a:gd name="connsiteX41" fmla="*/ 497967 w 1266825"/>
              <a:gd name="connsiteY41" fmla="*/ 2054257 h 3000375"/>
              <a:gd name="connsiteX42" fmla="*/ 428054 w 1266825"/>
              <a:gd name="connsiteY42" fmla="*/ 2544890 h 3000375"/>
              <a:gd name="connsiteX43" fmla="*/ 463010 w 1266825"/>
              <a:gd name="connsiteY43" fmla="*/ 2772632 h 3000375"/>
              <a:gd name="connsiteX44" fmla="*/ 131064 w 1266825"/>
              <a:gd name="connsiteY44" fmla="*/ 2842736 h 3000375"/>
              <a:gd name="connsiteX45" fmla="*/ 61151 w 1266825"/>
              <a:gd name="connsiteY45" fmla="*/ 2825210 h 3000375"/>
              <a:gd name="connsiteX46" fmla="*/ 305753 w 1266825"/>
              <a:gd name="connsiteY46" fmla="*/ 2597372 h 3000375"/>
              <a:gd name="connsiteX47" fmla="*/ 305753 w 1266825"/>
              <a:gd name="connsiteY47" fmla="*/ 2527364 h 3000375"/>
              <a:gd name="connsiteX48" fmla="*/ 218408 w 1266825"/>
              <a:gd name="connsiteY48" fmla="*/ 1686306 h 3000375"/>
              <a:gd name="connsiteX49" fmla="*/ 148495 w 1266825"/>
              <a:gd name="connsiteY49" fmla="*/ 1581245 h 3000375"/>
              <a:gd name="connsiteX50" fmla="*/ 218408 w 1266825"/>
              <a:gd name="connsiteY50" fmla="*/ 1300925 h 3000375"/>
              <a:gd name="connsiteX51" fmla="*/ 305753 w 1266825"/>
              <a:gd name="connsiteY51" fmla="*/ 1195769 h 3000375"/>
              <a:gd name="connsiteX52" fmla="*/ 270796 w 1266825"/>
              <a:gd name="connsiteY52" fmla="*/ 1090613 h 3000375"/>
              <a:gd name="connsiteX53" fmla="*/ 340709 w 1266825"/>
              <a:gd name="connsiteY53" fmla="*/ 845344 h 3000375"/>
              <a:gd name="connsiteX54" fmla="*/ 43720 w 1266825"/>
              <a:gd name="connsiteY54" fmla="*/ 424910 h 3000375"/>
              <a:gd name="connsiteX55" fmla="*/ 235934 w 1266825"/>
              <a:gd name="connsiteY55" fmla="*/ 267176 h 3000375"/>
              <a:gd name="connsiteX56" fmla="*/ 0 w 1266825"/>
              <a:gd name="connsiteY56" fmla="*/ 170783 h 3000375"/>
              <a:gd name="connsiteX57" fmla="*/ 43720 w 1266825"/>
              <a:gd name="connsiteY57" fmla="*/ 92012 h 3000375"/>
              <a:gd name="connsiteX58" fmla="*/ 115729 w 1266825"/>
              <a:gd name="connsiteY58" fmla="*/ 0 h 3000375"/>
              <a:gd name="connsiteX59" fmla="*/ 200978 w 1266825"/>
              <a:gd name="connsiteY59" fmla="*/ 138017 h 300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66825" h="3000375">
                <a:moveTo>
                  <a:pt x="987266" y="1353407"/>
                </a:moveTo>
                <a:cubicBezTo>
                  <a:pt x="987266" y="1441037"/>
                  <a:pt x="1004697" y="1511141"/>
                  <a:pt x="882396" y="1563719"/>
                </a:cubicBezTo>
                <a:cubicBezTo>
                  <a:pt x="864965" y="1493615"/>
                  <a:pt x="847439" y="1405985"/>
                  <a:pt x="812483" y="1353407"/>
                </a:cubicBezTo>
                <a:cubicBezTo>
                  <a:pt x="795052" y="1300925"/>
                  <a:pt x="760095" y="1283399"/>
                  <a:pt x="760095" y="1248347"/>
                </a:cubicBezTo>
                <a:cubicBezTo>
                  <a:pt x="760095" y="1195769"/>
                  <a:pt x="847439" y="1125665"/>
                  <a:pt x="864965" y="1055561"/>
                </a:cubicBezTo>
                <a:cubicBezTo>
                  <a:pt x="1004697" y="1248347"/>
                  <a:pt x="987266" y="1213295"/>
                  <a:pt x="987266" y="1353407"/>
                </a:cubicBezTo>
                <a:close/>
                <a:moveTo>
                  <a:pt x="375666" y="280321"/>
                </a:moveTo>
                <a:cubicBezTo>
                  <a:pt x="428054" y="280321"/>
                  <a:pt x="480536" y="372332"/>
                  <a:pt x="497967" y="354806"/>
                </a:cubicBezTo>
                <a:cubicBezTo>
                  <a:pt x="497967" y="354806"/>
                  <a:pt x="515493" y="424910"/>
                  <a:pt x="550450" y="459867"/>
                </a:cubicBezTo>
                <a:lnTo>
                  <a:pt x="550450" y="565023"/>
                </a:lnTo>
                <a:cubicBezTo>
                  <a:pt x="532924" y="565023"/>
                  <a:pt x="550450" y="582549"/>
                  <a:pt x="497967" y="582549"/>
                </a:cubicBezTo>
                <a:cubicBezTo>
                  <a:pt x="410623" y="582549"/>
                  <a:pt x="270796" y="459867"/>
                  <a:pt x="270796" y="442436"/>
                </a:cubicBezTo>
                <a:cubicBezTo>
                  <a:pt x="270796" y="389858"/>
                  <a:pt x="288322" y="389858"/>
                  <a:pt x="305753" y="354806"/>
                </a:cubicBezTo>
                <a:cubicBezTo>
                  <a:pt x="340709" y="372332"/>
                  <a:pt x="340709" y="280321"/>
                  <a:pt x="375666" y="280321"/>
                </a:cubicBezTo>
                <a:close/>
                <a:moveTo>
                  <a:pt x="200978" y="138017"/>
                </a:moveTo>
                <a:cubicBezTo>
                  <a:pt x="218408" y="155448"/>
                  <a:pt x="283940" y="188309"/>
                  <a:pt x="345091" y="212408"/>
                </a:cubicBezTo>
                <a:cubicBezTo>
                  <a:pt x="415004" y="264986"/>
                  <a:pt x="428054" y="267176"/>
                  <a:pt x="497967" y="319754"/>
                </a:cubicBezTo>
                <a:cubicBezTo>
                  <a:pt x="515493" y="284702"/>
                  <a:pt x="550450" y="249650"/>
                  <a:pt x="585407" y="232124"/>
                </a:cubicBezTo>
                <a:cubicBezTo>
                  <a:pt x="585407" y="214598"/>
                  <a:pt x="567881" y="197072"/>
                  <a:pt x="550450" y="179546"/>
                </a:cubicBezTo>
                <a:lnTo>
                  <a:pt x="550450" y="109538"/>
                </a:lnTo>
                <a:cubicBezTo>
                  <a:pt x="567881" y="109538"/>
                  <a:pt x="567881" y="144590"/>
                  <a:pt x="620268" y="144590"/>
                </a:cubicBezTo>
                <a:cubicBezTo>
                  <a:pt x="655225" y="144590"/>
                  <a:pt x="637794" y="92012"/>
                  <a:pt x="690182" y="92012"/>
                </a:cubicBezTo>
                <a:cubicBezTo>
                  <a:pt x="760095" y="92012"/>
                  <a:pt x="917353" y="197072"/>
                  <a:pt x="917353" y="302228"/>
                </a:cubicBezTo>
                <a:cubicBezTo>
                  <a:pt x="917353" y="407384"/>
                  <a:pt x="777526" y="424910"/>
                  <a:pt x="777526" y="477393"/>
                </a:cubicBezTo>
                <a:cubicBezTo>
                  <a:pt x="777526" y="529971"/>
                  <a:pt x="795052" y="547497"/>
                  <a:pt x="795052" y="582549"/>
                </a:cubicBezTo>
                <a:cubicBezTo>
                  <a:pt x="847439" y="617601"/>
                  <a:pt x="917353" y="617601"/>
                  <a:pt x="952310" y="687705"/>
                </a:cubicBezTo>
                <a:cubicBezTo>
                  <a:pt x="1022223" y="792766"/>
                  <a:pt x="1144524" y="1038130"/>
                  <a:pt x="1144524" y="1090613"/>
                </a:cubicBezTo>
                <a:cubicBezTo>
                  <a:pt x="1144524" y="1125665"/>
                  <a:pt x="1126998" y="1143191"/>
                  <a:pt x="1109567" y="1160717"/>
                </a:cubicBezTo>
                <a:cubicBezTo>
                  <a:pt x="1109567" y="1160717"/>
                  <a:pt x="1074611" y="1703832"/>
                  <a:pt x="952310" y="1703832"/>
                </a:cubicBezTo>
                <a:cubicBezTo>
                  <a:pt x="917353" y="1703832"/>
                  <a:pt x="917353" y="1668780"/>
                  <a:pt x="882396" y="1686306"/>
                </a:cubicBezTo>
                <a:cubicBezTo>
                  <a:pt x="987266" y="1844040"/>
                  <a:pt x="1004697" y="2001679"/>
                  <a:pt x="1039654" y="2159413"/>
                </a:cubicBezTo>
                <a:cubicBezTo>
                  <a:pt x="1039654" y="2211991"/>
                  <a:pt x="1109567" y="2264474"/>
                  <a:pt x="1109567" y="2317052"/>
                </a:cubicBezTo>
                <a:cubicBezTo>
                  <a:pt x="1126998" y="2387156"/>
                  <a:pt x="1109567" y="2457260"/>
                  <a:pt x="1144524" y="2527364"/>
                </a:cubicBezTo>
                <a:cubicBezTo>
                  <a:pt x="1179481" y="2597372"/>
                  <a:pt x="1266825" y="2685003"/>
                  <a:pt x="1266825" y="2737580"/>
                </a:cubicBezTo>
                <a:cubicBezTo>
                  <a:pt x="1266825" y="2772632"/>
                  <a:pt x="1161955" y="2965323"/>
                  <a:pt x="1144524" y="3000375"/>
                </a:cubicBezTo>
                <a:lnTo>
                  <a:pt x="1004697" y="3000375"/>
                </a:lnTo>
                <a:cubicBezTo>
                  <a:pt x="1004697" y="3000375"/>
                  <a:pt x="987266" y="3000375"/>
                  <a:pt x="987266" y="2965323"/>
                </a:cubicBezTo>
                <a:cubicBezTo>
                  <a:pt x="987266" y="2912745"/>
                  <a:pt x="1092137" y="2790158"/>
                  <a:pt x="1092137" y="2755106"/>
                </a:cubicBezTo>
                <a:cubicBezTo>
                  <a:pt x="1092137" y="2702528"/>
                  <a:pt x="917353" y="2387156"/>
                  <a:pt x="830009" y="2229517"/>
                </a:cubicBezTo>
                <a:cubicBezTo>
                  <a:pt x="830009" y="2211991"/>
                  <a:pt x="777526" y="2194465"/>
                  <a:pt x="760095" y="2176939"/>
                </a:cubicBezTo>
                <a:cubicBezTo>
                  <a:pt x="672751" y="2054257"/>
                  <a:pt x="620268" y="1914144"/>
                  <a:pt x="550450" y="1791462"/>
                </a:cubicBezTo>
                <a:cubicBezTo>
                  <a:pt x="480536" y="1879092"/>
                  <a:pt x="515493" y="1966627"/>
                  <a:pt x="497967" y="2054257"/>
                </a:cubicBezTo>
                <a:cubicBezTo>
                  <a:pt x="463010" y="2194465"/>
                  <a:pt x="428054" y="2509838"/>
                  <a:pt x="428054" y="2544890"/>
                </a:cubicBezTo>
                <a:cubicBezTo>
                  <a:pt x="428054" y="2597372"/>
                  <a:pt x="445580" y="2649950"/>
                  <a:pt x="463010" y="2772632"/>
                </a:cubicBezTo>
                <a:cubicBezTo>
                  <a:pt x="358235" y="2790158"/>
                  <a:pt x="183452" y="2842736"/>
                  <a:pt x="131064" y="2842736"/>
                </a:cubicBezTo>
                <a:cubicBezTo>
                  <a:pt x="96107" y="2842736"/>
                  <a:pt x="78677" y="2842736"/>
                  <a:pt x="61151" y="2825210"/>
                </a:cubicBezTo>
                <a:cubicBezTo>
                  <a:pt x="78677" y="2720054"/>
                  <a:pt x="270796" y="2737580"/>
                  <a:pt x="305753" y="2597372"/>
                </a:cubicBezTo>
                <a:lnTo>
                  <a:pt x="305753" y="2527364"/>
                </a:lnTo>
                <a:cubicBezTo>
                  <a:pt x="305753" y="2124361"/>
                  <a:pt x="218408" y="2176939"/>
                  <a:pt x="218408" y="1686306"/>
                </a:cubicBezTo>
                <a:cubicBezTo>
                  <a:pt x="218408" y="1616297"/>
                  <a:pt x="148495" y="1668780"/>
                  <a:pt x="148495" y="1581245"/>
                </a:cubicBezTo>
                <a:cubicBezTo>
                  <a:pt x="148495" y="1528667"/>
                  <a:pt x="183452" y="1370933"/>
                  <a:pt x="218408" y="1300925"/>
                </a:cubicBezTo>
                <a:cubicBezTo>
                  <a:pt x="235934" y="1248347"/>
                  <a:pt x="305753" y="1230821"/>
                  <a:pt x="305753" y="1195769"/>
                </a:cubicBezTo>
                <a:cubicBezTo>
                  <a:pt x="305753" y="1143191"/>
                  <a:pt x="270796" y="1143191"/>
                  <a:pt x="270796" y="1090613"/>
                </a:cubicBezTo>
                <a:cubicBezTo>
                  <a:pt x="270796" y="1055561"/>
                  <a:pt x="340709" y="897922"/>
                  <a:pt x="340709" y="845344"/>
                </a:cubicBezTo>
                <a:cubicBezTo>
                  <a:pt x="340709" y="740283"/>
                  <a:pt x="43720" y="600075"/>
                  <a:pt x="43720" y="424910"/>
                </a:cubicBezTo>
                <a:cubicBezTo>
                  <a:pt x="43720" y="354806"/>
                  <a:pt x="131064" y="284702"/>
                  <a:pt x="235934" y="267176"/>
                </a:cubicBezTo>
                <a:cubicBezTo>
                  <a:pt x="166021" y="127064"/>
                  <a:pt x="69914" y="170783"/>
                  <a:pt x="0" y="170783"/>
                </a:cubicBezTo>
                <a:lnTo>
                  <a:pt x="43720" y="92012"/>
                </a:lnTo>
                <a:cubicBezTo>
                  <a:pt x="61151" y="74486"/>
                  <a:pt x="98298" y="17526"/>
                  <a:pt x="115729" y="0"/>
                </a:cubicBezTo>
                <a:cubicBezTo>
                  <a:pt x="150686" y="35052"/>
                  <a:pt x="148495" y="120491"/>
                  <a:pt x="200978" y="138017"/>
                </a:cubicBezTo>
                <a:close/>
              </a:path>
            </a:pathLst>
          </a:custGeom>
          <a:gradFill flip="none" rotWithShape="1">
            <a:gsLst>
              <a:gs pos="62400">
                <a:srgbClr val="E94227">
                  <a:alpha val="19000"/>
                </a:srgbClr>
              </a:gs>
              <a:gs pos="100000">
                <a:srgbClr val="E94227"/>
              </a:gs>
              <a:gs pos="0">
                <a:srgbClr val="FFDB47">
                  <a:alpha val="0"/>
                </a:srgbClr>
              </a:gs>
            </a:gsLst>
            <a:lin ang="16200000" scaled="1"/>
            <a:tileRect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5F62B0D-5A6A-E4C0-60EA-DF5AEA8ACBC1}"/>
              </a:ext>
            </a:extLst>
          </p:cNvPr>
          <p:cNvGrpSpPr/>
          <p:nvPr/>
        </p:nvGrpSpPr>
        <p:grpSpPr>
          <a:xfrm>
            <a:off x="4059260" y="2932358"/>
            <a:ext cx="994635" cy="514900"/>
            <a:chOff x="3550795" y="966785"/>
            <a:chExt cx="1243304" cy="643630"/>
          </a:xfrm>
        </p:grpSpPr>
        <p:sp>
          <p:nvSpPr>
            <p:cNvPr id="37" name="梯形 36">
              <a:extLst>
                <a:ext uri="{FF2B5EF4-FFF2-40B4-BE49-F238E27FC236}">
                  <a16:creationId xmlns:a16="http://schemas.microsoft.com/office/drawing/2014/main" id="{F81326C7-6AC9-BD28-305B-58EC062849EF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iconfont-1096-617929">
              <a:extLst>
                <a:ext uri="{FF2B5EF4-FFF2-40B4-BE49-F238E27FC236}">
                  <a16:creationId xmlns:a16="http://schemas.microsoft.com/office/drawing/2014/main" id="{3E21967A-4386-F7BA-CA0F-5D385DB32B96}"/>
                </a:ext>
              </a:extLst>
            </p:cNvPr>
            <p:cNvSpPr/>
            <p:nvPr/>
          </p:nvSpPr>
          <p:spPr>
            <a:xfrm rot="18297638">
              <a:off x="3550308" y="967272"/>
              <a:ext cx="251039" cy="250065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BDD4AD5-59CA-31BC-0A20-3DC1AD7862A3}"/>
              </a:ext>
            </a:extLst>
          </p:cNvPr>
          <p:cNvGrpSpPr/>
          <p:nvPr/>
        </p:nvGrpSpPr>
        <p:grpSpPr>
          <a:xfrm>
            <a:off x="4665906" y="669601"/>
            <a:ext cx="1617974" cy="905474"/>
            <a:chOff x="3477539" y="873623"/>
            <a:chExt cx="1316560" cy="736792"/>
          </a:xfrm>
        </p:grpSpPr>
        <p:sp>
          <p:nvSpPr>
            <p:cNvPr id="40" name="梯形 39">
              <a:extLst>
                <a:ext uri="{FF2B5EF4-FFF2-40B4-BE49-F238E27FC236}">
                  <a16:creationId xmlns:a16="http://schemas.microsoft.com/office/drawing/2014/main" id="{E903701C-ABA5-97F5-3E0C-0BC0A9532AF1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iconfont-1096-617929">
              <a:extLst>
                <a:ext uri="{FF2B5EF4-FFF2-40B4-BE49-F238E27FC236}">
                  <a16:creationId xmlns:a16="http://schemas.microsoft.com/office/drawing/2014/main" id="{E9BAD4A3-4CA7-6398-020B-A8BBC2741C03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694E1D7-53E9-5DE0-2C25-CFF653A86840}"/>
              </a:ext>
            </a:extLst>
          </p:cNvPr>
          <p:cNvGrpSpPr/>
          <p:nvPr/>
        </p:nvGrpSpPr>
        <p:grpSpPr>
          <a:xfrm rot="6681134">
            <a:off x="7053664" y="1789003"/>
            <a:ext cx="1227807" cy="687123"/>
            <a:chOff x="3477539" y="873623"/>
            <a:chExt cx="1316560" cy="736792"/>
          </a:xfrm>
        </p:grpSpPr>
        <p:sp>
          <p:nvSpPr>
            <p:cNvPr id="47" name="梯形 46">
              <a:extLst>
                <a:ext uri="{FF2B5EF4-FFF2-40B4-BE49-F238E27FC236}">
                  <a16:creationId xmlns:a16="http://schemas.microsoft.com/office/drawing/2014/main" id="{05C729F1-CA30-AEBB-2E5A-5C826283DD5E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iconfont-1096-617929">
              <a:extLst>
                <a:ext uri="{FF2B5EF4-FFF2-40B4-BE49-F238E27FC236}">
                  <a16:creationId xmlns:a16="http://schemas.microsoft.com/office/drawing/2014/main" id="{D8AAE971-6B3E-A655-9053-AAB4156EC90F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C933635-2684-A956-24A2-171B580A7C6A}"/>
              </a:ext>
            </a:extLst>
          </p:cNvPr>
          <p:cNvSpPr txBox="1"/>
          <p:nvPr/>
        </p:nvSpPr>
        <p:spPr>
          <a:xfrm>
            <a:off x="4113952" y="3813046"/>
            <a:ext cx="11977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rgbClr val="EE644E">
                        <a:alpha val="49000"/>
                      </a:srgbClr>
                    </a:gs>
                    <a:gs pos="0">
                      <a:srgbClr val="E94227"/>
                    </a:gs>
                  </a:gsLst>
                  <a:lin ang="162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800" dirty="0">
                <a:latin typeface="+mn-ea"/>
                <a:ea typeface="+mn-ea"/>
                <a:sym typeface="+mn-lt"/>
              </a:rPr>
              <a:t>汇报</a:t>
            </a:r>
            <a:r>
              <a:rPr lang="zh-CN" altLang="en-US" sz="800">
                <a:latin typeface="+mn-ea"/>
                <a:ea typeface="+mn-ea"/>
                <a:sym typeface="+mn-lt"/>
              </a:rPr>
              <a:t>人：</a:t>
            </a:r>
            <a:r>
              <a:rPr lang="en-US" altLang="zh-CN" sz="800" dirty="0">
                <a:latin typeface="+mn-ea"/>
                <a:ea typeface="+mn-ea"/>
                <a:sym typeface="+mn-lt"/>
              </a:rPr>
              <a:t>51PPT</a:t>
            </a:r>
            <a:r>
              <a:rPr lang="zh-CN" altLang="en-US" sz="800" dirty="0">
                <a:latin typeface="+mn-ea"/>
                <a:ea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30061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4DF4AA88-15FF-D717-4EE5-2A6C7D79F2DF}"/>
              </a:ext>
            </a:extLst>
          </p:cNvPr>
          <p:cNvSpPr txBox="1"/>
          <p:nvPr/>
        </p:nvSpPr>
        <p:spPr>
          <a:xfrm>
            <a:off x="231567" y="204258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56" name="图片 55" descr="D:\51PPT模板网\51pptmoban.com\图片001.jpg">
            <a:extLst>
              <a:ext uri="{FF2B5EF4-FFF2-40B4-BE49-F238E27FC236}">
                <a16:creationId xmlns:a16="http://schemas.microsoft.com/office/drawing/2014/main" id="{2C8D7A9E-4925-31F0-7579-C1DA7F9BDF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1355"/>
          <a:stretch/>
        </p:blipFill>
        <p:spPr>
          <a:xfrm>
            <a:off x="3788226" y="1316458"/>
            <a:ext cx="8403773" cy="5541542"/>
          </a:xfrm>
          <a:custGeom>
            <a:avLst/>
            <a:gdLst>
              <a:gd name="connsiteX0" fmla="*/ 0 w 7576458"/>
              <a:gd name="connsiteY0" fmla="*/ 0 h 5541542"/>
              <a:gd name="connsiteX1" fmla="*/ 7576458 w 7576458"/>
              <a:gd name="connsiteY1" fmla="*/ 0 h 5541542"/>
              <a:gd name="connsiteX2" fmla="*/ 7576458 w 7576458"/>
              <a:gd name="connsiteY2" fmla="*/ 5541542 h 5541542"/>
              <a:gd name="connsiteX3" fmla="*/ 0 w 7576458"/>
              <a:gd name="connsiteY3" fmla="*/ 5541542 h 554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6458" h="5541542">
                <a:moveTo>
                  <a:pt x="0" y="0"/>
                </a:moveTo>
                <a:lnTo>
                  <a:pt x="7576458" y="0"/>
                </a:lnTo>
                <a:lnTo>
                  <a:pt x="7576458" y="5541542"/>
                </a:lnTo>
                <a:lnTo>
                  <a:pt x="0" y="5541542"/>
                </a:lnTo>
                <a:close/>
              </a:path>
            </a:pathLst>
          </a:custGeom>
        </p:spPr>
      </p:pic>
      <p:sp>
        <p:nvSpPr>
          <p:cNvPr id="57" name="Oval 145">
            <a:extLst>
              <a:ext uri="{FF2B5EF4-FFF2-40B4-BE49-F238E27FC236}">
                <a16:creationId xmlns:a16="http://schemas.microsoft.com/office/drawing/2014/main" id="{0D4F0160-1036-D319-5C1B-D0AFD9C90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1930" y="3132610"/>
            <a:ext cx="690235" cy="69258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grpSp>
        <p:nvGrpSpPr>
          <p:cNvPr id="58" name="Group 146">
            <a:extLst>
              <a:ext uri="{FF2B5EF4-FFF2-40B4-BE49-F238E27FC236}">
                <a16:creationId xmlns:a16="http://schemas.microsoft.com/office/drawing/2014/main" id="{300D1A96-8556-AB54-FE2C-C31F0D092756}"/>
              </a:ext>
            </a:extLst>
          </p:cNvPr>
          <p:cNvGrpSpPr/>
          <p:nvPr/>
        </p:nvGrpSpPr>
        <p:grpSpPr bwMode="auto">
          <a:xfrm>
            <a:off x="1488620" y="3315733"/>
            <a:ext cx="352161" cy="342770"/>
            <a:chOff x="0" y="0"/>
            <a:chExt cx="150" cy="146"/>
          </a:xfrm>
          <a:solidFill>
            <a:srgbClr val="E94227"/>
          </a:solidFill>
        </p:grpSpPr>
        <p:sp>
          <p:nvSpPr>
            <p:cNvPr id="59" name="Freeform 147">
              <a:extLst>
                <a:ext uri="{FF2B5EF4-FFF2-40B4-BE49-F238E27FC236}">
                  <a16:creationId xmlns:a16="http://schemas.microsoft.com/office/drawing/2014/main" id="{DBF4942A-A597-4791-25AB-460F7CE90B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48">
              <a:extLst>
                <a:ext uri="{FF2B5EF4-FFF2-40B4-BE49-F238E27FC236}">
                  <a16:creationId xmlns:a16="http://schemas.microsoft.com/office/drawing/2014/main" id="{B3287179-63C0-5842-EBB1-D21804474F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Oval 150">
            <a:extLst>
              <a:ext uri="{FF2B5EF4-FFF2-40B4-BE49-F238E27FC236}">
                <a16:creationId xmlns:a16="http://schemas.microsoft.com/office/drawing/2014/main" id="{415CE883-5181-14F9-0FDF-2C68A3D1B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1930" y="1883613"/>
            <a:ext cx="690235" cy="694931"/>
          </a:xfrm>
          <a:prstGeom prst="ellipse">
            <a:avLst/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62" name="Freeform 151">
            <a:extLst>
              <a:ext uri="{FF2B5EF4-FFF2-40B4-BE49-F238E27FC236}">
                <a16:creationId xmlns:a16="http://schemas.microsoft.com/office/drawing/2014/main" id="{1485ACB8-15B4-C38C-39AB-289379936C22}"/>
              </a:ext>
            </a:extLst>
          </p:cNvPr>
          <p:cNvSpPr/>
          <p:nvPr/>
        </p:nvSpPr>
        <p:spPr bwMode="auto">
          <a:xfrm>
            <a:off x="1552008" y="2090214"/>
            <a:ext cx="230078" cy="279382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Oval 162">
            <a:extLst>
              <a:ext uri="{FF2B5EF4-FFF2-40B4-BE49-F238E27FC236}">
                <a16:creationId xmlns:a16="http://schemas.microsoft.com/office/drawing/2014/main" id="{22EC7864-DDA0-A107-CA4B-4FB82F7E0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1930" y="4376911"/>
            <a:ext cx="690235" cy="692584"/>
          </a:xfrm>
          <a:prstGeom prst="ellipse">
            <a:avLst/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66" name="Freeform 163">
            <a:extLst>
              <a:ext uri="{FF2B5EF4-FFF2-40B4-BE49-F238E27FC236}">
                <a16:creationId xmlns:a16="http://schemas.microsoft.com/office/drawing/2014/main" id="{C0D60D18-9A08-DA9D-ECAF-02B122785F7C}"/>
              </a:ext>
            </a:extLst>
          </p:cNvPr>
          <p:cNvSpPr>
            <a:spLocks noEditPoints="1"/>
          </p:cNvSpPr>
          <p:nvPr/>
        </p:nvSpPr>
        <p:spPr bwMode="auto">
          <a:xfrm>
            <a:off x="1495662" y="4574121"/>
            <a:ext cx="340423" cy="349814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158D4C00-0365-6634-8903-7CE3BBA9943E}"/>
              </a:ext>
            </a:extLst>
          </p:cNvPr>
          <p:cNvGrpSpPr/>
          <p:nvPr/>
        </p:nvGrpSpPr>
        <p:grpSpPr>
          <a:xfrm>
            <a:off x="2136617" y="1821644"/>
            <a:ext cx="2966425" cy="816522"/>
            <a:chOff x="283598" y="1906534"/>
            <a:chExt cx="2966425" cy="816522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E352301-354C-B030-9066-C34DD0A58A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6AA7E51D-A327-CAA5-686D-93575C572D4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8AD268A-ECB1-9107-2C5D-33CA2D8949DD}"/>
              </a:ext>
            </a:extLst>
          </p:cNvPr>
          <p:cNvGrpSpPr/>
          <p:nvPr/>
        </p:nvGrpSpPr>
        <p:grpSpPr>
          <a:xfrm>
            <a:off x="2136617" y="3114073"/>
            <a:ext cx="2966425" cy="816522"/>
            <a:chOff x="283598" y="1906534"/>
            <a:chExt cx="2966425" cy="816522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08F0B5AD-153F-21DB-6401-08F8506F49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E8492EB-FD2F-D2B4-B0DA-BFD4442F81C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9739C144-FED7-F69D-F051-EF5B69D64B40}"/>
              </a:ext>
            </a:extLst>
          </p:cNvPr>
          <p:cNvGrpSpPr/>
          <p:nvPr/>
        </p:nvGrpSpPr>
        <p:grpSpPr>
          <a:xfrm>
            <a:off x="2136617" y="4340767"/>
            <a:ext cx="2966425" cy="816522"/>
            <a:chOff x="283598" y="1906534"/>
            <a:chExt cx="2966425" cy="81652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AB321D9D-8856-FADB-4637-77A3FE73638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9226353C-D9D2-512B-66DF-A1D3173EB35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8FE55ABF-5A27-F65D-A00A-A31C0B4774E4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F3B04993-91FB-E1A1-6D53-904A5EB55C12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9ED73AA-8574-EC75-E33F-C940F995BE56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198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188">
            <a:extLst>
              <a:ext uri="{FF2B5EF4-FFF2-40B4-BE49-F238E27FC236}">
                <a16:creationId xmlns:a16="http://schemas.microsoft.com/office/drawing/2014/main" id="{7B600871-6BA8-9F18-1904-A46217A96009}"/>
              </a:ext>
            </a:extLst>
          </p:cNvPr>
          <p:cNvSpPr>
            <a:spLocks/>
          </p:cNvSpPr>
          <p:nvPr/>
        </p:nvSpPr>
        <p:spPr bwMode="auto">
          <a:xfrm flipH="1">
            <a:off x="5833761" y="3556546"/>
            <a:ext cx="1312868" cy="1561368"/>
          </a:xfrm>
          <a:custGeom>
            <a:avLst/>
            <a:gdLst/>
            <a:ahLst/>
            <a:cxnLst>
              <a:cxn ang="0">
                <a:pos x="0" y="57"/>
              </a:cxn>
              <a:cxn ang="0">
                <a:pos x="20" y="73"/>
              </a:cxn>
              <a:cxn ang="0">
                <a:pos x="17" y="64"/>
              </a:cxn>
              <a:cxn ang="0">
                <a:pos x="62" y="0"/>
              </a:cxn>
              <a:cxn ang="0">
                <a:pos x="37" y="0"/>
              </a:cxn>
              <a:cxn ang="0">
                <a:pos x="8" y="40"/>
              </a:cxn>
              <a:cxn ang="0">
                <a:pos x="5" y="30"/>
              </a:cxn>
              <a:cxn ang="0">
                <a:pos x="0" y="57"/>
              </a:cxn>
            </a:cxnLst>
            <a:rect l="0" t="0" r="r" b="b"/>
            <a:pathLst>
              <a:path w="62" h="73">
                <a:moveTo>
                  <a:pt x="0" y="57"/>
                </a:moveTo>
                <a:cubicBezTo>
                  <a:pt x="20" y="73"/>
                  <a:pt x="20" y="73"/>
                  <a:pt x="20" y="73"/>
                </a:cubicBezTo>
                <a:cubicBezTo>
                  <a:pt x="17" y="64"/>
                  <a:pt x="17" y="64"/>
                  <a:pt x="17" y="64"/>
                </a:cubicBezTo>
                <a:cubicBezTo>
                  <a:pt x="43" y="55"/>
                  <a:pt x="62" y="3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9"/>
                  <a:pt x="25" y="34"/>
                  <a:pt x="8" y="40"/>
                </a:cubicBezTo>
                <a:cubicBezTo>
                  <a:pt x="5" y="30"/>
                  <a:pt x="5" y="30"/>
                  <a:pt x="5" y="30"/>
                </a:cubicBezTo>
                <a:lnTo>
                  <a:pt x="0" y="57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4" name="Freeform: Shape 191">
            <a:extLst>
              <a:ext uri="{FF2B5EF4-FFF2-40B4-BE49-F238E27FC236}">
                <a16:creationId xmlns:a16="http://schemas.microsoft.com/office/drawing/2014/main" id="{9C09ECCE-2030-6D80-6B10-10F45F6E1EC8}"/>
              </a:ext>
            </a:extLst>
          </p:cNvPr>
          <p:cNvSpPr>
            <a:spLocks/>
          </p:cNvSpPr>
          <p:nvPr/>
        </p:nvSpPr>
        <p:spPr bwMode="auto">
          <a:xfrm flipH="1">
            <a:off x="7315960" y="3706086"/>
            <a:ext cx="1545974" cy="1326064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0" y="20"/>
              </a:cxn>
              <a:cxn ang="0">
                <a:pos x="9" y="17"/>
              </a:cxn>
              <a:cxn ang="0">
                <a:pos x="73" y="62"/>
              </a:cxn>
              <a:cxn ang="0">
                <a:pos x="73" y="37"/>
              </a:cxn>
              <a:cxn ang="0">
                <a:pos x="33" y="8"/>
              </a:cxn>
              <a:cxn ang="0">
                <a:pos x="43" y="5"/>
              </a:cxn>
              <a:cxn ang="0">
                <a:pos x="16" y="0"/>
              </a:cxn>
            </a:cxnLst>
            <a:rect l="0" t="0" r="r" b="b"/>
            <a:pathLst>
              <a:path w="73" h="62">
                <a:moveTo>
                  <a:pt x="16" y="0"/>
                </a:moveTo>
                <a:cubicBezTo>
                  <a:pt x="0" y="20"/>
                  <a:pt x="0" y="20"/>
                  <a:pt x="0" y="20"/>
                </a:cubicBezTo>
                <a:cubicBezTo>
                  <a:pt x="9" y="17"/>
                  <a:pt x="9" y="17"/>
                  <a:pt x="9" y="17"/>
                </a:cubicBezTo>
                <a:cubicBezTo>
                  <a:pt x="18" y="43"/>
                  <a:pt x="44" y="62"/>
                  <a:pt x="73" y="62"/>
                </a:cubicBezTo>
                <a:cubicBezTo>
                  <a:pt x="73" y="37"/>
                  <a:pt x="73" y="37"/>
                  <a:pt x="73" y="37"/>
                </a:cubicBezTo>
                <a:cubicBezTo>
                  <a:pt x="55" y="37"/>
                  <a:pt x="39" y="25"/>
                  <a:pt x="33" y="8"/>
                </a:cubicBezTo>
                <a:cubicBezTo>
                  <a:pt x="43" y="5"/>
                  <a:pt x="43" y="5"/>
                  <a:pt x="43" y="5"/>
                </a:cubicBezTo>
                <a:lnTo>
                  <a:pt x="16" y="0"/>
                </a:ln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5" name="Freeform: Shape 194">
            <a:extLst>
              <a:ext uri="{FF2B5EF4-FFF2-40B4-BE49-F238E27FC236}">
                <a16:creationId xmlns:a16="http://schemas.microsoft.com/office/drawing/2014/main" id="{3E8F2D5A-FC7F-99BE-0D43-E3E600D9ED25}"/>
              </a:ext>
            </a:extLst>
          </p:cNvPr>
          <p:cNvSpPr>
            <a:spLocks/>
          </p:cNvSpPr>
          <p:nvPr/>
        </p:nvSpPr>
        <p:spPr bwMode="auto">
          <a:xfrm flipH="1">
            <a:off x="7421517" y="2017170"/>
            <a:ext cx="1334860" cy="1561368"/>
          </a:xfrm>
          <a:custGeom>
            <a:avLst/>
            <a:gdLst/>
            <a:ahLst/>
            <a:cxnLst>
              <a:cxn ang="0">
                <a:pos x="63" y="16"/>
              </a:cxn>
              <a:cxn ang="0">
                <a:pos x="43" y="0"/>
              </a:cxn>
              <a:cxn ang="0">
                <a:pos x="46" y="9"/>
              </a:cxn>
              <a:cxn ang="0">
                <a:pos x="0" y="73"/>
              </a:cxn>
              <a:cxn ang="0">
                <a:pos x="26" y="73"/>
              </a:cxn>
              <a:cxn ang="0">
                <a:pos x="54" y="33"/>
              </a:cxn>
              <a:cxn ang="0">
                <a:pos x="58" y="43"/>
              </a:cxn>
              <a:cxn ang="0">
                <a:pos x="63" y="16"/>
              </a:cxn>
            </a:cxnLst>
            <a:rect l="0" t="0" r="r" b="b"/>
            <a:pathLst>
              <a:path w="63" h="73">
                <a:moveTo>
                  <a:pt x="63" y="16"/>
                </a:moveTo>
                <a:cubicBezTo>
                  <a:pt x="43" y="0"/>
                  <a:pt x="43" y="0"/>
                  <a:pt x="43" y="0"/>
                </a:cubicBezTo>
                <a:cubicBezTo>
                  <a:pt x="46" y="9"/>
                  <a:pt x="46" y="9"/>
                  <a:pt x="46" y="9"/>
                </a:cubicBezTo>
                <a:cubicBezTo>
                  <a:pt x="19" y="18"/>
                  <a:pt x="0" y="43"/>
                  <a:pt x="0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55"/>
                  <a:pt x="38" y="39"/>
                  <a:pt x="54" y="33"/>
                </a:cubicBezTo>
                <a:cubicBezTo>
                  <a:pt x="58" y="43"/>
                  <a:pt x="58" y="43"/>
                  <a:pt x="58" y="43"/>
                </a:cubicBezTo>
                <a:lnTo>
                  <a:pt x="63" y="16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6" name="Freeform: Shape 197">
            <a:extLst>
              <a:ext uri="{FF2B5EF4-FFF2-40B4-BE49-F238E27FC236}">
                <a16:creationId xmlns:a16="http://schemas.microsoft.com/office/drawing/2014/main" id="{0E4694B2-58E8-0308-0542-3A8222F7958B}"/>
              </a:ext>
            </a:extLst>
          </p:cNvPr>
          <p:cNvSpPr>
            <a:spLocks/>
          </p:cNvSpPr>
          <p:nvPr/>
        </p:nvSpPr>
        <p:spPr bwMode="auto">
          <a:xfrm flipH="1">
            <a:off x="4901339" y="2102936"/>
            <a:ext cx="1545974" cy="1326064"/>
          </a:xfrm>
          <a:custGeom>
            <a:avLst/>
            <a:gdLst/>
            <a:ahLst/>
            <a:cxnLst>
              <a:cxn ang="0">
                <a:pos x="16" y="62"/>
              </a:cxn>
              <a:cxn ang="0">
                <a:pos x="0" y="42"/>
              </a:cxn>
              <a:cxn ang="0">
                <a:pos x="9" y="45"/>
              </a:cxn>
              <a:cxn ang="0">
                <a:pos x="73" y="0"/>
              </a:cxn>
              <a:cxn ang="0">
                <a:pos x="73" y="25"/>
              </a:cxn>
              <a:cxn ang="0">
                <a:pos x="33" y="54"/>
              </a:cxn>
              <a:cxn ang="0">
                <a:pos x="43" y="57"/>
              </a:cxn>
              <a:cxn ang="0">
                <a:pos x="16" y="62"/>
              </a:cxn>
            </a:cxnLst>
            <a:rect l="0" t="0" r="r" b="b"/>
            <a:pathLst>
              <a:path w="73" h="62">
                <a:moveTo>
                  <a:pt x="16" y="62"/>
                </a:moveTo>
                <a:cubicBezTo>
                  <a:pt x="0" y="42"/>
                  <a:pt x="0" y="42"/>
                  <a:pt x="0" y="42"/>
                </a:cubicBezTo>
                <a:cubicBezTo>
                  <a:pt x="9" y="45"/>
                  <a:pt x="9" y="45"/>
                  <a:pt x="9" y="45"/>
                </a:cubicBezTo>
                <a:cubicBezTo>
                  <a:pt x="18" y="19"/>
                  <a:pt x="44" y="0"/>
                  <a:pt x="73" y="0"/>
                </a:cubicBezTo>
                <a:cubicBezTo>
                  <a:pt x="73" y="25"/>
                  <a:pt x="73" y="25"/>
                  <a:pt x="73" y="25"/>
                </a:cubicBezTo>
                <a:cubicBezTo>
                  <a:pt x="55" y="25"/>
                  <a:pt x="39" y="37"/>
                  <a:pt x="33" y="54"/>
                </a:cubicBezTo>
                <a:cubicBezTo>
                  <a:pt x="43" y="57"/>
                  <a:pt x="43" y="57"/>
                  <a:pt x="43" y="57"/>
                </a:cubicBezTo>
                <a:lnTo>
                  <a:pt x="16" y="62"/>
                </a:ln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7" name="Freeform: Shape 200">
            <a:extLst>
              <a:ext uri="{FF2B5EF4-FFF2-40B4-BE49-F238E27FC236}">
                <a16:creationId xmlns:a16="http://schemas.microsoft.com/office/drawing/2014/main" id="{FA4BDD45-3B03-423C-1A21-593EC7629B9F}"/>
              </a:ext>
            </a:extLst>
          </p:cNvPr>
          <p:cNvSpPr>
            <a:spLocks/>
          </p:cNvSpPr>
          <p:nvPr/>
        </p:nvSpPr>
        <p:spPr bwMode="auto">
          <a:xfrm flipH="1">
            <a:off x="3333374" y="3772059"/>
            <a:ext cx="1545974" cy="1323864"/>
          </a:xfrm>
          <a:custGeom>
            <a:avLst/>
            <a:gdLst/>
            <a:ahLst/>
            <a:cxnLst>
              <a:cxn ang="0">
                <a:pos x="57" y="0"/>
              </a:cxn>
              <a:cxn ang="0">
                <a:pos x="73" y="20"/>
              </a:cxn>
              <a:cxn ang="0">
                <a:pos x="64" y="17"/>
              </a:cxn>
              <a:cxn ang="0">
                <a:pos x="0" y="62"/>
              </a:cxn>
              <a:cxn ang="0">
                <a:pos x="0" y="37"/>
              </a:cxn>
              <a:cxn ang="0">
                <a:pos x="40" y="8"/>
              </a:cxn>
              <a:cxn ang="0">
                <a:pos x="30" y="5"/>
              </a:cxn>
              <a:cxn ang="0">
                <a:pos x="57" y="0"/>
              </a:cxn>
            </a:cxnLst>
            <a:rect l="0" t="0" r="r" b="b"/>
            <a:pathLst>
              <a:path w="73" h="62">
                <a:moveTo>
                  <a:pt x="57" y="0"/>
                </a:moveTo>
                <a:cubicBezTo>
                  <a:pt x="73" y="20"/>
                  <a:pt x="73" y="20"/>
                  <a:pt x="73" y="20"/>
                </a:cubicBezTo>
                <a:cubicBezTo>
                  <a:pt x="64" y="17"/>
                  <a:pt x="64" y="17"/>
                  <a:pt x="64" y="17"/>
                </a:cubicBezTo>
                <a:cubicBezTo>
                  <a:pt x="55" y="43"/>
                  <a:pt x="29" y="62"/>
                  <a:pt x="0" y="62"/>
                </a:cubicBezTo>
                <a:cubicBezTo>
                  <a:pt x="0" y="37"/>
                  <a:pt x="0" y="37"/>
                  <a:pt x="0" y="37"/>
                </a:cubicBezTo>
                <a:cubicBezTo>
                  <a:pt x="18" y="37"/>
                  <a:pt x="34" y="25"/>
                  <a:pt x="40" y="8"/>
                </a:cubicBezTo>
                <a:cubicBezTo>
                  <a:pt x="30" y="5"/>
                  <a:pt x="30" y="5"/>
                  <a:pt x="30" y="5"/>
                </a:cubicBezTo>
                <a:lnTo>
                  <a:pt x="57" y="0"/>
                </a:ln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8" name="Freeform: Shape 203">
            <a:extLst>
              <a:ext uri="{FF2B5EF4-FFF2-40B4-BE49-F238E27FC236}">
                <a16:creationId xmlns:a16="http://schemas.microsoft.com/office/drawing/2014/main" id="{008C841E-10DF-5FAC-0E84-BE163350A510}"/>
              </a:ext>
            </a:extLst>
          </p:cNvPr>
          <p:cNvSpPr>
            <a:spLocks/>
          </p:cNvSpPr>
          <p:nvPr/>
        </p:nvSpPr>
        <p:spPr bwMode="auto">
          <a:xfrm flipH="1">
            <a:off x="3419140" y="2039161"/>
            <a:ext cx="1332660" cy="1561368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21" y="0"/>
              </a:cxn>
              <a:cxn ang="0">
                <a:pos x="17" y="9"/>
              </a:cxn>
              <a:cxn ang="0">
                <a:pos x="63" y="73"/>
              </a:cxn>
              <a:cxn ang="0">
                <a:pos x="38" y="73"/>
              </a:cxn>
              <a:cxn ang="0">
                <a:pos x="9" y="33"/>
              </a:cxn>
              <a:cxn ang="0">
                <a:pos x="6" y="43"/>
              </a:cxn>
              <a:cxn ang="0">
                <a:pos x="0" y="16"/>
              </a:cxn>
            </a:cxnLst>
            <a:rect l="0" t="0" r="r" b="b"/>
            <a:pathLst>
              <a:path w="63" h="73">
                <a:moveTo>
                  <a:pt x="0" y="16"/>
                </a:moveTo>
                <a:cubicBezTo>
                  <a:pt x="21" y="0"/>
                  <a:pt x="21" y="0"/>
                  <a:pt x="21" y="0"/>
                </a:cubicBezTo>
                <a:cubicBezTo>
                  <a:pt x="17" y="9"/>
                  <a:pt x="17" y="9"/>
                  <a:pt x="17" y="9"/>
                </a:cubicBezTo>
                <a:cubicBezTo>
                  <a:pt x="44" y="18"/>
                  <a:pt x="63" y="43"/>
                  <a:pt x="63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54"/>
                  <a:pt x="26" y="39"/>
                  <a:pt x="9" y="33"/>
                </a:cubicBezTo>
                <a:cubicBezTo>
                  <a:pt x="6" y="43"/>
                  <a:pt x="6" y="43"/>
                  <a:pt x="6" y="43"/>
                </a:cubicBezTo>
                <a:lnTo>
                  <a:pt x="0" y="16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9" name="TextBox 211">
            <a:extLst>
              <a:ext uri="{FF2B5EF4-FFF2-40B4-BE49-F238E27FC236}">
                <a16:creationId xmlns:a16="http://schemas.microsoft.com/office/drawing/2014/main" id="{F13B57C3-2811-EFC0-9B93-3D809321D85D}"/>
              </a:ext>
            </a:extLst>
          </p:cNvPr>
          <p:cNvSpPr txBox="1"/>
          <p:nvPr/>
        </p:nvSpPr>
        <p:spPr>
          <a:xfrm rot="20378142">
            <a:off x="3526290" y="3886782"/>
            <a:ext cx="547321" cy="458223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799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10" name="TextBox 212">
            <a:extLst>
              <a:ext uri="{FF2B5EF4-FFF2-40B4-BE49-F238E27FC236}">
                <a16:creationId xmlns:a16="http://schemas.microsoft.com/office/drawing/2014/main" id="{F62A38D4-A013-0EC5-D8C7-1B7D014211DB}"/>
              </a:ext>
            </a:extLst>
          </p:cNvPr>
          <p:cNvSpPr txBox="1"/>
          <p:nvPr/>
        </p:nvSpPr>
        <p:spPr>
          <a:xfrm rot="3999129">
            <a:off x="4131718" y="2268104"/>
            <a:ext cx="547322" cy="458223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799" dirty="0">
                <a:solidFill>
                  <a:srgbClr val="E94227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11" name="TextBox 213">
            <a:extLst>
              <a:ext uri="{FF2B5EF4-FFF2-40B4-BE49-F238E27FC236}">
                <a16:creationId xmlns:a16="http://schemas.microsoft.com/office/drawing/2014/main" id="{481D3D1B-EE0F-1AF7-A7BC-CB27266D2305}"/>
              </a:ext>
            </a:extLst>
          </p:cNvPr>
          <p:cNvSpPr txBox="1"/>
          <p:nvPr/>
        </p:nvSpPr>
        <p:spPr>
          <a:xfrm rot="20515583">
            <a:off x="5697023" y="2855939"/>
            <a:ext cx="547321" cy="458223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799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12" name="TextBox 214">
            <a:extLst>
              <a:ext uri="{FF2B5EF4-FFF2-40B4-BE49-F238E27FC236}">
                <a16:creationId xmlns:a16="http://schemas.microsoft.com/office/drawing/2014/main" id="{7CAA8A56-C668-334A-6CB7-40AF91EF1CE1}"/>
              </a:ext>
            </a:extLst>
          </p:cNvPr>
          <p:cNvSpPr txBox="1"/>
          <p:nvPr/>
        </p:nvSpPr>
        <p:spPr>
          <a:xfrm rot="1800000">
            <a:off x="6543050" y="4414145"/>
            <a:ext cx="547321" cy="458223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799" dirty="0">
                <a:solidFill>
                  <a:srgbClr val="E94227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13" name="TextBox 215">
            <a:extLst>
              <a:ext uri="{FF2B5EF4-FFF2-40B4-BE49-F238E27FC236}">
                <a16:creationId xmlns:a16="http://schemas.microsoft.com/office/drawing/2014/main" id="{D3A2B7F4-A4B8-8ECA-1A5D-EDE3417A7562}"/>
              </a:ext>
            </a:extLst>
          </p:cNvPr>
          <p:cNvSpPr txBox="1"/>
          <p:nvPr/>
        </p:nvSpPr>
        <p:spPr>
          <a:xfrm rot="1099619">
            <a:off x="8119303" y="3814452"/>
            <a:ext cx="547321" cy="458223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799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05</a:t>
            </a:r>
          </a:p>
        </p:txBody>
      </p:sp>
      <p:sp>
        <p:nvSpPr>
          <p:cNvPr id="14" name="TextBox 216">
            <a:extLst>
              <a:ext uri="{FF2B5EF4-FFF2-40B4-BE49-F238E27FC236}">
                <a16:creationId xmlns:a16="http://schemas.microsoft.com/office/drawing/2014/main" id="{2ED0DE4E-C93B-A3A9-C76A-2E2A471699AE}"/>
              </a:ext>
            </a:extLst>
          </p:cNvPr>
          <p:cNvSpPr txBox="1"/>
          <p:nvPr/>
        </p:nvSpPr>
        <p:spPr>
          <a:xfrm rot="17359790">
            <a:off x="7479747" y="2247704"/>
            <a:ext cx="547322" cy="458223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799" dirty="0">
                <a:solidFill>
                  <a:srgbClr val="E94227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06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2F97812-8B22-FD85-7572-8EACA2B60DCF}"/>
              </a:ext>
            </a:extLst>
          </p:cNvPr>
          <p:cNvSpPr txBox="1"/>
          <p:nvPr/>
        </p:nvSpPr>
        <p:spPr>
          <a:xfrm>
            <a:off x="231567" y="204258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5DAB1C0-A1E0-D148-AB18-02F929DF1B44}"/>
              </a:ext>
            </a:extLst>
          </p:cNvPr>
          <p:cNvGrpSpPr/>
          <p:nvPr/>
        </p:nvGrpSpPr>
        <p:grpSpPr>
          <a:xfrm>
            <a:off x="7923151" y="1286414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AFCAEF0-915C-E0B7-B42F-BFB82803E65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70D586C-6AAB-18FA-5344-79A7B558B2F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E88D492-78B1-D16E-251C-EE0E6DC6515F}"/>
              </a:ext>
            </a:extLst>
          </p:cNvPr>
          <p:cNvGrpSpPr/>
          <p:nvPr/>
        </p:nvGrpSpPr>
        <p:grpSpPr>
          <a:xfrm>
            <a:off x="1299923" y="4425916"/>
            <a:ext cx="2257202" cy="1047355"/>
            <a:chOff x="1010935" y="1906534"/>
            <a:chExt cx="2257202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C807EC8-6E7D-C7FB-3CAA-97F94DDB29C5}"/>
                </a:ext>
              </a:extLst>
            </p:cNvPr>
            <p:cNvSpPr txBox="1"/>
            <p:nvPr/>
          </p:nvSpPr>
          <p:spPr>
            <a:xfrm>
              <a:off x="1010935" y="2190603"/>
              <a:ext cx="22390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82D033B-FA32-F616-9BAD-6520A39EFDA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87F0E29-37C2-EB63-C455-35535432A63B}"/>
              </a:ext>
            </a:extLst>
          </p:cNvPr>
          <p:cNvGrpSpPr/>
          <p:nvPr/>
        </p:nvGrpSpPr>
        <p:grpSpPr>
          <a:xfrm>
            <a:off x="9009631" y="3740023"/>
            <a:ext cx="2235567" cy="1047355"/>
            <a:chOff x="283599" y="1906534"/>
            <a:chExt cx="2235567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23F9CAC-A99E-AB6B-1E01-D43E2D1CCAC0}"/>
                </a:ext>
              </a:extLst>
            </p:cNvPr>
            <p:cNvSpPr txBox="1"/>
            <p:nvPr/>
          </p:nvSpPr>
          <p:spPr>
            <a:xfrm>
              <a:off x="283599" y="2190603"/>
              <a:ext cx="20647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866748C-E073-8DE8-DE6E-EA92853DB6A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9351245-569A-64E3-9F2A-D7112DE9FF46}"/>
              </a:ext>
            </a:extLst>
          </p:cNvPr>
          <p:cNvGrpSpPr/>
          <p:nvPr/>
        </p:nvGrpSpPr>
        <p:grpSpPr>
          <a:xfrm>
            <a:off x="1285941" y="2022746"/>
            <a:ext cx="2271184" cy="1047355"/>
            <a:chOff x="996953" y="1906534"/>
            <a:chExt cx="2271184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B847634-D35A-1F8A-5416-34784DC08617}"/>
                </a:ext>
              </a:extLst>
            </p:cNvPr>
            <p:cNvSpPr txBox="1"/>
            <p:nvPr/>
          </p:nvSpPr>
          <p:spPr>
            <a:xfrm>
              <a:off x="996953" y="2190603"/>
              <a:ext cx="22530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BBDFABB-F667-201F-30CD-0A8CAFD77D0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422111D-DAC5-984B-AA40-D3C7B271AE83}"/>
              </a:ext>
            </a:extLst>
          </p:cNvPr>
          <p:cNvGrpSpPr/>
          <p:nvPr/>
        </p:nvGrpSpPr>
        <p:grpSpPr>
          <a:xfrm>
            <a:off x="5372411" y="1069448"/>
            <a:ext cx="2235567" cy="1047355"/>
            <a:chOff x="283599" y="1906534"/>
            <a:chExt cx="2235567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C243CB3-E22F-121D-2B4A-E050FF6AAA48}"/>
                </a:ext>
              </a:extLst>
            </p:cNvPr>
            <p:cNvSpPr txBox="1"/>
            <p:nvPr/>
          </p:nvSpPr>
          <p:spPr>
            <a:xfrm>
              <a:off x="283599" y="2190603"/>
              <a:ext cx="19533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E2E19D5-A147-622B-DB1B-BCE91860B7A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16AA73E-1EBA-D1EA-C1C5-2D7CF796A5A6}"/>
              </a:ext>
            </a:extLst>
          </p:cNvPr>
          <p:cNvGrpSpPr/>
          <p:nvPr/>
        </p:nvGrpSpPr>
        <p:grpSpPr>
          <a:xfrm>
            <a:off x="4306097" y="4993709"/>
            <a:ext cx="2235567" cy="1047355"/>
            <a:chOff x="1032570" y="1906534"/>
            <a:chExt cx="2235567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D48B1E5-30F4-5081-776A-9D449858D642}"/>
                </a:ext>
              </a:extLst>
            </p:cNvPr>
            <p:cNvSpPr txBox="1"/>
            <p:nvPr/>
          </p:nvSpPr>
          <p:spPr>
            <a:xfrm>
              <a:off x="1167844" y="2190603"/>
              <a:ext cx="208217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D6AF463-308B-3F7C-147F-6C6A75A1F3D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3F38BC6-B7E0-012B-D4AB-EA1B21893BE8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5232555F-17AE-ABA9-D69B-ED8F18D3B18F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CA55DC3-CAFD-DC18-5279-4F8A5AE872D2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788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25C317F3-3B3A-93AD-7E8C-29FEE59F6EAC}"/>
              </a:ext>
            </a:extLst>
          </p:cNvPr>
          <p:cNvSpPr/>
          <p:nvPr/>
        </p:nvSpPr>
        <p:spPr>
          <a:xfrm rot="10800000">
            <a:off x="5090702" y="3513311"/>
            <a:ext cx="2023744" cy="1744608"/>
          </a:xfrm>
          <a:prstGeom prst="triangle">
            <a:avLst/>
          </a:pr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2" name="等腰三角形 6">
            <a:extLst>
              <a:ext uri="{FF2B5EF4-FFF2-40B4-BE49-F238E27FC236}">
                <a16:creationId xmlns:a16="http://schemas.microsoft.com/office/drawing/2014/main" id="{C6B529C1-3D78-7601-A8BD-3D9B0A991710}"/>
              </a:ext>
            </a:extLst>
          </p:cNvPr>
          <p:cNvSpPr/>
          <p:nvPr/>
        </p:nvSpPr>
        <p:spPr>
          <a:xfrm>
            <a:off x="4924368" y="1379453"/>
            <a:ext cx="2343263" cy="1920759"/>
          </a:xfrm>
          <a:custGeom>
            <a:avLst/>
            <a:gdLst/>
            <a:ahLst/>
            <a:cxnLst/>
            <a:rect l="l" t="t" r="r" b="b"/>
            <a:pathLst>
              <a:path w="1796802" h="1469072">
                <a:moveTo>
                  <a:pt x="898401" y="0"/>
                </a:moveTo>
                <a:lnTo>
                  <a:pt x="1796802" y="1469072"/>
                </a:lnTo>
                <a:lnTo>
                  <a:pt x="1015417" y="1469072"/>
                </a:lnTo>
                <a:lnTo>
                  <a:pt x="1015417" y="1372637"/>
                </a:lnTo>
                <a:lnTo>
                  <a:pt x="1154781" y="1372637"/>
                </a:lnTo>
                <a:lnTo>
                  <a:pt x="876052" y="1125318"/>
                </a:lnTo>
                <a:lnTo>
                  <a:pt x="597323" y="1372637"/>
                </a:lnTo>
                <a:lnTo>
                  <a:pt x="736688" y="1372637"/>
                </a:lnTo>
                <a:lnTo>
                  <a:pt x="736688" y="1469072"/>
                </a:lnTo>
                <a:lnTo>
                  <a:pt x="0" y="1469072"/>
                </a:ln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3" name="等腰三角形 7">
            <a:extLst>
              <a:ext uri="{FF2B5EF4-FFF2-40B4-BE49-F238E27FC236}">
                <a16:creationId xmlns:a16="http://schemas.microsoft.com/office/drawing/2014/main" id="{ECF0631A-1C0B-F92F-89A0-5799C9981189}"/>
              </a:ext>
            </a:extLst>
          </p:cNvPr>
          <p:cNvSpPr/>
          <p:nvPr/>
        </p:nvSpPr>
        <p:spPr>
          <a:xfrm>
            <a:off x="6220200" y="3551467"/>
            <a:ext cx="2301861" cy="1962288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765052" y="1500603"/>
                </a:lnTo>
                <a:lnTo>
                  <a:pt x="0" y="1500603"/>
                </a:lnTo>
                <a:lnTo>
                  <a:pt x="375894" y="861452"/>
                </a:lnTo>
                <a:lnTo>
                  <a:pt x="464514" y="915388"/>
                </a:lnTo>
                <a:lnTo>
                  <a:pt x="392059" y="1034436"/>
                </a:lnTo>
                <a:lnTo>
                  <a:pt x="748236" y="924919"/>
                </a:lnTo>
                <a:lnTo>
                  <a:pt x="681880" y="558240"/>
                </a:lnTo>
                <a:lnTo>
                  <a:pt x="609424" y="677289"/>
                </a:lnTo>
                <a:lnTo>
                  <a:pt x="517210" y="621166"/>
                </a:ln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4" name="等腰三角形 11">
            <a:extLst>
              <a:ext uri="{FF2B5EF4-FFF2-40B4-BE49-F238E27FC236}">
                <a16:creationId xmlns:a16="http://schemas.microsoft.com/office/drawing/2014/main" id="{02DEAE52-B58C-9AB6-D84A-299B59A1CFEF}"/>
              </a:ext>
            </a:extLst>
          </p:cNvPr>
          <p:cNvSpPr/>
          <p:nvPr/>
        </p:nvSpPr>
        <p:spPr>
          <a:xfrm>
            <a:off x="3661656" y="3551467"/>
            <a:ext cx="2301861" cy="1962288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236032" y="601083"/>
                </a:lnTo>
                <a:lnTo>
                  <a:pt x="1121186" y="667974"/>
                </a:lnTo>
                <a:lnTo>
                  <a:pt x="1051045" y="547547"/>
                </a:lnTo>
                <a:lnTo>
                  <a:pt x="977616" y="912876"/>
                </a:lnTo>
                <a:lnTo>
                  <a:pt x="1331611" y="1029255"/>
                </a:lnTo>
                <a:lnTo>
                  <a:pt x="1261469" y="908828"/>
                </a:lnTo>
                <a:lnTo>
                  <a:pt x="1377332" y="841344"/>
                </a:lnTo>
                <a:lnTo>
                  <a:pt x="1765052" y="1500603"/>
                </a:lnTo>
                <a:lnTo>
                  <a:pt x="0" y="1500603"/>
                </a:ln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F94746B1-EFF6-9DF5-6E16-9DE658684BE3}"/>
              </a:ext>
            </a:extLst>
          </p:cNvPr>
          <p:cNvSpPr/>
          <p:nvPr/>
        </p:nvSpPr>
        <p:spPr>
          <a:xfrm>
            <a:off x="4891248" y="3661675"/>
            <a:ext cx="2376383" cy="954107"/>
          </a:xfrm>
          <a:custGeom>
            <a:avLst/>
            <a:gdLst>
              <a:gd name="connsiteX0" fmla="*/ 0 w 1822450"/>
              <a:gd name="connsiteY0" fmla="*/ 0 h 1551623"/>
              <a:gd name="connsiteX1" fmla="*/ 1822450 w 1822450"/>
              <a:gd name="connsiteY1" fmla="*/ 0 h 1551623"/>
              <a:gd name="connsiteX2" fmla="*/ 911225 w 1822450"/>
              <a:gd name="connsiteY2" fmla="*/ 1551623 h 155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50" h="1551623">
                <a:moveTo>
                  <a:pt x="0" y="0"/>
                </a:moveTo>
                <a:lnTo>
                  <a:pt x="1822450" y="0"/>
                </a:lnTo>
                <a:lnTo>
                  <a:pt x="911225" y="1551623"/>
                </a:lnTo>
                <a:close/>
              </a:path>
            </a:pathLst>
          </a:cu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44450">
              <a:bevelT w="3810" h="1270"/>
              <a:extrusionClr>
                <a:srgbClr val="FFFF00"/>
              </a:extrusionClr>
            </a:sp3d>
          </a:bodyPr>
          <a:lstStyle/>
          <a:p>
            <a:pPr algn="ctr"/>
            <a:r>
              <a:rPr lang="zh-CN" altLang="en-US" sz="2800" b="1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rgbClr val="E60B12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  <a:endParaRPr lang="en-US" altLang="zh-CN" sz="2800" b="1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60B12"/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/>
            <a:r>
              <a:rPr lang="zh-CN" altLang="en-US" sz="2800" b="1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rgbClr val="E60B12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7D9374-9EF9-E166-8ED6-1AAFB35B47BF}"/>
              </a:ext>
            </a:extLst>
          </p:cNvPr>
          <p:cNvSpPr txBox="1"/>
          <p:nvPr/>
        </p:nvSpPr>
        <p:spPr>
          <a:xfrm>
            <a:off x="231567" y="204258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799610-6BB5-82A6-0641-575CC35A32B6}"/>
              </a:ext>
            </a:extLst>
          </p:cNvPr>
          <p:cNvSpPr txBox="1"/>
          <p:nvPr/>
        </p:nvSpPr>
        <p:spPr>
          <a:xfrm>
            <a:off x="5737037" y="1948799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2704A26-0409-09A9-B5A4-9E320440469A}"/>
              </a:ext>
            </a:extLst>
          </p:cNvPr>
          <p:cNvSpPr txBox="1"/>
          <p:nvPr/>
        </p:nvSpPr>
        <p:spPr>
          <a:xfrm>
            <a:off x="4127783" y="4775436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F666FC-07B6-A9D7-CEEE-AA955076A719}"/>
              </a:ext>
            </a:extLst>
          </p:cNvPr>
          <p:cNvSpPr txBox="1"/>
          <p:nvPr/>
        </p:nvSpPr>
        <p:spPr>
          <a:xfrm>
            <a:off x="7371130" y="4775436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5A217A9-3D9B-0400-C036-19165A514465}"/>
              </a:ext>
            </a:extLst>
          </p:cNvPr>
          <p:cNvGrpSpPr/>
          <p:nvPr/>
        </p:nvGrpSpPr>
        <p:grpSpPr>
          <a:xfrm>
            <a:off x="6718465" y="1344245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EEC608A-5D09-08E7-06E1-C7B98CA4E0E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01BA5AA-F2C5-AA53-6172-392831E4E32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A01521-D33A-E431-FB0F-D144688644E1}"/>
              </a:ext>
            </a:extLst>
          </p:cNvPr>
          <p:cNvGrpSpPr/>
          <p:nvPr/>
        </p:nvGrpSpPr>
        <p:grpSpPr>
          <a:xfrm>
            <a:off x="974379" y="3775376"/>
            <a:ext cx="2935679" cy="816522"/>
            <a:chOff x="332458" y="1906534"/>
            <a:chExt cx="2935679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BC9C938-34FE-2E81-4727-76ACE20E87ED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9C95F6D-CE47-2A67-03D1-C6C63C7B43E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BB0D0B8-63FF-ACD5-1D9C-CD1EEC7961F0}"/>
              </a:ext>
            </a:extLst>
          </p:cNvPr>
          <p:cNvGrpSpPr/>
          <p:nvPr/>
        </p:nvGrpSpPr>
        <p:grpSpPr>
          <a:xfrm>
            <a:off x="8242913" y="3748759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C6D92F-CC9D-D79D-AA0A-9341D99856D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BD0E31B-94AE-BB4F-1A49-2119A71E30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FF95619-FC86-5C42-F410-CA083507A696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E2CCA1E-5C58-2717-FC04-2FC1DC3E4CFF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FDEEFB8-B825-39A2-39DE-0D4ADE639227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664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FA49CC4A-F555-4C0B-9880-7F2FEB498C29}"/>
              </a:ext>
            </a:extLst>
          </p:cNvPr>
          <p:cNvSpPr txBox="1"/>
          <p:nvPr/>
        </p:nvSpPr>
        <p:spPr>
          <a:xfrm>
            <a:off x="1610119" y="972334"/>
            <a:ext cx="386836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199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D2618B8-5E04-5467-CC06-5B95ECC626A6}"/>
              </a:ext>
            </a:extLst>
          </p:cNvPr>
          <p:cNvGrpSpPr/>
          <p:nvPr/>
        </p:nvGrpSpPr>
        <p:grpSpPr>
          <a:xfrm>
            <a:off x="5720442" y="1727200"/>
            <a:ext cx="3683000" cy="622300"/>
            <a:chOff x="2069075" y="1727200"/>
            <a:chExt cx="3683000" cy="62230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2BAE9B7E-0687-A26B-04AD-2E7BCCB69FAB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A0764FE-0C60-4A42-111B-C9CFFEFCC91B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CB373B4-5E5B-2A6A-42DA-9F07BA5D0E1B}"/>
              </a:ext>
            </a:extLst>
          </p:cNvPr>
          <p:cNvSpPr txBox="1"/>
          <p:nvPr/>
        </p:nvSpPr>
        <p:spPr>
          <a:xfrm>
            <a:off x="5626418" y="2475984"/>
            <a:ext cx="43049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E538AE-BCFE-A9C8-C083-0CCD7D4A3683}"/>
              </a:ext>
            </a:extLst>
          </p:cNvPr>
          <p:cNvGrpSpPr/>
          <p:nvPr/>
        </p:nvGrpSpPr>
        <p:grpSpPr>
          <a:xfrm>
            <a:off x="3033915" y="498022"/>
            <a:ext cx="1617974" cy="905474"/>
            <a:chOff x="3477539" y="873623"/>
            <a:chExt cx="1316560" cy="736792"/>
          </a:xfrm>
        </p:grpSpPr>
        <p:sp>
          <p:nvSpPr>
            <p:cNvPr id="5" name="梯形 4">
              <a:extLst>
                <a:ext uri="{FF2B5EF4-FFF2-40B4-BE49-F238E27FC236}">
                  <a16:creationId xmlns:a16="http://schemas.microsoft.com/office/drawing/2014/main" id="{D76F1F6F-B170-5C3E-8230-E3DE11E7430E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iconfont-1096-617929">
              <a:extLst>
                <a:ext uri="{FF2B5EF4-FFF2-40B4-BE49-F238E27FC236}">
                  <a16:creationId xmlns:a16="http://schemas.microsoft.com/office/drawing/2014/main" id="{2AADB369-CF5F-0680-847E-F3F7BA024EFA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35E7AD5-7494-5EAB-CCDE-63CA985BB5E9}"/>
              </a:ext>
            </a:extLst>
          </p:cNvPr>
          <p:cNvGrpSpPr/>
          <p:nvPr/>
        </p:nvGrpSpPr>
        <p:grpSpPr>
          <a:xfrm>
            <a:off x="1077204" y="968099"/>
            <a:ext cx="1336215" cy="747792"/>
            <a:chOff x="3477539" y="873623"/>
            <a:chExt cx="1316560" cy="736792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0FB83FDA-6B3F-0CD8-5E45-0433C8E8B31D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iconfont-1096-617929">
              <a:extLst>
                <a:ext uri="{FF2B5EF4-FFF2-40B4-BE49-F238E27FC236}">
                  <a16:creationId xmlns:a16="http://schemas.microsoft.com/office/drawing/2014/main" id="{5B8FCBD2-02C2-E5A6-078E-31106DDD2D71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939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20AC2ADA-6862-28D8-3EB0-B222B7178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1599" y="2351845"/>
            <a:ext cx="1622909" cy="1507812"/>
          </a:xfrm>
          <a:custGeom>
            <a:avLst/>
            <a:gdLst>
              <a:gd name="T0" fmla="*/ 2687 w 3532"/>
              <a:gd name="T1" fmla="*/ 719 h 3282"/>
              <a:gd name="T2" fmla="*/ 2687 w 3532"/>
              <a:gd name="T3" fmla="*/ 719 h 3282"/>
              <a:gd name="T4" fmla="*/ 2687 w 3532"/>
              <a:gd name="T5" fmla="*/ 594 h 3282"/>
              <a:gd name="T6" fmla="*/ 2218 w 3532"/>
              <a:gd name="T7" fmla="*/ 94 h 3282"/>
              <a:gd name="T8" fmla="*/ 1750 w 3532"/>
              <a:gd name="T9" fmla="*/ 375 h 3282"/>
              <a:gd name="T10" fmla="*/ 781 w 3532"/>
              <a:gd name="T11" fmla="*/ 0 h 3282"/>
              <a:gd name="T12" fmla="*/ 750 w 3532"/>
              <a:gd name="T13" fmla="*/ 0 h 3282"/>
              <a:gd name="T14" fmla="*/ 0 w 3532"/>
              <a:gd name="T15" fmla="*/ 3281 h 3282"/>
              <a:gd name="T16" fmla="*/ 593 w 3532"/>
              <a:gd name="T17" fmla="*/ 2906 h 3282"/>
              <a:gd name="T18" fmla="*/ 750 w 3532"/>
              <a:gd name="T19" fmla="*/ 2343 h 3282"/>
              <a:gd name="T20" fmla="*/ 1750 w 3532"/>
              <a:gd name="T21" fmla="*/ 2219 h 3282"/>
              <a:gd name="T22" fmla="*/ 2031 w 3532"/>
              <a:gd name="T23" fmla="*/ 2062 h 3282"/>
              <a:gd name="T24" fmla="*/ 2718 w 3532"/>
              <a:gd name="T25" fmla="*/ 1625 h 3282"/>
              <a:gd name="T26" fmla="*/ 3531 w 3532"/>
              <a:gd name="T27" fmla="*/ 1000 h 3282"/>
              <a:gd name="T28" fmla="*/ 2687 w 3532"/>
              <a:gd name="T29" fmla="*/ 719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32" h="3282">
                <a:moveTo>
                  <a:pt x="2687" y="719"/>
                </a:moveTo>
                <a:lnTo>
                  <a:pt x="2687" y="719"/>
                </a:lnTo>
                <a:cubicBezTo>
                  <a:pt x="2687" y="656"/>
                  <a:pt x="2687" y="625"/>
                  <a:pt x="2687" y="594"/>
                </a:cubicBezTo>
                <a:cubicBezTo>
                  <a:pt x="2687" y="312"/>
                  <a:pt x="2468" y="94"/>
                  <a:pt x="2218" y="94"/>
                </a:cubicBezTo>
                <a:cubicBezTo>
                  <a:pt x="2000" y="94"/>
                  <a:pt x="1843" y="187"/>
                  <a:pt x="1750" y="375"/>
                </a:cubicBezTo>
                <a:cubicBezTo>
                  <a:pt x="781" y="0"/>
                  <a:pt x="781" y="0"/>
                  <a:pt x="781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0" y="3281"/>
                  <a:pt x="0" y="3281"/>
                  <a:pt x="0" y="3281"/>
                </a:cubicBezTo>
                <a:cubicBezTo>
                  <a:pt x="593" y="2906"/>
                  <a:pt x="593" y="2906"/>
                  <a:pt x="593" y="2906"/>
                </a:cubicBezTo>
                <a:cubicBezTo>
                  <a:pt x="562" y="2719"/>
                  <a:pt x="625" y="2531"/>
                  <a:pt x="750" y="2343"/>
                </a:cubicBezTo>
                <a:cubicBezTo>
                  <a:pt x="1000" y="2031"/>
                  <a:pt x="1437" y="2000"/>
                  <a:pt x="1750" y="2219"/>
                </a:cubicBezTo>
                <a:cubicBezTo>
                  <a:pt x="2031" y="2062"/>
                  <a:pt x="2031" y="2062"/>
                  <a:pt x="2031" y="2062"/>
                </a:cubicBezTo>
                <a:cubicBezTo>
                  <a:pt x="2718" y="1625"/>
                  <a:pt x="2718" y="1625"/>
                  <a:pt x="2718" y="1625"/>
                </a:cubicBezTo>
                <a:cubicBezTo>
                  <a:pt x="2937" y="1343"/>
                  <a:pt x="3218" y="1125"/>
                  <a:pt x="3531" y="1000"/>
                </a:cubicBezTo>
                <a:lnTo>
                  <a:pt x="2687" y="719"/>
                </a:lnTo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395919C-496D-EA16-4F28-07F7384C0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1593" y="3298284"/>
            <a:ext cx="1148800" cy="1882738"/>
          </a:xfrm>
          <a:custGeom>
            <a:avLst/>
            <a:gdLst>
              <a:gd name="T0" fmla="*/ 2500 w 2501"/>
              <a:gd name="T1" fmla="*/ 0 h 4095"/>
              <a:gd name="T2" fmla="*/ 2500 w 2501"/>
              <a:gd name="T3" fmla="*/ 0 h 4095"/>
              <a:gd name="T4" fmla="*/ 1718 w 2501"/>
              <a:gd name="T5" fmla="*/ 469 h 4095"/>
              <a:gd name="T6" fmla="*/ 1656 w 2501"/>
              <a:gd name="T7" fmla="*/ 375 h 4095"/>
              <a:gd name="T8" fmla="*/ 937 w 2501"/>
              <a:gd name="T9" fmla="*/ 438 h 4095"/>
              <a:gd name="T10" fmla="*/ 875 w 2501"/>
              <a:gd name="T11" fmla="*/ 969 h 4095"/>
              <a:gd name="T12" fmla="*/ 0 w 2501"/>
              <a:gd name="T13" fmla="*/ 1500 h 4095"/>
              <a:gd name="T14" fmla="*/ 2093 w 2501"/>
              <a:gd name="T15" fmla="*/ 4094 h 4095"/>
              <a:gd name="T16" fmla="*/ 2156 w 2501"/>
              <a:gd name="T17" fmla="*/ 3469 h 4095"/>
              <a:gd name="T18" fmla="*/ 1812 w 2501"/>
              <a:gd name="T19" fmla="*/ 3000 h 4095"/>
              <a:gd name="T20" fmla="*/ 2343 w 2501"/>
              <a:gd name="T21" fmla="*/ 2125 h 4095"/>
              <a:gd name="T22" fmla="*/ 2406 w 2501"/>
              <a:gd name="T23" fmla="*/ 1625 h 4095"/>
              <a:gd name="T24" fmla="*/ 2468 w 2501"/>
              <a:gd name="T25" fmla="*/ 1000 h 4095"/>
              <a:gd name="T26" fmla="*/ 2406 w 2501"/>
              <a:gd name="T27" fmla="*/ 532 h 4095"/>
              <a:gd name="T28" fmla="*/ 2500 w 2501"/>
              <a:gd name="T29" fmla="*/ 0 h 4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01" h="4095">
                <a:moveTo>
                  <a:pt x="2500" y="0"/>
                </a:moveTo>
                <a:lnTo>
                  <a:pt x="2500" y="0"/>
                </a:lnTo>
                <a:cubicBezTo>
                  <a:pt x="1718" y="469"/>
                  <a:pt x="1718" y="469"/>
                  <a:pt x="1718" y="469"/>
                </a:cubicBezTo>
                <a:cubicBezTo>
                  <a:pt x="1718" y="438"/>
                  <a:pt x="1687" y="407"/>
                  <a:pt x="1656" y="375"/>
                </a:cubicBezTo>
                <a:cubicBezTo>
                  <a:pt x="1437" y="219"/>
                  <a:pt x="1125" y="250"/>
                  <a:pt x="937" y="438"/>
                </a:cubicBezTo>
                <a:cubicBezTo>
                  <a:pt x="812" y="594"/>
                  <a:pt x="812" y="813"/>
                  <a:pt x="875" y="969"/>
                </a:cubicBezTo>
                <a:cubicBezTo>
                  <a:pt x="0" y="1500"/>
                  <a:pt x="0" y="1500"/>
                  <a:pt x="0" y="1500"/>
                </a:cubicBezTo>
                <a:cubicBezTo>
                  <a:pt x="2093" y="4094"/>
                  <a:pt x="2093" y="4094"/>
                  <a:pt x="2093" y="4094"/>
                </a:cubicBezTo>
                <a:cubicBezTo>
                  <a:pt x="2156" y="3469"/>
                  <a:pt x="2156" y="3469"/>
                  <a:pt x="2156" y="3469"/>
                </a:cubicBezTo>
                <a:cubicBezTo>
                  <a:pt x="2000" y="3375"/>
                  <a:pt x="1875" y="3219"/>
                  <a:pt x="1812" y="3000"/>
                </a:cubicBezTo>
                <a:cubicBezTo>
                  <a:pt x="1718" y="2625"/>
                  <a:pt x="1968" y="2250"/>
                  <a:pt x="2343" y="2125"/>
                </a:cubicBezTo>
                <a:cubicBezTo>
                  <a:pt x="2406" y="1625"/>
                  <a:pt x="2406" y="1625"/>
                  <a:pt x="2406" y="1625"/>
                </a:cubicBezTo>
                <a:cubicBezTo>
                  <a:pt x="2468" y="1000"/>
                  <a:pt x="2468" y="1000"/>
                  <a:pt x="2468" y="1000"/>
                </a:cubicBezTo>
                <a:cubicBezTo>
                  <a:pt x="2437" y="844"/>
                  <a:pt x="2406" y="688"/>
                  <a:pt x="2406" y="532"/>
                </a:cubicBezTo>
                <a:cubicBezTo>
                  <a:pt x="2406" y="344"/>
                  <a:pt x="2437" y="157"/>
                  <a:pt x="2500" y="0"/>
                </a:cubicBezTo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EEDDB"/>
            </a:solidFill>
          </a:ln>
          <a:effectLst>
            <a:outerShdw dist="63500" dir="2700000" algn="tl" rotWithShape="0">
              <a:srgbClr val="E94227">
                <a:alpha val="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D751FC4D-B9FE-074A-3E4E-0962D8D7B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1445" y="3960990"/>
            <a:ext cx="1651274" cy="1321362"/>
          </a:xfrm>
          <a:custGeom>
            <a:avLst/>
            <a:gdLst>
              <a:gd name="T0" fmla="*/ 3592 w 3593"/>
              <a:gd name="T1" fmla="*/ 2875 h 2876"/>
              <a:gd name="T2" fmla="*/ 3592 w 3593"/>
              <a:gd name="T3" fmla="*/ 2875 h 2876"/>
              <a:gd name="T4" fmla="*/ 3186 w 3593"/>
              <a:gd name="T5" fmla="*/ 2469 h 2876"/>
              <a:gd name="T6" fmla="*/ 2592 w 3593"/>
              <a:gd name="T7" fmla="*/ 2437 h 2876"/>
              <a:gd name="T8" fmla="*/ 2217 w 3593"/>
              <a:gd name="T9" fmla="*/ 1469 h 2876"/>
              <a:gd name="T10" fmla="*/ 1437 w 3593"/>
              <a:gd name="T11" fmla="*/ 656 h 2876"/>
              <a:gd name="T12" fmla="*/ 687 w 3593"/>
              <a:gd name="T13" fmla="*/ 0 h 2876"/>
              <a:gd name="T14" fmla="*/ 562 w 3593"/>
              <a:gd name="T15" fmla="*/ 906 h 2876"/>
              <a:gd name="T16" fmla="*/ 437 w 3593"/>
              <a:gd name="T17" fmla="*/ 937 h 2876"/>
              <a:gd name="T18" fmla="*/ 62 w 3593"/>
              <a:gd name="T19" fmla="*/ 1500 h 2876"/>
              <a:gd name="T20" fmla="*/ 437 w 3593"/>
              <a:gd name="T21" fmla="*/ 1875 h 2876"/>
              <a:gd name="T22" fmla="*/ 312 w 3593"/>
              <a:gd name="T23" fmla="*/ 2875 h 2876"/>
              <a:gd name="T24" fmla="*/ 3592 w 3593"/>
              <a:gd name="T25" fmla="*/ 2875 h 2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93" h="2876">
                <a:moveTo>
                  <a:pt x="3592" y="2875"/>
                </a:moveTo>
                <a:lnTo>
                  <a:pt x="3592" y="2875"/>
                </a:lnTo>
                <a:cubicBezTo>
                  <a:pt x="3186" y="2469"/>
                  <a:pt x="3186" y="2469"/>
                  <a:pt x="3186" y="2469"/>
                </a:cubicBezTo>
                <a:cubicBezTo>
                  <a:pt x="2999" y="2531"/>
                  <a:pt x="2780" y="2531"/>
                  <a:pt x="2592" y="2437"/>
                </a:cubicBezTo>
                <a:cubicBezTo>
                  <a:pt x="2249" y="2250"/>
                  <a:pt x="2093" y="1844"/>
                  <a:pt x="2217" y="1469"/>
                </a:cubicBezTo>
                <a:cubicBezTo>
                  <a:pt x="1437" y="656"/>
                  <a:pt x="1437" y="656"/>
                  <a:pt x="1437" y="656"/>
                </a:cubicBezTo>
                <a:cubicBezTo>
                  <a:pt x="1125" y="531"/>
                  <a:pt x="843" y="312"/>
                  <a:pt x="687" y="0"/>
                </a:cubicBezTo>
                <a:cubicBezTo>
                  <a:pt x="562" y="906"/>
                  <a:pt x="562" y="906"/>
                  <a:pt x="562" y="906"/>
                </a:cubicBezTo>
                <a:cubicBezTo>
                  <a:pt x="531" y="906"/>
                  <a:pt x="468" y="906"/>
                  <a:pt x="437" y="937"/>
                </a:cubicBezTo>
                <a:cubicBezTo>
                  <a:pt x="156" y="969"/>
                  <a:pt x="0" y="1250"/>
                  <a:pt x="62" y="1500"/>
                </a:cubicBezTo>
                <a:cubicBezTo>
                  <a:pt x="93" y="1719"/>
                  <a:pt x="250" y="1844"/>
                  <a:pt x="437" y="1875"/>
                </a:cubicBezTo>
                <a:cubicBezTo>
                  <a:pt x="312" y="2875"/>
                  <a:pt x="312" y="2875"/>
                  <a:pt x="312" y="2875"/>
                </a:cubicBezTo>
                <a:lnTo>
                  <a:pt x="3592" y="2875"/>
                </a:lnTo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 dirty="0">
              <a:solidFill>
                <a:schemeClr val="bg1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17AB8445-6ED8-F91F-0C34-A7CB583EE1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6725" y="4088670"/>
            <a:ext cx="1894406" cy="1191658"/>
          </a:xfrm>
          <a:custGeom>
            <a:avLst/>
            <a:gdLst>
              <a:gd name="T0" fmla="*/ 4124 w 4125"/>
              <a:gd name="T1" fmla="*/ 0 h 2595"/>
              <a:gd name="T2" fmla="*/ 4124 w 4125"/>
              <a:gd name="T3" fmla="*/ 0 h 2595"/>
              <a:gd name="T4" fmla="*/ 3499 w 4125"/>
              <a:gd name="T5" fmla="*/ 63 h 2595"/>
              <a:gd name="T6" fmla="*/ 3093 w 4125"/>
              <a:gd name="T7" fmla="*/ 500 h 2595"/>
              <a:gd name="T8" fmla="*/ 2124 w 4125"/>
              <a:gd name="T9" fmla="*/ 188 h 2595"/>
              <a:gd name="T10" fmla="*/ 999 w 4125"/>
              <a:gd name="T11" fmla="*/ 313 h 2595"/>
              <a:gd name="T12" fmla="*/ 187 w 4125"/>
              <a:gd name="T13" fmla="*/ 531 h 2595"/>
              <a:gd name="T14" fmla="*/ 0 w 4125"/>
              <a:gd name="T15" fmla="*/ 500 h 2595"/>
              <a:gd name="T16" fmla="*/ 655 w 4125"/>
              <a:gd name="T17" fmla="*/ 1156 h 2595"/>
              <a:gd name="T18" fmla="*/ 561 w 4125"/>
              <a:gd name="T19" fmla="*/ 1250 h 2595"/>
              <a:gd name="T20" fmla="*/ 811 w 4125"/>
              <a:gd name="T21" fmla="*/ 1938 h 2595"/>
              <a:gd name="T22" fmla="*/ 1311 w 4125"/>
              <a:gd name="T23" fmla="*/ 1875 h 2595"/>
              <a:gd name="T24" fmla="*/ 2030 w 4125"/>
              <a:gd name="T25" fmla="*/ 2594 h 2595"/>
              <a:gd name="T26" fmla="*/ 4124 w 4125"/>
              <a:gd name="T27" fmla="*/ 0 h 2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25" h="2595">
                <a:moveTo>
                  <a:pt x="4124" y="0"/>
                </a:moveTo>
                <a:lnTo>
                  <a:pt x="4124" y="0"/>
                </a:lnTo>
                <a:cubicBezTo>
                  <a:pt x="3499" y="63"/>
                  <a:pt x="3499" y="63"/>
                  <a:pt x="3499" y="63"/>
                </a:cubicBezTo>
                <a:cubicBezTo>
                  <a:pt x="3436" y="250"/>
                  <a:pt x="3280" y="406"/>
                  <a:pt x="3093" y="500"/>
                </a:cubicBezTo>
                <a:cubicBezTo>
                  <a:pt x="2749" y="688"/>
                  <a:pt x="2311" y="531"/>
                  <a:pt x="2124" y="188"/>
                </a:cubicBezTo>
                <a:cubicBezTo>
                  <a:pt x="999" y="313"/>
                  <a:pt x="999" y="313"/>
                  <a:pt x="999" y="313"/>
                </a:cubicBezTo>
                <a:cubicBezTo>
                  <a:pt x="749" y="438"/>
                  <a:pt x="468" y="531"/>
                  <a:pt x="187" y="531"/>
                </a:cubicBezTo>
                <a:cubicBezTo>
                  <a:pt x="125" y="531"/>
                  <a:pt x="62" y="500"/>
                  <a:pt x="0" y="500"/>
                </a:cubicBezTo>
                <a:cubicBezTo>
                  <a:pt x="655" y="1156"/>
                  <a:pt x="655" y="1156"/>
                  <a:pt x="655" y="1156"/>
                </a:cubicBezTo>
                <a:cubicBezTo>
                  <a:pt x="624" y="1188"/>
                  <a:pt x="593" y="1219"/>
                  <a:pt x="561" y="1250"/>
                </a:cubicBezTo>
                <a:cubicBezTo>
                  <a:pt x="468" y="1500"/>
                  <a:pt x="561" y="1813"/>
                  <a:pt x="811" y="1938"/>
                </a:cubicBezTo>
                <a:cubicBezTo>
                  <a:pt x="968" y="2000"/>
                  <a:pt x="1186" y="1969"/>
                  <a:pt x="1311" y="1875"/>
                </a:cubicBezTo>
                <a:cubicBezTo>
                  <a:pt x="2030" y="2594"/>
                  <a:pt x="2030" y="2594"/>
                  <a:pt x="2030" y="2594"/>
                </a:cubicBezTo>
                <a:lnTo>
                  <a:pt x="4124" y="0"/>
                </a:lnTo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C9F4E37B-928B-4C36-CD0F-E3E632FDF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0548" y="2453179"/>
            <a:ext cx="1349384" cy="1823965"/>
          </a:xfrm>
          <a:custGeom>
            <a:avLst/>
            <a:gdLst>
              <a:gd name="T0" fmla="*/ 2938 w 2939"/>
              <a:gd name="T1" fmla="*/ 3281 h 3969"/>
              <a:gd name="T2" fmla="*/ 2938 w 2939"/>
              <a:gd name="T3" fmla="*/ 3281 h 3969"/>
              <a:gd name="T4" fmla="*/ 2188 w 2939"/>
              <a:gd name="T5" fmla="*/ 0 h 3969"/>
              <a:gd name="T6" fmla="*/ 1813 w 2939"/>
              <a:gd name="T7" fmla="*/ 593 h 3969"/>
              <a:gd name="T8" fmla="*/ 1906 w 2939"/>
              <a:gd name="T9" fmla="*/ 1156 h 3969"/>
              <a:gd name="T10" fmla="*/ 1063 w 2939"/>
              <a:gd name="T11" fmla="*/ 1750 h 3969"/>
              <a:gd name="T12" fmla="*/ 469 w 2939"/>
              <a:gd name="T13" fmla="*/ 2687 h 3969"/>
              <a:gd name="T14" fmla="*/ 0 w 2939"/>
              <a:gd name="T15" fmla="*/ 3593 h 3969"/>
              <a:gd name="T16" fmla="*/ 875 w 2939"/>
              <a:gd name="T17" fmla="*/ 3499 h 3969"/>
              <a:gd name="T18" fmla="*/ 938 w 2939"/>
              <a:gd name="T19" fmla="*/ 3625 h 3969"/>
              <a:gd name="T20" fmla="*/ 1594 w 2939"/>
              <a:gd name="T21" fmla="*/ 3843 h 3969"/>
              <a:gd name="T22" fmla="*/ 1875 w 2939"/>
              <a:gd name="T23" fmla="*/ 3406 h 3969"/>
              <a:gd name="T24" fmla="*/ 2938 w 2939"/>
              <a:gd name="T25" fmla="*/ 3312 h 3969"/>
              <a:gd name="T26" fmla="*/ 2938 w 2939"/>
              <a:gd name="T27" fmla="*/ 3281 h 3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39" h="3969">
                <a:moveTo>
                  <a:pt x="2938" y="3281"/>
                </a:moveTo>
                <a:lnTo>
                  <a:pt x="2938" y="3281"/>
                </a:lnTo>
                <a:cubicBezTo>
                  <a:pt x="2188" y="0"/>
                  <a:pt x="2188" y="0"/>
                  <a:pt x="2188" y="0"/>
                </a:cubicBezTo>
                <a:cubicBezTo>
                  <a:pt x="1813" y="593"/>
                  <a:pt x="1813" y="593"/>
                  <a:pt x="1813" y="593"/>
                </a:cubicBezTo>
                <a:cubicBezTo>
                  <a:pt x="1938" y="750"/>
                  <a:pt x="1969" y="968"/>
                  <a:pt x="1906" y="1156"/>
                </a:cubicBezTo>
                <a:cubicBezTo>
                  <a:pt x="1844" y="1562"/>
                  <a:pt x="1469" y="1812"/>
                  <a:pt x="1063" y="1750"/>
                </a:cubicBezTo>
                <a:cubicBezTo>
                  <a:pt x="469" y="2687"/>
                  <a:pt x="469" y="2687"/>
                  <a:pt x="469" y="2687"/>
                </a:cubicBezTo>
                <a:cubicBezTo>
                  <a:pt x="406" y="3031"/>
                  <a:pt x="219" y="3343"/>
                  <a:pt x="0" y="3593"/>
                </a:cubicBezTo>
                <a:cubicBezTo>
                  <a:pt x="875" y="3499"/>
                  <a:pt x="875" y="3499"/>
                  <a:pt x="875" y="3499"/>
                </a:cubicBezTo>
                <a:cubicBezTo>
                  <a:pt x="906" y="3531"/>
                  <a:pt x="906" y="3562"/>
                  <a:pt x="938" y="3625"/>
                </a:cubicBezTo>
                <a:cubicBezTo>
                  <a:pt x="1031" y="3843"/>
                  <a:pt x="1344" y="3968"/>
                  <a:pt x="1594" y="3843"/>
                </a:cubicBezTo>
                <a:cubicBezTo>
                  <a:pt x="1781" y="3750"/>
                  <a:pt x="1875" y="3593"/>
                  <a:pt x="1875" y="3406"/>
                </a:cubicBezTo>
                <a:cubicBezTo>
                  <a:pt x="2938" y="3312"/>
                  <a:pt x="2938" y="3312"/>
                  <a:pt x="2938" y="3312"/>
                </a:cubicBezTo>
                <a:lnTo>
                  <a:pt x="2938" y="3281"/>
                </a:lnTo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 dirty="0">
              <a:solidFill>
                <a:schemeClr val="bg1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39AB9299-CD20-BEC4-4692-748886F2F6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7309" y="1618212"/>
            <a:ext cx="1422324" cy="1838152"/>
          </a:xfrm>
          <a:custGeom>
            <a:avLst/>
            <a:gdLst>
              <a:gd name="T0" fmla="*/ 2469 w 3095"/>
              <a:gd name="T1" fmla="*/ 2438 h 4001"/>
              <a:gd name="T2" fmla="*/ 2469 w 3095"/>
              <a:gd name="T3" fmla="*/ 2438 h 4001"/>
              <a:gd name="T4" fmla="*/ 3094 w 3095"/>
              <a:gd name="T5" fmla="*/ 1469 h 4001"/>
              <a:gd name="T6" fmla="*/ 0 w 3095"/>
              <a:gd name="T7" fmla="*/ 0 h 4001"/>
              <a:gd name="T8" fmla="*/ 250 w 3095"/>
              <a:gd name="T9" fmla="*/ 719 h 4001"/>
              <a:gd name="T10" fmla="*/ 750 w 3095"/>
              <a:gd name="T11" fmla="*/ 1000 h 4001"/>
              <a:gd name="T12" fmla="*/ 657 w 3095"/>
              <a:gd name="T13" fmla="*/ 2000 h 4001"/>
              <a:gd name="T14" fmla="*/ 1032 w 3095"/>
              <a:gd name="T15" fmla="*/ 3094 h 4001"/>
              <a:gd name="T16" fmla="*/ 1438 w 3095"/>
              <a:gd name="T17" fmla="*/ 4000 h 4001"/>
              <a:gd name="T18" fmla="*/ 1938 w 3095"/>
              <a:gd name="T19" fmla="*/ 3250 h 4001"/>
              <a:gd name="T20" fmla="*/ 2063 w 3095"/>
              <a:gd name="T21" fmla="*/ 3281 h 4001"/>
              <a:gd name="T22" fmla="*/ 2657 w 3095"/>
              <a:gd name="T23" fmla="*/ 2906 h 4001"/>
              <a:gd name="T24" fmla="*/ 2469 w 3095"/>
              <a:gd name="T25" fmla="*/ 2438 h 4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95" h="4001">
                <a:moveTo>
                  <a:pt x="2469" y="2438"/>
                </a:moveTo>
                <a:lnTo>
                  <a:pt x="2469" y="2438"/>
                </a:lnTo>
                <a:cubicBezTo>
                  <a:pt x="3094" y="1469"/>
                  <a:pt x="3094" y="1469"/>
                  <a:pt x="3094" y="1469"/>
                </a:cubicBezTo>
                <a:cubicBezTo>
                  <a:pt x="0" y="0"/>
                  <a:pt x="0" y="0"/>
                  <a:pt x="0" y="0"/>
                </a:cubicBezTo>
                <a:cubicBezTo>
                  <a:pt x="250" y="719"/>
                  <a:pt x="250" y="719"/>
                  <a:pt x="250" y="719"/>
                </a:cubicBezTo>
                <a:cubicBezTo>
                  <a:pt x="438" y="719"/>
                  <a:pt x="625" y="813"/>
                  <a:pt x="750" y="1000"/>
                </a:cubicBezTo>
                <a:cubicBezTo>
                  <a:pt x="1000" y="1313"/>
                  <a:pt x="969" y="1750"/>
                  <a:pt x="657" y="2000"/>
                </a:cubicBezTo>
                <a:cubicBezTo>
                  <a:pt x="1032" y="3094"/>
                  <a:pt x="1032" y="3094"/>
                  <a:pt x="1032" y="3094"/>
                </a:cubicBezTo>
                <a:cubicBezTo>
                  <a:pt x="1250" y="3344"/>
                  <a:pt x="1407" y="3656"/>
                  <a:pt x="1438" y="4000"/>
                </a:cubicBezTo>
                <a:cubicBezTo>
                  <a:pt x="1938" y="3250"/>
                  <a:pt x="1938" y="3250"/>
                  <a:pt x="1938" y="3250"/>
                </a:cubicBezTo>
                <a:cubicBezTo>
                  <a:pt x="1969" y="3281"/>
                  <a:pt x="2000" y="3281"/>
                  <a:pt x="2063" y="3281"/>
                </a:cubicBezTo>
                <a:cubicBezTo>
                  <a:pt x="2313" y="3344"/>
                  <a:pt x="2594" y="3188"/>
                  <a:pt x="2657" y="2906"/>
                </a:cubicBezTo>
                <a:cubicBezTo>
                  <a:pt x="2688" y="2719"/>
                  <a:pt x="2625" y="2531"/>
                  <a:pt x="2469" y="2438"/>
                </a:cubicBezTo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D0448169-D0CD-B178-9C61-61552B36C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7336" y="1575648"/>
            <a:ext cx="1880223" cy="1321362"/>
          </a:xfrm>
          <a:custGeom>
            <a:avLst/>
            <a:gdLst>
              <a:gd name="T0" fmla="*/ 3843 w 4094"/>
              <a:gd name="T1" fmla="*/ 1938 h 2876"/>
              <a:gd name="T2" fmla="*/ 3843 w 4094"/>
              <a:gd name="T3" fmla="*/ 1938 h 2876"/>
              <a:gd name="T4" fmla="*/ 3937 w 4094"/>
              <a:gd name="T5" fmla="*/ 1250 h 2876"/>
              <a:gd name="T6" fmla="*/ 3437 w 4094"/>
              <a:gd name="T7" fmla="*/ 1063 h 2876"/>
              <a:gd name="T8" fmla="*/ 3094 w 4094"/>
              <a:gd name="T9" fmla="*/ 0 h 2876"/>
              <a:gd name="T10" fmla="*/ 0 w 4094"/>
              <a:gd name="T11" fmla="*/ 1500 h 2876"/>
              <a:gd name="T12" fmla="*/ 688 w 4094"/>
              <a:gd name="T13" fmla="*/ 1750 h 2876"/>
              <a:gd name="T14" fmla="*/ 1250 w 4094"/>
              <a:gd name="T15" fmla="*/ 1532 h 2876"/>
              <a:gd name="T16" fmla="*/ 1969 w 4094"/>
              <a:gd name="T17" fmla="*/ 2219 h 2876"/>
              <a:gd name="T18" fmla="*/ 3063 w 4094"/>
              <a:gd name="T19" fmla="*/ 2594 h 2876"/>
              <a:gd name="T20" fmla="*/ 3125 w 4094"/>
              <a:gd name="T21" fmla="*/ 2594 h 2876"/>
              <a:gd name="T22" fmla="*/ 4031 w 4094"/>
              <a:gd name="T23" fmla="*/ 2875 h 2876"/>
              <a:gd name="T24" fmla="*/ 3749 w 4094"/>
              <a:gd name="T25" fmla="*/ 2000 h 2876"/>
              <a:gd name="T26" fmla="*/ 3843 w 4094"/>
              <a:gd name="T27" fmla="*/ 1938 h 2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94" h="2876">
                <a:moveTo>
                  <a:pt x="3843" y="1938"/>
                </a:moveTo>
                <a:lnTo>
                  <a:pt x="3843" y="1938"/>
                </a:lnTo>
                <a:cubicBezTo>
                  <a:pt x="4062" y="1782"/>
                  <a:pt x="4093" y="1469"/>
                  <a:pt x="3937" y="1250"/>
                </a:cubicBezTo>
                <a:cubicBezTo>
                  <a:pt x="3812" y="1094"/>
                  <a:pt x="3624" y="1032"/>
                  <a:pt x="3437" y="1063"/>
                </a:cubicBezTo>
                <a:cubicBezTo>
                  <a:pt x="3094" y="0"/>
                  <a:pt x="3094" y="0"/>
                  <a:pt x="3094" y="0"/>
                </a:cubicBezTo>
                <a:cubicBezTo>
                  <a:pt x="0" y="1500"/>
                  <a:pt x="0" y="1500"/>
                  <a:pt x="0" y="1500"/>
                </a:cubicBezTo>
                <a:cubicBezTo>
                  <a:pt x="688" y="1750"/>
                  <a:pt x="688" y="1750"/>
                  <a:pt x="688" y="1750"/>
                </a:cubicBezTo>
                <a:cubicBezTo>
                  <a:pt x="844" y="1594"/>
                  <a:pt x="1032" y="1532"/>
                  <a:pt x="1250" y="1532"/>
                </a:cubicBezTo>
                <a:cubicBezTo>
                  <a:pt x="1625" y="1532"/>
                  <a:pt x="1969" y="1813"/>
                  <a:pt x="1969" y="2219"/>
                </a:cubicBezTo>
                <a:cubicBezTo>
                  <a:pt x="3063" y="2594"/>
                  <a:pt x="3063" y="2594"/>
                  <a:pt x="3063" y="2594"/>
                </a:cubicBezTo>
                <a:cubicBezTo>
                  <a:pt x="3094" y="2594"/>
                  <a:pt x="3094" y="2594"/>
                  <a:pt x="3125" y="2594"/>
                </a:cubicBezTo>
                <a:cubicBezTo>
                  <a:pt x="3437" y="2594"/>
                  <a:pt x="3749" y="2688"/>
                  <a:pt x="4031" y="2875"/>
                </a:cubicBezTo>
                <a:cubicBezTo>
                  <a:pt x="3749" y="2000"/>
                  <a:pt x="3749" y="2000"/>
                  <a:pt x="3749" y="2000"/>
                </a:cubicBezTo>
                <a:cubicBezTo>
                  <a:pt x="3781" y="2000"/>
                  <a:pt x="3812" y="1969"/>
                  <a:pt x="3843" y="1938"/>
                </a:cubicBezTo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 dirty="0">
              <a:solidFill>
                <a:schemeClr val="bg1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grpSp>
        <p:nvGrpSpPr>
          <p:cNvPr id="9" name="Group 30">
            <a:extLst>
              <a:ext uri="{FF2B5EF4-FFF2-40B4-BE49-F238E27FC236}">
                <a16:creationId xmlns:a16="http://schemas.microsoft.com/office/drawing/2014/main" id="{C0281BD0-1AEA-FBE9-0499-440C233DA0F9}"/>
              </a:ext>
            </a:extLst>
          </p:cNvPr>
          <p:cNvGrpSpPr/>
          <p:nvPr/>
        </p:nvGrpSpPr>
        <p:grpSpPr bwMode="auto">
          <a:xfrm>
            <a:off x="4621974" y="3454167"/>
            <a:ext cx="380967" cy="381066"/>
            <a:chOff x="1865313" y="2312988"/>
            <a:chExt cx="446087" cy="446087"/>
          </a:xfrm>
          <a:solidFill>
            <a:schemeClr val="bg1"/>
          </a:solidFill>
        </p:grpSpPr>
        <p:sp>
          <p:nvSpPr>
            <p:cNvPr id="10" name="Freeform 205">
              <a:extLst>
                <a:ext uri="{FF2B5EF4-FFF2-40B4-BE49-F238E27FC236}">
                  <a16:creationId xmlns:a16="http://schemas.microsoft.com/office/drawing/2014/main" id="{6DF0668B-56D1-E681-6172-08D72413F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638" y="2455863"/>
              <a:ext cx="112712" cy="157162"/>
            </a:xfrm>
            <a:custGeom>
              <a:avLst/>
              <a:gdLst>
                <a:gd name="T0" fmla="*/ 302 w 313"/>
                <a:gd name="T1" fmla="*/ 196 h 437"/>
                <a:gd name="T2" fmla="*/ 41 w 313"/>
                <a:gd name="T3" fmla="*/ 9 h 437"/>
                <a:gd name="T4" fmla="*/ 10 w 313"/>
                <a:gd name="T5" fmla="*/ 9 h 437"/>
                <a:gd name="T6" fmla="*/ 0 w 313"/>
                <a:gd name="T7" fmla="*/ 30 h 437"/>
                <a:gd name="T8" fmla="*/ 0 w 313"/>
                <a:gd name="T9" fmla="*/ 405 h 437"/>
                <a:gd name="T10" fmla="*/ 10 w 313"/>
                <a:gd name="T11" fmla="*/ 436 h 437"/>
                <a:gd name="T12" fmla="*/ 31 w 313"/>
                <a:gd name="T13" fmla="*/ 436 h 437"/>
                <a:gd name="T14" fmla="*/ 41 w 313"/>
                <a:gd name="T15" fmla="*/ 436 h 437"/>
                <a:gd name="T16" fmla="*/ 302 w 313"/>
                <a:gd name="T17" fmla="*/ 249 h 437"/>
                <a:gd name="T18" fmla="*/ 312 w 313"/>
                <a:gd name="T19" fmla="*/ 217 h 437"/>
                <a:gd name="T20" fmla="*/ 302 w 313"/>
                <a:gd name="T21" fmla="*/ 196 h 437"/>
                <a:gd name="T22" fmla="*/ 302 w 313"/>
                <a:gd name="T23" fmla="*/ 196 h 437"/>
                <a:gd name="T24" fmla="*/ 302 w 313"/>
                <a:gd name="T25" fmla="*/ 196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437">
                  <a:moveTo>
                    <a:pt x="302" y="196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31" y="0"/>
                    <a:pt x="20" y="0"/>
                    <a:pt x="10" y="9"/>
                  </a:cubicBezTo>
                  <a:cubicBezTo>
                    <a:pt x="0" y="9"/>
                    <a:pt x="0" y="19"/>
                    <a:pt x="0" y="3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26"/>
                    <a:pt x="0" y="436"/>
                    <a:pt x="10" y="436"/>
                  </a:cubicBezTo>
                  <a:cubicBezTo>
                    <a:pt x="20" y="436"/>
                    <a:pt x="20" y="436"/>
                    <a:pt x="31" y="436"/>
                  </a:cubicBezTo>
                  <a:lnTo>
                    <a:pt x="41" y="436"/>
                  </a:lnTo>
                  <a:cubicBezTo>
                    <a:pt x="302" y="249"/>
                    <a:pt x="302" y="249"/>
                    <a:pt x="302" y="249"/>
                  </a:cubicBezTo>
                  <a:cubicBezTo>
                    <a:pt x="312" y="238"/>
                    <a:pt x="312" y="228"/>
                    <a:pt x="312" y="217"/>
                  </a:cubicBezTo>
                  <a:cubicBezTo>
                    <a:pt x="312" y="207"/>
                    <a:pt x="312" y="207"/>
                    <a:pt x="302" y="196"/>
                  </a:cubicBezTo>
                  <a:close/>
                  <a:moveTo>
                    <a:pt x="302" y="196"/>
                  </a:moveTo>
                  <a:lnTo>
                    <a:pt x="302" y="1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06">
              <a:extLst>
                <a:ext uri="{FF2B5EF4-FFF2-40B4-BE49-F238E27FC236}">
                  <a16:creationId xmlns:a16="http://schemas.microsoft.com/office/drawing/2014/main" id="{B7A85D0C-B2DD-D93F-1E7E-051475DC4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5313" y="2312988"/>
              <a:ext cx="446087" cy="446087"/>
            </a:xfrm>
            <a:custGeom>
              <a:avLst/>
              <a:gdLst>
                <a:gd name="T0" fmla="*/ 614 w 1240"/>
                <a:gd name="T1" fmla="*/ 0 h 1240"/>
                <a:gd name="T2" fmla="*/ 0 w 1240"/>
                <a:gd name="T3" fmla="*/ 614 h 1240"/>
                <a:gd name="T4" fmla="*/ 614 w 1240"/>
                <a:gd name="T5" fmla="*/ 1239 h 1240"/>
                <a:gd name="T6" fmla="*/ 1239 w 1240"/>
                <a:gd name="T7" fmla="*/ 614 h 1240"/>
                <a:gd name="T8" fmla="*/ 614 w 1240"/>
                <a:gd name="T9" fmla="*/ 0 h 1240"/>
                <a:gd name="T10" fmla="*/ 614 w 1240"/>
                <a:gd name="T11" fmla="*/ 1135 h 1240"/>
                <a:gd name="T12" fmla="*/ 104 w 1240"/>
                <a:gd name="T13" fmla="*/ 614 h 1240"/>
                <a:gd name="T14" fmla="*/ 614 w 1240"/>
                <a:gd name="T15" fmla="*/ 104 h 1240"/>
                <a:gd name="T16" fmla="*/ 1135 w 1240"/>
                <a:gd name="T17" fmla="*/ 614 h 1240"/>
                <a:gd name="T18" fmla="*/ 614 w 1240"/>
                <a:gd name="T19" fmla="*/ 1135 h 1240"/>
                <a:gd name="T20" fmla="*/ 614 w 1240"/>
                <a:gd name="T21" fmla="*/ 1135 h 1240"/>
                <a:gd name="T22" fmla="*/ 614 w 1240"/>
                <a:gd name="T23" fmla="*/ 1135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0" h="1240">
                  <a:moveTo>
                    <a:pt x="614" y="0"/>
                  </a:moveTo>
                  <a:cubicBezTo>
                    <a:pt x="271" y="0"/>
                    <a:pt x="0" y="271"/>
                    <a:pt x="0" y="614"/>
                  </a:cubicBezTo>
                  <a:cubicBezTo>
                    <a:pt x="0" y="958"/>
                    <a:pt x="271" y="1239"/>
                    <a:pt x="614" y="1239"/>
                  </a:cubicBezTo>
                  <a:cubicBezTo>
                    <a:pt x="969" y="1239"/>
                    <a:pt x="1239" y="958"/>
                    <a:pt x="1239" y="614"/>
                  </a:cubicBezTo>
                  <a:cubicBezTo>
                    <a:pt x="1239" y="271"/>
                    <a:pt x="969" y="0"/>
                    <a:pt x="614" y="0"/>
                  </a:cubicBezTo>
                  <a:close/>
                  <a:moveTo>
                    <a:pt x="614" y="1135"/>
                  </a:moveTo>
                  <a:cubicBezTo>
                    <a:pt x="333" y="1135"/>
                    <a:pt x="104" y="906"/>
                    <a:pt x="104" y="614"/>
                  </a:cubicBezTo>
                  <a:cubicBezTo>
                    <a:pt x="104" y="333"/>
                    <a:pt x="333" y="104"/>
                    <a:pt x="614" y="104"/>
                  </a:cubicBezTo>
                  <a:cubicBezTo>
                    <a:pt x="906" y="104"/>
                    <a:pt x="1135" y="333"/>
                    <a:pt x="1135" y="614"/>
                  </a:cubicBezTo>
                  <a:cubicBezTo>
                    <a:pt x="1135" y="906"/>
                    <a:pt x="906" y="1135"/>
                    <a:pt x="614" y="1135"/>
                  </a:cubicBezTo>
                  <a:close/>
                  <a:moveTo>
                    <a:pt x="614" y="1135"/>
                  </a:moveTo>
                  <a:lnTo>
                    <a:pt x="614" y="113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43">
            <a:extLst>
              <a:ext uri="{FF2B5EF4-FFF2-40B4-BE49-F238E27FC236}">
                <a16:creationId xmlns:a16="http://schemas.microsoft.com/office/drawing/2014/main" id="{BEF3E458-5261-978D-C0D5-68A72678A842}"/>
              </a:ext>
            </a:extLst>
          </p:cNvPr>
          <p:cNvGrpSpPr/>
          <p:nvPr/>
        </p:nvGrpSpPr>
        <p:grpSpPr>
          <a:xfrm>
            <a:off x="4999764" y="2466891"/>
            <a:ext cx="316312" cy="375716"/>
            <a:chOff x="2060819" y="1388284"/>
            <a:chExt cx="271040" cy="321860"/>
          </a:xfrm>
          <a:solidFill>
            <a:srgbClr val="E94227"/>
          </a:solidFill>
        </p:grpSpPr>
        <p:sp>
          <p:nvSpPr>
            <p:cNvPr id="13" name="Freeform 201">
              <a:extLst>
                <a:ext uri="{FF2B5EF4-FFF2-40B4-BE49-F238E27FC236}">
                  <a16:creationId xmlns:a16="http://schemas.microsoft.com/office/drawing/2014/main" id="{98A8FAAB-C00B-738E-9169-5B71F17582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819" y="1388284"/>
              <a:ext cx="271040" cy="307527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202">
              <a:extLst>
                <a:ext uri="{FF2B5EF4-FFF2-40B4-BE49-F238E27FC236}">
                  <a16:creationId xmlns:a16="http://schemas.microsoft.com/office/drawing/2014/main" id="{DD25BA13-D383-FFF5-D0DE-CB15D1852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185" y="1637172"/>
              <a:ext cx="58639" cy="67760"/>
            </a:xfrm>
            <a:custGeom>
              <a:avLst/>
              <a:gdLst>
                <a:gd name="T0" fmla="*/ 42 w 199"/>
                <a:gd name="T1" fmla="*/ 219 h 230"/>
                <a:gd name="T2" fmla="*/ 188 w 199"/>
                <a:gd name="T3" fmla="*/ 31 h 230"/>
                <a:gd name="T4" fmla="*/ 156 w 199"/>
                <a:gd name="T5" fmla="*/ 10 h 230"/>
                <a:gd name="T6" fmla="*/ 11 w 199"/>
                <a:gd name="T7" fmla="*/ 198 h 230"/>
                <a:gd name="T8" fmla="*/ 42 w 199"/>
                <a:gd name="T9" fmla="*/ 219 h 230"/>
                <a:gd name="T10" fmla="*/ 42 w 199"/>
                <a:gd name="T11" fmla="*/ 219 h 230"/>
                <a:gd name="T12" fmla="*/ 42 w 199"/>
                <a:gd name="T13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30">
                  <a:moveTo>
                    <a:pt x="42" y="219"/>
                  </a:moveTo>
                  <a:cubicBezTo>
                    <a:pt x="115" y="177"/>
                    <a:pt x="167" y="83"/>
                    <a:pt x="188" y="31"/>
                  </a:cubicBezTo>
                  <a:cubicBezTo>
                    <a:pt x="198" y="10"/>
                    <a:pt x="177" y="0"/>
                    <a:pt x="156" y="10"/>
                  </a:cubicBezTo>
                  <a:cubicBezTo>
                    <a:pt x="73" y="63"/>
                    <a:pt x="31" y="146"/>
                    <a:pt x="11" y="198"/>
                  </a:cubicBezTo>
                  <a:cubicBezTo>
                    <a:pt x="0" y="219"/>
                    <a:pt x="21" y="229"/>
                    <a:pt x="42" y="219"/>
                  </a:cubicBezTo>
                  <a:close/>
                  <a:moveTo>
                    <a:pt x="42" y="219"/>
                  </a:moveTo>
                  <a:lnTo>
                    <a:pt x="42" y="2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203">
              <a:extLst>
                <a:ext uri="{FF2B5EF4-FFF2-40B4-BE49-F238E27FC236}">
                  <a16:creationId xmlns:a16="http://schemas.microsoft.com/office/drawing/2014/main" id="{5301A257-92EB-4234-3F6C-D932A9AF6C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4274" y="1615019"/>
              <a:ext cx="76882" cy="95125"/>
            </a:xfrm>
            <a:custGeom>
              <a:avLst/>
              <a:gdLst>
                <a:gd name="T0" fmla="*/ 31 w 261"/>
                <a:gd name="T1" fmla="*/ 313 h 324"/>
                <a:gd name="T2" fmla="*/ 250 w 261"/>
                <a:gd name="T3" fmla="*/ 31 h 324"/>
                <a:gd name="T4" fmla="*/ 219 w 261"/>
                <a:gd name="T5" fmla="*/ 11 h 324"/>
                <a:gd name="T6" fmla="*/ 10 w 261"/>
                <a:gd name="T7" fmla="*/ 292 h 324"/>
                <a:gd name="T8" fmla="*/ 31 w 261"/>
                <a:gd name="T9" fmla="*/ 313 h 324"/>
                <a:gd name="T10" fmla="*/ 31 w 261"/>
                <a:gd name="T11" fmla="*/ 313 h 324"/>
                <a:gd name="T12" fmla="*/ 31 w 261"/>
                <a:gd name="T13" fmla="*/ 31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24">
                  <a:moveTo>
                    <a:pt x="31" y="313"/>
                  </a:moveTo>
                  <a:cubicBezTo>
                    <a:pt x="156" y="240"/>
                    <a:pt x="219" y="104"/>
                    <a:pt x="250" y="31"/>
                  </a:cubicBezTo>
                  <a:cubicBezTo>
                    <a:pt x="260" y="11"/>
                    <a:pt x="240" y="0"/>
                    <a:pt x="219" y="11"/>
                  </a:cubicBezTo>
                  <a:cubicBezTo>
                    <a:pt x="94" y="83"/>
                    <a:pt x="31" y="219"/>
                    <a:pt x="10" y="292"/>
                  </a:cubicBezTo>
                  <a:cubicBezTo>
                    <a:pt x="0" y="313"/>
                    <a:pt x="10" y="323"/>
                    <a:pt x="31" y="313"/>
                  </a:cubicBezTo>
                  <a:close/>
                  <a:moveTo>
                    <a:pt x="31" y="313"/>
                  </a:moveTo>
                  <a:lnTo>
                    <a:pt x="31" y="31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204">
              <a:extLst>
                <a:ext uri="{FF2B5EF4-FFF2-40B4-BE49-F238E27FC236}">
                  <a16:creationId xmlns:a16="http://schemas.microsoft.com/office/drawing/2014/main" id="{91295FCD-7644-15E0-BBF4-B2108E0C1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153" y="1591564"/>
              <a:ext cx="58638" cy="70366"/>
            </a:xfrm>
            <a:custGeom>
              <a:avLst/>
              <a:gdLst>
                <a:gd name="T0" fmla="*/ 41 w 199"/>
                <a:gd name="T1" fmla="*/ 229 h 240"/>
                <a:gd name="T2" fmla="*/ 187 w 199"/>
                <a:gd name="T3" fmla="*/ 42 h 240"/>
                <a:gd name="T4" fmla="*/ 156 w 199"/>
                <a:gd name="T5" fmla="*/ 21 h 240"/>
                <a:gd name="T6" fmla="*/ 10 w 199"/>
                <a:gd name="T7" fmla="*/ 208 h 240"/>
                <a:gd name="T8" fmla="*/ 41 w 199"/>
                <a:gd name="T9" fmla="*/ 229 h 240"/>
                <a:gd name="T10" fmla="*/ 41 w 199"/>
                <a:gd name="T11" fmla="*/ 229 h 240"/>
                <a:gd name="T12" fmla="*/ 41 w 199"/>
                <a:gd name="T13" fmla="*/ 2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40">
                  <a:moveTo>
                    <a:pt x="41" y="229"/>
                  </a:moveTo>
                  <a:cubicBezTo>
                    <a:pt x="114" y="177"/>
                    <a:pt x="166" y="94"/>
                    <a:pt x="187" y="42"/>
                  </a:cubicBezTo>
                  <a:cubicBezTo>
                    <a:pt x="198" y="21"/>
                    <a:pt x="177" y="0"/>
                    <a:pt x="156" y="21"/>
                  </a:cubicBezTo>
                  <a:cubicBezTo>
                    <a:pt x="73" y="73"/>
                    <a:pt x="31" y="156"/>
                    <a:pt x="10" y="208"/>
                  </a:cubicBezTo>
                  <a:cubicBezTo>
                    <a:pt x="0" y="229"/>
                    <a:pt x="10" y="239"/>
                    <a:pt x="41" y="229"/>
                  </a:cubicBezTo>
                  <a:close/>
                  <a:moveTo>
                    <a:pt x="41" y="229"/>
                  </a:moveTo>
                  <a:lnTo>
                    <a:pt x="41" y="22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Freeform 298">
            <a:extLst>
              <a:ext uri="{FF2B5EF4-FFF2-40B4-BE49-F238E27FC236}">
                <a16:creationId xmlns:a16="http://schemas.microsoft.com/office/drawing/2014/main" id="{8B3FB692-B628-0D68-BE99-63DCB4BAF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0725" y="4590355"/>
            <a:ext cx="368553" cy="368647"/>
          </a:xfrm>
          <a:custGeom>
            <a:avLst/>
            <a:gdLst>
              <a:gd name="T0" fmla="*/ 852 w 1606"/>
              <a:gd name="T1" fmla="*/ 0 h 1607"/>
              <a:gd name="T2" fmla="*/ 0 w 1606"/>
              <a:gd name="T3" fmla="*/ 753 h 1607"/>
              <a:gd name="T4" fmla="*/ 752 w 1606"/>
              <a:gd name="T5" fmla="*/ 1606 h 1607"/>
              <a:gd name="T6" fmla="*/ 1605 w 1606"/>
              <a:gd name="T7" fmla="*/ 853 h 1607"/>
              <a:gd name="T8" fmla="*/ 501 w 1606"/>
              <a:gd name="T9" fmla="*/ 176 h 1607"/>
              <a:gd name="T10" fmla="*/ 217 w 1606"/>
              <a:gd name="T11" fmla="*/ 427 h 1607"/>
              <a:gd name="T12" fmla="*/ 158 w 1606"/>
              <a:gd name="T13" fmla="*/ 535 h 1607"/>
              <a:gd name="T14" fmla="*/ 317 w 1606"/>
              <a:gd name="T15" fmla="*/ 753 h 1607"/>
              <a:gd name="T16" fmla="*/ 158 w 1606"/>
              <a:gd name="T17" fmla="*/ 535 h 1607"/>
              <a:gd name="T18" fmla="*/ 317 w 1606"/>
              <a:gd name="T19" fmla="*/ 853 h 1607"/>
              <a:gd name="T20" fmla="*/ 158 w 1606"/>
              <a:gd name="T21" fmla="*/ 1071 h 1607"/>
              <a:gd name="T22" fmla="*/ 217 w 1606"/>
              <a:gd name="T23" fmla="*/ 1179 h 1607"/>
              <a:gd name="T24" fmla="*/ 501 w 1606"/>
              <a:gd name="T25" fmla="*/ 1430 h 1607"/>
              <a:gd name="T26" fmla="*/ 752 w 1606"/>
              <a:gd name="T27" fmla="*/ 1497 h 1607"/>
              <a:gd name="T28" fmla="*/ 752 w 1606"/>
              <a:gd name="T29" fmla="*/ 1179 h 1607"/>
              <a:gd name="T30" fmla="*/ 752 w 1606"/>
              <a:gd name="T31" fmla="*/ 1071 h 1607"/>
              <a:gd name="T32" fmla="*/ 426 w 1606"/>
              <a:gd name="T33" fmla="*/ 853 h 1607"/>
              <a:gd name="T34" fmla="*/ 752 w 1606"/>
              <a:gd name="T35" fmla="*/ 1071 h 1607"/>
              <a:gd name="T36" fmla="*/ 426 w 1606"/>
              <a:gd name="T37" fmla="*/ 753 h 1607"/>
              <a:gd name="T38" fmla="*/ 752 w 1606"/>
              <a:gd name="T39" fmla="*/ 535 h 1607"/>
              <a:gd name="T40" fmla="*/ 752 w 1606"/>
              <a:gd name="T41" fmla="*/ 427 h 1607"/>
              <a:gd name="T42" fmla="*/ 752 w 1606"/>
              <a:gd name="T43" fmla="*/ 109 h 1607"/>
              <a:gd name="T44" fmla="*/ 1387 w 1606"/>
              <a:gd name="T45" fmla="*/ 427 h 1607"/>
              <a:gd name="T46" fmla="*/ 1103 w 1606"/>
              <a:gd name="T47" fmla="*/ 176 h 1607"/>
              <a:gd name="T48" fmla="*/ 852 w 1606"/>
              <a:gd name="T49" fmla="*/ 109 h 1607"/>
              <a:gd name="T50" fmla="*/ 852 w 1606"/>
              <a:gd name="T51" fmla="*/ 427 h 1607"/>
              <a:gd name="T52" fmla="*/ 852 w 1606"/>
              <a:gd name="T53" fmla="*/ 535 h 1607"/>
              <a:gd name="T54" fmla="*/ 1178 w 1606"/>
              <a:gd name="T55" fmla="*/ 753 h 1607"/>
              <a:gd name="T56" fmla="*/ 852 w 1606"/>
              <a:gd name="T57" fmla="*/ 535 h 1607"/>
              <a:gd name="T58" fmla="*/ 1178 w 1606"/>
              <a:gd name="T59" fmla="*/ 853 h 1607"/>
              <a:gd name="T60" fmla="*/ 852 w 1606"/>
              <a:gd name="T61" fmla="*/ 1071 h 1607"/>
              <a:gd name="T62" fmla="*/ 852 w 1606"/>
              <a:gd name="T63" fmla="*/ 1497 h 1607"/>
              <a:gd name="T64" fmla="*/ 1120 w 1606"/>
              <a:gd name="T65" fmla="*/ 1179 h 1607"/>
              <a:gd name="T66" fmla="*/ 1103 w 1606"/>
              <a:gd name="T67" fmla="*/ 1430 h 1607"/>
              <a:gd name="T68" fmla="*/ 1387 w 1606"/>
              <a:gd name="T69" fmla="*/ 1179 h 1607"/>
              <a:gd name="T70" fmla="*/ 1446 w 1606"/>
              <a:gd name="T71" fmla="*/ 1071 h 1607"/>
              <a:gd name="T72" fmla="*/ 1287 w 1606"/>
              <a:gd name="T73" fmla="*/ 853 h 1607"/>
              <a:gd name="T74" fmla="*/ 1446 w 1606"/>
              <a:gd name="T75" fmla="*/ 1071 h 1607"/>
              <a:gd name="T76" fmla="*/ 1254 w 1606"/>
              <a:gd name="T77" fmla="*/ 535 h 1607"/>
              <a:gd name="T78" fmla="*/ 1496 w 1606"/>
              <a:gd name="T79" fmla="*/ 753 h 1607"/>
              <a:gd name="T80" fmla="*/ 1287 w 1606"/>
              <a:gd name="T81" fmla="*/ 753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6" h="1607">
                <a:moveTo>
                  <a:pt x="1605" y="753"/>
                </a:moveTo>
                <a:cubicBezTo>
                  <a:pt x="1580" y="352"/>
                  <a:pt x="1254" y="26"/>
                  <a:pt x="852" y="0"/>
                </a:cubicBezTo>
                <a:cubicBezTo>
                  <a:pt x="752" y="0"/>
                  <a:pt x="752" y="0"/>
                  <a:pt x="752" y="0"/>
                </a:cubicBezTo>
                <a:cubicBezTo>
                  <a:pt x="351" y="26"/>
                  <a:pt x="25" y="352"/>
                  <a:pt x="0" y="753"/>
                </a:cubicBezTo>
                <a:cubicBezTo>
                  <a:pt x="0" y="853"/>
                  <a:pt x="0" y="853"/>
                  <a:pt x="0" y="853"/>
                </a:cubicBezTo>
                <a:cubicBezTo>
                  <a:pt x="25" y="1255"/>
                  <a:pt x="351" y="1581"/>
                  <a:pt x="752" y="1606"/>
                </a:cubicBezTo>
                <a:cubicBezTo>
                  <a:pt x="852" y="1606"/>
                  <a:pt x="852" y="1606"/>
                  <a:pt x="852" y="1606"/>
                </a:cubicBezTo>
                <a:cubicBezTo>
                  <a:pt x="1254" y="1581"/>
                  <a:pt x="1580" y="1255"/>
                  <a:pt x="1605" y="853"/>
                </a:cubicBezTo>
                <a:cubicBezTo>
                  <a:pt x="1605" y="753"/>
                  <a:pt x="1605" y="753"/>
                  <a:pt x="1605" y="753"/>
                </a:cubicBezTo>
                <a:close/>
                <a:moveTo>
                  <a:pt x="501" y="176"/>
                </a:moveTo>
                <a:cubicBezTo>
                  <a:pt x="451" y="243"/>
                  <a:pt x="409" y="327"/>
                  <a:pt x="376" y="427"/>
                </a:cubicBezTo>
                <a:cubicBezTo>
                  <a:pt x="217" y="427"/>
                  <a:pt x="217" y="427"/>
                  <a:pt x="217" y="427"/>
                </a:cubicBezTo>
                <a:cubicBezTo>
                  <a:pt x="284" y="318"/>
                  <a:pt x="384" y="226"/>
                  <a:pt x="501" y="176"/>
                </a:cubicBezTo>
                <a:close/>
                <a:moveTo>
                  <a:pt x="158" y="535"/>
                </a:moveTo>
                <a:cubicBezTo>
                  <a:pt x="351" y="535"/>
                  <a:pt x="351" y="535"/>
                  <a:pt x="351" y="535"/>
                </a:cubicBezTo>
                <a:cubicBezTo>
                  <a:pt x="334" y="602"/>
                  <a:pt x="326" y="678"/>
                  <a:pt x="317" y="753"/>
                </a:cubicBezTo>
                <a:cubicBezTo>
                  <a:pt x="108" y="753"/>
                  <a:pt x="108" y="753"/>
                  <a:pt x="108" y="753"/>
                </a:cubicBezTo>
                <a:cubicBezTo>
                  <a:pt x="108" y="678"/>
                  <a:pt x="133" y="602"/>
                  <a:pt x="158" y="535"/>
                </a:cubicBezTo>
                <a:close/>
                <a:moveTo>
                  <a:pt x="108" y="853"/>
                </a:moveTo>
                <a:cubicBezTo>
                  <a:pt x="317" y="853"/>
                  <a:pt x="317" y="853"/>
                  <a:pt x="317" y="853"/>
                </a:cubicBezTo>
                <a:cubicBezTo>
                  <a:pt x="326" y="929"/>
                  <a:pt x="334" y="1004"/>
                  <a:pt x="351" y="1071"/>
                </a:cubicBezTo>
                <a:cubicBezTo>
                  <a:pt x="158" y="1071"/>
                  <a:pt x="158" y="1071"/>
                  <a:pt x="158" y="1071"/>
                </a:cubicBezTo>
                <a:cubicBezTo>
                  <a:pt x="133" y="1004"/>
                  <a:pt x="108" y="929"/>
                  <a:pt x="108" y="853"/>
                </a:cubicBezTo>
                <a:close/>
                <a:moveTo>
                  <a:pt x="217" y="1179"/>
                </a:moveTo>
                <a:cubicBezTo>
                  <a:pt x="376" y="1179"/>
                  <a:pt x="376" y="1179"/>
                  <a:pt x="376" y="1179"/>
                </a:cubicBezTo>
                <a:cubicBezTo>
                  <a:pt x="409" y="1280"/>
                  <a:pt x="451" y="1363"/>
                  <a:pt x="501" y="1430"/>
                </a:cubicBezTo>
                <a:cubicBezTo>
                  <a:pt x="384" y="1380"/>
                  <a:pt x="284" y="1288"/>
                  <a:pt x="217" y="1179"/>
                </a:cubicBezTo>
                <a:close/>
                <a:moveTo>
                  <a:pt x="752" y="1497"/>
                </a:moveTo>
                <a:cubicBezTo>
                  <a:pt x="635" y="1464"/>
                  <a:pt x="543" y="1346"/>
                  <a:pt x="484" y="1179"/>
                </a:cubicBezTo>
                <a:cubicBezTo>
                  <a:pt x="752" y="1179"/>
                  <a:pt x="752" y="1179"/>
                  <a:pt x="752" y="1179"/>
                </a:cubicBezTo>
                <a:lnTo>
                  <a:pt x="752" y="1497"/>
                </a:lnTo>
                <a:close/>
                <a:moveTo>
                  <a:pt x="752" y="1071"/>
                </a:moveTo>
                <a:cubicBezTo>
                  <a:pt x="459" y="1071"/>
                  <a:pt x="459" y="1071"/>
                  <a:pt x="459" y="1071"/>
                </a:cubicBezTo>
                <a:cubicBezTo>
                  <a:pt x="443" y="1004"/>
                  <a:pt x="434" y="929"/>
                  <a:pt x="426" y="853"/>
                </a:cubicBezTo>
                <a:cubicBezTo>
                  <a:pt x="752" y="853"/>
                  <a:pt x="752" y="853"/>
                  <a:pt x="752" y="853"/>
                </a:cubicBezTo>
                <a:lnTo>
                  <a:pt x="752" y="1071"/>
                </a:lnTo>
                <a:close/>
                <a:moveTo>
                  <a:pt x="752" y="753"/>
                </a:moveTo>
                <a:cubicBezTo>
                  <a:pt x="426" y="753"/>
                  <a:pt x="426" y="753"/>
                  <a:pt x="426" y="753"/>
                </a:cubicBezTo>
                <a:cubicBezTo>
                  <a:pt x="434" y="678"/>
                  <a:pt x="443" y="602"/>
                  <a:pt x="459" y="535"/>
                </a:cubicBezTo>
                <a:cubicBezTo>
                  <a:pt x="752" y="535"/>
                  <a:pt x="752" y="535"/>
                  <a:pt x="752" y="535"/>
                </a:cubicBezTo>
                <a:lnTo>
                  <a:pt x="752" y="753"/>
                </a:lnTo>
                <a:close/>
                <a:moveTo>
                  <a:pt x="752" y="427"/>
                </a:moveTo>
                <a:cubicBezTo>
                  <a:pt x="484" y="427"/>
                  <a:pt x="484" y="427"/>
                  <a:pt x="484" y="427"/>
                </a:cubicBezTo>
                <a:cubicBezTo>
                  <a:pt x="543" y="260"/>
                  <a:pt x="635" y="142"/>
                  <a:pt x="752" y="109"/>
                </a:cubicBezTo>
                <a:lnTo>
                  <a:pt x="752" y="427"/>
                </a:lnTo>
                <a:close/>
                <a:moveTo>
                  <a:pt x="1387" y="427"/>
                </a:moveTo>
                <a:cubicBezTo>
                  <a:pt x="1229" y="427"/>
                  <a:pt x="1229" y="427"/>
                  <a:pt x="1229" y="427"/>
                </a:cubicBezTo>
                <a:cubicBezTo>
                  <a:pt x="1195" y="327"/>
                  <a:pt x="1153" y="243"/>
                  <a:pt x="1103" y="176"/>
                </a:cubicBezTo>
                <a:cubicBezTo>
                  <a:pt x="1220" y="226"/>
                  <a:pt x="1320" y="318"/>
                  <a:pt x="1387" y="427"/>
                </a:cubicBezTo>
                <a:close/>
                <a:moveTo>
                  <a:pt x="852" y="109"/>
                </a:moveTo>
                <a:cubicBezTo>
                  <a:pt x="969" y="142"/>
                  <a:pt x="1061" y="260"/>
                  <a:pt x="1120" y="427"/>
                </a:cubicBezTo>
                <a:cubicBezTo>
                  <a:pt x="852" y="427"/>
                  <a:pt x="852" y="427"/>
                  <a:pt x="852" y="427"/>
                </a:cubicBezTo>
                <a:lnTo>
                  <a:pt x="852" y="109"/>
                </a:lnTo>
                <a:close/>
                <a:moveTo>
                  <a:pt x="852" y="535"/>
                </a:moveTo>
                <a:cubicBezTo>
                  <a:pt x="1153" y="535"/>
                  <a:pt x="1153" y="535"/>
                  <a:pt x="1153" y="535"/>
                </a:cubicBezTo>
                <a:cubicBezTo>
                  <a:pt x="1162" y="602"/>
                  <a:pt x="1170" y="678"/>
                  <a:pt x="1178" y="753"/>
                </a:cubicBezTo>
                <a:cubicBezTo>
                  <a:pt x="852" y="753"/>
                  <a:pt x="852" y="753"/>
                  <a:pt x="852" y="753"/>
                </a:cubicBezTo>
                <a:lnTo>
                  <a:pt x="852" y="535"/>
                </a:lnTo>
                <a:close/>
                <a:moveTo>
                  <a:pt x="852" y="853"/>
                </a:moveTo>
                <a:cubicBezTo>
                  <a:pt x="1178" y="853"/>
                  <a:pt x="1178" y="853"/>
                  <a:pt x="1178" y="853"/>
                </a:cubicBezTo>
                <a:cubicBezTo>
                  <a:pt x="1170" y="929"/>
                  <a:pt x="1162" y="1004"/>
                  <a:pt x="1153" y="1071"/>
                </a:cubicBezTo>
                <a:cubicBezTo>
                  <a:pt x="852" y="1071"/>
                  <a:pt x="852" y="1071"/>
                  <a:pt x="852" y="1071"/>
                </a:cubicBezTo>
                <a:lnTo>
                  <a:pt x="852" y="853"/>
                </a:lnTo>
                <a:close/>
                <a:moveTo>
                  <a:pt x="852" y="1497"/>
                </a:moveTo>
                <a:cubicBezTo>
                  <a:pt x="852" y="1179"/>
                  <a:pt x="852" y="1179"/>
                  <a:pt x="852" y="1179"/>
                </a:cubicBezTo>
                <a:cubicBezTo>
                  <a:pt x="1120" y="1179"/>
                  <a:pt x="1120" y="1179"/>
                  <a:pt x="1120" y="1179"/>
                </a:cubicBezTo>
                <a:cubicBezTo>
                  <a:pt x="1061" y="1346"/>
                  <a:pt x="969" y="1464"/>
                  <a:pt x="852" y="1497"/>
                </a:cubicBezTo>
                <a:close/>
                <a:moveTo>
                  <a:pt x="1103" y="1430"/>
                </a:moveTo>
                <a:cubicBezTo>
                  <a:pt x="1153" y="1363"/>
                  <a:pt x="1195" y="1280"/>
                  <a:pt x="1229" y="1179"/>
                </a:cubicBezTo>
                <a:cubicBezTo>
                  <a:pt x="1387" y="1179"/>
                  <a:pt x="1387" y="1179"/>
                  <a:pt x="1387" y="1179"/>
                </a:cubicBezTo>
                <a:cubicBezTo>
                  <a:pt x="1320" y="1288"/>
                  <a:pt x="1220" y="1380"/>
                  <a:pt x="1103" y="1430"/>
                </a:cubicBezTo>
                <a:close/>
                <a:moveTo>
                  <a:pt x="1446" y="1071"/>
                </a:moveTo>
                <a:cubicBezTo>
                  <a:pt x="1254" y="1071"/>
                  <a:pt x="1254" y="1071"/>
                  <a:pt x="1254" y="1071"/>
                </a:cubicBezTo>
                <a:cubicBezTo>
                  <a:pt x="1270" y="1004"/>
                  <a:pt x="1279" y="929"/>
                  <a:pt x="1287" y="853"/>
                </a:cubicBezTo>
                <a:cubicBezTo>
                  <a:pt x="1496" y="853"/>
                  <a:pt x="1496" y="853"/>
                  <a:pt x="1496" y="853"/>
                </a:cubicBezTo>
                <a:cubicBezTo>
                  <a:pt x="1496" y="929"/>
                  <a:pt x="1471" y="1004"/>
                  <a:pt x="1446" y="1071"/>
                </a:cubicBezTo>
                <a:close/>
                <a:moveTo>
                  <a:pt x="1287" y="753"/>
                </a:moveTo>
                <a:cubicBezTo>
                  <a:pt x="1279" y="678"/>
                  <a:pt x="1270" y="602"/>
                  <a:pt x="1254" y="535"/>
                </a:cubicBezTo>
                <a:cubicBezTo>
                  <a:pt x="1446" y="535"/>
                  <a:pt x="1446" y="535"/>
                  <a:pt x="1446" y="535"/>
                </a:cubicBezTo>
                <a:cubicBezTo>
                  <a:pt x="1471" y="602"/>
                  <a:pt x="1496" y="678"/>
                  <a:pt x="1496" y="753"/>
                </a:cubicBezTo>
                <a:lnTo>
                  <a:pt x="1287" y="753"/>
                </a:lnTo>
                <a:close/>
                <a:moveTo>
                  <a:pt x="1287" y="753"/>
                </a:moveTo>
                <a:lnTo>
                  <a:pt x="1287" y="753"/>
                </a:lnTo>
                <a:close/>
              </a:path>
            </a:pathLst>
          </a:custGeom>
          <a:solidFill>
            <a:srgbClr val="E94227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526">
            <a:extLst>
              <a:ext uri="{FF2B5EF4-FFF2-40B4-BE49-F238E27FC236}">
                <a16:creationId xmlns:a16="http://schemas.microsoft.com/office/drawing/2014/main" id="{B4683C6B-7B07-035C-5A0A-EA2871E6248C}"/>
              </a:ext>
            </a:extLst>
          </p:cNvPr>
          <p:cNvSpPr>
            <a:spLocks noChangeArrowheads="1"/>
          </p:cNvSpPr>
          <p:nvPr/>
        </p:nvSpPr>
        <p:spPr bwMode="auto">
          <a:xfrm rot="20348499">
            <a:off x="6159723" y="2066276"/>
            <a:ext cx="304720" cy="395027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68" descr="D:\51PPT模板网\51pptmoban.com\图片001.jpg">
            <a:extLst>
              <a:ext uri="{FF2B5EF4-FFF2-40B4-BE49-F238E27FC236}">
                <a16:creationId xmlns:a16="http://schemas.microsoft.com/office/drawing/2014/main" id="{6A811556-87EA-91A2-6518-956433D9E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6083" y="2767933"/>
            <a:ext cx="291331" cy="291404"/>
          </a:xfrm>
          <a:custGeom>
            <a:avLst/>
            <a:gdLst>
              <a:gd name="T0" fmla="*/ 521 w 1043"/>
              <a:gd name="T1" fmla="*/ 0 h 1043"/>
              <a:gd name="T2" fmla="*/ 0 w 1043"/>
              <a:gd name="T3" fmla="*/ 521 h 1043"/>
              <a:gd name="T4" fmla="*/ 521 w 1043"/>
              <a:gd name="T5" fmla="*/ 1042 h 1043"/>
              <a:gd name="T6" fmla="*/ 1042 w 1043"/>
              <a:gd name="T7" fmla="*/ 521 h 1043"/>
              <a:gd name="T8" fmla="*/ 521 w 1043"/>
              <a:gd name="T9" fmla="*/ 0 h 1043"/>
              <a:gd name="T10" fmla="*/ 323 w 1043"/>
              <a:gd name="T11" fmla="*/ 781 h 1043"/>
              <a:gd name="T12" fmla="*/ 323 w 1043"/>
              <a:gd name="T13" fmla="*/ 260 h 1043"/>
              <a:gd name="T14" fmla="*/ 844 w 1043"/>
              <a:gd name="T15" fmla="*/ 521 h 1043"/>
              <a:gd name="T16" fmla="*/ 323 w 1043"/>
              <a:gd name="T17" fmla="*/ 781 h 1043"/>
              <a:gd name="T18" fmla="*/ 323 w 1043"/>
              <a:gd name="T19" fmla="*/ 781 h 1043"/>
              <a:gd name="T20" fmla="*/ 323 w 1043"/>
              <a:gd name="T21" fmla="*/ 781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3" h="1043">
                <a:moveTo>
                  <a:pt x="521" y="0"/>
                </a:moveTo>
                <a:cubicBezTo>
                  <a:pt x="229" y="0"/>
                  <a:pt x="0" y="240"/>
                  <a:pt x="0" y="521"/>
                </a:cubicBezTo>
                <a:cubicBezTo>
                  <a:pt x="0" y="812"/>
                  <a:pt x="229" y="1042"/>
                  <a:pt x="521" y="1042"/>
                </a:cubicBezTo>
                <a:cubicBezTo>
                  <a:pt x="802" y="1042"/>
                  <a:pt x="1042" y="812"/>
                  <a:pt x="1042" y="521"/>
                </a:cubicBezTo>
                <a:cubicBezTo>
                  <a:pt x="1042" y="240"/>
                  <a:pt x="802" y="0"/>
                  <a:pt x="521" y="0"/>
                </a:cubicBezTo>
                <a:close/>
                <a:moveTo>
                  <a:pt x="323" y="781"/>
                </a:moveTo>
                <a:cubicBezTo>
                  <a:pt x="323" y="260"/>
                  <a:pt x="323" y="260"/>
                  <a:pt x="323" y="260"/>
                </a:cubicBezTo>
                <a:cubicBezTo>
                  <a:pt x="844" y="521"/>
                  <a:pt x="844" y="521"/>
                  <a:pt x="844" y="521"/>
                </a:cubicBezTo>
                <a:lnTo>
                  <a:pt x="323" y="781"/>
                </a:lnTo>
                <a:close/>
                <a:moveTo>
                  <a:pt x="323" y="781"/>
                </a:moveTo>
                <a:lnTo>
                  <a:pt x="323" y="781"/>
                </a:lnTo>
                <a:close/>
              </a:path>
            </a:pathLst>
          </a:custGeom>
          <a:solidFill>
            <a:srgbClr val="E94227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576">
            <a:extLst>
              <a:ext uri="{FF2B5EF4-FFF2-40B4-BE49-F238E27FC236}">
                <a16:creationId xmlns:a16="http://schemas.microsoft.com/office/drawing/2014/main" id="{EED87018-85C1-0B09-D588-2DC82744C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4035" y="3856412"/>
            <a:ext cx="342184" cy="342272"/>
          </a:xfrm>
          <a:custGeom>
            <a:avLst/>
            <a:gdLst>
              <a:gd name="T0" fmla="*/ 1664 w 1690"/>
              <a:gd name="T1" fmla="*/ 1037 h 1690"/>
              <a:gd name="T2" fmla="*/ 1689 w 1690"/>
              <a:gd name="T3" fmla="*/ 1037 h 1690"/>
              <a:gd name="T4" fmla="*/ 1689 w 1690"/>
              <a:gd name="T5" fmla="*/ 669 h 1690"/>
              <a:gd name="T6" fmla="*/ 1446 w 1690"/>
              <a:gd name="T7" fmla="*/ 669 h 1690"/>
              <a:gd name="T8" fmla="*/ 1396 w 1690"/>
              <a:gd name="T9" fmla="*/ 543 h 1690"/>
              <a:gd name="T10" fmla="*/ 1547 w 1690"/>
              <a:gd name="T11" fmla="*/ 393 h 1690"/>
              <a:gd name="T12" fmla="*/ 1572 w 1690"/>
              <a:gd name="T13" fmla="*/ 376 h 1690"/>
              <a:gd name="T14" fmla="*/ 1547 w 1690"/>
              <a:gd name="T15" fmla="*/ 359 h 1690"/>
              <a:gd name="T16" fmla="*/ 1329 w 1690"/>
              <a:gd name="T17" fmla="*/ 134 h 1690"/>
              <a:gd name="T18" fmla="*/ 1312 w 1690"/>
              <a:gd name="T19" fmla="*/ 117 h 1690"/>
              <a:gd name="T20" fmla="*/ 1288 w 1690"/>
              <a:gd name="T21" fmla="*/ 134 h 1690"/>
              <a:gd name="T22" fmla="*/ 1137 w 1690"/>
              <a:gd name="T23" fmla="*/ 284 h 1690"/>
              <a:gd name="T24" fmla="*/ 1020 w 1690"/>
              <a:gd name="T25" fmla="*/ 234 h 1690"/>
              <a:gd name="T26" fmla="*/ 1020 w 1690"/>
              <a:gd name="T27" fmla="*/ 0 h 1690"/>
              <a:gd name="T28" fmla="*/ 660 w 1690"/>
              <a:gd name="T29" fmla="*/ 0 h 1690"/>
              <a:gd name="T30" fmla="*/ 660 w 1690"/>
              <a:gd name="T31" fmla="*/ 234 h 1690"/>
              <a:gd name="T32" fmla="*/ 552 w 1690"/>
              <a:gd name="T33" fmla="*/ 284 h 1690"/>
              <a:gd name="T34" fmla="*/ 401 w 1690"/>
              <a:gd name="T35" fmla="*/ 134 h 1690"/>
              <a:gd name="T36" fmla="*/ 385 w 1690"/>
              <a:gd name="T37" fmla="*/ 117 h 1690"/>
              <a:gd name="T38" fmla="*/ 125 w 1690"/>
              <a:gd name="T39" fmla="*/ 376 h 1690"/>
              <a:gd name="T40" fmla="*/ 142 w 1690"/>
              <a:gd name="T41" fmla="*/ 393 h 1690"/>
              <a:gd name="T42" fmla="*/ 284 w 1690"/>
              <a:gd name="T43" fmla="*/ 535 h 1690"/>
              <a:gd name="T44" fmla="*/ 234 w 1690"/>
              <a:gd name="T45" fmla="*/ 660 h 1690"/>
              <a:gd name="T46" fmla="*/ 0 w 1690"/>
              <a:gd name="T47" fmla="*/ 660 h 1690"/>
              <a:gd name="T48" fmla="*/ 0 w 1690"/>
              <a:gd name="T49" fmla="*/ 1028 h 1690"/>
              <a:gd name="T50" fmla="*/ 234 w 1690"/>
              <a:gd name="T51" fmla="*/ 1028 h 1690"/>
              <a:gd name="T52" fmla="*/ 284 w 1690"/>
              <a:gd name="T53" fmla="*/ 1154 h 1690"/>
              <a:gd name="T54" fmla="*/ 142 w 1690"/>
              <a:gd name="T55" fmla="*/ 1296 h 1690"/>
              <a:gd name="T56" fmla="*/ 125 w 1690"/>
              <a:gd name="T57" fmla="*/ 1312 h 1690"/>
              <a:gd name="T58" fmla="*/ 142 w 1690"/>
              <a:gd name="T59" fmla="*/ 1338 h 1690"/>
              <a:gd name="T60" fmla="*/ 359 w 1690"/>
              <a:gd name="T61" fmla="*/ 1555 h 1690"/>
              <a:gd name="T62" fmla="*/ 385 w 1690"/>
              <a:gd name="T63" fmla="*/ 1572 h 1690"/>
              <a:gd name="T64" fmla="*/ 401 w 1690"/>
              <a:gd name="T65" fmla="*/ 1555 h 1690"/>
              <a:gd name="T66" fmla="*/ 552 w 1690"/>
              <a:gd name="T67" fmla="*/ 1413 h 1690"/>
              <a:gd name="T68" fmla="*/ 669 w 1690"/>
              <a:gd name="T69" fmla="*/ 1455 h 1690"/>
              <a:gd name="T70" fmla="*/ 669 w 1690"/>
              <a:gd name="T71" fmla="*/ 1689 h 1690"/>
              <a:gd name="T72" fmla="*/ 1037 w 1690"/>
              <a:gd name="T73" fmla="*/ 1689 h 1690"/>
              <a:gd name="T74" fmla="*/ 1037 w 1690"/>
              <a:gd name="T75" fmla="*/ 1455 h 1690"/>
              <a:gd name="T76" fmla="*/ 1137 w 1690"/>
              <a:gd name="T77" fmla="*/ 1404 h 1690"/>
              <a:gd name="T78" fmla="*/ 1312 w 1690"/>
              <a:gd name="T79" fmla="*/ 1572 h 1690"/>
              <a:gd name="T80" fmla="*/ 1329 w 1690"/>
              <a:gd name="T81" fmla="*/ 1555 h 1690"/>
              <a:gd name="T82" fmla="*/ 1547 w 1690"/>
              <a:gd name="T83" fmla="*/ 1338 h 1690"/>
              <a:gd name="T84" fmla="*/ 1572 w 1690"/>
              <a:gd name="T85" fmla="*/ 1312 h 1690"/>
              <a:gd name="T86" fmla="*/ 1396 w 1690"/>
              <a:gd name="T87" fmla="*/ 1145 h 1690"/>
              <a:gd name="T88" fmla="*/ 1446 w 1690"/>
              <a:gd name="T89" fmla="*/ 1037 h 1690"/>
              <a:gd name="T90" fmla="*/ 1664 w 1690"/>
              <a:gd name="T91" fmla="*/ 1037 h 1690"/>
              <a:gd name="T92" fmla="*/ 1221 w 1690"/>
              <a:gd name="T93" fmla="*/ 844 h 1690"/>
              <a:gd name="T94" fmla="*/ 844 w 1690"/>
              <a:gd name="T95" fmla="*/ 1229 h 1690"/>
              <a:gd name="T96" fmla="*/ 460 w 1690"/>
              <a:gd name="T97" fmla="*/ 844 h 1690"/>
              <a:gd name="T98" fmla="*/ 844 w 1690"/>
              <a:gd name="T99" fmla="*/ 468 h 1690"/>
              <a:gd name="T100" fmla="*/ 1221 w 1690"/>
              <a:gd name="T101" fmla="*/ 844 h 1690"/>
              <a:gd name="T102" fmla="*/ 1221 w 1690"/>
              <a:gd name="T103" fmla="*/ 844 h 1690"/>
              <a:gd name="T104" fmla="*/ 1221 w 1690"/>
              <a:gd name="T105" fmla="*/ 844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90" h="1690">
                <a:moveTo>
                  <a:pt x="1664" y="1037"/>
                </a:moveTo>
                <a:cubicBezTo>
                  <a:pt x="1689" y="1037"/>
                  <a:pt x="1689" y="1037"/>
                  <a:pt x="1689" y="1037"/>
                </a:cubicBezTo>
                <a:cubicBezTo>
                  <a:pt x="1689" y="669"/>
                  <a:pt x="1689" y="669"/>
                  <a:pt x="1689" y="669"/>
                </a:cubicBezTo>
                <a:cubicBezTo>
                  <a:pt x="1446" y="669"/>
                  <a:pt x="1446" y="669"/>
                  <a:pt x="1446" y="669"/>
                </a:cubicBezTo>
                <a:cubicBezTo>
                  <a:pt x="1438" y="627"/>
                  <a:pt x="1421" y="585"/>
                  <a:pt x="1396" y="543"/>
                </a:cubicBezTo>
                <a:cubicBezTo>
                  <a:pt x="1547" y="393"/>
                  <a:pt x="1547" y="393"/>
                  <a:pt x="1547" y="393"/>
                </a:cubicBezTo>
                <a:cubicBezTo>
                  <a:pt x="1572" y="376"/>
                  <a:pt x="1572" y="376"/>
                  <a:pt x="1572" y="376"/>
                </a:cubicBezTo>
                <a:cubicBezTo>
                  <a:pt x="1547" y="359"/>
                  <a:pt x="1547" y="359"/>
                  <a:pt x="1547" y="359"/>
                </a:cubicBezTo>
                <a:cubicBezTo>
                  <a:pt x="1329" y="134"/>
                  <a:pt x="1329" y="134"/>
                  <a:pt x="1329" y="134"/>
                </a:cubicBezTo>
                <a:cubicBezTo>
                  <a:pt x="1312" y="117"/>
                  <a:pt x="1312" y="117"/>
                  <a:pt x="1312" y="117"/>
                </a:cubicBezTo>
                <a:cubicBezTo>
                  <a:pt x="1288" y="134"/>
                  <a:pt x="1288" y="134"/>
                  <a:pt x="1288" y="134"/>
                </a:cubicBezTo>
                <a:cubicBezTo>
                  <a:pt x="1137" y="284"/>
                  <a:pt x="1137" y="284"/>
                  <a:pt x="1137" y="284"/>
                </a:cubicBezTo>
                <a:cubicBezTo>
                  <a:pt x="1104" y="267"/>
                  <a:pt x="1062" y="251"/>
                  <a:pt x="1020" y="234"/>
                </a:cubicBezTo>
                <a:cubicBezTo>
                  <a:pt x="1020" y="0"/>
                  <a:pt x="1020" y="0"/>
                  <a:pt x="1020" y="0"/>
                </a:cubicBezTo>
                <a:cubicBezTo>
                  <a:pt x="660" y="0"/>
                  <a:pt x="660" y="0"/>
                  <a:pt x="660" y="0"/>
                </a:cubicBezTo>
                <a:cubicBezTo>
                  <a:pt x="660" y="234"/>
                  <a:pt x="660" y="234"/>
                  <a:pt x="660" y="234"/>
                </a:cubicBezTo>
                <a:cubicBezTo>
                  <a:pt x="619" y="251"/>
                  <a:pt x="585" y="267"/>
                  <a:pt x="552" y="284"/>
                </a:cubicBezTo>
                <a:cubicBezTo>
                  <a:pt x="401" y="134"/>
                  <a:pt x="401" y="134"/>
                  <a:pt x="401" y="134"/>
                </a:cubicBezTo>
                <a:cubicBezTo>
                  <a:pt x="385" y="117"/>
                  <a:pt x="385" y="117"/>
                  <a:pt x="385" y="117"/>
                </a:cubicBezTo>
                <a:cubicBezTo>
                  <a:pt x="125" y="376"/>
                  <a:pt x="125" y="376"/>
                  <a:pt x="125" y="376"/>
                </a:cubicBezTo>
                <a:cubicBezTo>
                  <a:pt x="142" y="393"/>
                  <a:pt x="142" y="393"/>
                  <a:pt x="142" y="393"/>
                </a:cubicBezTo>
                <a:cubicBezTo>
                  <a:pt x="284" y="535"/>
                  <a:pt x="284" y="535"/>
                  <a:pt x="284" y="535"/>
                </a:cubicBezTo>
                <a:cubicBezTo>
                  <a:pt x="267" y="577"/>
                  <a:pt x="251" y="619"/>
                  <a:pt x="234" y="660"/>
                </a:cubicBezTo>
                <a:cubicBezTo>
                  <a:pt x="0" y="660"/>
                  <a:pt x="0" y="660"/>
                  <a:pt x="0" y="660"/>
                </a:cubicBezTo>
                <a:cubicBezTo>
                  <a:pt x="0" y="1028"/>
                  <a:pt x="0" y="1028"/>
                  <a:pt x="0" y="1028"/>
                </a:cubicBezTo>
                <a:cubicBezTo>
                  <a:pt x="234" y="1028"/>
                  <a:pt x="234" y="1028"/>
                  <a:pt x="234" y="1028"/>
                </a:cubicBezTo>
                <a:cubicBezTo>
                  <a:pt x="242" y="1070"/>
                  <a:pt x="259" y="1112"/>
                  <a:pt x="284" y="1154"/>
                </a:cubicBezTo>
                <a:cubicBezTo>
                  <a:pt x="142" y="1296"/>
                  <a:pt x="142" y="1296"/>
                  <a:pt x="142" y="1296"/>
                </a:cubicBezTo>
                <a:cubicBezTo>
                  <a:pt x="125" y="1312"/>
                  <a:pt x="125" y="1312"/>
                  <a:pt x="125" y="1312"/>
                </a:cubicBezTo>
                <a:cubicBezTo>
                  <a:pt x="142" y="1338"/>
                  <a:pt x="142" y="1338"/>
                  <a:pt x="142" y="1338"/>
                </a:cubicBezTo>
                <a:cubicBezTo>
                  <a:pt x="359" y="1555"/>
                  <a:pt x="359" y="1555"/>
                  <a:pt x="359" y="1555"/>
                </a:cubicBezTo>
                <a:cubicBezTo>
                  <a:pt x="385" y="1572"/>
                  <a:pt x="385" y="1572"/>
                  <a:pt x="385" y="1572"/>
                </a:cubicBezTo>
                <a:cubicBezTo>
                  <a:pt x="401" y="1555"/>
                  <a:pt x="401" y="1555"/>
                  <a:pt x="401" y="1555"/>
                </a:cubicBezTo>
                <a:cubicBezTo>
                  <a:pt x="552" y="1413"/>
                  <a:pt x="552" y="1413"/>
                  <a:pt x="552" y="1413"/>
                </a:cubicBezTo>
                <a:cubicBezTo>
                  <a:pt x="585" y="1430"/>
                  <a:pt x="627" y="1446"/>
                  <a:pt x="669" y="1455"/>
                </a:cubicBezTo>
                <a:cubicBezTo>
                  <a:pt x="669" y="1689"/>
                  <a:pt x="669" y="1689"/>
                  <a:pt x="669" y="1689"/>
                </a:cubicBezTo>
                <a:cubicBezTo>
                  <a:pt x="1037" y="1689"/>
                  <a:pt x="1037" y="1689"/>
                  <a:pt x="1037" y="1689"/>
                </a:cubicBezTo>
                <a:cubicBezTo>
                  <a:pt x="1037" y="1455"/>
                  <a:pt x="1037" y="1455"/>
                  <a:pt x="1037" y="1455"/>
                </a:cubicBezTo>
                <a:cubicBezTo>
                  <a:pt x="1070" y="1438"/>
                  <a:pt x="1104" y="1421"/>
                  <a:pt x="1137" y="1404"/>
                </a:cubicBezTo>
                <a:cubicBezTo>
                  <a:pt x="1312" y="1572"/>
                  <a:pt x="1312" y="1572"/>
                  <a:pt x="1312" y="1572"/>
                </a:cubicBezTo>
                <a:cubicBezTo>
                  <a:pt x="1329" y="1555"/>
                  <a:pt x="1329" y="1555"/>
                  <a:pt x="1329" y="1555"/>
                </a:cubicBezTo>
                <a:cubicBezTo>
                  <a:pt x="1547" y="1338"/>
                  <a:pt x="1547" y="1338"/>
                  <a:pt x="1547" y="1338"/>
                </a:cubicBezTo>
                <a:cubicBezTo>
                  <a:pt x="1572" y="1312"/>
                  <a:pt x="1572" y="1312"/>
                  <a:pt x="1572" y="1312"/>
                </a:cubicBezTo>
                <a:cubicBezTo>
                  <a:pt x="1396" y="1145"/>
                  <a:pt x="1396" y="1145"/>
                  <a:pt x="1396" y="1145"/>
                </a:cubicBezTo>
                <a:cubicBezTo>
                  <a:pt x="1421" y="1112"/>
                  <a:pt x="1438" y="1070"/>
                  <a:pt x="1446" y="1037"/>
                </a:cubicBezTo>
                <a:cubicBezTo>
                  <a:pt x="1664" y="1037"/>
                  <a:pt x="1664" y="1037"/>
                  <a:pt x="1664" y="1037"/>
                </a:cubicBezTo>
                <a:close/>
                <a:moveTo>
                  <a:pt x="1221" y="844"/>
                </a:moveTo>
                <a:cubicBezTo>
                  <a:pt x="1221" y="1053"/>
                  <a:pt x="1053" y="1229"/>
                  <a:pt x="844" y="1229"/>
                </a:cubicBezTo>
                <a:cubicBezTo>
                  <a:pt x="635" y="1229"/>
                  <a:pt x="460" y="1053"/>
                  <a:pt x="460" y="844"/>
                </a:cubicBezTo>
                <a:cubicBezTo>
                  <a:pt x="460" y="635"/>
                  <a:pt x="635" y="468"/>
                  <a:pt x="844" y="468"/>
                </a:cubicBezTo>
                <a:cubicBezTo>
                  <a:pt x="1053" y="468"/>
                  <a:pt x="1221" y="635"/>
                  <a:pt x="1221" y="844"/>
                </a:cubicBezTo>
                <a:close/>
                <a:moveTo>
                  <a:pt x="1221" y="844"/>
                </a:moveTo>
                <a:lnTo>
                  <a:pt x="1221" y="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523">
            <a:extLst>
              <a:ext uri="{FF2B5EF4-FFF2-40B4-BE49-F238E27FC236}">
                <a16:creationId xmlns:a16="http://schemas.microsoft.com/office/drawing/2014/main" id="{4B131E01-1448-8C2F-BD02-B5666A4E3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5046" y="4445878"/>
            <a:ext cx="290707" cy="288959"/>
          </a:xfrm>
          <a:custGeom>
            <a:avLst/>
            <a:gdLst>
              <a:gd name="T0" fmla="*/ 268 w 1406"/>
              <a:gd name="T1" fmla="*/ 786 h 1397"/>
              <a:gd name="T2" fmla="*/ 268 w 1406"/>
              <a:gd name="T3" fmla="*/ 1396 h 1397"/>
              <a:gd name="T4" fmla="*/ 310 w 1406"/>
              <a:gd name="T5" fmla="*/ 1396 h 1397"/>
              <a:gd name="T6" fmla="*/ 351 w 1406"/>
              <a:gd name="T7" fmla="*/ 1396 h 1397"/>
              <a:gd name="T8" fmla="*/ 351 w 1406"/>
              <a:gd name="T9" fmla="*/ 786 h 1397"/>
              <a:gd name="T10" fmla="*/ 310 w 1406"/>
              <a:gd name="T11" fmla="*/ 786 h 1397"/>
              <a:gd name="T12" fmla="*/ 268 w 1406"/>
              <a:gd name="T13" fmla="*/ 786 h 1397"/>
              <a:gd name="T14" fmla="*/ 1054 w 1406"/>
              <a:gd name="T15" fmla="*/ 786 h 1397"/>
              <a:gd name="T16" fmla="*/ 1054 w 1406"/>
              <a:gd name="T17" fmla="*/ 1396 h 1397"/>
              <a:gd name="T18" fmla="*/ 1096 w 1406"/>
              <a:gd name="T19" fmla="*/ 1396 h 1397"/>
              <a:gd name="T20" fmla="*/ 1137 w 1406"/>
              <a:gd name="T21" fmla="*/ 1396 h 1397"/>
              <a:gd name="T22" fmla="*/ 1137 w 1406"/>
              <a:gd name="T23" fmla="*/ 786 h 1397"/>
              <a:gd name="T24" fmla="*/ 1096 w 1406"/>
              <a:gd name="T25" fmla="*/ 786 h 1397"/>
              <a:gd name="T26" fmla="*/ 1054 w 1406"/>
              <a:gd name="T27" fmla="*/ 786 h 1397"/>
              <a:gd name="T28" fmla="*/ 1405 w 1406"/>
              <a:gd name="T29" fmla="*/ 702 h 1397"/>
              <a:gd name="T30" fmla="*/ 703 w 1406"/>
              <a:gd name="T31" fmla="*/ 0 h 1397"/>
              <a:gd name="T32" fmla="*/ 0 w 1406"/>
              <a:gd name="T33" fmla="*/ 702 h 1397"/>
              <a:gd name="T34" fmla="*/ 42 w 1406"/>
              <a:gd name="T35" fmla="*/ 936 h 1397"/>
              <a:gd name="T36" fmla="*/ 0 w 1406"/>
              <a:gd name="T37" fmla="*/ 1095 h 1397"/>
              <a:gd name="T38" fmla="*/ 176 w 1406"/>
              <a:gd name="T39" fmla="*/ 1371 h 1397"/>
              <a:gd name="T40" fmla="*/ 176 w 1406"/>
              <a:gd name="T41" fmla="*/ 811 h 1397"/>
              <a:gd name="T42" fmla="*/ 101 w 1406"/>
              <a:gd name="T43" fmla="*/ 870 h 1397"/>
              <a:gd name="T44" fmla="*/ 92 w 1406"/>
              <a:gd name="T45" fmla="*/ 744 h 1397"/>
              <a:gd name="T46" fmla="*/ 703 w 1406"/>
              <a:gd name="T47" fmla="*/ 134 h 1397"/>
              <a:gd name="T48" fmla="*/ 1313 w 1406"/>
              <a:gd name="T49" fmla="*/ 744 h 1397"/>
              <a:gd name="T50" fmla="*/ 1305 w 1406"/>
              <a:gd name="T51" fmla="*/ 870 h 1397"/>
              <a:gd name="T52" fmla="*/ 1229 w 1406"/>
              <a:gd name="T53" fmla="*/ 811 h 1397"/>
              <a:gd name="T54" fmla="*/ 1229 w 1406"/>
              <a:gd name="T55" fmla="*/ 1371 h 1397"/>
              <a:gd name="T56" fmla="*/ 1405 w 1406"/>
              <a:gd name="T57" fmla="*/ 1095 h 1397"/>
              <a:gd name="T58" fmla="*/ 1363 w 1406"/>
              <a:gd name="T59" fmla="*/ 936 h 1397"/>
              <a:gd name="T60" fmla="*/ 1405 w 1406"/>
              <a:gd name="T61" fmla="*/ 702 h 1397"/>
              <a:gd name="T62" fmla="*/ 1405 w 1406"/>
              <a:gd name="T63" fmla="*/ 702 h 1397"/>
              <a:gd name="T64" fmla="*/ 1405 w 1406"/>
              <a:gd name="T65" fmla="*/ 702 h 1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6" h="1397">
                <a:moveTo>
                  <a:pt x="268" y="786"/>
                </a:moveTo>
                <a:cubicBezTo>
                  <a:pt x="268" y="1396"/>
                  <a:pt x="268" y="1396"/>
                  <a:pt x="268" y="1396"/>
                </a:cubicBezTo>
                <a:cubicBezTo>
                  <a:pt x="276" y="1396"/>
                  <a:pt x="293" y="1396"/>
                  <a:pt x="310" y="1396"/>
                </a:cubicBezTo>
                <a:cubicBezTo>
                  <a:pt x="351" y="1396"/>
                  <a:pt x="351" y="1396"/>
                  <a:pt x="351" y="1396"/>
                </a:cubicBezTo>
                <a:cubicBezTo>
                  <a:pt x="351" y="786"/>
                  <a:pt x="351" y="786"/>
                  <a:pt x="351" y="786"/>
                </a:cubicBezTo>
                <a:cubicBezTo>
                  <a:pt x="310" y="786"/>
                  <a:pt x="310" y="786"/>
                  <a:pt x="310" y="786"/>
                </a:cubicBezTo>
                <a:cubicBezTo>
                  <a:pt x="293" y="786"/>
                  <a:pt x="276" y="786"/>
                  <a:pt x="268" y="786"/>
                </a:cubicBezTo>
                <a:close/>
                <a:moveTo>
                  <a:pt x="1054" y="786"/>
                </a:moveTo>
                <a:cubicBezTo>
                  <a:pt x="1054" y="1396"/>
                  <a:pt x="1054" y="1396"/>
                  <a:pt x="1054" y="1396"/>
                </a:cubicBezTo>
                <a:cubicBezTo>
                  <a:pt x="1096" y="1396"/>
                  <a:pt x="1096" y="1396"/>
                  <a:pt x="1096" y="1396"/>
                </a:cubicBezTo>
                <a:cubicBezTo>
                  <a:pt x="1112" y="1396"/>
                  <a:pt x="1129" y="1396"/>
                  <a:pt x="1137" y="1396"/>
                </a:cubicBezTo>
                <a:cubicBezTo>
                  <a:pt x="1137" y="786"/>
                  <a:pt x="1137" y="786"/>
                  <a:pt x="1137" y="786"/>
                </a:cubicBezTo>
                <a:cubicBezTo>
                  <a:pt x="1129" y="786"/>
                  <a:pt x="1112" y="786"/>
                  <a:pt x="1096" y="786"/>
                </a:cubicBezTo>
                <a:lnTo>
                  <a:pt x="1054" y="786"/>
                </a:lnTo>
                <a:close/>
                <a:moveTo>
                  <a:pt x="1405" y="702"/>
                </a:moveTo>
                <a:cubicBezTo>
                  <a:pt x="1405" y="309"/>
                  <a:pt x="1087" y="0"/>
                  <a:pt x="703" y="0"/>
                </a:cubicBezTo>
                <a:cubicBezTo>
                  <a:pt x="318" y="0"/>
                  <a:pt x="0" y="309"/>
                  <a:pt x="0" y="702"/>
                </a:cubicBezTo>
                <a:cubicBezTo>
                  <a:pt x="0" y="786"/>
                  <a:pt x="17" y="861"/>
                  <a:pt x="42" y="936"/>
                </a:cubicBezTo>
                <a:cubicBezTo>
                  <a:pt x="17" y="978"/>
                  <a:pt x="0" y="1037"/>
                  <a:pt x="0" y="1095"/>
                </a:cubicBezTo>
                <a:cubicBezTo>
                  <a:pt x="0" y="1212"/>
                  <a:pt x="76" y="1321"/>
                  <a:pt x="176" y="1371"/>
                </a:cubicBezTo>
                <a:cubicBezTo>
                  <a:pt x="176" y="811"/>
                  <a:pt x="176" y="811"/>
                  <a:pt x="176" y="811"/>
                </a:cubicBezTo>
                <a:cubicBezTo>
                  <a:pt x="151" y="828"/>
                  <a:pt x="126" y="844"/>
                  <a:pt x="101" y="870"/>
                </a:cubicBezTo>
                <a:cubicBezTo>
                  <a:pt x="92" y="828"/>
                  <a:pt x="92" y="786"/>
                  <a:pt x="92" y="744"/>
                </a:cubicBezTo>
                <a:cubicBezTo>
                  <a:pt x="92" y="401"/>
                  <a:pt x="368" y="134"/>
                  <a:pt x="703" y="134"/>
                </a:cubicBezTo>
                <a:cubicBezTo>
                  <a:pt x="1037" y="134"/>
                  <a:pt x="1313" y="401"/>
                  <a:pt x="1313" y="744"/>
                </a:cubicBezTo>
                <a:cubicBezTo>
                  <a:pt x="1313" y="786"/>
                  <a:pt x="1313" y="828"/>
                  <a:pt x="1305" y="870"/>
                </a:cubicBezTo>
                <a:cubicBezTo>
                  <a:pt x="1279" y="844"/>
                  <a:pt x="1254" y="828"/>
                  <a:pt x="1229" y="811"/>
                </a:cubicBezTo>
                <a:cubicBezTo>
                  <a:pt x="1229" y="1371"/>
                  <a:pt x="1229" y="1371"/>
                  <a:pt x="1229" y="1371"/>
                </a:cubicBezTo>
                <a:cubicBezTo>
                  <a:pt x="1330" y="1321"/>
                  <a:pt x="1405" y="1212"/>
                  <a:pt x="1405" y="1095"/>
                </a:cubicBezTo>
                <a:cubicBezTo>
                  <a:pt x="1405" y="1037"/>
                  <a:pt x="1388" y="978"/>
                  <a:pt x="1363" y="936"/>
                </a:cubicBezTo>
                <a:cubicBezTo>
                  <a:pt x="1388" y="861"/>
                  <a:pt x="1405" y="786"/>
                  <a:pt x="1405" y="702"/>
                </a:cubicBezTo>
                <a:close/>
                <a:moveTo>
                  <a:pt x="1405" y="702"/>
                </a:moveTo>
                <a:lnTo>
                  <a:pt x="1405" y="7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A111E7B-B7AE-1C63-6525-9789C817ACD0}"/>
              </a:ext>
            </a:extLst>
          </p:cNvPr>
          <p:cNvSpPr txBox="1"/>
          <p:nvPr/>
        </p:nvSpPr>
        <p:spPr>
          <a:xfrm>
            <a:off x="231567" y="204258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FE09D49-4480-080B-1A0F-BAC4B9C068E8}"/>
              </a:ext>
            </a:extLst>
          </p:cNvPr>
          <p:cNvGrpSpPr/>
          <p:nvPr/>
        </p:nvGrpSpPr>
        <p:grpSpPr>
          <a:xfrm>
            <a:off x="6805883" y="1071019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4550F62-EDB3-48B8-7D89-F5A6C104693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ABCF5BF-75C6-B26F-93C5-7016556098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8388049-DA4A-F9D6-91F7-2340A358BFF5}"/>
              </a:ext>
            </a:extLst>
          </p:cNvPr>
          <p:cNvGrpSpPr/>
          <p:nvPr/>
        </p:nvGrpSpPr>
        <p:grpSpPr>
          <a:xfrm>
            <a:off x="2576794" y="1165475"/>
            <a:ext cx="2935679" cy="816522"/>
            <a:chOff x="332458" y="1906534"/>
            <a:chExt cx="293567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402DFCD-097E-B287-DBBA-F30153123890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CB7924B-B9F6-9D30-AE76-CC4B96FC084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700A653-4DF0-D32D-0C97-2FFA081082A8}"/>
              </a:ext>
            </a:extLst>
          </p:cNvPr>
          <p:cNvGrpSpPr/>
          <p:nvPr/>
        </p:nvGrpSpPr>
        <p:grpSpPr>
          <a:xfrm>
            <a:off x="8049757" y="2810206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B033999-15E4-19C7-E020-C9B8645BCD4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95081ED-79D7-C893-2B1A-CE48A62CDBB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1A297FB-7861-E753-3F9D-8566145F26DE}"/>
              </a:ext>
            </a:extLst>
          </p:cNvPr>
          <p:cNvGrpSpPr/>
          <p:nvPr/>
        </p:nvGrpSpPr>
        <p:grpSpPr>
          <a:xfrm>
            <a:off x="7456219" y="4703850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F2675AC-9D15-FC75-6F17-8AA6B4B1D7A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53830C6-6116-AF2B-4080-D2C4FDAE438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B431122-7D2E-6268-F6CA-0F889FA6E9BE}"/>
              </a:ext>
            </a:extLst>
          </p:cNvPr>
          <p:cNvGrpSpPr/>
          <p:nvPr/>
        </p:nvGrpSpPr>
        <p:grpSpPr>
          <a:xfrm>
            <a:off x="1282779" y="2536869"/>
            <a:ext cx="2935679" cy="816522"/>
            <a:chOff x="332458" y="1906534"/>
            <a:chExt cx="2935679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E342D27-8A38-95DE-8240-7E186C770480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0E70F6D-F8B2-3F2F-1BD7-8B4584053AF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7F441F7-2E8B-7AA9-26A5-AF9A614F76B1}"/>
              </a:ext>
            </a:extLst>
          </p:cNvPr>
          <p:cNvGrpSpPr/>
          <p:nvPr/>
        </p:nvGrpSpPr>
        <p:grpSpPr>
          <a:xfrm>
            <a:off x="1504262" y="4326576"/>
            <a:ext cx="2935679" cy="816522"/>
            <a:chOff x="332458" y="1906534"/>
            <a:chExt cx="2935679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1B6235D-63ED-5888-0B32-66ED324FD071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9854386-4902-7A52-DF93-EAEB44C2F27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032010A-2BE4-D05B-46A6-73715128AFEA}"/>
              </a:ext>
            </a:extLst>
          </p:cNvPr>
          <p:cNvGrpSpPr/>
          <p:nvPr/>
        </p:nvGrpSpPr>
        <p:grpSpPr>
          <a:xfrm>
            <a:off x="3737206" y="5353910"/>
            <a:ext cx="2935679" cy="816522"/>
            <a:chOff x="332458" y="1906534"/>
            <a:chExt cx="2935679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6A5777F-BB33-C422-568B-2970E916A4D4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9E0FB02-370E-7F42-D5C1-4B84B4D7D86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56" name="图片 55" descr="D:\51PPT模板网\51pptmoban.com\图片001.jpg">
            <a:extLst>
              <a:ext uri="{FF2B5EF4-FFF2-40B4-BE49-F238E27FC236}">
                <a16:creationId xmlns:a16="http://schemas.microsoft.com/office/drawing/2014/main" id="{6F575214-D372-B19A-FAF9-A0AFD636FB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7447" y="2975249"/>
            <a:ext cx="1058110" cy="1004430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4E1D9D5C-BB3B-A86D-1AA8-037C774D6FC4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47C0D757-C061-C7E6-71F9-FC8D3B9B2D77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A8E8026-C62B-7CD6-822A-617B79BD0939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940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6529D4-3F8A-FEAB-3A5E-C668D0A8A084}"/>
              </a:ext>
            </a:extLst>
          </p:cNvPr>
          <p:cNvSpPr txBox="1"/>
          <p:nvPr/>
        </p:nvSpPr>
        <p:spPr>
          <a:xfrm>
            <a:off x="231567" y="204258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任意多边形 1">
            <a:extLst>
              <a:ext uri="{FF2B5EF4-FFF2-40B4-BE49-F238E27FC236}">
                <a16:creationId xmlns:a16="http://schemas.microsoft.com/office/drawing/2014/main" id="{F5323661-4226-854B-FDB6-E6B009429AF8}"/>
              </a:ext>
            </a:extLst>
          </p:cNvPr>
          <p:cNvSpPr/>
          <p:nvPr/>
        </p:nvSpPr>
        <p:spPr bwMode="auto">
          <a:xfrm rot="10800000">
            <a:off x="4918002" y="2006463"/>
            <a:ext cx="1638073" cy="53532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8" name="任意多边形 2">
            <a:extLst>
              <a:ext uri="{FF2B5EF4-FFF2-40B4-BE49-F238E27FC236}">
                <a16:creationId xmlns:a16="http://schemas.microsoft.com/office/drawing/2014/main" id="{5CEE44F8-E518-569E-72EF-A4DC5C229954}"/>
              </a:ext>
            </a:extLst>
          </p:cNvPr>
          <p:cNvSpPr/>
          <p:nvPr/>
        </p:nvSpPr>
        <p:spPr bwMode="auto">
          <a:xfrm rot="14400000">
            <a:off x="6129345" y="2315438"/>
            <a:ext cx="1638287" cy="53525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:a16="http://schemas.microsoft.com/office/drawing/2014/main" id="{11B15E8E-069F-4A18-2BA2-154E13216F3A}"/>
              </a:ext>
            </a:extLst>
          </p:cNvPr>
          <p:cNvSpPr/>
          <p:nvPr/>
        </p:nvSpPr>
        <p:spPr bwMode="auto">
          <a:xfrm rot="18000000">
            <a:off x="6494053" y="3514051"/>
            <a:ext cx="1638287" cy="53525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0" name="任意多边形 4">
            <a:extLst>
              <a:ext uri="{FF2B5EF4-FFF2-40B4-BE49-F238E27FC236}">
                <a16:creationId xmlns:a16="http://schemas.microsoft.com/office/drawing/2014/main" id="{EC2C1772-154A-FB25-B97F-91B8ABE81E43}"/>
              </a:ext>
            </a:extLst>
          </p:cNvPr>
          <p:cNvSpPr/>
          <p:nvPr/>
        </p:nvSpPr>
        <p:spPr bwMode="auto">
          <a:xfrm rot="10800000" flipH="1" flipV="1">
            <a:off x="5645460" y="4413883"/>
            <a:ext cx="1638073" cy="53532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1" name="任意多边形 5">
            <a:extLst>
              <a:ext uri="{FF2B5EF4-FFF2-40B4-BE49-F238E27FC236}">
                <a16:creationId xmlns:a16="http://schemas.microsoft.com/office/drawing/2014/main" id="{10E7E443-2A5F-3B3A-5827-CE755E7E00F1}"/>
              </a:ext>
            </a:extLst>
          </p:cNvPr>
          <p:cNvSpPr/>
          <p:nvPr/>
        </p:nvSpPr>
        <p:spPr bwMode="auto">
          <a:xfrm rot="14400000" flipH="1" flipV="1">
            <a:off x="4433903" y="4104978"/>
            <a:ext cx="1638287" cy="53525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2" name="任意多边形 6">
            <a:extLst>
              <a:ext uri="{FF2B5EF4-FFF2-40B4-BE49-F238E27FC236}">
                <a16:creationId xmlns:a16="http://schemas.microsoft.com/office/drawing/2014/main" id="{E61BC4E2-E7B2-B5F3-44B7-3C84C37B404D}"/>
              </a:ext>
            </a:extLst>
          </p:cNvPr>
          <p:cNvSpPr/>
          <p:nvPr/>
        </p:nvSpPr>
        <p:spPr bwMode="auto">
          <a:xfrm rot="18000000" flipH="1" flipV="1">
            <a:off x="4050148" y="2906365"/>
            <a:ext cx="1638287" cy="53525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3" name="任意多边形 7">
            <a:extLst>
              <a:ext uri="{FF2B5EF4-FFF2-40B4-BE49-F238E27FC236}">
                <a16:creationId xmlns:a16="http://schemas.microsoft.com/office/drawing/2014/main" id="{89D7A669-20CC-339D-C958-9B9257A9894D}"/>
              </a:ext>
            </a:extLst>
          </p:cNvPr>
          <p:cNvSpPr/>
          <p:nvPr/>
        </p:nvSpPr>
        <p:spPr>
          <a:xfrm flipH="1" flipV="1">
            <a:off x="1795134" y="2110082"/>
            <a:ext cx="2821178" cy="638628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 8">
            <a:extLst>
              <a:ext uri="{FF2B5EF4-FFF2-40B4-BE49-F238E27FC236}">
                <a16:creationId xmlns:a16="http://schemas.microsoft.com/office/drawing/2014/main" id="{158708B0-DB8D-5DD6-38C8-6AD78605AAFE}"/>
              </a:ext>
            </a:extLst>
          </p:cNvPr>
          <p:cNvSpPr/>
          <p:nvPr/>
        </p:nvSpPr>
        <p:spPr>
          <a:xfrm flipH="1">
            <a:off x="1787025" y="4264571"/>
            <a:ext cx="2900610" cy="638628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9">
            <a:extLst>
              <a:ext uri="{FF2B5EF4-FFF2-40B4-BE49-F238E27FC236}">
                <a16:creationId xmlns:a16="http://schemas.microsoft.com/office/drawing/2014/main" id="{68242656-7502-BF9B-4AA7-E8EE371B708C}"/>
              </a:ext>
            </a:extLst>
          </p:cNvPr>
          <p:cNvSpPr/>
          <p:nvPr/>
        </p:nvSpPr>
        <p:spPr>
          <a:xfrm flipV="1">
            <a:off x="7495199" y="2132310"/>
            <a:ext cx="2939768" cy="638628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16" name="任意多边形 10">
            <a:extLst>
              <a:ext uri="{FF2B5EF4-FFF2-40B4-BE49-F238E27FC236}">
                <a16:creationId xmlns:a16="http://schemas.microsoft.com/office/drawing/2014/main" id="{8E96C13A-6B3F-0E6E-7520-50B30ECC6CFD}"/>
              </a:ext>
            </a:extLst>
          </p:cNvPr>
          <p:cNvSpPr/>
          <p:nvPr/>
        </p:nvSpPr>
        <p:spPr>
          <a:xfrm>
            <a:off x="7498342" y="4251459"/>
            <a:ext cx="2939768" cy="638628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b="1">
              <a:ln w="12700">
                <a:solidFill>
                  <a:srgbClr val="F45157">
                    <a:satMod val="155000"/>
                  </a:srgbClr>
                </a:solidFill>
                <a:prstDash val="solid"/>
              </a:ln>
              <a:solidFill>
                <a:srgbClr val="8FA3A4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1" name="TextBox 19">
            <a:extLst>
              <a:ext uri="{FF2B5EF4-FFF2-40B4-BE49-F238E27FC236}">
                <a16:creationId xmlns:a16="http://schemas.microsoft.com/office/drawing/2014/main" id="{D765D25B-484E-27E5-C5BD-A9B8F3AF6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4016" y="3025347"/>
            <a:ext cx="1235655" cy="9873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44450">
              <a:bevelT w="3810" h="1270"/>
              <a:extrusionClr>
                <a:srgbClr val="FFFF00"/>
              </a:extrusionClr>
            </a:sp3d>
          </a:bodyPr>
          <a:lstStyle>
            <a:defPPr>
              <a:defRPr lang="zh-CN"/>
            </a:defPPr>
            <a:lvl1pPr algn="ctr">
              <a:defRPr sz="2800" b="1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rgbClr val="E60B12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sym typeface="+mn-lt"/>
              </a:rPr>
              <a:t>添加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标题</a:t>
            </a:r>
            <a:endParaRPr lang="zh-CN" altLang="zh-CN" dirty="0"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B261AF7-DAB0-4B04-DAF8-1AEA64F832D7}"/>
              </a:ext>
            </a:extLst>
          </p:cNvPr>
          <p:cNvGrpSpPr/>
          <p:nvPr/>
        </p:nvGrpSpPr>
        <p:grpSpPr>
          <a:xfrm>
            <a:off x="8379091" y="1804643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ABDD074-9571-A3C7-B8C2-5FF954EB8C4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D68D646-0FCB-5D1C-4419-BC59D841A30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E70A650-C372-9985-E32D-03988AB6FE10}"/>
              </a:ext>
            </a:extLst>
          </p:cNvPr>
          <p:cNvGrpSpPr/>
          <p:nvPr/>
        </p:nvGrpSpPr>
        <p:grpSpPr>
          <a:xfrm>
            <a:off x="975527" y="1776068"/>
            <a:ext cx="2935679" cy="816522"/>
            <a:chOff x="332458" y="1906534"/>
            <a:chExt cx="293567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11E5F7B-51DF-0DB0-EBFB-EEA795A75F1F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4529892-AEC0-09FE-75AF-0EF66665411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76538D4-59A7-FE5C-DF1C-7BF3E84BE7F9}"/>
              </a:ext>
            </a:extLst>
          </p:cNvPr>
          <p:cNvGrpSpPr/>
          <p:nvPr/>
        </p:nvGrpSpPr>
        <p:grpSpPr>
          <a:xfrm>
            <a:off x="8379091" y="4581794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4B5BBFA-80BA-53A1-DA22-872EFC7C4F3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683EDB1-3DDD-9641-42D1-FD0AA69C2DB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1E2B502-532A-40C2-5DF7-5BBC763EFDB7}"/>
              </a:ext>
            </a:extLst>
          </p:cNvPr>
          <p:cNvGrpSpPr/>
          <p:nvPr/>
        </p:nvGrpSpPr>
        <p:grpSpPr>
          <a:xfrm>
            <a:off x="975527" y="4553219"/>
            <a:ext cx="2935679" cy="816522"/>
            <a:chOff x="332458" y="1906534"/>
            <a:chExt cx="293567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242A293-3B10-1080-F6A6-3E6F0FC48940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3F7C63F-CD8D-990C-3EE3-D2E69CAC870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847BA1D-1173-6AC2-66F7-B5224006AC75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BD70F806-2BF3-0AB4-65C0-3BD6B02A95C4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0904A90-F32B-5BD1-0120-BCA24597A88E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499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6529D4-3F8A-FEAB-3A5E-C668D0A8A084}"/>
              </a:ext>
            </a:extLst>
          </p:cNvPr>
          <p:cNvSpPr txBox="1"/>
          <p:nvPr/>
        </p:nvSpPr>
        <p:spPr>
          <a:xfrm>
            <a:off x="231567" y="204258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EC4E1A32-0901-B308-8929-4AC24275EA35}"/>
              </a:ext>
            </a:extLst>
          </p:cNvPr>
          <p:cNvSpPr/>
          <p:nvPr/>
        </p:nvSpPr>
        <p:spPr>
          <a:xfrm>
            <a:off x="-351741" y="2203127"/>
            <a:ext cx="5913971" cy="3338533"/>
          </a:xfrm>
          <a:prstGeom prst="parallelogram">
            <a:avLst/>
          </a:pr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9" name="平行四边形 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7DEF00A-419A-25FD-A33B-18A0136784D4}"/>
              </a:ext>
            </a:extLst>
          </p:cNvPr>
          <p:cNvSpPr/>
          <p:nvPr/>
        </p:nvSpPr>
        <p:spPr>
          <a:xfrm>
            <a:off x="-993100" y="1805582"/>
            <a:ext cx="6311827" cy="3338533"/>
          </a:xfrm>
          <a:prstGeom prst="parallelogram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96273116-A503-5ECE-28C6-AA113E2E5641}"/>
              </a:ext>
            </a:extLst>
          </p:cNvPr>
          <p:cNvSpPr/>
          <p:nvPr/>
        </p:nvSpPr>
        <p:spPr>
          <a:xfrm>
            <a:off x="5348496" y="1316340"/>
            <a:ext cx="3380816" cy="489242"/>
          </a:xfrm>
          <a:prstGeom prst="parallelogram">
            <a:avLst/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5DFD587-A602-1328-7812-A0C48F5737EA}"/>
              </a:ext>
            </a:extLst>
          </p:cNvPr>
          <p:cNvGrpSpPr/>
          <p:nvPr/>
        </p:nvGrpSpPr>
        <p:grpSpPr>
          <a:xfrm>
            <a:off x="6054409" y="1367440"/>
            <a:ext cx="5314917" cy="2504955"/>
            <a:chOff x="30879" y="1794922"/>
            <a:chExt cx="4012265" cy="189100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7DDEEA5-A4EC-08F8-7E42-A642103A440F}"/>
                </a:ext>
              </a:extLst>
            </p:cNvPr>
            <p:cNvSpPr txBox="1"/>
            <p:nvPr/>
          </p:nvSpPr>
          <p:spPr>
            <a:xfrm>
              <a:off x="57216" y="2347525"/>
              <a:ext cx="3985928" cy="5762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</a:t>
              </a:r>
              <a:r>
                <a:rPr lang="zh-CN" altLang="en-US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</a:t>
              </a:r>
              <a:r>
                <a:rPr lang="zh-CN" altLang="en-US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</a:t>
              </a:r>
              <a:r>
                <a:rPr lang="zh-CN" altLang="en-US">
                  <a:sym typeface="HarmonyOS Sans SC Light" panose="00000400000000000000" pitchFamily="2" charset="-122"/>
                </a:rPr>
                <a:t>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5273538-024D-9509-8950-B63CF726D0D7}"/>
                </a:ext>
              </a:extLst>
            </p:cNvPr>
            <p:cNvSpPr txBox="1"/>
            <p:nvPr/>
          </p:nvSpPr>
          <p:spPr>
            <a:xfrm>
              <a:off x="30879" y="1794922"/>
              <a:ext cx="2019301" cy="2788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87795E9-A30E-0626-7368-A4CC33E17D9B}"/>
                </a:ext>
              </a:extLst>
            </p:cNvPr>
            <p:cNvSpPr txBox="1"/>
            <p:nvPr/>
          </p:nvSpPr>
          <p:spPr>
            <a:xfrm>
              <a:off x="57216" y="3109719"/>
              <a:ext cx="3985928" cy="5762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</a:t>
              </a:r>
              <a:r>
                <a:rPr lang="zh-CN" altLang="en-US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</a:t>
              </a:r>
              <a:r>
                <a:rPr lang="zh-CN" altLang="en-US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</a:t>
              </a:r>
              <a:r>
                <a:rPr lang="zh-CN" altLang="en-US">
                  <a:sym typeface="HarmonyOS Sans SC Light" panose="00000400000000000000" pitchFamily="2" charset="-122"/>
                </a:rPr>
                <a:t>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2776A0BA-792C-7DAB-6810-33376D559201}"/>
              </a:ext>
            </a:extLst>
          </p:cNvPr>
          <p:cNvSpPr/>
          <p:nvPr/>
        </p:nvSpPr>
        <p:spPr>
          <a:xfrm>
            <a:off x="5348496" y="4285635"/>
            <a:ext cx="1211276" cy="1211276"/>
          </a:xfrm>
          <a:prstGeom prst="ellipse">
            <a:avLst/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13" name="图形 16" descr="D:\51PPT模板网\51pptmoban.com\图片001.jpg">
            <a:extLst>
              <a:ext uri="{FF2B5EF4-FFF2-40B4-BE49-F238E27FC236}">
                <a16:creationId xmlns:a16="http://schemas.microsoft.com/office/drawing/2014/main" id="{5F2CBB52-580C-7B8C-F599-CBAEA5E6BBB4}"/>
              </a:ext>
            </a:extLst>
          </p:cNvPr>
          <p:cNvSpPr/>
          <p:nvPr/>
        </p:nvSpPr>
        <p:spPr>
          <a:xfrm>
            <a:off x="5654248" y="4568649"/>
            <a:ext cx="651728" cy="608127"/>
          </a:xfrm>
          <a:custGeom>
            <a:avLst/>
            <a:gdLst>
              <a:gd name="connsiteX0" fmla="*/ 491995 w 491994"/>
              <a:gd name="connsiteY0" fmla="*/ 161688 h 459079"/>
              <a:gd name="connsiteX1" fmla="*/ 461967 w 491994"/>
              <a:gd name="connsiteY1" fmla="*/ 150717 h 459079"/>
              <a:gd name="connsiteX2" fmla="*/ 461967 w 491994"/>
              <a:gd name="connsiteY2" fmla="*/ 87774 h 459079"/>
              <a:gd name="connsiteX3" fmla="*/ 491995 w 491994"/>
              <a:gd name="connsiteY3" fmla="*/ 75070 h 459079"/>
              <a:gd name="connsiteX4" fmla="*/ 288729 w 491994"/>
              <a:gd name="connsiteY4" fmla="*/ 0 h 459079"/>
              <a:gd name="connsiteX5" fmla="*/ 41577 w 491994"/>
              <a:gd name="connsiteY5" fmla="*/ 86619 h 459079"/>
              <a:gd name="connsiteX6" fmla="*/ 17324 w 491994"/>
              <a:gd name="connsiteY6" fmla="*/ 155914 h 459079"/>
              <a:gd name="connsiteX7" fmla="*/ 20211 w 491994"/>
              <a:gd name="connsiteY7" fmla="*/ 181322 h 459079"/>
              <a:gd name="connsiteX8" fmla="*/ 0 w 491994"/>
              <a:gd name="connsiteY8" fmla="*/ 248307 h 459079"/>
              <a:gd name="connsiteX9" fmla="*/ 17324 w 491994"/>
              <a:gd name="connsiteY9" fmla="*/ 298546 h 459079"/>
              <a:gd name="connsiteX10" fmla="*/ 16169 w 491994"/>
              <a:gd name="connsiteY10" fmla="*/ 334926 h 459079"/>
              <a:gd name="connsiteX11" fmla="*/ 46197 w 491994"/>
              <a:gd name="connsiteY11" fmla="*/ 392672 h 459079"/>
              <a:gd name="connsiteX12" fmla="*/ 206730 w 491994"/>
              <a:gd name="connsiteY12" fmla="*/ 459079 h 459079"/>
              <a:gd name="connsiteX13" fmla="*/ 490840 w 491994"/>
              <a:gd name="connsiteY13" fmla="*/ 341278 h 459079"/>
              <a:gd name="connsiteX14" fmla="*/ 460812 w 491994"/>
              <a:gd name="connsiteY14" fmla="*/ 330306 h 459079"/>
              <a:gd name="connsiteX15" fmla="*/ 460812 w 491994"/>
              <a:gd name="connsiteY15" fmla="*/ 266786 h 459079"/>
              <a:gd name="connsiteX16" fmla="*/ 490840 w 491994"/>
              <a:gd name="connsiteY16" fmla="*/ 254082 h 459079"/>
              <a:gd name="connsiteX17" fmla="*/ 444643 w 491994"/>
              <a:gd name="connsiteY17" fmla="*/ 236758 h 459079"/>
              <a:gd name="connsiteX18" fmla="*/ 444643 w 491994"/>
              <a:gd name="connsiteY18" fmla="*/ 181322 h 459079"/>
              <a:gd name="connsiteX19" fmla="*/ 491995 w 491994"/>
              <a:gd name="connsiteY19" fmla="*/ 161688 h 459079"/>
              <a:gd name="connsiteX20" fmla="*/ 48507 w 491994"/>
              <a:gd name="connsiteY20" fmla="*/ 127041 h 459079"/>
              <a:gd name="connsiteX21" fmla="*/ 209040 w 491994"/>
              <a:gd name="connsiteY21" fmla="*/ 189984 h 459079"/>
              <a:gd name="connsiteX22" fmla="*/ 439446 w 491994"/>
              <a:gd name="connsiteY22" fmla="*/ 97013 h 459079"/>
              <a:gd name="connsiteX23" fmla="*/ 439446 w 491994"/>
              <a:gd name="connsiteY23" fmla="*/ 146674 h 459079"/>
              <a:gd name="connsiteX24" fmla="*/ 209040 w 491994"/>
              <a:gd name="connsiteY24" fmla="*/ 242533 h 459079"/>
              <a:gd name="connsiteX25" fmla="*/ 48507 w 491994"/>
              <a:gd name="connsiteY25" fmla="*/ 179012 h 459079"/>
              <a:gd name="connsiteX26" fmla="*/ 48507 w 491994"/>
              <a:gd name="connsiteY26" fmla="*/ 127041 h 459079"/>
              <a:gd name="connsiteX27" fmla="*/ 438291 w 491994"/>
              <a:gd name="connsiteY27" fmla="*/ 326264 h 459079"/>
              <a:gd name="connsiteX28" fmla="*/ 207885 w 491994"/>
              <a:gd name="connsiteY28" fmla="*/ 421545 h 459079"/>
              <a:gd name="connsiteX29" fmla="*/ 46774 w 491994"/>
              <a:gd name="connsiteY29" fmla="*/ 358024 h 459079"/>
              <a:gd name="connsiteX30" fmla="*/ 46774 w 491994"/>
              <a:gd name="connsiteY30" fmla="*/ 312982 h 459079"/>
              <a:gd name="connsiteX31" fmla="*/ 190561 w 491994"/>
              <a:gd name="connsiteY31" fmla="*/ 371883 h 459079"/>
              <a:gd name="connsiteX32" fmla="*/ 438868 w 491994"/>
              <a:gd name="connsiteY32" fmla="*/ 273715 h 459079"/>
              <a:gd name="connsiteX33" fmla="*/ 438291 w 491994"/>
              <a:gd name="connsiteY33" fmla="*/ 326264 h 459079"/>
              <a:gd name="connsiteX34" fmla="*/ 422122 w 491994"/>
              <a:gd name="connsiteY34" fmla="*/ 239645 h 459079"/>
              <a:gd name="connsiteX35" fmla="*/ 191716 w 491994"/>
              <a:gd name="connsiteY35" fmla="*/ 334926 h 459079"/>
              <a:gd name="connsiteX36" fmla="*/ 31183 w 491994"/>
              <a:gd name="connsiteY36" fmla="*/ 271405 h 459079"/>
              <a:gd name="connsiteX37" fmla="*/ 31183 w 491994"/>
              <a:gd name="connsiteY37" fmla="*/ 219434 h 459079"/>
              <a:gd name="connsiteX38" fmla="*/ 196336 w 491994"/>
              <a:gd name="connsiteY38" fmla="*/ 285264 h 459079"/>
              <a:gd name="connsiteX39" fmla="*/ 422700 w 491994"/>
              <a:gd name="connsiteY39" fmla="*/ 190561 h 459079"/>
              <a:gd name="connsiteX40" fmla="*/ 422700 w 491994"/>
              <a:gd name="connsiteY40" fmla="*/ 239645 h 45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91994" h="459079">
                <a:moveTo>
                  <a:pt x="491995" y="161688"/>
                </a:moveTo>
                <a:lnTo>
                  <a:pt x="461967" y="150717"/>
                </a:lnTo>
                <a:lnTo>
                  <a:pt x="461967" y="87774"/>
                </a:lnTo>
                <a:lnTo>
                  <a:pt x="491995" y="75070"/>
                </a:lnTo>
                <a:lnTo>
                  <a:pt x="288729" y="0"/>
                </a:lnTo>
                <a:lnTo>
                  <a:pt x="41577" y="86619"/>
                </a:lnTo>
                <a:cubicBezTo>
                  <a:pt x="17901" y="98168"/>
                  <a:pt x="17324" y="129928"/>
                  <a:pt x="17324" y="155914"/>
                </a:cubicBezTo>
                <a:cubicBezTo>
                  <a:pt x="17324" y="164576"/>
                  <a:pt x="18479" y="173238"/>
                  <a:pt x="20211" y="181322"/>
                </a:cubicBezTo>
                <a:cubicBezTo>
                  <a:pt x="577" y="194026"/>
                  <a:pt x="0" y="223476"/>
                  <a:pt x="0" y="248307"/>
                </a:cubicBezTo>
                <a:cubicBezTo>
                  <a:pt x="0" y="268518"/>
                  <a:pt x="4620" y="286997"/>
                  <a:pt x="17324" y="298546"/>
                </a:cubicBezTo>
                <a:cubicBezTo>
                  <a:pt x="14436" y="308363"/>
                  <a:pt x="16169" y="320489"/>
                  <a:pt x="16169" y="334926"/>
                </a:cubicBezTo>
                <a:cubicBezTo>
                  <a:pt x="16169" y="360911"/>
                  <a:pt x="23098" y="384587"/>
                  <a:pt x="46197" y="392672"/>
                </a:cubicBezTo>
                <a:lnTo>
                  <a:pt x="206730" y="459079"/>
                </a:lnTo>
                <a:lnTo>
                  <a:pt x="490840" y="341278"/>
                </a:lnTo>
                <a:lnTo>
                  <a:pt x="460812" y="330306"/>
                </a:lnTo>
                <a:lnTo>
                  <a:pt x="460812" y="266786"/>
                </a:lnTo>
                <a:lnTo>
                  <a:pt x="490840" y="254082"/>
                </a:lnTo>
                <a:lnTo>
                  <a:pt x="444643" y="236758"/>
                </a:lnTo>
                <a:lnTo>
                  <a:pt x="444643" y="181322"/>
                </a:lnTo>
                <a:lnTo>
                  <a:pt x="491995" y="161688"/>
                </a:lnTo>
                <a:close/>
                <a:moveTo>
                  <a:pt x="48507" y="127041"/>
                </a:moveTo>
                <a:lnTo>
                  <a:pt x="209040" y="189984"/>
                </a:lnTo>
                <a:lnTo>
                  <a:pt x="439446" y="97013"/>
                </a:lnTo>
                <a:lnTo>
                  <a:pt x="439446" y="146674"/>
                </a:lnTo>
                <a:lnTo>
                  <a:pt x="209040" y="242533"/>
                </a:lnTo>
                <a:lnTo>
                  <a:pt x="48507" y="179012"/>
                </a:lnTo>
                <a:lnTo>
                  <a:pt x="48507" y="127041"/>
                </a:lnTo>
                <a:close/>
                <a:moveTo>
                  <a:pt x="438291" y="326264"/>
                </a:moveTo>
                <a:lnTo>
                  <a:pt x="207885" y="421545"/>
                </a:lnTo>
                <a:lnTo>
                  <a:pt x="46774" y="358024"/>
                </a:lnTo>
                <a:lnTo>
                  <a:pt x="46774" y="312982"/>
                </a:lnTo>
                <a:lnTo>
                  <a:pt x="190561" y="371883"/>
                </a:lnTo>
                <a:lnTo>
                  <a:pt x="438868" y="273715"/>
                </a:lnTo>
                <a:lnTo>
                  <a:pt x="438291" y="326264"/>
                </a:lnTo>
                <a:close/>
                <a:moveTo>
                  <a:pt x="422122" y="239645"/>
                </a:moveTo>
                <a:lnTo>
                  <a:pt x="191716" y="334926"/>
                </a:lnTo>
                <a:lnTo>
                  <a:pt x="31183" y="271405"/>
                </a:lnTo>
                <a:lnTo>
                  <a:pt x="31183" y="219434"/>
                </a:lnTo>
                <a:lnTo>
                  <a:pt x="196336" y="285264"/>
                </a:lnTo>
                <a:lnTo>
                  <a:pt x="422700" y="190561"/>
                </a:lnTo>
                <a:lnTo>
                  <a:pt x="422700" y="239645"/>
                </a:lnTo>
                <a:close/>
              </a:path>
            </a:pathLst>
          </a:custGeom>
          <a:solidFill>
            <a:schemeClr val="bg1"/>
          </a:solidFill>
          <a:ln w="57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80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4246E20-B325-A606-11D3-59D644EA2359}"/>
              </a:ext>
            </a:extLst>
          </p:cNvPr>
          <p:cNvSpPr/>
          <p:nvPr/>
        </p:nvSpPr>
        <p:spPr>
          <a:xfrm>
            <a:off x="7201131" y="4285635"/>
            <a:ext cx="1211276" cy="121127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6FCF51B-B02D-D0F7-45B5-BBD69C21824F}"/>
              </a:ext>
            </a:extLst>
          </p:cNvPr>
          <p:cNvSpPr/>
          <p:nvPr/>
        </p:nvSpPr>
        <p:spPr>
          <a:xfrm>
            <a:off x="9053766" y="4285635"/>
            <a:ext cx="1211276" cy="1211276"/>
          </a:xfrm>
          <a:prstGeom prst="ellipse">
            <a:avLst/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grpSp>
        <p:nvGrpSpPr>
          <p:cNvPr id="16" name="图形 24" descr="D:\51PPT模板网\51pptmoban.com\图片001.jpg">
            <a:extLst>
              <a:ext uri="{FF2B5EF4-FFF2-40B4-BE49-F238E27FC236}">
                <a16:creationId xmlns:a16="http://schemas.microsoft.com/office/drawing/2014/main" id="{9E4D662C-5A61-F862-C2AD-0C0106794FE2}"/>
              </a:ext>
            </a:extLst>
          </p:cNvPr>
          <p:cNvGrpSpPr/>
          <p:nvPr/>
        </p:nvGrpSpPr>
        <p:grpSpPr>
          <a:xfrm>
            <a:off x="7536156" y="4594343"/>
            <a:ext cx="553131" cy="553131"/>
            <a:chOff x="4993431" y="3161506"/>
            <a:chExt cx="647700" cy="647700"/>
          </a:xfrm>
          <a:solidFill>
            <a:srgbClr val="E60B12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EB7B1A2-3C10-DFB8-169C-77A80C748352}"/>
                </a:ext>
              </a:extLst>
            </p:cNvPr>
            <p:cNvSpPr/>
            <p:nvPr/>
          </p:nvSpPr>
          <p:spPr>
            <a:xfrm>
              <a:off x="4993431" y="3161506"/>
              <a:ext cx="647700" cy="647700"/>
            </a:xfrm>
            <a:custGeom>
              <a:avLst/>
              <a:gdLst>
                <a:gd name="connsiteX0" fmla="*/ 590550 w 647700"/>
                <a:gd name="connsiteY0" fmla="*/ 0 h 647700"/>
                <a:gd name="connsiteX1" fmla="*/ 647700 w 647700"/>
                <a:gd name="connsiteY1" fmla="*/ 0 h 647700"/>
                <a:gd name="connsiteX2" fmla="*/ 647700 w 647700"/>
                <a:gd name="connsiteY2" fmla="*/ 647700 h 647700"/>
                <a:gd name="connsiteX3" fmla="*/ 0 w 647700"/>
                <a:gd name="connsiteY3" fmla="*/ 647700 h 647700"/>
                <a:gd name="connsiteX4" fmla="*/ 0 w 647700"/>
                <a:gd name="connsiteY4" fmla="*/ 590550 h 647700"/>
                <a:gd name="connsiteX5" fmla="*/ 590550 w 647700"/>
                <a:gd name="connsiteY5" fmla="*/ 5905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7700" h="647700">
                  <a:moveTo>
                    <a:pt x="590550" y="0"/>
                  </a:moveTo>
                  <a:lnTo>
                    <a:pt x="647700" y="0"/>
                  </a:lnTo>
                  <a:lnTo>
                    <a:pt x="647700" y="647700"/>
                  </a:ln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860B08B-9388-858A-A64E-C8358D4B3244}"/>
                </a:ext>
              </a:extLst>
            </p:cNvPr>
            <p:cNvSpPr/>
            <p:nvPr/>
          </p:nvSpPr>
          <p:spPr>
            <a:xfrm>
              <a:off x="5422056" y="3361531"/>
              <a:ext cx="104775" cy="333375"/>
            </a:xfrm>
            <a:custGeom>
              <a:avLst/>
              <a:gdLst>
                <a:gd name="connsiteX0" fmla="*/ 0 w 104775"/>
                <a:gd name="connsiteY0" fmla="*/ 0 h 333375"/>
                <a:gd name="connsiteX1" fmla="*/ 104775 w 104775"/>
                <a:gd name="connsiteY1" fmla="*/ 0 h 333375"/>
                <a:gd name="connsiteX2" fmla="*/ 104775 w 104775"/>
                <a:gd name="connsiteY2" fmla="*/ 333375 h 333375"/>
                <a:gd name="connsiteX3" fmla="*/ 0 w 10477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333375">
                  <a:moveTo>
                    <a:pt x="0" y="0"/>
                  </a:moveTo>
                  <a:lnTo>
                    <a:pt x="104775" y="0"/>
                  </a:lnTo>
                  <a:lnTo>
                    <a:pt x="104775" y="333375"/>
                  </a:lnTo>
                  <a:lnTo>
                    <a:pt x="0" y="333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0B9F13E-B905-D56E-145A-24BCC9B11EF8}"/>
                </a:ext>
              </a:extLst>
            </p:cNvPr>
            <p:cNvSpPr/>
            <p:nvPr/>
          </p:nvSpPr>
          <p:spPr>
            <a:xfrm>
              <a:off x="5279181" y="3161506"/>
              <a:ext cx="104775" cy="533400"/>
            </a:xfrm>
            <a:custGeom>
              <a:avLst/>
              <a:gdLst>
                <a:gd name="connsiteX0" fmla="*/ 0 w 104775"/>
                <a:gd name="connsiteY0" fmla="*/ 0 h 533400"/>
                <a:gd name="connsiteX1" fmla="*/ 104775 w 104775"/>
                <a:gd name="connsiteY1" fmla="*/ 0 h 533400"/>
                <a:gd name="connsiteX2" fmla="*/ 104775 w 104775"/>
                <a:gd name="connsiteY2" fmla="*/ 533400 h 533400"/>
                <a:gd name="connsiteX3" fmla="*/ 0 w 104775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533400">
                  <a:moveTo>
                    <a:pt x="0" y="0"/>
                  </a:moveTo>
                  <a:lnTo>
                    <a:pt x="104775" y="0"/>
                  </a:lnTo>
                  <a:lnTo>
                    <a:pt x="104775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5DFA058-105B-8BCB-0F5D-2F77CC5F4D17}"/>
                </a:ext>
              </a:extLst>
            </p:cNvPr>
            <p:cNvSpPr/>
            <p:nvPr/>
          </p:nvSpPr>
          <p:spPr>
            <a:xfrm>
              <a:off x="5136306" y="3361531"/>
              <a:ext cx="104775" cy="333375"/>
            </a:xfrm>
            <a:custGeom>
              <a:avLst/>
              <a:gdLst>
                <a:gd name="connsiteX0" fmla="*/ 0 w 104775"/>
                <a:gd name="connsiteY0" fmla="*/ 0 h 333375"/>
                <a:gd name="connsiteX1" fmla="*/ 104775 w 104775"/>
                <a:gd name="connsiteY1" fmla="*/ 0 h 333375"/>
                <a:gd name="connsiteX2" fmla="*/ 104775 w 104775"/>
                <a:gd name="connsiteY2" fmla="*/ 333375 h 333375"/>
                <a:gd name="connsiteX3" fmla="*/ 0 w 10477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333375">
                  <a:moveTo>
                    <a:pt x="0" y="0"/>
                  </a:moveTo>
                  <a:lnTo>
                    <a:pt x="104775" y="0"/>
                  </a:lnTo>
                  <a:lnTo>
                    <a:pt x="104775" y="333375"/>
                  </a:lnTo>
                  <a:lnTo>
                    <a:pt x="0" y="333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A980361-40D2-F4F5-C0FF-568CE7B79A95}"/>
                </a:ext>
              </a:extLst>
            </p:cNvPr>
            <p:cNvSpPr/>
            <p:nvPr/>
          </p:nvSpPr>
          <p:spPr>
            <a:xfrm>
              <a:off x="4993431" y="3523456"/>
              <a:ext cx="104775" cy="171450"/>
            </a:xfrm>
            <a:custGeom>
              <a:avLst/>
              <a:gdLst>
                <a:gd name="connsiteX0" fmla="*/ 0 w 104775"/>
                <a:gd name="connsiteY0" fmla="*/ 0 h 171450"/>
                <a:gd name="connsiteX1" fmla="*/ 104775 w 104775"/>
                <a:gd name="connsiteY1" fmla="*/ 0 h 171450"/>
                <a:gd name="connsiteX2" fmla="*/ 104775 w 104775"/>
                <a:gd name="connsiteY2" fmla="*/ 171450 h 171450"/>
                <a:gd name="connsiteX3" fmla="*/ 0 w 10477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71450">
                  <a:moveTo>
                    <a:pt x="0" y="0"/>
                  </a:moveTo>
                  <a:lnTo>
                    <a:pt x="104775" y="0"/>
                  </a:lnTo>
                  <a:lnTo>
                    <a:pt x="104775" y="171450"/>
                  </a:ln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/>
            </a:p>
          </p:txBody>
        </p:sp>
      </p:grpSp>
      <p:grpSp>
        <p:nvGrpSpPr>
          <p:cNvPr id="17" name="组合 16" descr="D:\51PPT模板网\51pptmoban.com\图片001.jpg">
            <a:extLst>
              <a:ext uri="{FF2B5EF4-FFF2-40B4-BE49-F238E27FC236}">
                <a16:creationId xmlns:a16="http://schemas.microsoft.com/office/drawing/2014/main" id="{F57EE18A-8ABF-BA38-F877-780229446337}"/>
              </a:ext>
            </a:extLst>
          </p:cNvPr>
          <p:cNvGrpSpPr/>
          <p:nvPr/>
        </p:nvGrpSpPr>
        <p:grpSpPr>
          <a:xfrm>
            <a:off x="9373244" y="4568649"/>
            <a:ext cx="572320" cy="572320"/>
            <a:chOff x="6392446" y="3213970"/>
            <a:chExt cx="752475" cy="752475"/>
          </a:xfrm>
          <a:solidFill>
            <a:schemeClr val="bg1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ADB10CF-7DF6-5CB8-52A8-7072F4BA91EE}"/>
                </a:ext>
              </a:extLst>
            </p:cNvPr>
            <p:cNvSpPr/>
            <p:nvPr/>
          </p:nvSpPr>
          <p:spPr>
            <a:xfrm>
              <a:off x="6658194" y="3213970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0F83813-9CE6-9F12-EE81-9F7BDD929C1C}"/>
                </a:ext>
              </a:extLst>
            </p:cNvPr>
            <p:cNvSpPr/>
            <p:nvPr/>
          </p:nvSpPr>
          <p:spPr>
            <a:xfrm>
              <a:off x="6392446" y="3242545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1896489-2153-D5E1-ED18-981FEEAC43D3}"/>
                </a:ext>
              </a:extLst>
            </p:cNvPr>
            <p:cNvSpPr/>
            <p:nvPr/>
          </p:nvSpPr>
          <p:spPr>
            <a:xfrm>
              <a:off x="6525796" y="3375895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C730588-6360-C142-3B40-02E5147FD473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1C290939-0356-72A0-7B0D-1BF6FF59D002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A50C0EB-E503-9DA3-ED2A-57EB272A6A36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046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">
            <a:extLst>
              <a:ext uri="{FF2B5EF4-FFF2-40B4-BE49-F238E27FC236}">
                <a16:creationId xmlns:a16="http://schemas.microsoft.com/office/drawing/2014/main" id="{D188E060-57FA-3258-2F3B-BCA5E57A6193}"/>
              </a:ext>
            </a:extLst>
          </p:cNvPr>
          <p:cNvSpPr/>
          <p:nvPr/>
        </p:nvSpPr>
        <p:spPr bwMode="auto">
          <a:xfrm>
            <a:off x="5792021" y="2242798"/>
            <a:ext cx="3256729" cy="2847201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65BD3098-C963-5087-A8A7-09C5E75DB6B1}"/>
              </a:ext>
            </a:extLst>
          </p:cNvPr>
          <p:cNvSpPr/>
          <p:nvPr/>
        </p:nvSpPr>
        <p:spPr bwMode="auto">
          <a:xfrm>
            <a:off x="7495611" y="2120398"/>
            <a:ext cx="1448174" cy="1422905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2AE84CA5-5F93-230F-2903-A848F0E353FA}"/>
              </a:ext>
            </a:extLst>
          </p:cNvPr>
          <p:cNvSpPr/>
          <p:nvPr/>
        </p:nvSpPr>
        <p:spPr bwMode="auto">
          <a:xfrm>
            <a:off x="7484883" y="2120398"/>
            <a:ext cx="1448174" cy="1422905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06E00757-11F4-5C7A-B27A-6D0B408C33FC}"/>
              </a:ext>
            </a:extLst>
          </p:cNvPr>
          <p:cNvSpPr/>
          <p:nvPr/>
        </p:nvSpPr>
        <p:spPr bwMode="auto">
          <a:xfrm>
            <a:off x="7495611" y="3543300"/>
            <a:ext cx="1448174" cy="1425687"/>
          </a:xfrm>
          <a:custGeom>
            <a:avLst/>
            <a:gdLst>
              <a:gd name="T0" fmla="*/ 0 w 1089"/>
              <a:gd name="T1" fmla="*/ 1025 h 1025"/>
              <a:gd name="T2" fmla="*/ 561 w 1089"/>
              <a:gd name="T3" fmla="*/ 1025 h 1025"/>
              <a:gd name="T4" fmla="*/ 1089 w 1089"/>
              <a:gd name="T5" fmla="*/ 0 h 1025"/>
              <a:gd name="T6" fmla="*/ 526 w 1089"/>
              <a:gd name="T7" fmla="*/ 0 h 1025"/>
              <a:gd name="T8" fmla="*/ 0 w 1089"/>
              <a:gd name="T9" fmla="*/ 1025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5">
                <a:moveTo>
                  <a:pt x="0" y="1025"/>
                </a:moveTo>
                <a:lnTo>
                  <a:pt x="561" y="1025"/>
                </a:lnTo>
                <a:lnTo>
                  <a:pt x="1089" y="0"/>
                </a:lnTo>
                <a:lnTo>
                  <a:pt x="526" y="0"/>
                </a:lnTo>
                <a:lnTo>
                  <a:pt x="0" y="102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488383AA-0F8D-7383-2804-12AD217EE5B3}"/>
              </a:ext>
            </a:extLst>
          </p:cNvPr>
          <p:cNvSpPr/>
          <p:nvPr/>
        </p:nvSpPr>
        <p:spPr bwMode="auto">
          <a:xfrm>
            <a:off x="6885226" y="2399971"/>
            <a:ext cx="1309872" cy="1143330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05915AC-4909-C708-321D-9AE1C386201E}"/>
              </a:ext>
            </a:extLst>
          </p:cNvPr>
          <p:cNvSpPr/>
          <p:nvPr/>
        </p:nvSpPr>
        <p:spPr bwMode="auto">
          <a:xfrm>
            <a:off x="6874498" y="2399971"/>
            <a:ext cx="1309872" cy="1143330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43FAB15E-CC86-CB8D-B955-91ACB50CD1FD}"/>
              </a:ext>
            </a:extLst>
          </p:cNvPr>
          <p:cNvSpPr/>
          <p:nvPr/>
        </p:nvSpPr>
        <p:spPr bwMode="auto">
          <a:xfrm>
            <a:off x="6885226" y="3543303"/>
            <a:ext cx="1309872" cy="1146113"/>
          </a:xfrm>
          <a:custGeom>
            <a:avLst/>
            <a:gdLst>
              <a:gd name="T0" fmla="*/ 0 w 985"/>
              <a:gd name="T1" fmla="*/ 824 h 824"/>
              <a:gd name="T2" fmla="*/ 561 w 985"/>
              <a:gd name="T3" fmla="*/ 824 h 824"/>
              <a:gd name="T4" fmla="*/ 985 w 985"/>
              <a:gd name="T5" fmla="*/ 0 h 824"/>
              <a:gd name="T6" fmla="*/ 424 w 985"/>
              <a:gd name="T7" fmla="*/ 0 h 824"/>
              <a:gd name="T8" fmla="*/ 0 w 985"/>
              <a:gd name="T9" fmla="*/ 824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4">
                <a:moveTo>
                  <a:pt x="0" y="824"/>
                </a:moveTo>
                <a:lnTo>
                  <a:pt x="561" y="824"/>
                </a:lnTo>
                <a:lnTo>
                  <a:pt x="985" y="0"/>
                </a:lnTo>
                <a:lnTo>
                  <a:pt x="424" y="0"/>
                </a:lnTo>
                <a:lnTo>
                  <a:pt x="0" y="824"/>
                </a:ln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id="{5E721E85-2768-370B-5C98-EDAFA5239FE8}"/>
              </a:ext>
            </a:extLst>
          </p:cNvPr>
          <p:cNvSpPr/>
          <p:nvPr/>
        </p:nvSpPr>
        <p:spPr bwMode="auto">
          <a:xfrm>
            <a:off x="6269427" y="2690672"/>
            <a:ext cx="1168912" cy="852630"/>
          </a:xfrm>
          <a:custGeom>
            <a:avLst/>
            <a:gdLst>
              <a:gd name="T0" fmla="*/ 0 w 879"/>
              <a:gd name="T1" fmla="*/ 0 h 613"/>
              <a:gd name="T2" fmla="*/ 564 w 879"/>
              <a:gd name="T3" fmla="*/ 0 h 613"/>
              <a:gd name="T4" fmla="*/ 879 w 879"/>
              <a:gd name="T5" fmla="*/ 613 h 613"/>
              <a:gd name="T6" fmla="*/ 318 w 879"/>
              <a:gd name="T7" fmla="*/ 613 h 613"/>
              <a:gd name="T8" fmla="*/ 0 w 879"/>
              <a:gd name="T9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3">
                <a:moveTo>
                  <a:pt x="0" y="0"/>
                </a:moveTo>
                <a:lnTo>
                  <a:pt x="564" y="0"/>
                </a:lnTo>
                <a:lnTo>
                  <a:pt x="879" y="613"/>
                </a:lnTo>
                <a:lnTo>
                  <a:pt x="318" y="613"/>
                </a:lnTo>
                <a:lnTo>
                  <a:pt x="0" y="0"/>
                </a:ln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FF67C969-9366-0C77-BA48-D74B7322FF7C}"/>
              </a:ext>
            </a:extLst>
          </p:cNvPr>
          <p:cNvSpPr/>
          <p:nvPr/>
        </p:nvSpPr>
        <p:spPr bwMode="auto">
          <a:xfrm>
            <a:off x="6269427" y="3543303"/>
            <a:ext cx="1168912" cy="855412"/>
          </a:xfrm>
          <a:custGeom>
            <a:avLst/>
            <a:gdLst>
              <a:gd name="T0" fmla="*/ 0 w 879"/>
              <a:gd name="T1" fmla="*/ 615 h 615"/>
              <a:gd name="T2" fmla="*/ 564 w 879"/>
              <a:gd name="T3" fmla="*/ 615 h 615"/>
              <a:gd name="T4" fmla="*/ 879 w 879"/>
              <a:gd name="T5" fmla="*/ 0 h 615"/>
              <a:gd name="T6" fmla="*/ 318 w 879"/>
              <a:gd name="T7" fmla="*/ 0 h 615"/>
              <a:gd name="T8" fmla="*/ 0 w 879"/>
              <a:gd name="T9" fmla="*/ 615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5">
                <a:moveTo>
                  <a:pt x="0" y="615"/>
                </a:moveTo>
                <a:lnTo>
                  <a:pt x="564" y="615"/>
                </a:lnTo>
                <a:lnTo>
                  <a:pt x="879" y="0"/>
                </a:lnTo>
                <a:lnTo>
                  <a:pt x="318" y="0"/>
                </a:lnTo>
                <a:lnTo>
                  <a:pt x="0" y="61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6" name="Freeform 17">
            <a:extLst>
              <a:ext uri="{FF2B5EF4-FFF2-40B4-BE49-F238E27FC236}">
                <a16:creationId xmlns:a16="http://schemas.microsoft.com/office/drawing/2014/main" id="{FA7DF5E3-06EB-2432-3325-6026922883A9}"/>
              </a:ext>
            </a:extLst>
          </p:cNvPr>
          <p:cNvSpPr/>
          <p:nvPr/>
        </p:nvSpPr>
        <p:spPr bwMode="auto">
          <a:xfrm>
            <a:off x="5674999" y="2999455"/>
            <a:ext cx="1017312" cy="543848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7" name="Freeform 18">
            <a:extLst>
              <a:ext uri="{FF2B5EF4-FFF2-40B4-BE49-F238E27FC236}">
                <a16:creationId xmlns:a16="http://schemas.microsoft.com/office/drawing/2014/main" id="{C01325E0-91D6-D9E2-CFAC-4B53F92A564E}"/>
              </a:ext>
            </a:extLst>
          </p:cNvPr>
          <p:cNvSpPr/>
          <p:nvPr/>
        </p:nvSpPr>
        <p:spPr bwMode="auto">
          <a:xfrm>
            <a:off x="5674999" y="2999455"/>
            <a:ext cx="1017312" cy="543848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923032F1-0CB6-7FB0-B41D-F5A2F3D8CEE3}"/>
              </a:ext>
            </a:extLst>
          </p:cNvPr>
          <p:cNvSpPr/>
          <p:nvPr/>
        </p:nvSpPr>
        <p:spPr bwMode="auto">
          <a:xfrm>
            <a:off x="5674999" y="3543303"/>
            <a:ext cx="1017312" cy="546630"/>
          </a:xfrm>
          <a:custGeom>
            <a:avLst/>
            <a:gdLst>
              <a:gd name="T0" fmla="*/ 0 w 765"/>
              <a:gd name="T1" fmla="*/ 393 h 393"/>
              <a:gd name="T2" fmla="*/ 561 w 765"/>
              <a:gd name="T3" fmla="*/ 393 h 393"/>
              <a:gd name="T4" fmla="*/ 765 w 765"/>
              <a:gd name="T5" fmla="*/ 0 h 393"/>
              <a:gd name="T6" fmla="*/ 0 w 765"/>
              <a:gd name="T7" fmla="*/ 0 h 393"/>
              <a:gd name="T8" fmla="*/ 0 w 76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3">
                <a:moveTo>
                  <a:pt x="0" y="393"/>
                </a:moveTo>
                <a:lnTo>
                  <a:pt x="561" y="393"/>
                </a:lnTo>
                <a:lnTo>
                  <a:pt x="76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 dirty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22" name="Freeform 41" descr="D:\51PPT模板网\51pptmoban.com\图片001.jpg">
            <a:extLst>
              <a:ext uri="{FF2B5EF4-FFF2-40B4-BE49-F238E27FC236}">
                <a16:creationId xmlns:a16="http://schemas.microsoft.com/office/drawing/2014/main" id="{0CBEC8AC-70D7-3F3D-8F46-9E2762F600D6}"/>
              </a:ext>
            </a:extLst>
          </p:cNvPr>
          <p:cNvSpPr>
            <a:spLocks noEditPoints="1"/>
          </p:cNvSpPr>
          <p:nvPr/>
        </p:nvSpPr>
        <p:spPr bwMode="auto">
          <a:xfrm>
            <a:off x="7922395" y="2308172"/>
            <a:ext cx="305859" cy="319911"/>
          </a:xfrm>
          <a:custGeom>
            <a:avLst/>
            <a:gdLst>
              <a:gd name="T0" fmla="*/ 7 w 97"/>
              <a:gd name="T1" fmla="*/ 72 h 97"/>
              <a:gd name="T2" fmla="*/ 7 w 97"/>
              <a:gd name="T3" fmla="*/ 72 h 97"/>
              <a:gd name="T4" fmla="*/ 0 w 97"/>
              <a:gd name="T5" fmla="*/ 73 h 97"/>
              <a:gd name="T6" fmla="*/ 0 w 97"/>
              <a:gd name="T7" fmla="*/ 97 h 97"/>
              <a:gd name="T8" fmla="*/ 24 w 97"/>
              <a:gd name="T9" fmla="*/ 97 h 97"/>
              <a:gd name="T10" fmla="*/ 25 w 97"/>
              <a:gd name="T11" fmla="*/ 90 h 97"/>
              <a:gd name="T12" fmla="*/ 25 w 97"/>
              <a:gd name="T13" fmla="*/ 90 h 97"/>
              <a:gd name="T14" fmla="*/ 7 w 97"/>
              <a:gd name="T15" fmla="*/ 72 h 97"/>
              <a:gd name="T16" fmla="*/ 0 w 97"/>
              <a:gd name="T17" fmla="*/ 36 h 97"/>
              <a:gd name="T18" fmla="*/ 0 w 97"/>
              <a:gd name="T19" fmla="*/ 54 h 97"/>
              <a:gd name="T20" fmla="*/ 43 w 97"/>
              <a:gd name="T21" fmla="*/ 97 h 97"/>
              <a:gd name="T22" fmla="*/ 61 w 97"/>
              <a:gd name="T23" fmla="*/ 97 h 97"/>
              <a:gd name="T24" fmla="*/ 0 w 97"/>
              <a:gd name="T25" fmla="*/ 36 h 97"/>
              <a:gd name="T26" fmla="*/ 0 w 97"/>
              <a:gd name="T27" fmla="*/ 0 h 97"/>
              <a:gd name="T28" fmla="*/ 0 w 97"/>
              <a:gd name="T29" fmla="*/ 18 h 97"/>
              <a:gd name="T30" fmla="*/ 79 w 97"/>
              <a:gd name="T31" fmla="*/ 97 h 97"/>
              <a:gd name="T32" fmla="*/ 97 w 97"/>
              <a:gd name="T33" fmla="*/ 97 h 97"/>
              <a:gd name="T34" fmla="*/ 0 w 97"/>
              <a:gd name="T3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7" y="72"/>
                </a:moveTo>
                <a:cubicBezTo>
                  <a:pt x="7" y="72"/>
                  <a:pt x="7" y="72"/>
                  <a:pt x="7" y="72"/>
                </a:cubicBezTo>
                <a:cubicBezTo>
                  <a:pt x="4" y="72"/>
                  <a:pt x="2" y="73"/>
                  <a:pt x="0" y="73"/>
                </a:cubicBezTo>
                <a:cubicBezTo>
                  <a:pt x="0" y="97"/>
                  <a:pt x="0" y="97"/>
                  <a:pt x="0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5" y="93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0"/>
                  <a:pt x="17" y="72"/>
                  <a:pt x="7" y="72"/>
                </a:cubicBezTo>
                <a:moveTo>
                  <a:pt x="0" y="36"/>
                </a:moveTo>
                <a:cubicBezTo>
                  <a:pt x="0" y="54"/>
                  <a:pt x="0" y="54"/>
                  <a:pt x="0" y="54"/>
                </a:cubicBezTo>
                <a:cubicBezTo>
                  <a:pt x="24" y="54"/>
                  <a:pt x="43" y="73"/>
                  <a:pt x="43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63"/>
                  <a:pt x="34" y="36"/>
                  <a:pt x="0" y="36"/>
                </a:cubicBezTo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4" y="18"/>
                  <a:pt x="79" y="53"/>
                  <a:pt x="79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43"/>
                  <a:pt x="54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42">
            <a:extLst>
              <a:ext uri="{FF2B5EF4-FFF2-40B4-BE49-F238E27FC236}">
                <a16:creationId xmlns:a16="http://schemas.microsoft.com/office/drawing/2014/main" id="{25AC1610-9B65-856A-D475-430AF056B2FA}"/>
              </a:ext>
            </a:extLst>
          </p:cNvPr>
          <p:cNvSpPr>
            <a:spLocks noEditPoints="1"/>
          </p:cNvSpPr>
          <p:nvPr/>
        </p:nvSpPr>
        <p:spPr bwMode="auto">
          <a:xfrm>
            <a:off x="6647098" y="2825591"/>
            <a:ext cx="328466" cy="344946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43">
            <a:extLst>
              <a:ext uri="{FF2B5EF4-FFF2-40B4-BE49-F238E27FC236}">
                <a16:creationId xmlns:a16="http://schemas.microsoft.com/office/drawing/2014/main" id="{672B189C-22F1-65A9-8DD8-8B7AC10F64C2}"/>
              </a:ext>
            </a:extLst>
          </p:cNvPr>
          <p:cNvSpPr>
            <a:spLocks noEditPoints="1"/>
          </p:cNvSpPr>
          <p:nvPr/>
        </p:nvSpPr>
        <p:spPr bwMode="auto">
          <a:xfrm>
            <a:off x="5946281" y="3107949"/>
            <a:ext cx="367031" cy="332428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close/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close/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  <a:close/>
              </a:path>
            </a:pathLst>
          </a:custGeom>
          <a:solidFill>
            <a:srgbClr val="E60B1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rgbClr val="E60B12"/>
              </a:solidFill>
              <a:cs typeface="+mn-ea"/>
              <a:sym typeface="+mn-lt"/>
            </a:endParaRPr>
          </a:p>
        </p:txBody>
      </p:sp>
      <p:sp>
        <p:nvSpPr>
          <p:cNvPr id="25" name="Freeform 44">
            <a:extLst>
              <a:ext uri="{FF2B5EF4-FFF2-40B4-BE49-F238E27FC236}">
                <a16:creationId xmlns:a16="http://schemas.microsoft.com/office/drawing/2014/main" id="{608E6B3C-5566-55DC-6183-62B5DDEC6B06}"/>
              </a:ext>
            </a:extLst>
          </p:cNvPr>
          <p:cNvSpPr>
            <a:spLocks noEditPoints="1"/>
          </p:cNvSpPr>
          <p:nvPr/>
        </p:nvSpPr>
        <p:spPr bwMode="auto">
          <a:xfrm>
            <a:off x="5946281" y="3107949"/>
            <a:ext cx="367031" cy="332428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Freeform 45">
            <a:extLst>
              <a:ext uri="{FF2B5EF4-FFF2-40B4-BE49-F238E27FC236}">
                <a16:creationId xmlns:a16="http://schemas.microsoft.com/office/drawing/2014/main" id="{A9DBF7B8-6913-7EF8-A746-1378D597DE9C}"/>
              </a:ext>
            </a:extLst>
          </p:cNvPr>
          <p:cNvSpPr>
            <a:spLocks noEditPoints="1"/>
          </p:cNvSpPr>
          <p:nvPr/>
        </p:nvSpPr>
        <p:spPr bwMode="auto">
          <a:xfrm>
            <a:off x="7277429" y="2623909"/>
            <a:ext cx="336446" cy="271229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close/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close/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close/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  <a:close/>
              </a:path>
            </a:pathLst>
          </a:custGeom>
          <a:solidFill>
            <a:srgbClr val="E60B1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rgbClr val="E60B12"/>
              </a:solidFill>
              <a:cs typeface="+mn-ea"/>
              <a:sym typeface="+mn-lt"/>
            </a:endParaRPr>
          </a:p>
        </p:txBody>
      </p:sp>
      <p:sp>
        <p:nvSpPr>
          <p:cNvPr id="27" name="Freeform 46">
            <a:extLst>
              <a:ext uri="{FF2B5EF4-FFF2-40B4-BE49-F238E27FC236}">
                <a16:creationId xmlns:a16="http://schemas.microsoft.com/office/drawing/2014/main" id="{8DD70D80-4C09-1DB6-A0B7-D000460976B3}"/>
              </a:ext>
            </a:extLst>
          </p:cNvPr>
          <p:cNvSpPr>
            <a:spLocks noEditPoints="1"/>
          </p:cNvSpPr>
          <p:nvPr/>
        </p:nvSpPr>
        <p:spPr bwMode="auto">
          <a:xfrm>
            <a:off x="7277429" y="2623909"/>
            <a:ext cx="336446" cy="271229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TextBox 71">
            <a:extLst>
              <a:ext uri="{FF2B5EF4-FFF2-40B4-BE49-F238E27FC236}">
                <a16:creationId xmlns:a16="http://schemas.microsoft.com/office/drawing/2014/main" id="{43E15835-5391-5C86-8D87-9F5F2F939BD9}"/>
              </a:ext>
            </a:extLst>
          </p:cNvPr>
          <p:cNvSpPr txBox="1"/>
          <p:nvPr/>
        </p:nvSpPr>
        <p:spPr>
          <a:xfrm>
            <a:off x="5878719" y="3629119"/>
            <a:ext cx="348333" cy="286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46" name="TextBox 72">
            <a:extLst>
              <a:ext uri="{FF2B5EF4-FFF2-40B4-BE49-F238E27FC236}">
                <a16:creationId xmlns:a16="http://schemas.microsoft.com/office/drawing/2014/main" id="{CC8FFF12-ABFD-2393-C92C-5CAD900667DD}"/>
              </a:ext>
            </a:extLst>
          </p:cNvPr>
          <p:cNvSpPr txBox="1"/>
          <p:nvPr/>
        </p:nvSpPr>
        <p:spPr>
          <a:xfrm>
            <a:off x="6554566" y="3945046"/>
            <a:ext cx="348333" cy="286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E60B1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47" name="TextBox 73">
            <a:extLst>
              <a:ext uri="{FF2B5EF4-FFF2-40B4-BE49-F238E27FC236}">
                <a16:creationId xmlns:a16="http://schemas.microsoft.com/office/drawing/2014/main" id="{9A99ABCB-0CBA-3BE3-914C-601E0A4AFD4F}"/>
              </a:ext>
            </a:extLst>
          </p:cNvPr>
          <p:cNvSpPr txBox="1"/>
          <p:nvPr/>
        </p:nvSpPr>
        <p:spPr>
          <a:xfrm>
            <a:off x="7182152" y="4267636"/>
            <a:ext cx="348333" cy="286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48" name="TextBox 74">
            <a:extLst>
              <a:ext uri="{FF2B5EF4-FFF2-40B4-BE49-F238E27FC236}">
                <a16:creationId xmlns:a16="http://schemas.microsoft.com/office/drawing/2014/main" id="{EB08C686-9928-3981-F5FF-4E7C77606861}"/>
              </a:ext>
            </a:extLst>
          </p:cNvPr>
          <p:cNvSpPr txBox="1"/>
          <p:nvPr/>
        </p:nvSpPr>
        <p:spPr>
          <a:xfrm>
            <a:off x="7774099" y="4533437"/>
            <a:ext cx="348333" cy="286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E60B12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886C764-385F-0EDE-B68B-36CEF8BFE588}"/>
              </a:ext>
            </a:extLst>
          </p:cNvPr>
          <p:cNvGrpSpPr/>
          <p:nvPr/>
        </p:nvGrpSpPr>
        <p:grpSpPr>
          <a:xfrm>
            <a:off x="2531414" y="3046901"/>
            <a:ext cx="3131219" cy="1018991"/>
            <a:chOff x="4548660" y="2799435"/>
            <a:chExt cx="2171700" cy="1206093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7F70CA8-B760-D8DF-ED7A-47CE35F6D536}"/>
                </a:ext>
              </a:extLst>
            </p:cNvPr>
            <p:cNvSpPr/>
            <p:nvPr/>
          </p:nvSpPr>
          <p:spPr>
            <a:xfrm>
              <a:off x="4548660" y="2799435"/>
              <a:ext cx="2171700" cy="435113"/>
            </a:xfrm>
            <a:custGeom>
              <a:avLst/>
              <a:gdLst>
                <a:gd name="connsiteX0" fmla="*/ 2171700 w 2171700"/>
                <a:gd name="connsiteY0" fmla="*/ 435113 h 435113"/>
                <a:gd name="connsiteX1" fmla="*/ 1600200 w 2171700"/>
                <a:gd name="connsiteY1" fmla="*/ 295413 h 435113"/>
                <a:gd name="connsiteX2" fmla="*/ 1028700 w 2171700"/>
                <a:gd name="connsiteY2" fmla="*/ 41413 h 435113"/>
                <a:gd name="connsiteX3" fmla="*/ 0 w 2171700"/>
                <a:gd name="connsiteY3" fmla="*/ 3313 h 43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700" h="435113">
                  <a:moveTo>
                    <a:pt x="2171700" y="435113"/>
                  </a:moveTo>
                  <a:cubicBezTo>
                    <a:pt x="1981200" y="398071"/>
                    <a:pt x="1790700" y="361030"/>
                    <a:pt x="1600200" y="295413"/>
                  </a:cubicBezTo>
                  <a:cubicBezTo>
                    <a:pt x="1409700" y="229796"/>
                    <a:pt x="1295400" y="90096"/>
                    <a:pt x="1028700" y="41413"/>
                  </a:cubicBezTo>
                  <a:cubicBezTo>
                    <a:pt x="762000" y="-7270"/>
                    <a:pt x="381000" y="-1979"/>
                    <a:pt x="0" y="3313"/>
                  </a:cubicBezTo>
                </a:path>
              </a:pathLst>
            </a:cu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cs typeface="+mn-ea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CBA418C-DB2E-854F-EA3F-2CB823257524}"/>
                </a:ext>
              </a:extLst>
            </p:cNvPr>
            <p:cNvSpPr/>
            <p:nvPr/>
          </p:nvSpPr>
          <p:spPr>
            <a:xfrm flipV="1">
              <a:off x="4548660" y="3570416"/>
              <a:ext cx="2171700" cy="435112"/>
            </a:xfrm>
            <a:custGeom>
              <a:avLst/>
              <a:gdLst>
                <a:gd name="connsiteX0" fmla="*/ 2171700 w 2171700"/>
                <a:gd name="connsiteY0" fmla="*/ 435113 h 435113"/>
                <a:gd name="connsiteX1" fmla="*/ 1600200 w 2171700"/>
                <a:gd name="connsiteY1" fmla="*/ 295413 h 435113"/>
                <a:gd name="connsiteX2" fmla="*/ 1028700 w 2171700"/>
                <a:gd name="connsiteY2" fmla="*/ 41413 h 435113"/>
                <a:gd name="connsiteX3" fmla="*/ 0 w 2171700"/>
                <a:gd name="connsiteY3" fmla="*/ 3313 h 43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700" h="435113">
                  <a:moveTo>
                    <a:pt x="2171700" y="435113"/>
                  </a:moveTo>
                  <a:cubicBezTo>
                    <a:pt x="1981200" y="398071"/>
                    <a:pt x="1790700" y="361030"/>
                    <a:pt x="1600200" y="295413"/>
                  </a:cubicBezTo>
                  <a:cubicBezTo>
                    <a:pt x="1409700" y="229796"/>
                    <a:pt x="1295400" y="90096"/>
                    <a:pt x="1028700" y="41413"/>
                  </a:cubicBezTo>
                  <a:cubicBezTo>
                    <a:pt x="762000" y="-7270"/>
                    <a:pt x="381000" y="-1979"/>
                    <a:pt x="0" y="3313"/>
                  </a:cubicBezTo>
                </a:path>
              </a:pathLst>
            </a:cu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cs typeface="+mn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F11EBFD-28E4-DFFD-8B5F-DA2209426DE4}"/>
              </a:ext>
            </a:extLst>
          </p:cNvPr>
          <p:cNvGrpSpPr/>
          <p:nvPr/>
        </p:nvGrpSpPr>
        <p:grpSpPr>
          <a:xfrm>
            <a:off x="3163215" y="2202506"/>
            <a:ext cx="3243250" cy="2681586"/>
            <a:chOff x="4548660" y="2753675"/>
            <a:chExt cx="2171700" cy="1522811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64B661F-D80F-C9B6-094F-09355D30A998}"/>
                </a:ext>
              </a:extLst>
            </p:cNvPr>
            <p:cNvSpPr/>
            <p:nvPr/>
          </p:nvSpPr>
          <p:spPr>
            <a:xfrm>
              <a:off x="4548660" y="2753675"/>
              <a:ext cx="2171700" cy="435113"/>
            </a:xfrm>
            <a:custGeom>
              <a:avLst/>
              <a:gdLst>
                <a:gd name="connsiteX0" fmla="*/ 2171700 w 2171700"/>
                <a:gd name="connsiteY0" fmla="*/ 435113 h 435113"/>
                <a:gd name="connsiteX1" fmla="*/ 1600200 w 2171700"/>
                <a:gd name="connsiteY1" fmla="*/ 295413 h 435113"/>
                <a:gd name="connsiteX2" fmla="*/ 1028700 w 2171700"/>
                <a:gd name="connsiteY2" fmla="*/ 41413 h 435113"/>
                <a:gd name="connsiteX3" fmla="*/ 0 w 2171700"/>
                <a:gd name="connsiteY3" fmla="*/ 3313 h 43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700" h="435113">
                  <a:moveTo>
                    <a:pt x="2171700" y="435113"/>
                  </a:moveTo>
                  <a:cubicBezTo>
                    <a:pt x="1981200" y="398071"/>
                    <a:pt x="1790700" y="361030"/>
                    <a:pt x="1600200" y="295413"/>
                  </a:cubicBezTo>
                  <a:cubicBezTo>
                    <a:pt x="1409700" y="229796"/>
                    <a:pt x="1295400" y="90096"/>
                    <a:pt x="1028700" y="41413"/>
                  </a:cubicBezTo>
                  <a:cubicBezTo>
                    <a:pt x="762000" y="-7270"/>
                    <a:pt x="381000" y="-1979"/>
                    <a:pt x="0" y="3313"/>
                  </a:cubicBezTo>
                </a:path>
              </a:pathLst>
            </a:cu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cs typeface="+mn-ea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6DDF273-3DE3-4720-A693-194DB316F77B}"/>
                </a:ext>
              </a:extLst>
            </p:cNvPr>
            <p:cNvSpPr/>
            <p:nvPr/>
          </p:nvSpPr>
          <p:spPr>
            <a:xfrm flipV="1">
              <a:off x="4548660" y="3841372"/>
              <a:ext cx="2171700" cy="435114"/>
            </a:xfrm>
            <a:custGeom>
              <a:avLst/>
              <a:gdLst>
                <a:gd name="connsiteX0" fmla="*/ 2171700 w 2171700"/>
                <a:gd name="connsiteY0" fmla="*/ 435113 h 435113"/>
                <a:gd name="connsiteX1" fmla="*/ 1600200 w 2171700"/>
                <a:gd name="connsiteY1" fmla="*/ 295413 h 435113"/>
                <a:gd name="connsiteX2" fmla="*/ 1028700 w 2171700"/>
                <a:gd name="connsiteY2" fmla="*/ 41413 h 435113"/>
                <a:gd name="connsiteX3" fmla="*/ 0 w 2171700"/>
                <a:gd name="connsiteY3" fmla="*/ 3313 h 43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700" h="435113">
                  <a:moveTo>
                    <a:pt x="2171700" y="435113"/>
                  </a:moveTo>
                  <a:cubicBezTo>
                    <a:pt x="1981200" y="398071"/>
                    <a:pt x="1790700" y="361030"/>
                    <a:pt x="1600200" y="295413"/>
                  </a:cubicBezTo>
                  <a:cubicBezTo>
                    <a:pt x="1409700" y="229796"/>
                    <a:pt x="1295400" y="90096"/>
                    <a:pt x="1028700" y="41413"/>
                  </a:cubicBezTo>
                  <a:cubicBezTo>
                    <a:pt x="762000" y="-7270"/>
                    <a:pt x="381000" y="-1979"/>
                    <a:pt x="0" y="3313"/>
                  </a:cubicBezTo>
                </a:path>
              </a:pathLst>
            </a:cu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cs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67ACCAB-D06A-691A-A5F5-6E8C985A7166}"/>
              </a:ext>
            </a:extLst>
          </p:cNvPr>
          <p:cNvGrpSpPr/>
          <p:nvPr/>
        </p:nvGrpSpPr>
        <p:grpSpPr>
          <a:xfrm>
            <a:off x="3827828" y="1419225"/>
            <a:ext cx="3131220" cy="4248150"/>
            <a:chOff x="4548660" y="2593042"/>
            <a:chExt cx="2171700" cy="1836807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1EA9723-8C07-BEF4-C44D-7A06B88F07A0}"/>
                </a:ext>
              </a:extLst>
            </p:cNvPr>
            <p:cNvSpPr/>
            <p:nvPr/>
          </p:nvSpPr>
          <p:spPr>
            <a:xfrm>
              <a:off x="4548660" y="2593042"/>
              <a:ext cx="2171700" cy="435113"/>
            </a:xfrm>
            <a:custGeom>
              <a:avLst/>
              <a:gdLst>
                <a:gd name="connsiteX0" fmla="*/ 2171700 w 2171700"/>
                <a:gd name="connsiteY0" fmla="*/ 435113 h 435113"/>
                <a:gd name="connsiteX1" fmla="*/ 1600200 w 2171700"/>
                <a:gd name="connsiteY1" fmla="*/ 295413 h 435113"/>
                <a:gd name="connsiteX2" fmla="*/ 1028700 w 2171700"/>
                <a:gd name="connsiteY2" fmla="*/ 41413 h 435113"/>
                <a:gd name="connsiteX3" fmla="*/ 0 w 2171700"/>
                <a:gd name="connsiteY3" fmla="*/ 3313 h 43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700" h="435113">
                  <a:moveTo>
                    <a:pt x="2171700" y="435113"/>
                  </a:moveTo>
                  <a:cubicBezTo>
                    <a:pt x="1981200" y="398071"/>
                    <a:pt x="1790700" y="361030"/>
                    <a:pt x="1600200" y="295413"/>
                  </a:cubicBezTo>
                  <a:cubicBezTo>
                    <a:pt x="1409700" y="229796"/>
                    <a:pt x="1295400" y="90096"/>
                    <a:pt x="1028700" y="41413"/>
                  </a:cubicBezTo>
                  <a:cubicBezTo>
                    <a:pt x="762000" y="-7270"/>
                    <a:pt x="381000" y="-1979"/>
                    <a:pt x="0" y="3313"/>
                  </a:cubicBezTo>
                </a:path>
              </a:pathLst>
            </a:cu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cs typeface="+mn-ea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A141E6C-9F55-9225-006E-94712F916201}"/>
                </a:ext>
              </a:extLst>
            </p:cNvPr>
            <p:cNvSpPr/>
            <p:nvPr/>
          </p:nvSpPr>
          <p:spPr>
            <a:xfrm flipV="1">
              <a:off x="4548660" y="3994735"/>
              <a:ext cx="2171700" cy="435114"/>
            </a:xfrm>
            <a:custGeom>
              <a:avLst/>
              <a:gdLst>
                <a:gd name="connsiteX0" fmla="*/ 2171700 w 2171700"/>
                <a:gd name="connsiteY0" fmla="*/ 435113 h 435113"/>
                <a:gd name="connsiteX1" fmla="*/ 1600200 w 2171700"/>
                <a:gd name="connsiteY1" fmla="*/ 295413 h 435113"/>
                <a:gd name="connsiteX2" fmla="*/ 1028700 w 2171700"/>
                <a:gd name="connsiteY2" fmla="*/ 41413 h 435113"/>
                <a:gd name="connsiteX3" fmla="*/ 0 w 2171700"/>
                <a:gd name="connsiteY3" fmla="*/ 3313 h 43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700" h="435113">
                  <a:moveTo>
                    <a:pt x="2171700" y="435113"/>
                  </a:moveTo>
                  <a:cubicBezTo>
                    <a:pt x="1981200" y="398071"/>
                    <a:pt x="1790700" y="361030"/>
                    <a:pt x="1600200" y="295413"/>
                  </a:cubicBezTo>
                  <a:cubicBezTo>
                    <a:pt x="1409700" y="229796"/>
                    <a:pt x="1295400" y="90096"/>
                    <a:pt x="1028700" y="41413"/>
                  </a:cubicBezTo>
                  <a:cubicBezTo>
                    <a:pt x="762000" y="-7270"/>
                    <a:pt x="381000" y="-1979"/>
                    <a:pt x="0" y="3313"/>
                  </a:cubicBezTo>
                </a:path>
              </a:pathLst>
            </a:cu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cs typeface="+mn-ea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7CC1574-43D5-69E1-817C-B1B498BEC7B5}"/>
              </a:ext>
            </a:extLst>
          </p:cNvPr>
          <p:cNvGrpSpPr/>
          <p:nvPr/>
        </p:nvGrpSpPr>
        <p:grpSpPr>
          <a:xfrm>
            <a:off x="2072349" y="1107200"/>
            <a:ext cx="2935679" cy="816522"/>
            <a:chOff x="332458" y="1906534"/>
            <a:chExt cx="2935679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6DD9301-194F-71DB-4F03-64909C0CF7FD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FDC032F-C581-E413-D62A-509CF668313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3C07BA1-EF86-E43D-A391-43883EA8C8E5}"/>
              </a:ext>
            </a:extLst>
          </p:cNvPr>
          <p:cNvGrpSpPr/>
          <p:nvPr/>
        </p:nvGrpSpPr>
        <p:grpSpPr>
          <a:xfrm>
            <a:off x="2072349" y="5335330"/>
            <a:ext cx="2935679" cy="816522"/>
            <a:chOff x="332458" y="1906534"/>
            <a:chExt cx="2935679" cy="81652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1EC5F1D-74FC-C0DB-AC34-674D665392B8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036D4B8-3C9D-6AD7-C266-47217B8D08C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D38CD93-8F75-7968-3316-B0741C8332B6}"/>
              </a:ext>
            </a:extLst>
          </p:cNvPr>
          <p:cNvGrpSpPr/>
          <p:nvPr/>
        </p:nvGrpSpPr>
        <p:grpSpPr>
          <a:xfrm>
            <a:off x="1632341" y="4544641"/>
            <a:ext cx="2935679" cy="816522"/>
            <a:chOff x="332458" y="1906534"/>
            <a:chExt cx="2935679" cy="8165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7C52091-F2C2-6329-D4B1-0A74F2C5C7B8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C74DBBD-464B-C42B-C008-1ADBAEF0D33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40B974C-B4E5-365F-43B3-6A00B871A9D0}"/>
              </a:ext>
            </a:extLst>
          </p:cNvPr>
          <p:cNvGrpSpPr/>
          <p:nvPr/>
        </p:nvGrpSpPr>
        <p:grpSpPr>
          <a:xfrm>
            <a:off x="853188" y="3736238"/>
            <a:ext cx="2935679" cy="816522"/>
            <a:chOff x="332458" y="1906534"/>
            <a:chExt cx="2935679" cy="816522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698E7E5-4DA1-2295-6356-0AEEFD91505F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D222437-37D9-E799-642D-BBCF6E0C332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3C92A1B-0C89-1323-D136-0E166C90FD17}"/>
              </a:ext>
            </a:extLst>
          </p:cNvPr>
          <p:cNvGrpSpPr/>
          <p:nvPr/>
        </p:nvGrpSpPr>
        <p:grpSpPr>
          <a:xfrm>
            <a:off x="1632341" y="1869337"/>
            <a:ext cx="2935679" cy="816522"/>
            <a:chOff x="332458" y="1906534"/>
            <a:chExt cx="2935679" cy="81652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DED4DFF2-C8CE-E1FC-3B62-209C228AF803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D08F0E3D-A7C3-5CF9-A61E-E0075D7E645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3592B202-F812-02F6-3BA0-0B266822E94D}"/>
              </a:ext>
            </a:extLst>
          </p:cNvPr>
          <p:cNvGrpSpPr/>
          <p:nvPr/>
        </p:nvGrpSpPr>
        <p:grpSpPr>
          <a:xfrm>
            <a:off x="853188" y="2731591"/>
            <a:ext cx="2935679" cy="816522"/>
            <a:chOff x="332458" y="1906534"/>
            <a:chExt cx="2935679" cy="816522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DB6620A-5CAF-5983-3132-5FE2852878B6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82D609C-0B29-DDC0-B3F4-5BE186F2F04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55BDB2E-147D-D6FD-0876-B9BD76E41BF6}"/>
              </a:ext>
            </a:extLst>
          </p:cNvPr>
          <p:cNvGrpSpPr/>
          <p:nvPr/>
        </p:nvGrpSpPr>
        <p:grpSpPr>
          <a:xfrm>
            <a:off x="8657386" y="1943001"/>
            <a:ext cx="2966425" cy="816522"/>
            <a:chOff x="283598" y="1906534"/>
            <a:chExt cx="2966425" cy="816522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CC877FB7-FCB2-5951-3207-A4EA1AA607E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781A881-D023-E44A-A337-E1127F62532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2B0D5A9-F389-5E09-2D9B-92FCD457D092}"/>
              </a:ext>
            </a:extLst>
          </p:cNvPr>
          <p:cNvGrpSpPr/>
          <p:nvPr/>
        </p:nvGrpSpPr>
        <p:grpSpPr>
          <a:xfrm>
            <a:off x="8657386" y="4152466"/>
            <a:ext cx="2966425" cy="816522"/>
            <a:chOff x="283598" y="1906534"/>
            <a:chExt cx="2966425" cy="816522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A500D86E-4274-4F63-65B0-CAB18B4C189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FB0C0A8-5A38-CA77-EBF0-EBB04B5AD79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1CE7ACAB-1CAE-46A1-C702-2C1532903A63}"/>
              </a:ext>
            </a:extLst>
          </p:cNvPr>
          <p:cNvSpPr txBox="1"/>
          <p:nvPr/>
        </p:nvSpPr>
        <p:spPr>
          <a:xfrm>
            <a:off x="231567" y="204258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4E3E142-E41D-05BA-51CC-E661261998B4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C6EC8578-3B21-058C-4B6E-94F6D2F01754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88B4B418-54C6-8C5D-3CF0-31FDA4A9BF0A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115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FA49CC4A-F555-4C0B-9880-7F2FEB498C29}"/>
              </a:ext>
            </a:extLst>
          </p:cNvPr>
          <p:cNvSpPr txBox="1"/>
          <p:nvPr/>
        </p:nvSpPr>
        <p:spPr>
          <a:xfrm>
            <a:off x="1610119" y="972334"/>
            <a:ext cx="382989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199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D2618B8-5E04-5467-CC06-5B95ECC626A6}"/>
              </a:ext>
            </a:extLst>
          </p:cNvPr>
          <p:cNvGrpSpPr/>
          <p:nvPr/>
        </p:nvGrpSpPr>
        <p:grpSpPr>
          <a:xfrm>
            <a:off x="5720442" y="1727200"/>
            <a:ext cx="3683000" cy="622300"/>
            <a:chOff x="2069075" y="1727200"/>
            <a:chExt cx="3683000" cy="62230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2BAE9B7E-0687-A26B-04AD-2E7BCCB69FAB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A0764FE-0C60-4A42-111B-C9CFFEFCC91B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CB373B4-5E5B-2A6A-42DA-9F07BA5D0E1B}"/>
              </a:ext>
            </a:extLst>
          </p:cNvPr>
          <p:cNvSpPr txBox="1"/>
          <p:nvPr/>
        </p:nvSpPr>
        <p:spPr>
          <a:xfrm>
            <a:off x="5626418" y="2475984"/>
            <a:ext cx="43049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E538AE-BCFE-A9C8-C083-0CCD7D4A3683}"/>
              </a:ext>
            </a:extLst>
          </p:cNvPr>
          <p:cNvGrpSpPr/>
          <p:nvPr/>
        </p:nvGrpSpPr>
        <p:grpSpPr>
          <a:xfrm>
            <a:off x="3033915" y="498022"/>
            <a:ext cx="1617974" cy="905474"/>
            <a:chOff x="3477539" y="873623"/>
            <a:chExt cx="1316560" cy="736792"/>
          </a:xfrm>
        </p:grpSpPr>
        <p:sp>
          <p:nvSpPr>
            <p:cNvPr id="5" name="梯形 4">
              <a:extLst>
                <a:ext uri="{FF2B5EF4-FFF2-40B4-BE49-F238E27FC236}">
                  <a16:creationId xmlns:a16="http://schemas.microsoft.com/office/drawing/2014/main" id="{D76F1F6F-B170-5C3E-8230-E3DE11E7430E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iconfont-1096-617929">
              <a:extLst>
                <a:ext uri="{FF2B5EF4-FFF2-40B4-BE49-F238E27FC236}">
                  <a16:creationId xmlns:a16="http://schemas.microsoft.com/office/drawing/2014/main" id="{2AADB369-CF5F-0680-847E-F3F7BA024EFA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35E7AD5-7494-5EAB-CCDE-63CA985BB5E9}"/>
              </a:ext>
            </a:extLst>
          </p:cNvPr>
          <p:cNvGrpSpPr/>
          <p:nvPr/>
        </p:nvGrpSpPr>
        <p:grpSpPr>
          <a:xfrm>
            <a:off x="1077204" y="968099"/>
            <a:ext cx="1336215" cy="747792"/>
            <a:chOff x="3477539" y="873623"/>
            <a:chExt cx="1316560" cy="736792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0FB83FDA-6B3F-0CD8-5E45-0433C8E8B31D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iconfont-1096-617929">
              <a:extLst>
                <a:ext uri="{FF2B5EF4-FFF2-40B4-BE49-F238E27FC236}">
                  <a16:creationId xmlns:a16="http://schemas.microsoft.com/office/drawing/2014/main" id="{5B8FCBD2-02C2-E5A6-078E-31106DDD2D71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142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625B182-821C-C580-0BE2-53F6664E78DA}"/>
              </a:ext>
            </a:extLst>
          </p:cNvPr>
          <p:cNvSpPr txBox="1"/>
          <p:nvPr/>
        </p:nvSpPr>
        <p:spPr>
          <a:xfrm>
            <a:off x="231567" y="204258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814B683-A8B3-E70D-486C-338368B249E0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7ADBD32-7217-4253-F141-6D98C417C28B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9BB0EF4-A317-D2F2-67C2-EA83845AB231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11" name="Freeform: Shape 3">
            <a:extLst>
              <a:ext uri="{FF2B5EF4-FFF2-40B4-BE49-F238E27FC236}">
                <a16:creationId xmlns:a16="http://schemas.microsoft.com/office/drawing/2014/main" id="{1C1EFB73-6E83-9D6B-480E-76B0B515DAF4}"/>
              </a:ext>
            </a:extLst>
          </p:cNvPr>
          <p:cNvSpPr/>
          <p:nvPr/>
        </p:nvSpPr>
        <p:spPr>
          <a:xfrm>
            <a:off x="5028260" y="2309062"/>
            <a:ext cx="2143510" cy="2432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8">
            <a:extLst>
              <a:ext uri="{FF2B5EF4-FFF2-40B4-BE49-F238E27FC236}">
                <a16:creationId xmlns:a16="http://schemas.microsoft.com/office/drawing/2014/main" id="{20517A71-3A6F-CFD6-0089-09D19F5807EE}"/>
              </a:ext>
            </a:extLst>
          </p:cNvPr>
          <p:cNvSpPr/>
          <p:nvPr/>
        </p:nvSpPr>
        <p:spPr>
          <a:xfrm>
            <a:off x="7055289" y="3126354"/>
            <a:ext cx="780930" cy="780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6" extrusionOk="0">
                <a:moveTo>
                  <a:pt x="11898" y="19600"/>
                </a:moveTo>
                <a:cubicBezTo>
                  <a:pt x="6542" y="20703"/>
                  <a:pt x="1307" y="17254"/>
                  <a:pt x="205" y="11898"/>
                </a:cubicBezTo>
                <a:cubicBezTo>
                  <a:pt x="-897" y="6542"/>
                  <a:pt x="2551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5"/>
                  <a:pt x="19600" y="7907"/>
                </a:cubicBezTo>
                <a:cubicBezTo>
                  <a:pt x="20703" y="13263"/>
                  <a:pt x="17254" y="18499"/>
                  <a:pt x="11898" y="19600"/>
                </a:cubicBez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13" name="Freeform: Shape 9">
            <a:extLst>
              <a:ext uri="{FF2B5EF4-FFF2-40B4-BE49-F238E27FC236}">
                <a16:creationId xmlns:a16="http://schemas.microsoft.com/office/drawing/2014/main" id="{784B88E1-A8DE-C76D-FA41-7AACA98B84F2}"/>
              </a:ext>
            </a:extLst>
          </p:cNvPr>
          <p:cNvSpPr/>
          <p:nvPr/>
        </p:nvSpPr>
        <p:spPr>
          <a:xfrm>
            <a:off x="7271363" y="3384736"/>
            <a:ext cx="348784" cy="283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600" extrusionOk="0">
                <a:moveTo>
                  <a:pt x="19462" y="6646"/>
                </a:moveTo>
                <a:lnTo>
                  <a:pt x="16442" y="1662"/>
                </a:lnTo>
                <a:lnTo>
                  <a:pt x="13695" y="1662"/>
                </a:lnTo>
                <a:lnTo>
                  <a:pt x="15834" y="6646"/>
                </a:lnTo>
                <a:cubicBezTo>
                  <a:pt x="15834" y="6646"/>
                  <a:pt x="19462" y="6646"/>
                  <a:pt x="19462" y="6646"/>
                </a:cubicBezTo>
                <a:close/>
                <a:moveTo>
                  <a:pt x="19252" y="8308"/>
                </a:moveTo>
                <a:lnTo>
                  <a:pt x="15865" y="8308"/>
                </a:lnTo>
                <a:lnTo>
                  <a:pt x="12720" y="16940"/>
                </a:lnTo>
                <a:cubicBezTo>
                  <a:pt x="12720" y="16940"/>
                  <a:pt x="19252" y="8308"/>
                  <a:pt x="19252" y="8308"/>
                </a:cubicBezTo>
                <a:close/>
                <a:moveTo>
                  <a:pt x="14314" y="6646"/>
                </a:moveTo>
                <a:lnTo>
                  <a:pt x="12175" y="1662"/>
                </a:lnTo>
                <a:lnTo>
                  <a:pt x="9301" y="1662"/>
                </a:lnTo>
                <a:lnTo>
                  <a:pt x="7162" y="6646"/>
                </a:lnTo>
                <a:cubicBezTo>
                  <a:pt x="7162" y="6646"/>
                  <a:pt x="14314" y="6646"/>
                  <a:pt x="14314" y="6646"/>
                </a:cubicBezTo>
                <a:close/>
                <a:moveTo>
                  <a:pt x="14397" y="8308"/>
                </a:moveTo>
                <a:lnTo>
                  <a:pt x="7079" y="8308"/>
                </a:lnTo>
                <a:lnTo>
                  <a:pt x="10738" y="18329"/>
                </a:lnTo>
                <a:cubicBezTo>
                  <a:pt x="10738" y="18329"/>
                  <a:pt x="14397" y="8308"/>
                  <a:pt x="14397" y="8308"/>
                </a:cubicBezTo>
                <a:close/>
                <a:moveTo>
                  <a:pt x="8756" y="16940"/>
                </a:moveTo>
                <a:lnTo>
                  <a:pt x="5611" y="8308"/>
                </a:lnTo>
                <a:lnTo>
                  <a:pt x="2224" y="8308"/>
                </a:lnTo>
                <a:cubicBezTo>
                  <a:pt x="2224" y="8308"/>
                  <a:pt x="8756" y="16940"/>
                  <a:pt x="8756" y="16940"/>
                </a:cubicBezTo>
                <a:close/>
                <a:moveTo>
                  <a:pt x="7781" y="1662"/>
                </a:moveTo>
                <a:lnTo>
                  <a:pt x="5034" y="1662"/>
                </a:lnTo>
                <a:lnTo>
                  <a:pt x="2014" y="6646"/>
                </a:lnTo>
                <a:lnTo>
                  <a:pt x="5642" y="6646"/>
                </a:lnTo>
                <a:cubicBezTo>
                  <a:pt x="5642" y="6646"/>
                  <a:pt x="7781" y="1662"/>
                  <a:pt x="7781" y="1662"/>
                </a:cubicBezTo>
                <a:close/>
                <a:moveTo>
                  <a:pt x="21339" y="6984"/>
                </a:moveTo>
                <a:cubicBezTo>
                  <a:pt x="21538" y="7295"/>
                  <a:pt x="21517" y="7750"/>
                  <a:pt x="21297" y="8048"/>
                </a:cubicBezTo>
                <a:lnTo>
                  <a:pt x="11231" y="21340"/>
                </a:lnTo>
                <a:cubicBezTo>
                  <a:pt x="11105" y="21509"/>
                  <a:pt x="10927" y="21600"/>
                  <a:pt x="10738" y="21600"/>
                </a:cubicBezTo>
                <a:cubicBezTo>
                  <a:pt x="10549" y="21600"/>
                  <a:pt x="10371" y="21509"/>
                  <a:pt x="10245" y="21340"/>
                </a:cubicBezTo>
                <a:lnTo>
                  <a:pt x="179" y="8048"/>
                </a:lnTo>
                <a:cubicBezTo>
                  <a:pt x="-41" y="7750"/>
                  <a:pt x="-62" y="7295"/>
                  <a:pt x="137" y="6984"/>
                </a:cubicBezTo>
                <a:lnTo>
                  <a:pt x="4164" y="337"/>
                </a:lnTo>
                <a:cubicBezTo>
                  <a:pt x="4289" y="117"/>
                  <a:pt x="4489" y="0"/>
                  <a:pt x="4698" y="0"/>
                </a:cubicBezTo>
                <a:lnTo>
                  <a:pt x="16778" y="0"/>
                </a:lnTo>
                <a:cubicBezTo>
                  <a:pt x="16987" y="0"/>
                  <a:pt x="17187" y="117"/>
                  <a:pt x="17312" y="337"/>
                </a:cubicBezTo>
                <a:cubicBezTo>
                  <a:pt x="17312" y="337"/>
                  <a:pt x="21339" y="6984"/>
                  <a:pt x="21339" y="698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1">
            <a:extLst>
              <a:ext uri="{FF2B5EF4-FFF2-40B4-BE49-F238E27FC236}">
                <a16:creationId xmlns:a16="http://schemas.microsoft.com/office/drawing/2014/main" id="{6E2B04C9-DFBE-FD72-BC24-57DE2BC637FB}"/>
              </a:ext>
            </a:extLst>
          </p:cNvPr>
          <p:cNvSpPr/>
          <p:nvPr/>
        </p:nvSpPr>
        <p:spPr>
          <a:xfrm>
            <a:off x="6388003" y="4273339"/>
            <a:ext cx="780959" cy="7809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6" extrusionOk="0">
                <a:moveTo>
                  <a:pt x="7908" y="205"/>
                </a:moveTo>
                <a:cubicBezTo>
                  <a:pt x="13264" y="-897"/>
                  <a:pt x="18500" y="2551"/>
                  <a:pt x="19602" y="7907"/>
                </a:cubicBezTo>
                <a:cubicBezTo>
                  <a:pt x="20703" y="13264"/>
                  <a:pt x="17254" y="18499"/>
                  <a:pt x="11899" y="19601"/>
                </a:cubicBezTo>
                <a:cubicBezTo>
                  <a:pt x="6545" y="20703"/>
                  <a:pt x="1312" y="17258"/>
                  <a:pt x="207" y="11907"/>
                </a:cubicBezTo>
                <a:cubicBezTo>
                  <a:pt x="206" y="11904"/>
                  <a:pt x="206" y="11901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5" name="Freeform: Shape 12" descr="D:\51PPT模板网\51pptmoban.com\图片001.jpg">
            <a:extLst>
              <a:ext uri="{FF2B5EF4-FFF2-40B4-BE49-F238E27FC236}">
                <a16:creationId xmlns:a16="http://schemas.microsoft.com/office/drawing/2014/main" id="{F5D9C66F-7FAF-CF68-CDE0-F90F508238FE}"/>
              </a:ext>
            </a:extLst>
          </p:cNvPr>
          <p:cNvSpPr/>
          <p:nvPr/>
        </p:nvSpPr>
        <p:spPr>
          <a:xfrm>
            <a:off x="6603510" y="4522939"/>
            <a:ext cx="327304" cy="2769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7" y="21600"/>
                </a:moveTo>
                <a:cubicBezTo>
                  <a:pt x="17368" y="21600"/>
                  <a:pt x="16615" y="20710"/>
                  <a:pt x="16615" y="19636"/>
                </a:cubicBezTo>
                <a:cubicBezTo>
                  <a:pt x="16615" y="18562"/>
                  <a:pt x="17368" y="17673"/>
                  <a:pt x="18277" y="17673"/>
                </a:cubicBezTo>
                <a:cubicBezTo>
                  <a:pt x="19186" y="17673"/>
                  <a:pt x="19938" y="18562"/>
                  <a:pt x="19938" y="19636"/>
                </a:cubicBezTo>
                <a:cubicBezTo>
                  <a:pt x="19938" y="20710"/>
                  <a:pt x="19186" y="21600"/>
                  <a:pt x="18277" y="21600"/>
                </a:cubicBezTo>
                <a:close/>
                <a:moveTo>
                  <a:pt x="6646" y="21600"/>
                </a:moveTo>
                <a:cubicBezTo>
                  <a:pt x="5738" y="21600"/>
                  <a:pt x="4985" y="20710"/>
                  <a:pt x="4985" y="19636"/>
                </a:cubicBezTo>
                <a:cubicBezTo>
                  <a:pt x="4985" y="18562"/>
                  <a:pt x="5738" y="17673"/>
                  <a:pt x="6646" y="17673"/>
                </a:cubicBezTo>
                <a:cubicBezTo>
                  <a:pt x="7555" y="17673"/>
                  <a:pt x="8308" y="18562"/>
                  <a:pt x="8308" y="19636"/>
                </a:cubicBezTo>
                <a:cubicBezTo>
                  <a:pt x="8308" y="20710"/>
                  <a:pt x="7555" y="21600"/>
                  <a:pt x="6646" y="21600"/>
                </a:cubicBezTo>
                <a:close/>
                <a:moveTo>
                  <a:pt x="21600" y="10800"/>
                </a:moveTo>
                <a:cubicBezTo>
                  <a:pt x="21600" y="11291"/>
                  <a:pt x="21275" y="11720"/>
                  <a:pt x="20860" y="11782"/>
                </a:cubicBezTo>
                <a:lnTo>
                  <a:pt x="7308" y="13653"/>
                </a:lnTo>
                <a:cubicBezTo>
                  <a:pt x="7373" y="14006"/>
                  <a:pt x="7477" y="14359"/>
                  <a:pt x="7477" y="14727"/>
                </a:cubicBezTo>
                <a:cubicBezTo>
                  <a:pt x="7477" y="15080"/>
                  <a:pt x="7295" y="15402"/>
                  <a:pt x="7165" y="15709"/>
                </a:cubicBezTo>
                <a:lnTo>
                  <a:pt x="19108" y="15709"/>
                </a:lnTo>
                <a:cubicBezTo>
                  <a:pt x="19562" y="15709"/>
                  <a:pt x="19938" y="16154"/>
                  <a:pt x="19938" y="16691"/>
                </a:cubicBezTo>
                <a:cubicBezTo>
                  <a:pt x="19938" y="17228"/>
                  <a:pt x="19562" y="17673"/>
                  <a:pt x="19108" y="17673"/>
                </a:cubicBezTo>
                <a:lnTo>
                  <a:pt x="5815" y="17673"/>
                </a:lnTo>
                <a:cubicBezTo>
                  <a:pt x="5361" y="17673"/>
                  <a:pt x="4985" y="17228"/>
                  <a:pt x="4985" y="16691"/>
                </a:cubicBezTo>
                <a:cubicBezTo>
                  <a:pt x="4985" y="16215"/>
                  <a:pt x="5569" y="15065"/>
                  <a:pt x="5776" y="14589"/>
                </a:cubicBezTo>
                <a:lnTo>
                  <a:pt x="3479" y="1964"/>
                </a:lnTo>
                <a:lnTo>
                  <a:pt x="831" y="1964"/>
                </a:lnTo>
                <a:cubicBezTo>
                  <a:pt x="376" y="1964"/>
                  <a:pt x="0" y="1519"/>
                  <a:pt x="0" y="982"/>
                </a:cubicBezTo>
                <a:cubicBezTo>
                  <a:pt x="0" y="445"/>
                  <a:pt x="376" y="0"/>
                  <a:pt x="831" y="0"/>
                </a:cubicBezTo>
                <a:lnTo>
                  <a:pt x="4154" y="0"/>
                </a:lnTo>
                <a:cubicBezTo>
                  <a:pt x="5024" y="0"/>
                  <a:pt x="5050" y="1227"/>
                  <a:pt x="5179" y="1964"/>
                </a:cubicBezTo>
                <a:lnTo>
                  <a:pt x="20769" y="1964"/>
                </a:lnTo>
                <a:cubicBezTo>
                  <a:pt x="21224" y="1964"/>
                  <a:pt x="21600" y="2409"/>
                  <a:pt x="21600" y="2945"/>
                </a:cubicBezTo>
                <a:cubicBezTo>
                  <a:pt x="21600" y="2945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E60B1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20">
            <a:extLst>
              <a:ext uri="{FF2B5EF4-FFF2-40B4-BE49-F238E27FC236}">
                <a16:creationId xmlns:a16="http://schemas.microsoft.com/office/drawing/2014/main" id="{F8A5196B-C381-23FF-C830-363CDF96B271}"/>
              </a:ext>
            </a:extLst>
          </p:cNvPr>
          <p:cNvSpPr/>
          <p:nvPr/>
        </p:nvSpPr>
        <p:spPr>
          <a:xfrm>
            <a:off x="4374830" y="3126359"/>
            <a:ext cx="780959" cy="780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11898" y="19602"/>
                </a:moveTo>
                <a:cubicBezTo>
                  <a:pt x="6542" y="20704"/>
                  <a:pt x="1306" y="17256"/>
                  <a:pt x="204" y="11899"/>
                </a:cubicBezTo>
                <a:cubicBezTo>
                  <a:pt x="-897" y="6542"/>
                  <a:pt x="2552" y="1307"/>
                  <a:pt x="7907" y="205"/>
                </a:cubicBezTo>
                <a:cubicBezTo>
                  <a:pt x="13261" y="-896"/>
                  <a:pt x="18494" y="2549"/>
                  <a:pt x="19599" y="7900"/>
                </a:cubicBezTo>
                <a:cubicBezTo>
                  <a:pt x="19600" y="7903"/>
                  <a:pt x="19600" y="7905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7" name="Freeform: Shape 21">
            <a:extLst>
              <a:ext uri="{FF2B5EF4-FFF2-40B4-BE49-F238E27FC236}">
                <a16:creationId xmlns:a16="http://schemas.microsoft.com/office/drawing/2014/main" id="{0219C969-D618-ACBE-94E1-EC7C5E06E018}"/>
              </a:ext>
            </a:extLst>
          </p:cNvPr>
          <p:cNvSpPr/>
          <p:nvPr/>
        </p:nvSpPr>
        <p:spPr>
          <a:xfrm>
            <a:off x="4611336" y="3393654"/>
            <a:ext cx="307946" cy="246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80" y="13500"/>
                </a:moveTo>
                <a:lnTo>
                  <a:pt x="4320" y="13500"/>
                </a:lnTo>
                <a:lnTo>
                  <a:pt x="4320" y="2700"/>
                </a:lnTo>
                <a:lnTo>
                  <a:pt x="17280" y="2700"/>
                </a:lnTo>
                <a:cubicBezTo>
                  <a:pt x="17280" y="2700"/>
                  <a:pt x="17280" y="13500"/>
                  <a:pt x="17280" y="13500"/>
                </a:cubicBezTo>
                <a:close/>
                <a:moveTo>
                  <a:pt x="7560" y="18900"/>
                </a:moveTo>
                <a:lnTo>
                  <a:pt x="8208" y="17550"/>
                </a:lnTo>
                <a:lnTo>
                  <a:pt x="13392" y="17550"/>
                </a:lnTo>
                <a:lnTo>
                  <a:pt x="14040" y="18900"/>
                </a:lnTo>
                <a:cubicBezTo>
                  <a:pt x="14040" y="18900"/>
                  <a:pt x="7560" y="18900"/>
                  <a:pt x="7560" y="18900"/>
                </a:cubicBezTo>
                <a:close/>
                <a:moveTo>
                  <a:pt x="21334" y="18402"/>
                </a:moveTo>
                <a:cubicBezTo>
                  <a:pt x="21068" y="17901"/>
                  <a:pt x="19440" y="14850"/>
                  <a:pt x="19440" y="14850"/>
                </a:cubicBezTo>
                <a:lnTo>
                  <a:pt x="19440" y="2700"/>
                </a:lnTo>
                <a:cubicBezTo>
                  <a:pt x="19440" y="1212"/>
                  <a:pt x="18468" y="0"/>
                  <a:pt x="17280" y="0"/>
                </a:cubicBezTo>
                <a:lnTo>
                  <a:pt x="4320" y="0"/>
                </a:lnTo>
                <a:cubicBezTo>
                  <a:pt x="3131" y="0"/>
                  <a:pt x="2160" y="1212"/>
                  <a:pt x="2160" y="2700"/>
                </a:cubicBezTo>
                <a:lnTo>
                  <a:pt x="2160" y="14850"/>
                </a:lnTo>
                <a:cubicBezTo>
                  <a:pt x="2160" y="14850"/>
                  <a:pt x="532" y="17901"/>
                  <a:pt x="266" y="18402"/>
                </a:cubicBezTo>
                <a:cubicBezTo>
                  <a:pt x="0" y="18900"/>
                  <a:pt x="0" y="19188"/>
                  <a:pt x="0" y="19575"/>
                </a:cubicBezTo>
                <a:lnTo>
                  <a:pt x="0" y="20250"/>
                </a:lnTo>
                <a:cubicBezTo>
                  <a:pt x="0" y="20925"/>
                  <a:pt x="540" y="21600"/>
                  <a:pt x="1079" y="21600"/>
                </a:cubicBezTo>
                <a:lnTo>
                  <a:pt x="20521" y="21600"/>
                </a:lnTo>
                <a:cubicBezTo>
                  <a:pt x="21060" y="21600"/>
                  <a:pt x="21600" y="20925"/>
                  <a:pt x="21600" y="20250"/>
                </a:cubicBezTo>
                <a:lnTo>
                  <a:pt x="21600" y="19575"/>
                </a:lnTo>
                <a:cubicBezTo>
                  <a:pt x="21600" y="19188"/>
                  <a:pt x="21600" y="18900"/>
                  <a:pt x="21334" y="18402"/>
                </a:cubicBezTo>
                <a:close/>
              </a:path>
            </a:pathLst>
          </a:custGeom>
          <a:solidFill>
            <a:srgbClr val="E60B1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5">
            <a:extLst>
              <a:ext uri="{FF2B5EF4-FFF2-40B4-BE49-F238E27FC236}">
                <a16:creationId xmlns:a16="http://schemas.microsoft.com/office/drawing/2014/main" id="{3A96DB88-8C5A-45F9-44CA-A9675F5AD85D}"/>
              </a:ext>
            </a:extLst>
          </p:cNvPr>
          <p:cNvSpPr/>
          <p:nvPr/>
        </p:nvSpPr>
        <p:spPr>
          <a:xfrm>
            <a:off x="6376691" y="1999113"/>
            <a:ext cx="780937" cy="780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7907" y="205"/>
                </a:moveTo>
                <a:cubicBezTo>
                  <a:pt x="13264" y="-897"/>
                  <a:pt x="18498" y="2551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ubicBezTo>
                  <a:pt x="6545" y="20703"/>
                  <a:pt x="1312" y="17258"/>
                  <a:pt x="206" y="11907"/>
                </a:cubicBezTo>
                <a:cubicBezTo>
                  <a:pt x="206" y="11904"/>
                  <a:pt x="205" y="11901"/>
                  <a:pt x="204" y="11899"/>
                </a:cubicBezTo>
                <a:cubicBezTo>
                  <a:pt x="-897" y="6542"/>
                  <a:pt x="2551" y="1307"/>
                  <a:pt x="7907" y="205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9" name="Freeform: Shape 25">
            <a:extLst>
              <a:ext uri="{FF2B5EF4-FFF2-40B4-BE49-F238E27FC236}">
                <a16:creationId xmlns:a16="http://schemas.microsoft.com/office/drawing/2014/main" id="{E35C4C39-D9A1-DBEA-21C7-8F49C9F664F7}"/>
              </a:ext>
            </a:extLst>
          </p:cNvPr>
          <p:cNvSpPr/>
          <p:nvPr/>
        </p:nvSpPr>
        <p:spPr>
          <a:xfrm>
            <a:off x="6599801" y="2222227"/>
            <a:ext cx="334717" cy="334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E60B1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14">
            <a:extLst>
              <a:ext uri="{FF2B5EF4-FFF2-40B4-BE49-F238E27FC236}">
                <a16:creationId xmlns:a16="http://schemas.microsoft.com/office/drawing/2014/main" id="{D55D0393-D976-674A-6C36-9DF76C3FFF03}"/>
              </a:ext>
            </a:extLst>
          </p:cNvPr>
          <p:cNvSpPr/>
          <p:nvPr/>
        </p:nvSpPr>
        <p:spPr>
          <a:xfrm>
            <a:off x="5053427" y="4273342"/>
            <a:ext cx="780930" cy="780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7908" y="205"/>
                </a:moveTo>
                <a:cubicBezTo>
                  <a:pt x="13264" y="-897"/>
                  <a:pt x="18499" y="2552"/>
                  <a:pt x="19601" y="7908"/>
                </a:cubicBezTo>
                <a:cubicBezTo>
                  <a:pt x="20703" y="13265"/>
                  <a:pt x="17255" y="18500"/>
                  <a:pt x="11899" y="19602"/>
                </a:cubicBezTo>
                <a:cubicBezTo>
                  <a:pt x="6545" y="20703"/>
                  <a:pt x="1313" y="17258"/>
                  <a:pt x="207" y="11907"/>
                </a:cubicBezTo>
                <a:cubicBezTo>
                  <a:pt x="207" y="11904"/>
                  <a:pt x="206" y="11901"/>
                  <a:pt x="206" y="11899"/>
                </a:cubicBezTo>
                <a:cubicBezTo>
                  <a:pt x="-897" y="6543"/>
                  <a:pt x="2552" y="1307"/>
                  <a:pt x="7908" y="205"/>
                </a:cubicBez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21" name="Freeform: Shape 26">
            <a:extLst>
              <a:ext uri="{FF2B5EF4-FFF2-40B4-BE49-F238E27FC236}">
                <a16:creationId xmlns:a16="http://schemas.microsoft.com/office/drawing/2014/main" id="{41C1548E-A0B1-DB26-9BE0-692EEF96D0C4}"/>
              </a:ext>
            </a:extLst>
          </p:cNvPr>
          <p:cNvSpPr>
            <a:spLocks/>
          </p:cNvSpPr>
          <p:nvPr/>
        </p:nvSpPr>
        <p:spPr bwMode="auto">
          <a:xfrm>
            <a:off x="5285601" y="4504257"/>
            <a:ext cx="316582" cy="319116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17">
            <a:extLst>
              <a:ext uri="{FF2B5EF4-FFF2-40B4-BE49-F238E27FC236}">
                <a16:creationId xmlns:a16="http://schemas.microsoft.com/office/drawing/2014/main" id="{ADAF5E9B-6154-C6C5-5624-672E8DC07527}"/>
              </a:ext>
            </a:extLst>
          </p:cNvPr>
          <p:cNvSpPr/>
          <p:nvPr/>
        </p:nvSpPr>
        <p:spPr>
          <a:xfrm>
            <a:off x="5042119" y="1999103"/>
            <a:ext cx="780942" cy="780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11898" y="19602"/>
                </a:moveTo>
                <a:cubicBezTo>
                  <a:pt x="6542" y="20703"/>
                  <a:pt x="1307" y="17255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4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23" name="Freeform: Shape 27" descr="D:\51PPT模板网\51pptmoban.com\图片001.jpg">
            <a:extLst>
              <a:ext uri="{FF2B5EF4-FFF2-40B4-BE49-F238E27FC236}">
                <a16:creationId xmlns:a16="http://schemas.microsoft.com/office/drawing/2014/main" id="{70E1E4E7-BAFC-7A02-2391-774E26869565}"/>
              </a:ext>
            </a:extLst>
          </p:cNvPr>
          <p:cNvSpPr>
            <a:spLocks/>
          </p:cNvSpPr>
          <p:nvPr/>
        </p:nvSpPr>
        <p:spPr bwMode="auto">
          <a:xfrm>
            <a:off x="5259160" y="2227075"/>
            <a:ext cx="346851" cy="325002"/>
          </a:xfrm>
          <a:custGeom>
            <a:avLst/>
            <a:gdLst>
              <a:gd name="T0" fmla="*/ 103188 w 127"/>
              <a:gd name="T1" fmla="*/ 34925 h 119"/>
              <a:gd name="T2" fmla="*/ 41275 w 127"/>
              <a:gd name="T3" fmla="*/ 71437 h 119"/>
              <a:gd name="T4" fmla="*/ 0 w 127"/>
              <a:gd name="T5" fmla="*/ 41275 h 119"/>
              <a:gd name="T6" fmla="*/ 61913 w 127"/>
              <a:gd name="T7" fmla="*/ 0 h 119"/>
              <a:gd name="T8" fmla="*/ 103188 w 127"/>
              <a:gd name="T9" fmla="*/ 34925 h 119"/>
              <a:gd name="T10" fmla="*/ 103188 w 127"/>
              <a:gd name="T11" fmla="*/ 109537 h 119"/>
              <a:gd name="T12" fmla="*/ 61913 w 127"/>
              <a:gd name="T13" fmla="*/ 144462 h 119"/>
              <a:gd name="T14" fmla="*/ 0 w 127"/>
              <a:gd name="T15" fmla="*/ 106362 h 119"/>
              <a:gd name="T16" fmla="*/ 41275 w 127"/>
              <a:gd name="T17" fmla="*/ 71437 h 119"/>
              <a:gd name="T18" fmla="*/ 103188 w 127"/>
              <a:gd name="T19" fmla="*/ 109537 h 119"/>
              <a:gd name="T20" fmla="*/ 160338 w 127"/>
              <a:gd name="T21" fmla="*/ 153987 h 119"/>
              <a:gd name="T22" fmla="*/ 103188 w 127"/>
              <a:gd name="T23" fmla="*/ 188912 h 119"/>
              <a:gd name="T24" fmla="*/ 103188 w 127"/>
              <a:gd name="T25" fmla="*/ 188912 h 119"/>
              <a:gd name="T26" fmla="*/ 103188 w 127"/>
              <a:gd name="T27" fmla="*/ 188912 h 119"/>
              <a:gd name="T28" fmla="*/ 103188 w 127"/>
              <a:gd name="T29" fmla="*/ 188912 h 119"/>
              <a:gd name="T30" fmla="*/ 103188 w 127"/>
              <a:gd name="T31" fmla="*/ 188912 h 119"/>
              <a:gd name="T32" fmla="*/ 41275 w 127"/>
              <a:gd name="T33" fmla="*/ 153987 h 119"/>
              <a:gd name="T34" fmla="*/ 41275 w 127"/>
              <a:gd name="T35" fmla="*/ 141287 h 119"/>
              <a:gd name="T36" fmla="*/ 61913 w 127"/>
              <a:gd name="T37" fmla="*/ 150812 h 119"/>
              <a:gd name="T38" fmla="*/ 103188 w 127"/>
              <a:gd name="T39" fmla="*/ 117475 h 119"/>
              <a:gd name="T40" fmla="*/ 103188 w 127"/>
              <a:gd name="T41" fmla="*/ 117475 h 119"/>
              <a:gd name="T42" fmla="*/ 103188 w 127"/>
              <a:gd name="T43" fmla="*/ 117475 h 119"/>
              <a:gd name="T44" fmla="*/ 103188 w 127"/>
              <a:gd name="T45" fmla="*/ 117475 h 119"/>
              <a:gd name="T46" fmla="*/ 103188 w 127"/>
              <a:gd name="T47" fmla="*/ 117475 h 119"/>
              <a:gd name="T48" fmla="*/ 144463 w 127"/>
              <a:gd name="T49" fmla="*/ 150812 h 119"/>
              <a:gd name="T50" fmla="*/ 160338 w 127"/>
              <a:gd name="T51" fmla="*/ 141287 h 119"/>
              <a:gd name="T52" fmla="*/ 160338 w 127"/>
              <a:gd name="T53" fmla="*/ 153987 h 119"/>
              <a:gd name="T54" fmla="*/ 201613 w 127"/>
              <a:gd name="T55" fmla="*/ 41275 h 119"/>
              <a:gd name="T56" fmla="*/ 160338 w 127"/>
              <a:gd name="T57" fmla="*/ 71437 h 119"/>
              <a:gd name="T58" fmla="*/ 103188 w 127"/>
              <a:gd name="T59" fmla="*/ 34925 h 119"/>
              <a:gd name="T60" fmla="*/ 144463 w 127"/>
              <a:gd name="T61" fmla="*/ 0 h 119"/>
              <a:gd name="T62" fmla="*/ 201613 w 127"/>
              <a:gd name="T63" fmla="*/ 41275 h 119"/>
              <a:gd name="T64" fmla="*/ 201613 w 127"/>
              <a:gd name="T65" fmla="*/ 106362 h 119"/>
              <a:gd name="T66" fmla="*/ 144463 w 127"/>
              <a:gd name="T67" fmla="*/ 144462 h 119"/>
              <a:gd name="T68" fmla="*/ 103188 w 127"/>
              <a:gd name="T69" fmla="*/ 109537 h 119"/>
              <a:gd name="T70" fmla="*/ 160338 w 127"/>
              <a:gd name="T71" fmla="*/ 71437 h 119"/>
              <a:gd name="T72" fmla="*/ 201613 w 127"/>
              <a:gd name="T73" fmla="*/ 106362 h 1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A5A17DC-C5FF-91C6-FD88-5A7C9179388A}"/>
              </a:ext>
            </a:extLst>
          </p:cNvPr>
          <p:cNvGrpSpPr/>
          <p:nvPr/>
        </p:nvGrpSpPr>
        <p:grpSpPr>
          <a:xfrm>
            <a:off x="7280748" y="1776068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FCA1CCB-59B5-B859-3587-46AC1B0435F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FC7A2AA-F6AC-C973-FF0A-570F7F539E0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8216883-1B51-498A-7DF8-67F37682BD19}"/>
              </a:ext>
            </a:extLst>
          </p:cNvPr>
          <p:cNvGrpSpPr/>
          <p:nvPr/>
        </p:nvGrpSpPr>
        <p:grpSpPr>
          <a:xfrm>
            <a:off x="1966084" y="1776068"/>
            <a:ext cx="2935679" cy="816522"/>
            <a:chOff x="332458" y="1906534"/>
            <a:chExt cx="293567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EFD6FBA-51C9-5709-2CAE-76C7612ADA98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D8F4BD8-94F2-444D-D454-86DD033EC3A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C014C36-FC92-6A34-0E7F-7BFAA5B959FF}"/>
              </a:ext>
            </a:extLst>
          </p:cNvPr>
          <p:cNvGrpSpPr/>
          <p:nvPr/>
        </p:nvGrpSpPr>
        <p:grpSpPr>
          <a:xfrm>
            <a:off x="7280748" y="4390337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BAF778-AC3A-5839-333B-86A191F571E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3169318-7CD2-98A1-E9F5-2DA063D5BC7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4AEAD44-51EA-559E-5591-6189BB2CF3CC}"/>
              </a:ext>
            </a:extLst>
          </p:cNvPr>
          <p:cNvGrpSpPr/>
          <p:nvPr/>
        </p:nvGrpSpPr>
        <p:grpSpPr>
          <a:xfrm>
            <a:off x="1966084" y="4390337"/>
            <a:ext cx="2935679" cy="816522"/>
            <a:chOff x="332458" y="1906534"/>
            <a:chExt cx="293567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ED13C17-E169-2A08-91A1-1F63C40766EB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C837631-F8C8-1F05-F4C4-69A3B08D442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1533B95-76AF-9BF3-031D-5B63AC47571E}"/>
              </a:ext>
            </a:extLst>
          </p:cNvPr>
          <p:cNvGrpSpPr/>
          <p:nvPr/>
        </p:nvGrpSpPr>
        <p:grpSpPr>
          <a:xfrm>
            <a:off x="7935812" y="3090902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B04A9E1-E78C-D179-D32D-AE87D01C5D3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0A87312-7011-9083-0C39-AF54346FC1E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FCE42EF-2C59-251A-5245-9C3549D94808}"/>
              </a:ext>
            </a:extLst>
          </p:cNvPr>
          <p:cNvGrpSpPr/>
          <p:nvPr/>
        </p:nvGrpSpPr>
        <p:grpSpPr>
          <a:xfrm>
            <a:off x="1390032" y="3090902"/>
            <a:ext cx="2935679" cy="816522"/>
            <a:chOff x="332458" y="1906534"/>
            <a:chExt cx="293567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10F0178-DC71-077A-28B5-E2FE1380D025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5FEBF9B-3E6F-CBF7-E58E-49A6CAA5C83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20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FA49CC4A-F555-4C0B-9880-7F2FEB498C29}"/>
              </a:ext>
            </a:extLst>
          </p:cNvPr>
          <p:cNvSpPr txBox="1"/>
          <p:nvPr/>
        </p:nvSpPr>
        <p:spPr>
          <a:xfrm>
            <a:off x="5295139" y="394025"/>
            <a:ext cx="16017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D2618B8-5E04-5467-CC06-5B95ECC626A6}"/>
              </a:ext>
            </a:extLst>
          </p:cNvPr>
          <p:cNvGrpSpPr/>
          <p:nvPr/>
        </p:nvGrpSpPr>
        <p:grpSpPr>
          <a:xfrm>
            <a:off x="2069075" y="1427059"/>
            <a:ext cx="3683000" cy="922441"/>
            <a:chOff x="2069075" y="1427059"/>
            <a:chExt cx="3683000" cy="92244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2BAE9B7E-0687-A26B-04AD-2E7BCCB69FAB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7" name="iconfont-1096-617929">
              <a:extLst>
                <a:ext uri="{FF2B5EF4-FFF2-40B4-BE49-F238E27FC236}">
                  <a16:creationId xmlns:a16="http://schemas.microsoft.com/office/drawing/2014/main" id="{349CAE46-103E-FA60-820E-1E49A2102EED}"/>
                </a:ext>
              </a:extLst>
            </p:cNvPr>
            <p:cNvSpPr/>
            <p:nvPr/>
          </p:nvSpPr>
          <p:spPr>
            <a:xfrm rot="18297638">
              <a:off x="2839557" y="1428418"/>
              <a:ext cx="699489" cy="696772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38EA16B-16D1-4CA8-76AB-B69DD3CB9E3B}"/>
                </a:ext>
              </a:extLst>
            </p:cNvPr>
            <p:cNvSpPr txBox="1"/>
            <p:nvPr/>
          </p:nvSpPr>
          <p:spPr>
            <a:xfrm>
              <a:off x="2287193" y="1748135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EEDDB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rgbClr val="FEEDD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A0764FE-0C60-4A42-111B-C9CFFEFCC91B}"/>
                </a:ext>
              </a:extLst>
            </p:cNvPr>
            <p:cNvSpPr txBox="1"/>
            <p:nvPr/>
          </p:nvSpPr>
          <p:spPr>
            <a:xfrm>
              <a:off x="356440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5BFF5EF-6456-E321-9638-DE3FD096DF4B}"/>
              </a:ext>
            </a:extLst>
          </p:cNvPr>
          <p:cNvGrpSpPr/>
          <p:nvPr/>
        </p:nvGrpSpPr>
        <p:grpSpPr>
          <a:xfrm>
            <a:off x="6412475" y="1427059"/>
            <a:ext cx="3683000" cy="922441"/>
            <a:chOff x="2069075" y="1427059"/>
            <a:chExt cx="3683000" cy="922441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0EB0E5A0-C913-BCE3-492C-9BB91EF35AEA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9" name="iconfont-1096-617929">
              <a:extLst>
                <a:ext uri="{FF2B5EF4-FFF2-40B4-BE49-F238E27FC236}">
                  <a16:creationId xmlns:a16="http://schemas.microsoft.com/office/drawing/2014/main" id="{643B5B51-6B18-90AF-063C-2B13BB2FF0E7}"/>
                </a:ext>
              </a:extLst>
            </p:cNvPr>
            <p:cNvSpPr/>
            <p:nvPr/>
          </p:nvSpPr>
          <p:spPr>
            <a:xfrm rot="18297638">
              <a:off x="2839557" y="1428418"/>
              <a:ext cx="699489" cy="696772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4FD486C-D7D6-BD41-03BF-387EDA9727B0}"/>
                </a:ext>
              </a:extLst>
            </p:cNvPr>
            <p:cNvSpPr txBox="1"/>
            <p:nvPr/>
          </p:nvSpPr>
          <p:spPr>
            <a:xfrm>
              <a:off x="2287193" y="1748135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EEDDB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rgbClr val="FEEDD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ECBD104-CF33-B4A8-65BA-5F7C960850CA}"/>
                </a:ext>
              </a:extLst>
            </p:cNvPr>
            <p:cNvSpPr txBox="1"/>
            <p:nvPr/>
          </p:nvSpPr>
          <p:spPr>
            <a:xfrm>
              <a:off x="356440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C0B741D-265E-8B86-6B0C-511B1DB2FC24}"/>
              </a:ext>
            </a:extLst>
          </p:cNvPr>
          <p:cNvGrpSpPr/>
          <p:nvPr/>
        </p:nvGrpSpPr>
        <p:grpSpPr>
          <a:xfrm>
            <a:off x="2069075" y="2786158"/>
            <a:ext cx="3683000" cy="922441"/>
            <a:chOff x="2069075" y="1427059"/>
            <a:chExt cx="3683000" cy="922441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FE3BEC8A-CA08-970C-DE42-9E1D0E89801A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64" name="iconfont-1096-617929">
              <a:extLst>
                <a:ext uri="{FF2B5EF4-FFF2-40B4-BE49-F238E27FC236}">
                  <a16:creationId xmlns:a16="http://schemas.microsoft.com/office/drawing/2014/main" id="{29F77C2B-9716-416C-A233-E78EA8AFB71A}"/>
                </a:ext>
              </a:extLst>
            </p:cNvPr>
            <p:cNvSpPr/>
            <p:nvPr/>
          </p:nvSpPr>
          <p:spPr>
            <a:xfrm rot="18297638">
              <a:off x="2839557" y="1428418"/>
              <a:ext cx="699489" cy="696772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2EC625C-1EF7-D564-BF56-2D9D96840565}"/>
                </a:ext>
              </a:extLst>
            </p:cNvPr>
            <p:cNvSpPr txBox="1"/>
            <p:nvPr/>
          </p:nvSpPr>
          <p:spPr>
            <a:xfrm>
              <a:off x="2287193" y="1748135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EEDDB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rgbClr val="FEEDD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E91FC41-BBBE-C031-7A78-4FE3BD5D197C}"/>
                </a:ext>
              </a:extLst>
            </p:cNvPr>
            <p:cNvSpPr txBox="1"/>
            <p:nvPr/>
          </p:nvSpPr>
          <p:spPr>
            <a:xfrm>
              <a:off x="356440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B8AD802-BE8D-F0D2-3510-968BA783DB84}"/>
              </a:ext>
            </a:extLst>
          </p:cNvPr>
          <p:cNvGrpSpPr/>
          <p:nvPr/>
        </p:nvGrpSpPr>
        <p:grpSpPr>
          <a:xfrm>
            <a:off x="6412475" y="2786158"/>
            <a:ext cx="3683000" cy="922441"/>
            <a:chOff x="2069075" y="1427059"/>
            <a:chExt cx="3683000" cy="922441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A37B40FB-FA15-B9B7-D290-6D3B50E7855E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69" name="iconfont-1096-617929">
              <a:extLst>
                <a:ext uri="{FF2B5EF4-FFF2-40B4-BE49-F238E27FC236}">
                  <a16:creationId xmlns:a16="http://schemas.microsoft.com/office/drawing/2014/main" id="{9D2BCCE6-D7D8-CD5C-FAD6-46784E087CCC}"/>
                </a:ext>
              </a:extLst>
            </p:cNvPr>
            <p:cNvSpPr/>
            <p:nvPr/>
          </p:nvSpPr>
          <p:spPr>
            <a:xfrm rot="18297638">
              <a:off x="2839557" y="1428418"/>
              <a:ext cx="699489" cy="696772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F4CBC29-E061-1F6A-F2BF-7E10311BAA4D}"/>
                </a:ext>
              </a:extLst>
            </p:cNvPr>
            <p:cNvSpPr txBox="1"/>
            <p:nvPr/>
          </p:nvSpPr>
          <p:spPr>
            <a:xfrm>
              <a:off x="2287193" y="1748135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EEDDB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rgbClr val="FEEDD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F3984C6-BAC2-5A6E-C28E-1C0A27F4E495}"/>
                </a:ext>
              </a:extLst>
            </p:cNvPr>
            <p:cNvSpPr txBox="1"/>
            <p:nvPr/>
          </p:nvSpPr>
          <p:spPr>
            <a:xfrm>
              <a:off x="356440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88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625B182-821C-C580-0BE2-53F6664E78DA}"/>
              </a:ext>
            </a:extLst>
          </p:cNvPr>
          <p:cNvSpPr txBox="1"/>
          <p:nvPr/>
        </p:nvSpPr>
        <p:spPr>
          <a:xfrm>
            <a:off x="231567" y="204258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814B683-A8B3-E70D-486C-338368B249E0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7ADBD32-7217-4253-F141-6D98C417C28B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9BB0EF4-A317-D2F2-67C2-EA83845AB231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3" name="Freeform 6">
            <a:extLst>
              <a:ext uri="{FF2B5EF4-FFF2-40B4-BE49-F238E27FC236}">
                <a16:creationId xmlns:a16="http://schemas.microsoft.com/office/drawing/2014/main" id="{6D060434-5F07-FAC5-265E-DB13DDBA224B}"/>
              </a:ext>
            </a:extLst>
          </p:cNvPr>
          <p:cNvSpPr>
            <a:spLocks noEditPoints="1"/>
          </p:cNvSpPr>
          <p:nvPr/>
        </p:nvSpPr>
        <p:spPr bwMode="auto">
          <a:xfrm>
            <a:off x="3548903" y="1895476"/>
            <a:ext cx="1517951" cy="1517218"/>
          </a:xfrm>
          <a:custGeom>
            <a:avLst/>
            <a:gdLst>
              <a:gd name="T0" fmla="*/ 421 w 421"/>
              <a:gd name="T1" fmla="*/ 229 h 421"/>
              <a:gd name="T2" fmla="*/ 398 w 421"/>
              <a:gd name="T3" fmla="*/ 188 h 421"/>
              <a:gd name="T4" fmla="*/ 367 w 421"/>
              <a:gd name="T5" fmla="*/ 146 h 421"/>
              <a:gd name="T6" fmla="*/ 402 w 421"/>
              <a:gd name="T7" fmla="*/ 122 h 421"/>
              <a:gd name="T8" fmla="*/ 361 w 421"/>
              <a:gd name="T9" fmla="*/ 97 h 421"/>
              <a:gd name="T10" fmla="*/ 314 w 421"/>
              <a:gd name="T11" fmla="*/ 77 h 421"/>
              <a:gd name="T12" fmla="*/ 332 w 421"/>
              <a:gd name="T13" fmla="*/ 38 h 421"/>
              <a:gd name="T14" fmla="*/ 285 w 421"/>
              <a:gd name="T15" fmla="*/ 37 h 421"/>
              <a:gd name="T16" fmla="*/ 233 w 421"/>
              <a:gd name="T17" fmla="*/ 43 h 421"/>
              <a:gd name="T18" fmla="*/ 229 w 421"/>
              <a:gd name="T19" fmla="*/ 0 h 421"/>
              <a:gd name="T20" fmla="*/ 188 w 421"/>
              <a:gd name="T21" fmla="*/ 23 h 421"/>
              <a:gd name="T22" fmla="*/ 146 w 421"/>
              <a:gd name="T23" fmla="*/ 54 h 421"/>
              <a:gd name="T24" fmla="*/ 122 w 421"/>
              <a:gd name="T25" fmla="*/ 19 h 421"/>
              <a:gd name="T26" fmla="*/ 98 w 421"/>
              <a:gd name="T27" fmla="*/ 60 h 421"/>
              <a:gd name="T28" fmla="*/ 77 w 421"/>
              <a:gd name="T29" fmla="*/ 107 h 421"/>
              <a:gd name="T30" fmla="*/ 38 w 421"/>
              <a:gd name="T31" fmla="*/ 89 h 421"/>
              <a:gd name="T32" fmla="*/ 37 w 421"/>
              <a:gd name="T33" fmla="*/ 136 h 421"/>
              <a:gd name="T34" fmla="*/ 43 w 421"/>
              <a:gd name="T35" fmla="*/ 188 h 421"/>
              <a:gd name="T36" fmla="*/ 0 w 421"/>
              <a:gd name="T37" fmla="*/ 192 h 421"/>
              <a:gd name="T38" fmla="*/ 24 w 421"/>
              <a:gd name="T39" fmla="*/ 233 h 421"/>
              <a:gd name="T40" fmla="*/ 54 w 421"/>
              <a:gd name="T41" fmla="*/ 274 h 421"/>
              <a:gd name="T42" fmla="*/ 19 w 421"/>
              <a:gd name="T43" fmla="*/ 299 h 421"/>
              <a:gd name="T44" fmla="*/ 60 w 421"/>
              <a:gd name="T45" fmla="*/ 323 h 421"/>
              <a:gd name="T46" fmla="*/ 107 w 421"/>
              <a:gd name="T47" fmla="*/ 344 h 421"/>
              <a:gd name="T48" fmla="*/ 89 w 421"/>
              <a:gd name="T49" fmla="*/ 383 h 421"/>
              <a:gd name="T50" fmla="*/ 137 w 421"/>
              <a:gd name="T51" fmla="*/ 384 h 421"/>
              <a:gd name="T52" fmla="*/ 188 w 421"/>
              <a:gd name="T53" fmla="*/ 378 h 421"/>
              <a:gd name="T54" fmla="*/ 192 w 421"/>
              <a:gd name="T55" fmla="*/ 421 h 421"/>
              <a:gd name="T56" fmla="*/ 233 w 421"/>
              <a:gd name="T57" fmla="*/ 397 h 421"/>
              <a:gd name="T58" fmla="*/ 275 w 421"/>
              <a:gd name="T59" fmla="*/ 367 h 421"/>
              <a:gd name="T60" fmla="*/ 299 w 421"/>
              <a:gd name="T61" fmla="*/ 402 h 421"/>
              <a:gd name="T62" fmla="*/ 324 w 421"/>
              <a:gd name="T63" fmla="*/ 361 h 421"/>
              <a:gd name="T64" fmla="*/ 344 w 421"/>
              <a:gd name="T65" fmla="*/ 314 h 421"/>
              <a:gd name="T66" fmla="*/ 383 w 421"/>
              <a:gd name="T67" fmla="*/ 332 h 421"/>
              <a:gd name="T68" fmla="*/ 384 w 421"/>
              <a:gd name="T69" fmla="*/ 284 h 421"/>
              <a:gd name="T70" fmla="*/ 378 w 421"/>
              <a:gd name="T71" fmla="*/ 233 h 421"/>
              <a:gd name="T72" fmla="*/ 211 w 421"/>
              <a:gd name="T73" fmla="*/ 236 h 421"/>
              <a:gd name="T74" fmla="*/ 211 w 421"/>
              <a:gd name="T75" fmla="*/ 185 h 421"/>
              <a:gd name="T76" fmla="*/ 211 w 421"/>
              <a:gd name="T77" fmla="*/ 236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1" h="421">
                <a:moveTo>
                  <a:pt x="398" y="233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1" y="192"/>
                  <a:pt x="421" y="192"/>
                  <a:pt x="421" y="192"/>
                </a:cubicBezTo>
                <a:cubicBezTo>
                  <a:pt x="398" y="188"/>
                  <a:pt x="398" y="188"/>
                  <a:pt x="398" y="188"/>
                </a:cubicBezTo>
                <a:cubicBezTo>
                  <a:pt x="378" y="188"/>
                  <a:pt x="378" y="188"/>
                  <a:pt x="378" y="188"/>
                </a:cubicBezTo>
                <a:cubicBezTo>
                  <a:pt x="376" y="173"/>
                  <a:pt x="372" y="159"/>
                  <a:pt x="367" y="146"/>
                </a:cubicBezTo>
                <a:cubicBezTo>
                  <a:pt x="384" y="136"/>
                  <a:pt x="384" y="136"/>
                  <a:pt x="384" y="136"/>
                </a:cubicBezTo>
                <a:cubicBezTo>
                  <a:pt x="402" y="122"/>
                  <a:pt x="402" y="122"/>
                  <a:pt x="402" y="122"/>
                </a:cubicBezTo>
                <a:cubicBezTo>
                  <a:pt x="383" y="89"/>
                  <a:pt x="383" y="89"/>
                  <a:pt x="383" y="89"/>
                </a:cubicBezTo>
                <a:cubicBezTo>
                  <a:pt x="361" y="97"/>
                  <a:pt x="361" y="97"/>
                  <a:pt x="361" y="97"/>
                </a:cubicBezTo>
                <a:cubicBezTo>
                  <a:pt x="344" y="107"/>
                  <a:pt x="344" y="107"/>
                  <a:pt x="344" y="107"/>
                </a:cubicBezTo>
                <a:cubicBezTo>
                  <a:pt x="336" y="96"/>
                  <a:pt x="325" y="85"/>
                  <a:pt x="314" y="77"/>
                </a:cubicBezTo>
                <a:cubicBezTo>
                  <a:pt x="324" y="60"/>
                  <a:pt x="324" y="60"/>
                  <a:pt x="324" y="60"/>
                </a:cubicBezTo>
                <a:cubicBezTo>
                  <a:pt x="332" y="38"/>
                  <a:pt x="332" y="38"/>
                  <a:pt x="332" y="38"/>
                </a:cubicBezTo>
                <a:cubicBezTo>
                  <a:pt x="299" y="19"/>
                  <a:pt x="299" y="19"/>
                  <a:pt x="299" y="19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75" y="54"/>
                  <a:pt x="275" y="54"/>
                  <a:pt x="275" y="54"/>
                </a:cubicBezTo>
                <a:cubicBezTo>
                  <a:pt x="262" y="49"/>
                  <a:pt x="248" y="45"/>
                  <a:pt x="233" y="43"/>
                </a:cubicBezTo>
                <a:cubicBezTo>
                  <a:pt x="233" y="23"/>
                  <a:pt x="233" y="23"/>
                  <a:pt x="233" y="23"/>
                </a:cubicBezTo>
                <a:cubicBezTo>
                  <a:pt x="229" y="0"/>
                  <a:pt x="229" y="0"/>
                  <a:pt x="229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88" y="23"/>
                  <a:pt x="188" y="23"/>
                  <a:pt x="188" y="2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73" y="45"/>
                  <a:pt x="160" y="49"/>
                  <a:pt x="146" y="54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89" y="38"/>
                  <a:pt x="89" y="38"/>
                  <a:pt x="89" y="38"/>
                </a:cubicBezTo>
                <a:cubicBezTo>
                  <a:pt x="98" y="60"/>
                  <a:pt x="98" y="60"/>
                  <a:pt x="98" y="60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96" y="85"/>
                  <a:pt x="86" y="96"/>
                  <a:pt x="77" y="107"/>
                </a:cubicBezTo>
                <a:cubicBezTo>
                  <a:pt x="60" y="97"/>
                  <a:pt x="60" y="97"/>
                  <a:pt x="60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49" y="159"/>
                  <a:pt x="45" y="173"/>
                  <a:pt x="43" y="188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29"/>
                  <a:pt x="0" y="229"/>
                  <a:pt x="0" y="229"/>
                </a:cubicBezTo>
                <a:cubicBezTo>
                  <a:pt x="24" y="233"/>
                  <a:pt x="24" y="233"/>
                  <a:pt x="24" y="233"/>
                </a:cubicBezTo>
                <a:cubicBezTo>
                  <a:pt x="43" y="233"/>
                  <a:pt x="43" y="233"/>
                  <a:pt x="43" y="233"/>
                </a:cubicBezTo>
                <a:cubicBezTo>
                  <a:pt x="45" y="247"/>
                  <a:pt x="49" y="261"/>
                  <a:pt x="54" y="274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19" y="299"/>
                  <a:pt x="19" y="299"/>
                  <a:pt x="19" y="299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60" y="323"/>
                  <a:pt x="60" y="323"/>
                  <a:pt x="60" y="323"/>
                </a:cubicBezTo>
                <a:cubicBezTo>
                  <a:pt x="77" y="314"/>
                  <a:pt x="77" y="314"/>
                  <a:pt x="77" y="314"/>
                </a:cubicBezTo>
                <a:cubicBezTo>
                  <a:pt x="86" y="325"/>
                  <a:pt x="96" y="335"/>
                  <a:pt x="107" y="344"/>
                </a:cubicBezTo>
                <a:cubicBezTo>
                  <a:pt x="98" y="361"/>
                  <a:pt x="98" y="361"/>
                  <a:pt x="98" y="361"/>
                </a:cubicBezTo>
                <a:cubicBezTo>
                  <a:pt x="89" y="383"/>
                  <a:pt x="89" y="383"/>
                  <a:pt x="89" y="383"/>
                </a:cubicBezTo>
                <a:cubicBezTo>
                  <a:pt x="122" y="402"/>
                  <a:pt x="122" y="402"/>
                  <a:pt x="122" y="402"/>
                </a:cubicBezTo>
                <a:cubicBezTo>
                  <a:pt x="137" y="384"/>
                  <a:pt x="137" y="384"/>
                  <a:pt x="137" y="384"/>
                </a:cubicBezTo>
                <a:cubicBezTo>
                  <a:pt x="146" y="367"/>
                  <a:pt x="146" y="367"/>
                  <a:pt x="146" y="367"/>
                </a:cubicBezTo>
                <a:cubicBezTo>
                  <a:pt x="160" y="372"/>
                  <a:pt x="173" y="376"/>
                  <a:pt x="188" y="378"/>
                </a:cubicBezTo>
                <a:cubicBezTo>
                  <a:pt x="188" y="397"/>
                  <a:pt x="188" y="397"/>
                  <a:pt x="188" y="397"/>
                </a:cubicBezTo>
                <a:cubicBezTo>
                  <a:pt x="192" y="421"/>
                  <a:pt x="192" y="421"/>
                  <a:pt x="192" y="421"/>
                </a:cubicBezTo>
                <a:cubicBezTo>
                  <a:pt x="229" y="421"/>
                  <a:pt x="229" y="421"/>
                  <a:pt x="229" y="421"/>
                </a:cubicBezTo>
                <a:cubicBezTo>
                  <a:pt x="233" y="397"/>
                  <a:pt x="233" y="397"/>
                  <a:pt x="233" y="397"/>
                </a:cubicBezTo>
                <a:cubicBezTo>
                  <a:pt x="233" y="378"/>
                  <a:pt x="233" y="378"/>
                  <a:pt x="233" y="378"/>
                </a:cubicBezTo>
                <a:cubicBezTo>
                  <a:pt x="248" y="376"/>
                  <a:pt x="262" y="372"/>
                  <a:pt x="275" y="367"/>
                </a:cubicBezTo>
                <a:cubicBezTo>
                  <a:pt x="285" y="384"/>
                  <a:pt x="285" y="384"/>
                  <a:pt x="285" y="384"/>
                </a:cubicBezTo>
                <a:cubicBezTo>
                  <a:pt x="299" y="402"/>
                  <a:pt x="299" y="402"/>
                  <a:pt x="299" y="402"/>
                </a:cubicBezTo>
                <a:cubicBezTo>
                  <a:pt x="332" y="383"/>
                  <a:pt x="332" y="383"/>
                  <a:pt x="332" y="383"/>
                </a:cubicBezTo>
                <a:cubicBezTo>
                  <a:pt x="324" y="361"/>
                  <a:pt x="324" y="361"/>
                  <a:pt x="324" y="361"/>
                </a:cubicBezTo>
                <a:cubicBezTo>
                  <a:pt x="314" y="344"/>
                  <a:pt x="314" y="344"/>
                  <a:pt x="314" y="344"/>
                </a:cubicBezTo>
                <a:cubicBezTo>
                  <a:pt x="325" y="335"/>
                  <a:pt x="336" y="325"/>
                  <a:pt x="344" y="314"/>
                </a:cubicBezTo>
                <a:cubicBezTo>
                  <a:pt x="361" y="323"/>
                  <a:pt x="361" y="323"/>
                  <a:pt x="361" y="323"/>
                </a:cubicBezTo>
                <a:cubicBezTo>
                  <a:pt x="383" y="332"/>
                  <a:pt x="383" y="332"/>
                  <a:pt x="383" y="332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384" y="284"/>
                  <a:pt x="384" y="284"/>
                  <a:pt x="384" y="284"/>
                </a:cubicBezTo>
                <a:cubicBezTo>
                  <a:pt x="367" y="274"/>
                  <a:pt x="367" y="274"/>
                  <a:pt x="367" y="274"/>
                </a:cubicBezTo>
                <a:cubicBezTo>
                  <a:pt x="372" y="261"/>
                  <a:pt x="376" y="247"/>
                  <a:pt x="378" y="233"/>
                </a:cubicBezTo>
                <a:lnTo>
                  <a:pt x="398" y="233"/>
                </a:lnTo>
                <a:close/>
                <a:moveTo>
                  <a:pt x="211" y="236"/>
                </a:moveTo>
                <a:cubicBezTo>
                  <a:pt x="197" y="236"/>
                  <a:pt x="185" y="224"/>
                  <a:pt x="185" y="210"/>
                </a:cubicBezTo>
                <a:cubicBezTo>
                  <a:pt x="185" y="196"/>
                  <a:pt x="197" y="185"/>
                  <a:pt x="211" y="185"/>
                </a:cubicBezTo>
                <a:cubicBezTo>
                  <a:pt x="225" y="185"/>
                  <a:pt x="236" y="196"/>
                  <a:pt x="236" y="210"/>
                </a:cubicBezTo>
                <a:cubicBezTo>
                  <a:pt x="236" y="224"/>
                  <a:pt x="225" y="236"/>
                  <a:pt x="211" y="236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96FB305B-4E0B-7169-F6C2-DD51039F6050}"/>
              </a:ext>
            </a:extLst>
          </p:cNvPr>
          <p:cNvSpPr>
            <a:spLocks noEditPoints="1"/>
          </p:cNvSpPr>
          <p:nvPr/>
        </p:nvSpPr>
        <p:spPr bwMode="auto">
          <a:xfrm>
            <a:off x="4469732" y="2815427"/>
            <a:ext cx="1905448" cy="1903392"/>
          </a:xfrm>
          <a:custGeom>
            <a:avLst/>
            <a:gdLst>
              <a:gd name="T0" fmla="*/ 529 w 529"/>
              <a:gd name="T1" fmla="*/ 283 h 528"/>
              <a:gd name="T2" fmla="*/ 506 w 529"/>
              <a:gd name="T3" fmla="*/ 241 h 528"/>
              <a:gd name="T4" fmla="*/ 479 w 529"/>
              <a:gd name="T5" fmla="*/ 200 h 528"/>
              <a:gd name="T6" fmla="*/ 516 w 529"/>
              <a:gd name="T7" fmla="*/ 180 h 528"/>
              <a:gd name="T8" fmla="*/ 479 w 529"/>
              <a:gd name="T9" fmla="*/ 151 h 528"/>
              <a:gd name="T10" fmla="*/ 438 w 529"/>
              <a:gd name="T11" fmla="*/ 123 h 528"/>
              <a:gd name="T12" fmla="*/ 465 w 529"/>
              <a:gd name="T13" fmla="*/ 90 h 528"/>
              <a:gd name="T14" fmla="*/ 420 w 529"/>
              <a:gd name="T15" fmla="*/ 77 h 528"/>
              <a:gd name="T16" fmla="*/ 371 w 529"/>
              <a:gd name="T17" fmla="*/ 67 h 528"/>
              <a:gd name="T18" fmla="*/ 383 w 529"/>
              <a:gd name="T19" fmla="*/ 27 h 528"/>
              <a:gd name="T20" fmla="*/ 336 w 529"/>
              <a:gd name="T21" fmla="*/ 32 h 528"/>
              <a:gd name="T22" fmla="*/ 288 w 529"/>
              <a:gd name="T23" fmla="*/ 42 h 528"/>
              <a:gd name="T24" fmla="*/ 284 w 529"/>
              <a:gd name="T25" fmla="*/ 0 h 528"/>
              <a:gd name="T26" fmla="*/ 242 w 529"/>
              <a:gd name="T27" fmla="*/ 23 h 528"/>
              <a:gd name="T28" fmla="*/ 201 w 529"/>
              <a:gd name="T29" fmla="*/ 50 h 528"/>
              <a:gd name="T30" fmla="*/ 181 w 529"/>
              <a:gd name="T31" fmla="*/ 13 h 528"/>
              <a:gd name="T32" fmla="*/ 152 w 529"/>
              <a:gd name="T33" fmla="*/ 50 h 528"/>
              <a:gd name="T34" fmla="*/ 124 w 529"/>
              <a:gd name="T35" fmla="*/ 91 h 528"/>
              <a:gd name="T36" fmla="*/ 91 w 529"/>
              <a:gd name="T37" fmla="*/ 64 h 528"/>
              <a:gd name="T38" fmla="*/ 78 w 529"/>
              <a:gd name="T39" fmla="*/ 109 h 528"/>
              <a:gd name="T40" fmla="*/ 68 w 529"/>
              <a:gd name="T41" fmla="*/ 158 h 528"/>
              <a:gd name="T42" fmla="*/ 28 w 529"/>
              <a:gd name="T43" fmla="*/ 145 h 528"/>
              <a:gd name="T44" fmla="*/ 33 w 529"/>
              <a:gd name="T45" fmla="*/ 193 h 528"/>
              <a:gd name="T46" fmla="*/ 42 w 529"/>
              <a:gd name="T47" fmla="*/ 241 h 528"/>
              <a:gd name="T48" fmla="*/ 0 w 529"/>
              <a:gd name="T49" fmla="*/ 245 h 528"/>
              <a:gd name="T50" fmla="*/ 24 w 529"/>
              <a:gd name="T51" fmla="*/ 287 h 528"/>
              <a:gd name="T52" fmla="*/ 51 w 529"/>
              <a:gd name="T53" fmla="*/ 328 h 528"/>
              <a:gd name="T54" fmla="*/ 13 w 529"/>
              <a:gd name="T55" fmla="*/ 348 h 528"/>
              <a:gd name="T56" fmla="*/ 51 w 529"/>
              <a:gd name="T57" fmla="*/ 377 h 528"/>
              <a:gd name="T58" fmla="*/ 92 w 529"/>
              <a:gd name="T59" fmla="*/ 405 h 528"/>
              <a:gd name="T60" fmla="*/ 65 w 529"/>
              <a:gd name="T61" fmla="*/ 438 h 528"/>
              <a:gd name="T62" fmla="*/ 110 w 529"/>
              <a:gd name="T63" fmla="*/ 451 h 528"/>
              <a:gd name="T64" fmla="*/ 159 w 529"/>
              <a:gd name="T65" fmla="*/ 461 h 528"/>
              <a:gd name="T66" fmla="*/ 146 w 529"/>
              <a:gd name="T67" fmla="*/ 501 h 528"/>
              <a:gd name="T68" fmla="*/ 193 w 529"/>
              <a:gd name="T69" fmla="*/ 496 h 528"/>
              <a:gd name="T70" fmla="*/ 242 w 529"/>
              <a:gd name="T71" fmla="*/ 486 h 528"/>
              <a:gd name="T72" fmla="*/ 246 w 529"/>
              <a:gd name="T73" fmla="*/ 528 h 528"/>
              <a:gd name="T74" fmla="*/ 288 w 529"/>
              <a:gd name="T75" fmla="*/ 505 h 528"/>
              <a:gd name="T76" fmla="*/ 329 w 529"/>
              <a:gd name="T77" fmla="*/ 478 h 528"/>
              <a:gd name="T78" fmla="*/ 349 w 529"/>
              <a:gd name="T79" fmla="*/ 516 h 528"/>
              <a:gd name="T80" fmla="*/ 378 w 529"/>
              <a:gd name="T81" fmla="*/ 478 h 528"/>
              <a:gd name="T82" fmla="*/ 406 w 529"/>
              <a:gd name="T83" fmla="*/ 437 h 528"/>
              <a:gd name="T84" fmla="*/ 439 w 529"/>
              <a:gd name="T85" fmla="*/ 464 h 528"/>
              <a:gd name="T86" fmla="*/ 452 w 529"/>
              <a:gd name="T87" fmla="*/ 419 h 528"/>
              <a:gd name="T88" fmla="*/ 462 w 529"/>
              <a:gd name="T89" fmla="*/ 370 h 528"/>
              <a:gd name="T90" fmla="*/ 502 w 529"/>
              <a:gd name="T91" fmla="*/ 383 h 528"/>
              <a:gd name="T92" fmla="*/ 496 w 529"/>
              <a:gd name="T93" fmla="*/ 335 h 528"/>
              <a:gd name="T94" fmla="*/ 487 w 529"/>
              <a:gd name="T95" fmla="*/ 287 h 528"/>
              <a:gd name="T96" fmla="*/ 265 w 529"/>
              <a:gd name="T97" fmla="*/ 290 h 528"/>
              <a:gd name="T98" fmla="*/ 265 w 529"/>
              <a:gd name="T99" fmla="*/ 238 h 528"/>
              <a:gd name="T100" fmla="*/ 265 w 529"/>
              <a:gd name="T101" fmla="*/ 29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528">
                <a:moveTo>
                  <a:pt x="506" y="287"/>
                </a:moveTo>
                <a:cubicBezTo>
                  <a:pt x="529" y="283"/>
                  <a:pt x="529" y="283"/>
                  <a:pt x="529" y="283"/>
                </a:cubicBezTo>
                <a:cubicBezTo>
                  <a:pt x="529" y="245"/>
                  <a:pt x="529" y="245"/>
                  <a:pt x="529" y="245"/>
                </a:cubicBezTo>
                <a:cubicBezTo>
                  <a:pt x="506" y="241"/>
                  <a:pt x="506" y="241"/>
                  <a:pt x="506" y="241"/>
                </a:cubicBezTo>
                <a:cubicBezTo>
                  <a:pt x="487" y="241"/>
                  <a:pt x="487" y="241"/>
                  <a:pt x="487" y="241"/>
                </a:cubicBezTo>
                <a:cubicBezTo>
                  <a:pt x="486" y="227"/>
                  <a:pt x="483" y="213"/>
                  <a:pt x="479" y="200"/>
                </a:cubicBezTo>
                <a:cubicBezTo>
                  <a:pt x="496" y="193"/>
                  <a:pt x="496" y="193"/>
                  <a:pt x="496" y="193"/>
                </a:cubicBezTo>
                <a:cubicBezTo>
                  <a:pt x="516" y="180"/>
                  <a:pt x="516" y="180"/>
                  <a:pt x="516" y="180"/>
                </a:cubicBezTo>
                <a:cubicBezTo>
                  <a:pt x="502" y="145"/>
                  <a:pt x="502" y="145"/>
                  <a:pt x="502" y="145"/>
                </a:cubicBezTo>
                <a:cubicBezTo>
                  <a:pt x="479" y="151"/>
                  <a:pt x="479" y="151"/>
                  <a:pt x="479" y="151"/>
                </a:cubicBezTo>
                <a:cubicBezTo>
                  <a:pt x="462" y="158"/>
                  <a:pt x="462" y="158"/>
                  <a:pt x="462" y="158"/>
                </a:cubicBezTo>
                <a:cubicBezTo>
                  <a:pt x="455" y="145"/>
                  <a:pt x="447" y="134"/>
                  <a:pt x="438" y="123"/>
                </a:cubicBezTo>
                <a:cubicBezTo>
                  <a:pt x="452" y="109"/>
                  <a:pt x="452" y="109"/>
                  <a:pt x="452" y="109"/>
                </a:cubicBezTo>
                <a:cubicBezTo>
                  <a:pt x="465" y="90"/>
                  <a:pt x="465" y="90"/>
                  <a:pt x="465" y="90"/>
                </a:cubicBezTo>
                <a:cubicBezTo>
                  <a:pt x="439" y="64"/>
                  <a:pt x="439" y="64"/>
                  <a:pt x="439" y="64"/>
                </a:cubicBezTo>
                <a:cubicBezTo>
                  <a:pt x="420" y="77"/>
                  <a:pt x="420" y="77"/>
                  <a:pt x="420" y="77"/>
                </a:cubicBezTo>
                <a:cubicBezTo>
                  <a:pt x="406" y="91"/>
                  <a:pt x="406" y="91"/>
                  <a:pt x="406" y="91"/>
                </a:cubicBezTo>
                <a:cubicBezTo>
                  <a:pt x="395" y="82"/>
                  <a:pt x="383" y="74"/>
                  <a:pt x="371" y="67"/>
                </a:cubicBezTo>
                <a:cubicBezTo>
                  <a:pt x="378" y="50"/>
                  <a:pt x="378" y="50"/>
                  <a:pt x="378" y="50"/>
                </a:cubicBezTo>
                <a:cubicBezTo>
                  <a:pt x="383" y="27"/>
                  <a:pt x="383" y="27"/>
                  <a:pt x="383" y="27"/>
                </a:cubicBezTo>
                <a:cubicBezTo>
                  <a:pt x="349" y="13"/>
                  <a:pt x="349" y="13"/>
                  <a:pt x="349" y="13"/>
                </a:cubicBezTo>
                <a:cubicBezTo>
                  <a:pt x="336" y="32"/>
                  <a:pt x="336" y="32"/>
                  <a:pt x="336" y="32"/>
                </a:cubicBezTo>
                <a:cubicBezTo>
                  <a:pt x="329" y="50"/>
                  <a:pt x="329" y="50"/>
                  <a:pt x="329" y="50"/>
                </a:cubicBezTo>
                <a:cubicBezTo>
                  <a:pt x="316" y="46"/>
                  <a:pt x="302" y="43"/>
                  <a:pt x="288" y="42"/>
                </a:cubicBezTo>
                <a:cubicBezTo>
                  <a:pt x="288" y="23"/>
                  <a:pt x="288" y="23"/>
                  <a:pt x="288" y="23"/>
                </a:cubicBezTo>
                <a:cubicBezTo>
                  <a:pt x="284" y="0"/>
                  <a:pt x="284" y="0"/>
                  <a:pt x="284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2" y="23"/>
                  <a:pt x="242" y="23"/>
                  <a:pt x="242" y="23"/>
                </a:cubicBezTo>
                <a:cubicBezTo>
                  <a:pt x="242" y="42"/>
                  <a:pt x="242" y="42"/>
                  <a:pt x="242" y="42"/>
                </a:cubicBezTo>
                <a:cubicBezTo>
                  <a:pt x="228" y="43"/>
                  <a:pt x="214" y="46"/>
                  <a:pt x="201" y="50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81" y="13"/>
                  <a:pt x="181" y="13"/>
                  <a:pt x="181" y="1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52" y="50"/>
                  <a:pt x="152" y="50"/>
                  <a:pt x="152" y="50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46" y="74"/>
                  <a:pt x="135" y="82"/>
                  <a:pt x="124" y="91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91" y="64"/>
                  <a:pt x="91" y="64"/>
                  <a:pt x="91" y="64"/>
                </a:cubicBezTo>
                <a:cubicBezTo>
                  <a:pt x="65" y="90"/>
                  <a:pt x="65" y="90"/>
                  <a:pt x="65" y="9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4"/>
                  <a:pt x="75" y="145"/>
                  <a:pt x="68" y="158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28" y="145"/>
                  <a:pt x="28" y="145"/>
                  <a:pt x="28" y="145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33" y="193"/>
                  <a:pt x="33" y="193"/>
                  <a:pt x="33" y="193"/>
                </a:cubicBezTo>
                <a:cubicBezTo>
                  <a:pt x="51" y="200"/>
                  <a:pt x="51" y="200"/>
                  <a:pt x="51" y="200"/>
                </a:cubicBezTo>
                <a:cubicBezTo>
                  <a:pt x="47" y="213"/>
                  <a:pt x="44" y="227"/>
                  <a:pt x="42" y="241"/>
                </a:cubicBezTo>
                <a:cubicBezTo>
                  <a:pt x="24" y="241"/>
                  <a:pt x="24" y="241"/>
                  <a:pt x="24" y="241"/>
                </a:cubicBezTo>
                <a:cubicBezTo>
                  <a:pt x="0" y="245"/>
                  <a:pt x="0" y="245"/>
                  <a:pt x="0" y="245"/>
                </a:cubicBezTo>
                <a:cubicBezTo>
                  <a:pt x="0" y="283"/>
                  <a:pt x="0" y="283"/>
                  <a:pt x="0" y="283"/>
                </a:cubicBezTo>
                <a:cubicBezTo>
                  <a:pt x="24" y="287"/>
                  <a:pt x="24" y="287"/>
                  <a:pt x="24" y="287"/>
                </a:cubicBezTo>
                <a:cubicBezTo>
                  <a:pt x="42" y="287"/>
                  <a:pt x="42" y="287"/>
                  <a:pt x="42" y="287"/>
                </a:cubicBezTo>
                <a:cubicBezTo>
                  <a:pt x="44" y="301"/>
                  <a:pt x="47" y="315"/>
                  <a:pt x="51" y="328"/>
                </a:cubicBezTo>
                <a:cubicBezTo>
                  <a:pt x="33" y="335"/>
                  <a:pt x="33" y="335"/>
                  <a:pt x="33" y="335"/>
                </a:cubicBezTo>
                <a:cubicBezTo>
                  <a:pt x="13" y="348"/>
                  <a:pt x="13" y="348"/>
                  <a:pt x="13" y="348"/>
                </a:cubicBezTo>
                <a:cubicBezTo>
                  <a:pt x="28" y="383"/>
                  <a:pt x="28" y="383"/>
                  <a:pt x="28" y="383"/>
                </a:cubicBezTo>
                <a:cubicBezTo>
                  <a:pt x="51" y="377"/>
                  <a:pt x="51" y="377"/>
                  <a:pt x="51" y="377"/>
                </a:cubicBezTo>
                <a:cubicBezTo>
                  <a:pt x="68" y="370"/>
                  <a:pt x="68" y="370"/>
                  <a:pt x="68" y="370"/>
                </a:cubicBezTo>
                <a:cubicBezTo>
                  <a:pt x="75" y="383"/>
                  <a:pt x="83" y="394"/>
                  <a:pt x="92" y="40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65" y="438"/>
                  <a:pt x="65" y="438"/>
                  <a:pt x="65" y="438"/>
                </a:cubicBezTo>
                <a:cubicBezTo>
                  <a:pt x="91" y="464"/>
                  <a:pt x="91" y="464"/>
                  <a:pt x="91" y="464"/>
                </a:cubicBezTo>
                <a:cubicBezTo>
                  <a:pt x="110" y="451"/>
                  <a:pt x="110" y="451"/>
                  <a:pt x="110" y="451"/>
                </a:cubicBezTo>
                <a:cubicBezTo>
                  <a:pt x="124" y="437"/>
                  <a:pt x="124" y="437"/>
                  <a:pt x="124" y="437"/>
                </a:cubicBezTo>
                <a:cubicBezTo>
                  <a:pt x="135" y="446"/>
                  <a:pt x="146" y="454"/>
                  <a:pt x="159" y="461"/>
                </a:cubicBezTo>
                <a:cubicBezTo>
                  <a:pt x="152" y="478"/>
                  <a:pt x="152" y="478"/>
                  <a:pt x="152" y="478"/>
                </a:cubicBezTo>
                <a:cubicBezTo>
                  <a:pt x="146" y="501"/>
                  <a:pt x="146" y="501"/>
                  <a:pt x="146" y="501"/>
                </a:cubicBezTo>
                <a:cubicBezTo>
                  <a:pt x="181" y="516"/>
                  <a:pt x="181" y="516"/>
                  <a:pt x="181" y="516"/>
                </a:cubicBezTo>
                <a:cubicBezTo>
                  <a:pt x="193" y="496"/>
                  <a:pt x="193" y="496"/>
                  <a:pt x="193" y="496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14" y="482"/>
                  <a:pt x="228" y="485"/>
                  <a:pt x="242" y="486"/>
                </a:cubicBezTo>
                <a:cubicBezTo>
                  <a:pt x="242" y="505"/>
                  <a:pt x="242" y="505"/>
                  <a:pt x="242" y="505"/>
                </a:cubicBezTo>
                <a:cubicBezTo>
                  <a:pt x="246" y="528"/>
                  <a:pt x="246" y="528"/>
                  <a:pt x="246" y="528"/>
                </a:cubicBezTo>
                <a:cubicBezTo>
                  <a:pt x="284" y="528"/>
                  <a:pt x="284" y="528"/>
                  <a:pt x="284" y="528"/>
                </a:cubicBezTo>
                <a:cubicBezTo>
                  <a:pt x="288" y="505"/>
                  <a:pt x="288" y="505"/>
                  <a:pt x="288" y="505"/>
                </a:cubicBezTo>
                <a:cubicBezTo>
                  <a:pt x="288" y="486"/>
                  <a:pt x="288" y="486"/>
                  <a:pt x="288" y="486"/>
                </a:cubicBezTo>
                <a:cubicBezTo>
                  <a:pt x="302" y="485"/>
                  <a:pt x="316" y="482"/>
                  <a:pt x="329" y="478"/>
                </a:cubicBezTo>
                <a:cubicBezTo>
                  <a:pt x="336" y="496"/>
                  <a:pt x="336" y="496"/>
                  <a:pt x="336" y="496"/>
                </a:cubicBezTo>
                <a:cubicBezTo>
                  <a:pt x="349" y="516"/>
                  <a:pt x="349" y="516"/>
                  <a:pt x="349" y="516"/>
                </a:cubicBezTo>
                <a:cubicBezTo>
                  <a:pt x="383" y="501"/>
                  <a:pt x="383" y="501"/>
                  <a:pt x="383" y="501"/>
                </a:cubicBezTo>
                <a:cubicBezTo>
                  <a:pt x="378" y="478"/>
                  <a:pt x="378" y="478"/>
                  <a:pt x="378" y="478"/>
                </a:cubicBezTo>
                <a:cubicBezTo>
                  <a:pt x="371" y="461"/>
                  <a:pt x="371" y="461"/>
                  <a:pt x="371" y="461"/>
                </a:cubicBezTo>
                <a:cubicBezTo>
                  <a:pt x="383" y="454"/>
                  <a:pt x="395" y="446"/>
                  <a:pt x="406" y="437"/>
                </a:cubicBezTo>
                <a:cubicBezTo>
                  <a:pt x="420" y="451"/>
                  <a:pt x="420" y="451"/>
                  <a:pt x="420" y="451"/>
                </a:cubicBezTo>
                <a:cubicBezTo>
                  <a:pt x="439" y="464"/>
                  <a:pt x="439" y="464"/>
                  <a:pt x="439" y="464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52" y="419"/>
                  <a:pt x="452" y="419"/>
                  <a:pt x="452" y="419"/>
                </a:cubicBezTo>
                <a:cubicBezTo>
                  <a:pt x="438" y="405"/>
                  <a:pt x="438" y="405"/>
                  <a:pt x="438" y="405"/>
                </a:cubicBezTo>
                <a:cubicBezTo>
                  <a:pt x="447" y="394"/>
                  <a:pt x="455" y="383"/>
                  <a:pt x="462" y="370"/>
                </a:cubicBezTo>
                <a:cubicBezTo>
                  <a:pt x="479" y="377"/>
                  <a:pt x="479" y="377"/>
                  <a:pt x="479" y="377"/>
                </a:cubicBezTo>
                <a:cubicBezTo>
                  <a:pt x="502" y="383"/>
                  <a:pt x="502" y="383"/>
                  <a:pt x="502" y="383"/>
                </a:cubicBezTo>
                <a:cubicBezTo>
                  <a:pt x="516" y="348"/>
                  <a:pt x="516" y="348"/>
                  <a:pt x="516" y="348"/>
                </a:cubicBezTo>
                <a:cubicBezTo>
                  <a:pt x="496" y="335"/>
                  <a:pt x="496" y="335"/>
                  <a:pt x="496" y="335"/>
                </a:cubicBezTo>
                <a:cubicBezTo>
                  <a:pt x="479" y="328"/>
                  <a:pt x="479" y="328"/>
                  <a:pt x="479" y="328"/>
                </a:cubicBezTo>
                <a:cubicBezTo>
                  <a:pt x="483" y="315"/>
                  <a:pt x="486" y="301"/>
                  <a:pt x="487" y="287"/>
                </a:cubicBezTo>
                <a:lnTo>
                  <a:pt x="506" y="287"/>
                </a:lnTo>
                <a:close/>
                <a:moveTo>
                  <a:pt x="265" y="290"/>
                </a:moveTo>
                <a:cubicBezTo>
                  <a:pt x="251" y="290"/>
                  <a:pt x="239" y="278"/>
                  <a:pt x="239" y="264"/>
                </a:cubicBezTo>
                <a:cubicBezTo>
                  <a:pt x="239" y="250"/>
                  <a:pt x="251" y="238"/>
                  <a:pt x="265" y="238"/>
                </a:cubicBezTo>
                <a:cubicBezTo>
                  <a:pt x="279" y="238"/>
                  <a:pt x="291" y="250"/>
                  <a:pt x="291" y="264"/>
                </a:cubicBezTo>
                <a:cubicBezTo>
                  <a:pt x="291" y="278"/>
                  <a:pt x="279" y="290"/>
                  <a:pt x="265" y="290"/>
                </a:cubicBez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5" name="Freeform 18" descr="D:\51PPT模板网\51pptmoban.com\图片001.jpg">
            <a:extLst>
              <a:ext uri="{FF2B5EF4-FFF2-40B4-BE49-F238E27FC236}">
                <a16:creationId xmlns:a16="http://schemas.microsoft.com/office/drawing/2014/main" id="{0292FD5A-529C-EB27-97FC-BE922574C307}"/>
              </a:ext>
            </a:extLst>
          </p:cNvPr>
          <p:cNvSpPr>
            <a:spLocks noEditPoints="1"/>
          </p:cNvSpPr>
          <p:nvPr/>
        </p:nvSpPr>
        <p:spPr bwMode="auto">
          <a:xfrm>
            <a:off x="6096000" y="2457493"/>
            <a:ext cx="1249450" cy="1268419"/>
          </a:xfrm>
          <a:custGeom>
            <a:avLst/>
            <a:gdLst>
              <a:gd name="T0" fmla="*/ 309 w 347"/>
              <a:gd name="T1" fmla="*/ 176 h 352"/>
              <a:gd name="T2" fmla="*/ 326 w 347"/>
              <a:gd name="T3" fmla="*/ 150 h 352"/>
              <a:gd name="T4" fmla="*/ 335 w 347"/>
              <a:gd name="T5" fmla="*/ 103 h 352"/>
              <a:gd name="T6" fmla="*/ 294 w 347"/>
              <a:gd name="T7" fmla="*/ 113 h 352"/>
              <a:gd name="T8" fmla="*/ 282 w 347"/>
              <a:gd name="T9" fmla="*/ 65 h 352"/>
              <a:gd name="T10" fmla="*/ 262 w 347"/>
              <a:gd name="T11" fmla="*/ 22 h 352"/>
              <a:gd name="T12" fmla="*/ 234 w 347"/>
              <a:gd name="T13" fmla="*/ 54 h 352"/>
              <a:gd name="T14" fmla="*/ 196 w 347"/>
              <a:gd name="T15" fmla="*/ 23 h 352"/>
              <a:gd name="T16" fmla="*/ 155 w 347"/>
              <a:gd name="T17" fmla="*/ 0 h 352"/>
              <a:gd name="T18" fmla="*/ 151 w 347"/>
              <a:gd name="T19" fmla="*/ 42 h 352"/>
              <a:gd name="T20" fmla="*/ 102 w 347"/>
              <a:gd name="T21" fmla="*/ 39 h 352"/>
              <a:gd name="T22" fmla="*/ 55 w 347"/>
              <a:gd name="T23" fmla="*/ 44 h 352"/>
              <a:gd name="T24" fmla="*/ 77 w 347"/>
              <a:gd name="T25" fmla="*/ 81 h 352"/>
              <a:gd name="T26" fmla="*/ 35 w 347"/>
              <a:gd name="T27" fmla="*/ 107 h 352"/>
              <a:gd name="T28" fmla="*/ 0 w 347"/>
              <a:gd name="T29" fmla="*/ 139 h 352"/>
              <a:gd name="T30" fmla="*/ 39 w 347"/>
              <a:gd name="T31" fmla="*/ 156 h 352"/>
              <a:gd name="T32" fmla="*/ 39 w 347"/>
              <a:gd name="T33" fmla="*/ 195 h 352"/>
              <a:gd name="T34" fmla="*/ 0 w 347"/>
              <a:gd name="T35" fmla="*/ 212 h 352"/>
              <a:gd name="T36" fmla="*/ 35 w 347"/>
              <a:gd name="T37" fmla="*/ 244 h 352"/>
              <a:gd name="T38" fmla="*/ 77 w 347"/>
              <a:gd name="T39" fmla="*/ 271 h 352"/>
              <a:gd name="T40" fmla="*/ 55 w 347"/>
              <a:gd name="T41" fmla="*/ 307 h 352"/>
              <a:gd name="T42" fmla="*/ 102 w 347"/>
              <a:gd name="T43" fmla="*/ 313 h 352"/>
              <a:gd name="T44" fmla="*/ 151 w 347"/>
              <a:gd name="T45" fmla="*/ 309 h 352"/>
              <a:gd name="T46" fmla="*/ 155 w 347"/>
              <a:gd name="T47" fmla="*/ 352 h 352"/>
              <a:gd name="T48" fmla="*/ 196 w 347"/>
              <a:gd name="T49" fmla="*/ 329 h 352"/>
              <a:gd name="T50" fmla="*/ 234 w 347"/>
              <a:gd name="T51" fmla="*/ 297 h 352"/>
              <a:gd name="T52" fmla="*/ 262 w 347"/>
              <a:gd name="T53" fmla="*/ 329 h 352"/>
              <a:gd name="T54" fmla="*/ 282 w 347"/>
              <a:gd name="T55" fmla="*/ 286 h 352"/>
              <a:gd name="T56" fmla="*/ 294 w 347"/>
              <a:gd name="T57" fmla="*/ 239 h 352"/>
              <a:gd name="T58" fmla="*/ 335 w 347"/>
              <a:gd name="T59" fmla="*/ 248 h 352"/>
              <a:gd name="T60" fmla="*/ 326 w 347"/>
              <a:gd name="T61" fmla="*/ 201 h 352"/>
              <a:gd name="T62" fmla="*/ 174 w 347"/>
              <a:gd name="T63" fmla="*/ 201 h 352"/>
              <a:gd name="T64" fmla="*/ 174 w 347"/>
              <a:gd name="T65" fmla="*/ 150 h 352"/>
              <a:gd name="T66" fmla="*/ 174 w 347"/>
              <a:gd name="T67" fmla="*/ 201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7" h="352">
                <a:moveTo>
                  <a:pt x="308" y="195"/>
                </a:moveTo>
                <a:cubicBezTo>
                  <a:pt x="309" y="189"/>
                  <a:pt x="309" y="182"/>
                  <a:pt x="309" y="176"/>
                </a:cubicBezTo>
                <a:cubicBezTo>
                  <a:pt x="309" y="169"/>
                  <a:pt x="309" y="162"/>
                  <a:pt x="308" y="156"/>
                </a:cubicBezTo>
                <a:cubicBezTo>
                  <a:pt x="326" y="150"/>
                  <a:pt x="326" y="150"/>
                  <a:pt x="326" y="150"/>
                </a:cubicBezTo>
                <a:cubicBezTo>
                  <a:pt x="347" y="139"/>
                  <a:pt x="347" y="139"/>
                  <a:pt x="347" y="139"/>
                </a:cubicBezTo>
                <a:cubicBezTo>
                  <a:pt x="335" y="103"/>
                  <a:pt x="335" y="103"/>
                  <a:pt x="335" y="103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294" y="113"/>
                  <a:pt x="294" y="113"/>
                  <a:pt x="294" y="113"/>
                </a:cubicBezTo>
                <a:cubicBezTo>
                  <a:pt x="288" y="101"/>
                  <a:pt x="280" y="90"/>
                  <a:pt x="271" y="81"/>
                </a:cubicBezTo>
                <a:cubicBezTo>
                  <a:pt x="282" y="65"/>
                  <a:pt x="282" y="65"/>
                  <a:pt x="282" y="65"/>
                </a:cubicBezTo>
                <a:cubicBezTo>
                  <a:pt x="292" y="44"/>
                  <a:pt x="292" y="44"/>
                  <a:pt x="292" y="44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45" y="39"/>
                  <a:pt x="245" y="39"/>
                  <a:pt x="245" y="39"/>
                </a:cubicBezTo>
                <a:cubicBezTo>
                  <a:pt x="234" y="54"/>
                  <a:pt x="234" y="54"/>
                  <a:pt x="234" y="54"/>
                </a:cubicBezTo>
                <a:cubicBezTo>
                  <a:pt x="222" y="48"/>
                  <a:pt x="210" y="44"/>
                  <a:pt x="196" y="42"/>
                </a:cubicBezTo>
                <a:cubicBezTo>
                  <a:pt x="196" y="23"/>
                  <a:pt x="196" y="23"/>
                  <a:pt x="196" y="23"/>
                </a:cubicBezTo>
                <a:cubicBezTo>
                  <a:pt x="192" y="0"/>
                  <a:pt x="192" y="0"/>
                  <a:pt x="192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1" y="23"/>
                  <a:pt x="151" y="23"/>
                  <a:pt x="151" y="23"/>
                </a:cubicBezTo>
                <a:cubicBezTo>
                  <a:pt x="151" y="42"/>
                  <a:pt x="151" y="42"/>
                  <a:pt x="151" y="42"/>
                </a:cubicBezTo>
                <a:cubicBezTo>
                  <a:pt x="138" y="44"/>
                  <a:pt x="125" y="48"/>
                  <a:pt x="113" y="54"/>
                </a:cubicBezTo>
                <a:cubicBezTo>
                  <a:pt x="102" y="39"/>
                  <a:pt x="102" y="39"/>
                  <a:pt x="102" y="39"/>
                </a:cubicBezTo>
                <a:cubicBezTo>
                  <a:pt x="85" y="22"/>
                  <a:pt x="85" y="22"/>
                  <a:pt x="85" y="22"/>
                </a:cubicBezTo>
                <a:cubicBezTo>
                  <a:pt x="55" y="44"/>
                  <a:pt x="55" y="44"/>
                  <a:pt x="55" y="44"/>
                </a:cubicBezTo>
                <a:cubicBezTo>
                  <a:pt x="65" y="65"/>
                  <a:pt x="65" y="65"/>
                  <a:pt x="65" y="65"/>
                </a:cubicBezTo>
                <a:cubicBezTo>
                  <a:pt x="77" y="81"/>
                  <a:pt x="77" y="81"/>
                  <a:pt x="77" y="81"/>
                </a:cubicBezTo>
                <a:cubicBezTo>
                  <a:pt x="67" y="90"/>
                  <a:pt x="60" y="101"/>
                  <a:pt x="53" y="113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0" y="139"/>
                  <a:pt x="0" y="139"/>
                  <a:pt x="0" y="139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39" y="156"/>
                  <a:pt x="39" y="156"/>
                  <a:pt x="39" y="156"/>
                </a:cubicBezTo>
                <a:cubicBezTo>
                  <a:pt x="38" y="162"/>
                  <a:pt x="38" y="169"/>
                  <a:pt x="38" y="176"/>
                </a:cubicBezTo>
                <a:cubicBezTo>
                  <a:pt x="38" y="182"/>
                  <a:pt x="38" y="189"/>
                  <a:pt x="39" y="195"/>
                </a:cubicBezTo>
                <a:cubicBezTo>
                  <a:pt x="21" y="201"/>
                  <a:pt x="21" y="201"/>
                  <a:pt x="21" y="201"/>
                </a:cubicBezTo>
                <a:cubicBezTo>
                  <a:pt x="0" y="212"/>
                  <a:pt x="0" y="212"/>
                  <a:pt x="0" y="212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35" y="244"/>
                  <a:pt x="35" y="244"/>
                  <a:pt x="35" y="244"/>
                </a:cubicBezTo>
                <a:cubicBezTo>
                  <a:pt x="53" y="239"/>
                  <a:pt x="53" y="239"/>
                  <a:pt x="53" y="239"/>
                </a:cubicBezTo>
                <a:cubicBezTo>
                  <a:pt x="60" y="250"/>
                  <a:pt x="67" y="261"/>
                  <a:pt x="77" y="271"/>
                </a:cubicBezTo>
                <a:cubicBezTo>
                  <a:pt x="65" y="286"/>
                  <a:pt x="65" y="286"/>
                  <a:pt x="65" y="286"/>
                </a:cubicBezTo>
                <a:cubicBezTo>
                  <a:pt x="55" y="307"/>
                  <a:pt x="55" y="307"/>
                  <a:pt x="55" y="307"/>
                </a:cubicBezTo>
                <a:cubicBezTo>
                  <a:pt x="85" y="329"/>
                  <a:pt x="85" y="329"/>
                  <a:pt x="85" y="329"/>
                </a:cubicBezTo>
                <a:cubicBezTo>
                  <a:pt x="102" y="313"/>
                  <a:pt x="102" y="313"/>
                  <a:pt x="102" y="313"/>
                </a:cubicBezTo>
                <a:cubicBezTo>
                  <a:pt x="113" y="297"/>
                  <a:pt x="113" y="297"/>
                  <a:pt x="113" y="297"/>
                </a:cubicBezTo>
                <a:cubicBezTo>
                  <a:pt x="125" y="303"/>
                  <a:pt x="138" y="307"/>
                  <a:pt x="151" y="309"/>
                </a:cubicBezTo>
                <a:cubicBezTo>
                  <a:pt x="151" y="329"/>
                  <a:pt x="151" y="329"/>
                  <a:pt x="151" y="329"/>
                </a:cubicBezTo>
                <a:cubicBezTo>
                  <a:pt x="155" y="352"/>
                  <a:pt x="155" y="352"/>
                  <a:pt x="155" y="352"/>
                </a:cubicBezTo>
                <a:cubicBezTo>
                  <a:pt x="192" y="352"/>
                  <a:pt x="192" y="352"/>
                  <a:pt x="192" y="352"/>
                </a:cubicBezTo>
                <a:cubicBezTo>
                  <a:pt x="196" y="329"/>
                  <a:pt x="196" y="329"/>
                  <a:pt x="196" y="329"/>
                </a:cubicBezTo>
                <a:cubicBezTo>
                  <a:pt x="196" y="309"/>
                  <a:pt x="196" y="309"/>
                  <a:pt x="196" y="309"/>
                </a:cubicBezTo>
                <a:cubicBezTo>
                  <a:pt x="210" y="307"/>
                  <a:pt x="222" y="303"/>
                  <a:pt x="234" y="297"/>
                </a:cubicBezTo>
                <a:cubicBezTo>
                  <a:pt x="245" y="313"/>
                  <a:pt x="245" y="313"/>
                  <a:pt x="245" y="313"/>
                </a:cubicBezTo>
                <a:cubicBezTo>
                  <a:pt x="262" y="329"/>
                  <a:pt x="262" y="329"/>
                  <a:pt x="262" y="329"/>
                </a:cubicBezTo>
                <a:cubicBezTo>
                  <a:pt x="292" y="307"/>
                  <a:pt x="292" y="307"/>
                  <a:pt x="292" y="307"/>
                </a:cubicBezTo>
                <a:cubicBezTo>
                  <a:pt x="282" y="286"/>
                  <a:pt x="282" y="286"/>
                  <a:pt x="282" y="286"/>
                </a:cubicBezTo>
                <a:cubicBezTo>
                  <a:pt x="271" y="271"/>
                  <a:pt x="271" y="271"/>
                  <a:pt x="271" y="271"/>
                </a:cubicBezTo>
                <a:cubicBezTo>
                  <a:pt x="280" y="261"/>
                  <a:pt x="288" y="250"/>
                  <a:pt x="294" y="239"/>
                </a:cubicBezTo>
                <a:cubicBezTo>
                  <a:pt x="312" y="244"/>
                  <a:pt x="312" y="244"/>
                  <a:pt x="312" y="244"/>
                </a:cubicBezTo>
                <a:cubicBezTo>
                  <a:pt x="335" y="248"/>
                  <a:pt x="335" y="248"/>
                  <a:pt x="335" y="248"/>
                </a:cubicBezTo>
                <a:cubicBezTo>
                  <a:pt x="347" y="212"/>
                  <a:pt x="347" y="212"/>
                  <a:pt x="347" y="212"/>
                </a:cubicBezTo>
                <a:cubicBezTo>
                  <a:pt x="326" y="201"/>
                  <a:pt x="326" y="201"/>
                  <a:pt x="326" y="201"/>
                </a:cubicBezTo>
                <a:lnTo>
                  <a:pt x="308" y="195"/>
                </a:lnTo>
                <a:close/>
                <a:moveTo>
                  <a:pt x="174" y="201"/>
                </a:moveTo>
                <a:cubicBezTo>
                  <a:pt x="159" y="201"/>
                  <a:pt x="148" y="190"/>
                  <a:pt x="148" y="176"/>
                </a:cubicBezTo>
                <a:cubicBezTo>
                  <a:pt x="148" y="162"/>
                  <a:pt x="159" y="150"/>
                  <a:pt x="174" y="150"/>
                </a:cubicBezTo>
                <a:cubicBezTo>
                  <a:pt x="188" y="150"/>
                  <a:pt x="199" y="162"/>
                  <a:pt x="199" y="176"/>
                </a:cubicBezTo>
                <a:cubicBezTo>
                  <a:pt x="199" y="190"/>
                  <a:pt x="188" y="201"/>
                  <a:pt x="174" y="201"/>
                </a:cubicBezTo>
                <a:close/>
              </a:path>
            </a:pathLst>
          </a:cu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BD35688-284A-AA3A-1143-EE315A2C7AB6}"/>
              </a:ext>
            </a:extLst>
          </p:cNvPr>
          <p:cNvSpPr>
            <a:spLocks noEditPoints="1"/>
          </p:cNvSpPr>
          <p:nvPr/>
        </p:nvSpPr>
        <p:spPr bwMode="auto">
          <a:xfrm>
            <a:off x="7171553" y="2689502"/>
            <a:ext cx="1517951" cy="1517218"/>
          </a:xfrm>
          <a:custGeom>
            <a:avLst/>
            <a:gdLst>
              <a:gd name="T0" fmla="*/ 421 w 421"/>
              <a:gd name="T1" fmla="*/ 229 h 421"/>
              <a:gd name="T2" fmla="*/ 398 w 421"/>
              <a:gd name="T3" fmla="*/ 188 h 421"/>
              <a:gd name="T4" fmla="*/ 367 w 421"/>
              <a:gd name="T5" fmla="*/ 146 h 421"/>
              <a:gd name="T6" fmla="*/ 402 w 421"/>
              <a:gd name="T7" fmla="*/ 122 h 421"/>
              <a:gd name="T8" fmla="*/ 361 w 421"/>
              <a:gd name="T9" fmla="*/ 97 h 421"/>
              <a:gd name="T10" fmla="*/ 314 w 421"/>
              <a:gd name="T11" fmla="*/ 77 h 421"/>
              <a:gd name="T12" fmla="*/ 332 w 421"/>
              <a:gd name="T13" fmla="*/ 38 h 421"/>
              <a:gd name="T14" fmla="*/ 285 w 421"/>
              <a:gd name="T15" fmla="*/ 37 h 421"/>
              <a:gd name="T16" fmla="*/ 233 w 421"/>
              <a:gd name="T17" fmla="*/ 43 h 421"/>
              <a:gd name="T18" fmla="*/ 229 w 421"/>
              <a:gd name="T19" fmla="*/ 0 h 421"/>
              <a:gd name="T20" fmla="*/ 188 w 421"/>
              <a:gd name="T21" fmla="*/ 23 h 421"/>
              <a:gd name="T22" fmla="*/ 146 w 421"/>
              <a:gd name="T23" fmla="*/ 54 h 421"/>
              <a:gd name="T24" fmla="*/ 122 w 421"/>
              <a:gd name="T25" fmla="*/ 19 h 421"/>
              <a:gd name="T26" fmla="*/ 98 w 421"/>
              <a:gd name="T27" fmla="*/ 60 h 421"/>
              <a:gd name="T28" fmla="*/ 77 w 421"/>
              <a:gd name="T29" fmla="*/ 107 h 421"/>
              <a:gd name="T30" fmla="*/ 38 w 421"/>
              <a:gd name="T31" fmla="*/ 89 h 421"/>
              <a:gd name="T32" fmla="*/ 37 w 421"/>
              <a:gd name="T33" fmla="*/ 136 h 421"/>
              <a:gd name="T34" fmla="*/ 43 w 421"/>
              <a:gd name="T35" fmla="*/ 188 h 421"/>
              <a:gd name="T36" fmla="*/ 0 w 421"/>
              <a:gd name="T37" fmla="*/ 192 h 421"/>
              <a:gd name="T38" fmla="*/ 24 w 421"/>
              <a:gd name="T39" fmla="*/ 233 h 421"/>
              <a:gd name="T40" fmla="*/ 54 w 421"/>
              <a:gd name="T41" fmla="*/ 274 h 421"/>
              <a:gd name="T42" fmla="*/ 19 w 421"/>
              <a:gd name="T43" fmla="*/ 299 h 421"/>
              <a:gd name="T44" fmla="*/ 60 w 421"/>
              <a:gd name="T45" fmla="*/ 323 h 421"/>
              <a:gd name="T46" fmla="*/ 107 w 421"/>
              <a:gd name="T47" fmla="*/ 344 h 421"/>
              <a:gd name="T48" fmla="*/ 89 w 421"/>
              <a:gd name="T49" fmla="*/ 383 h 421"/>
              <a:gd name="T50" fmla="*/ 137 w 421"/>
              <a:gd name="T51" fmla="*/ 384 h 421"/>
              <a:gd name="T52" fmla="*/ 188 w 421"/>
              <a:gd name="T53" fmla="*/ 378 h 421"/>
              <a:gd name="T54" fmla="*/ 192 w 421"/>
              <a:gd name="T55" fmla="*/ 421 h 421"/>
              <a:gd name="T56" fmla="*/ 233 w 421"/>
              <a:gd name="T57" fmla="*/ 397 h 421"/>
              <a:gd name="T58" fmla="*/ 275 w 421"/>
              <a:gd name="T59" fmla="*/ 367 h 421"/>
              <a:gd name="T60" fmla="*/ 299 w 421"/>
              <a:gd name="T61" fmla="*/ 402 h 421"/>
              <a:gd name="T62" fmla="*/ 324 w 421"/>
              <a:gd name="T63" fmla="*/ 361 h 421"/>
              <a:gd name="T64" fmla="*/ 344 w 421"/>
              <a:gd name="T65" fmla="*/ 314 h 421"/>
              <a:gd name="T66" fmla="*/ 383 w 421"/>
              <a:gd name="T67" fmla="*/ 332 h 421"/>
              <a:gd name="T68" fmla="*/ 384 w 421"/>
              <a:gd name="T69" fmla="*/ 284 h 421"/>
              <a:gd name="T70" fmla="*/ 378 w 421"/>
              <a:gd name="T71" fmla="*/ 233 h 421"/>
              <a:gd name="T72" fmla="*/ 211 w 421"/>
              <a:gd name="T73" fmla="*/ 236 h 421"/>
              <a:gd name="T74" fmla="*/ 211 w 421"/>
              <a:gd name="T75" fmla="*/ 185 h 421"/>
              <a:gd name="T76" fmla="*/ 211 w 421"/>
              <a:gd name="T77" fmla="*/ 236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1" h="421">
                <a:moveTo>
                  <a:pt x="398" y="233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1" y="192"/>
                  <a:pt x="421" y="192"/>
                  <a:pt x="421" y="192"/>
                </a:cubicBezTo>
                <a:cubicBezTo>
                  <a:pt x="398" y="188"/>
                  <a:pt x="398" y="188"/>
                  <a:pt x="398" y="188"/>
                </a:cubicBezTo>
                <a:cubicBezTo>
                  <a:pt x="378" y="188"/>
                  <a:pt x="378" y="188"/>
                  <a:pt x="378" y="188"/>
                </a:cubicBezTo>
                <a:cubicBezTo>
                  <a:pt x="376" y="173"/>
                  <a:pt x="372" y="159"/>
                  <a:pt x="367" y="146"/>
                </a:cubicBezTo>
                <a:cubicBezTo>
                  <a:pt x="384" y="136"/>
                  <a:pt x="384" y="136"/>
                  <a:pt x="384" y="136"/>
                </a:cubicBezTo>
                <a:cubicBezTo>
                  <a:pt x="402" y="122"/>
                  <a:pt x="402" y="122"/>
                  <a:pt x="402" y="122"/>
                </a:cubicBezTo>
                <a:cubicBezTo>
                  <a:pt x="383" y="89"/>
                  <a:pt x="383" y="89"/>
                  <a:pt x="383" y="89"/>
                </a:cubicBezTo>
                <a:cubicBezTo>
                  <a:pt x="361" y="97"/>
                  <a:pt x="361" y="97"/>
                  <a:pt x="361" y="97"/>
                </a:cubicBezTo>
                <a:cubicBezTo>
                  <a:pt x="344" y="107"/>
                  <a:pt x="344" y="107"/>
                  <a:pt x="344" y="107"/>
                </a:cubicBezTo>
                <a:cubicBezTo>
                  <a:pt x="336" y="96"/>
                  <a:pt x="325" y="85"/>
                  <a:pt x="314" y="77"/>
                </a:cubicBezTo>
                <a:cubicBezTo>
                  <a:pt x="324" y="60"/>
                  <a:pt x="324" y="60"/>
                  <a:pt x="324" y="60"/>
                </a:cubicBezTo>
                <a:cubicBezTo>
                  <a:pt x="332" y="38"/>
                  <a:pt x="332" y="38"/>
                  <a:pt x="332" y="38"/>
                </a:cubicBezTo>
                <a:cubicBezTo>
                  <a:pt x="299" y="19"/>
                  <a:pt x="299" y="19"/>
                  <a:pt x="299" y="19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75" y="54"/>
                  <a:pt x="275" y="54"/>
                  <a:pt x="275" y="54"/>
                </a:cubicBezTo>
                <a:cubicBezTo>
                  <a:pt x="262" y="49"/>
                  <a:pt x="248" y="45"/>
                  <a:pt x="233" y="43"/>
                </a:cubicBezTo>
                <a:cubicBezTo>
                  <a:pt x="233" y="23"/>
                  <a:pt x="233" y="23"/>
                  <a:pt x="233" y="23"/>
                </a:cubicBezTo>
                <a:cubicBezTo>
                  <a:pt x="229" y="0"/>
                  <a:pt x="229" y="0"/>
                  <a:pt x="229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88" y="23"/>
                  <a:pt x="188" y="23"/>
                  <a:pt x="188" y="2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73" y="45"/>
                  <a:pt x="160" y="49"/>
                  <a:pt x="146" y="54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89" y="38"/>
                  <a:pt x="89" y="38"/>
                  <a:pt x="89" y="38"/>
                </a:cubicBezTo>
                <a:cubicBezTo>
                  <a:pt x="98" y="60"/>
                  <a:pt x="98" y="60"/>
                  <a:pt x="98" y="60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96" y="85"/>
                  <a:pt x="86" y="96"/>
                  <a:pt x="77" y="107"/>
                </a:cubicBezTo>
                <a:cubicBezTo>
                  <a:pt x="60" y="97"/>
                  <a:pt x="60" y="97"/>
                  <a:pt x="60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49" y="159"/>
                  <a:pt x="45" y="173"/>
                  <a:pt x="43" y="188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29"/>
                  <a:pt x="0" y="229"/>
                  <a:pt x="0" y="229"/>
                </a:cubicBezTo>
                <a:cubicBezTo>
                  <a:pt x="24" y="233"/>
                  <a:pt x="24" y="233"/>
                  <a:pt x="24" y="233"/>
                </a:cubicBezTo>
                <a:cubicBezTo>
                  <a:pt x="43" y="233"/>
                  <a:pt x="43" y="233"/>
                  <a:pt x="43" y="233"/>
                </a:cubicBezTo>
                <a:cubicBezTo>
                  <a:pt x="45" y="247"/>
                  <a:pt x="49" y="261"/>
                  <a:pt x="54" y="274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19" y="299"/>
                  <a:pt x="19" y="299"/>
                  <a:pt x="19" y="299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60" y="323"/>
                  <a:pt x="60" y="323"/>
                  <a:pt x="60" y="323"/>
                </a:cubicBezTo>
                <a:cubicBezTo>
                  <a:pt x="77" y="314"/>
                  <a:pt x="77" y="314"/>
                  <a:pt x="77" y="314"/>
                </a:cubicBezTo>
                <a:cubicBezTo>
                  <a:pt x="86" y="325"/>
                  <a:pt x="96" y="335"/>
                  <a:pt x="107" y="344"/>
                </a:cubicBezTo>
                <a:cubicBezTo>
                  <a:pt x="98" y="361"/>
                  <a:pt x="98" y="361"/>
                  <a:pt x="98" y="361"/>
                </a:cubicBezTo>
                <a:cubicBezTo>
                  <a:pt x="89" y="383"/>
                  <a:pt x="89" y="383"/>
                  <a:pt x="89" y="383"/>
                </a:cubicBezTo>
                <a:cubicBezTo>
                  <a:pt x="122" y="402"/>
                  <a:pt x="122" y="402"/>
                  <a:pt x="122" y="402"/>
                </a:cubicBezTo>
                <a:cubicBezTo>
                  <a:pt x="137" y="384"/>
                  <a:pt x="137" y="384"/>
                  <a:pt x="137" y="384"/>
                </a:cubicBezTo>
                <a:cubicBezTo>
                  <a:pt x="146" y="367"/>
                  <a:pt x="146" y="367"/>
                  <a:pt x="146" y="367"/>
                </a:cubicBezTo>
                <a:cubicBezTo>
                  <a:pt x="160" y="372"/>
                  <a:pt x="173" y="376"/>
                  <a:pt x="188" y="378"/>
                </a:cubicBezTo>
                <a:cubicBezTo>
                  <a:pt x="188" y="397"/>
                  <a:pt x="188" y="397"/>
                  <a:pt x="188" y="397"/>
                </a:cubicBezTo>
                <a:cubicBezTo>
                  <a:pt x="192" y="421"/>
                  <a:pt x="192" y="421"/>
                  <a:pt x="192" y="421"/>
                </a:cubicBezTo>
                <a:cubicBezTo>
                  <a:pt x="229" y="421"/>
                  <a:pt x="229" y="421"/>
                  <a:pt x="229" y="421"/>
                </a:cubicBezTo>
                <a:cubicBezTo>
                  <a:pt x="233" y="397"/>
                  <a:pt x="233" y="397"/>
                  <a:pt x="233" y="397"/>
                </a:cubicBezTo>
                <a:cubicBezTo>
                  <a:pt x="233" y="378"/>
                  <a:pt x="233" y="378"/>
                  <a:pt x="233" y="378"/>
                </a:cubicBezTo>
                <a:cubicBezTo>
                  <a:pt x="248" y="376"/>
                  <a:pt x="262" y="372"/>
                  <a:pt x="275" y="367"/>
                </a:cubicBezTo>
                <a:cubicBezTo>
                  <a:pt x="285" y="384"/>
                  <a:pt x="285" y="384"/>
                  <a:pt x="285" y="384"/>
                </a:cubicBezTo>
                <a:cubicBezTo>
                  <a:pt x="299" y="402"/>
                  <a:pt x="299" y="402"/>
                  <a:pt x="299" y="402"/>
                </a:cubicBezTo>
                <a:cubicBezTo>
                  <a:pt x="332" y="383"/>
                  <a:pt x="332" y="383"/>
                  <a:pt x="332" y="383"/>
                </a:cubicBezTo>
                <a:cubicBezTo>
                  <a:pt x="324" y="361"/>
                  <a:pt x="324" y="361"/>
                  <a:pt x="324" y="361"/>
                </a:cubicBezTo>
                <a:cubicBezTo>
                  <a:pt x="314" y="344"/>
                  <a:pt x="314" y="344"/>
                  <a:pt x="314" y="344"/>
                </a:cubicBezTo>
                <a:cubicBezTo>
                  <a:pt x="325" y="335"/>
                  <a:pt x="336" y="325"/>
                  <a:pt x="344" y="314"/>
                </a:cubicBezTo>
                <a:cubicBezTo>
                  <a:pt x="361" y="323"/>
                  <a:pt x="361" y="323"/>
                  <a:pt x="361" y="323"/>
                </a:cubicBezTo>
                <a:cubicBezTo>
                  <a:pt x="383" y="332"/>
                  <a:pt x="383" y="332"/>
                  <a:pt x="383" y="332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384" y="284"/>
                  <a:pt x="384" y="284"/>
                  <a:pt x="384" y="284"/>
                </a:cubicBezTo>
                <a:cubicBezTo>
                  <a:pt x="367" y="274"/>
                  <a:pt x="367" y="274"/>
                  <a:pt x="367" y="274"/>
                </a:cubicBezTo>
                <a:cubicBezTo>
                  <a:pt x="372" y="261"/>
                  <a:pt x="376" y="247"/>
                  <a:pt x="378" y="233"/>
                </a:cubicBezTo>
                <a:lnTo>
                  <a:pt x="398" y="233"/>
                </a:lnTo>
                <a:close/>
                <a:moveTo>
                  <a:pt x="211" y="236"/>
                </a:moveTo>
                <a:cubicBezTo>
                  <a:pt x="197" y="236"/>
                  <a:pt x="185" y="224"/>
                  <a:pt x="185" y="210"/>
                </a:cubicBezTo>
                <a:cubicBezTo>
                  <a:pt x="185" y="196"/>
                  <a:pt x="197" y="185"/>
                  <a:pt x="211" y="185"/>
                </a:cubicBezTo>
                <a:cubicBezTo>
                  <a:pt x="225" y="185"/>
                  <a:pt x="236" y="196"/>
                  <a:pt x="236" y="210"/>
                </a:cubicBezTo>
                <a:cubicBezTo>
                  <a:pt x="236" y="224"/>
                  <a:pt x="225" y="236"/>
                  <a:pt x="211" y="236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DF47271-C818-163D-E80C-89D45690FF00}"/>
              </a:ext>
            </a:extLst>
          </p:cNvPr>
          <p:cNvGrpSpPr/>
          <p:nvPr/>
        </p:nvGrpSpPr>
        <p:grpSpPr>
          <a:xfrm>
            <a:off x="8776173" y="3039850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938BB0B-5423-F89B-E375-D5ED9B8B973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08752BF-7AC0-57DF-B395-2B2E8BFFBFC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49493EF-90EA-DDF7-5E2D-F158C67AA01D}"/>
              </a:ext>
            </a:extLst>
          </p:cNvPr>
          <p:cNvGrpSpPr/>
          <p:nvPr/>
        </p:nvGrpSpPr>
        <p:grpSpPr>
          <a:xfrm>
            <a:off x="613224" y="2138018"/>
            <a:ext cx="2935679" cy="816522"/>
            <a:chOff x="332458" y="1906534"/>
            <a:chExt cx="293567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24B6BED-ACDD-BC1D-26CC-855F7B9B09D8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37381CD-0F08-519A-A706-AA5EC6788CE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381E1DD-1C35-590E-AD37-6D866E042CBB}"/>
              </a:ext>
            </a:extLst>
          </p:cNvPr>
          <p:cNvGrpSpPr/>
          <p:nvPr/>
        </p:nvGrpSpPr>
        <p:grpSpPr>
          <a:xfrm>
            <a:off x="1975299" y="4668492"/>
            <a:ext cx="2935679" cy="816522"/>
            <a:chOff x="332458" y="1906534"/>
            <a:chExt cx="293567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9EBD32D-055F-F9D5-F9AB-B4FE07A594FF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5AD5530-C1DE-A409-112E-715AC13D36E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AAFA57A-89E3-34A1-B075-6BF94A5E0F49}"/>
              </a:ext>
            </a:extLst>
          </p:cNvPr>
          <p:cNvGrpSpPr/>
          <p:nvPr/>
        </p:nvGrpSpPr>
        <p:grpSpPr>
          <a:xfrm>
            <a:off x="6447315" y="1487215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A65595E-CB9B-AE6C-9628-71C924A6765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62117B5-9FE4-EBE7-CE5B-5F3844309C1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737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9" dur="8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14" dur="7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08000000">
                                      <p:cBhvr>
                                        <p:cTn id="19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86400000">
                                      <p:cBhvr>
                                        <p:cTn id="24" dur="6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625B182-821C-C580-0BE2-53F6664E78DA}"/>
              </a:ext>
            </a:extLst>
          </p:cNvPr>
          <p:cNvSpPr txBox="1"/>
          <p:nvPr/>
        </p:nvSpPr>
        <p:spPr>
          <a:xfrm>
            <a:off x="231567" y="204258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814B683-A8B3-E70D-486C-338368B249E0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7ADBD32-7217-4253-F141-6D98C417C28B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9BB0EF4-A317-D2F2-67C2-EA83845AB231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2" name="任意多边形: 形状 1" descr="D:\51PPT模板网\51pptmoban.com\图片001.jpg">
            <a:extLst>
              <a:ext uri="{FF2B5EF4-FFF2-40B4-BE49-F238E27FC236}">
                <a16:creationId xmlns:a16="http://schemas.microsoft.com/office/drawing/2014/main" id="{0F1AC53A-13CC-5675-4F3F-3714B3E72850}"/>
              </a:ext>
            </a:extLst>
          </p:cNvPr>
          <p:cNvSpPr/>
          <p:nvPr/>
        </p:nvSpPr>
        <p:spPr>
          <a:xfrm>
            <a:off x="0" y="930906"/>
            <a:ext cx="12192000" cy="4961078"/>
          </a:xfrm>
          <a:custGeom>
            <a:avLst/>
            <a:gdLst>
              <a:gd name="connsiteX0" fmla="*/ 45638 w 12192000"/>
              <a:gd name="connsiteY0" fmla="*/ 0 h 4961078"/>
              <a:gd name="connsiteX1" fmla="*/ 508000 w 12192000"/>
              <a:gd name="connsiteY1" fmla="*/ 254735 h 4961078"/>
              <a:gd name="connsiteX2" fmla="*/ 2476500 w 12192000"/>
              <a:gd name="connsiteY2" fmla="*/ 2769335 h 4961078"/>
              <a:gd name="connsiteX3" fmla="*/ 5003801 w 12192000"/>
              <a:gd name="connsiteY3" fmla="*/ 3302735 h 4961078"/>
              <a:gd name="connsiteX4" fmla="*/ 7086600 w 12192000"/>
              <a:gd name="connsiteY4" fmla="*/ 4661635 h 4961078"/>
              <a:gd name="connsiteX5" fmla="*/ 11557000 w 12192000"/>
              <a:gd name="connsiteY5" fmla="*/ 2870935 h 4961078"/>
              <a:gd name="connsiteX6" fmla="*/ 12088270 w 12192000"/>
              <a:gd name="connsiteY6" fmla="*/ 2930878 h 4961078"/>
              <a:gd name="connsiteX7" fmla="*/ 12192000 w 12192000"/>
              <a:gd name="connsiteY7" fmla="*/ 2967533 h 4961078"/>
              <a:gd name="connsiteX8" fmla="*/ 12192000 w 12192000"/>
              <a:gd name="connsiteY8" fmla="*/ 3494900 h 4961078"/>
              <a:gd name="connsiteX9" fmla="*/ 12018963 w 12192000"/>
              <a:gd name="connsiteY9" fmla="*/ 3433901 h 4961078"/>
              <a:gd name="connsiteX10" fmla="*/ 10655300 w 12192000"/>
              <a:gd name="connsiteY10" fmla="*/ 3360876 h 4961078"/>
              <a:gd name="connsiteX11" fmla="*/ 6972300 w 12192000"/>
              <a:gd name="connsiteY11" fmla="*/ 4961076 h 4961078"/>
              <a:gd name="connsiteX12" fmla="*/ 4406900 w 12192000"/>
              <a:gd name="connsiteY12" fmla="*/ 3348176 h 4961078"/>
              <a:gd name="connsiteX13" fmla="*/ 1968500 w 12192000"/>
              <a:gd name="connsiteY13" fmla="*/ 2992576 h 4961078"/>
              <a:gd name="connsiteX14" fmla="*/ 635000 w 12192000"/>
              <a:gd name="connsiteY14" fmla="*/ 719276 h 4961078"/>
              <a:gd name="connsiteX15" fmla="*/ 12452 w 12192000"/>
              <a:gd name="connsiteY15" fmla="*/ 68004 h 4961078"/>
              <a:gd name="connsiteX16" fmla="*/ 0 w 12192000"/>
              <a:gd name="connsiteY16" fmla="*/ 60337 h 4961078"/>
              <a:gd name="connsiteX17" fmla="*/ 0 w 12192000"/>
              <a:gd name="connsiteY17" fmla="*/ 3395 h 4961078"/>
              <a:gd name="connsiteX18" fmla="*/ 45638 w 12192000"/>
              <a:gd name="connsiteY18" fmla="*/ 0 h 496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4961078">
                <a:moveTo>
                  <a:pt x="45638" y="0"/>
                </a:moveTo>
                <a:cubicBezTo>
                  <a:pt x="160156" y="971"/>
                  <a:pt x="306123" y="68601"/>
                  <a:pt x="508000" y="254735"/>
                </a:cubicBezTo>
                <a:cubicBezTo>
                  <a:pt x="969433" y="680185"/>
                  <a:pt x="1727200" y="2261335"/>
                  <a:pt x="2476500" y="2769335"/>
                </a:cubicBezTo>
                <a:cubicBezTo>
                  <a:pt x="3225800" y="3277335"/>
                  <a:pt x="4235451" y="2987352"/>
                  <a:pt x="5003801" y="3302735"/>
                </a:cubicBezTo>
                <a:cubicBezTo>
                  <a:pt x="5772150" y="3618118"/>
                  <a:pt x="5994400" y="4733602"/>
                  <a:pt x="7086600" y="4661635"/>
                </a:cubicBezTo>
                <a:cubicBezTo>
                  <a:pt x="8178800" y="4589668"/>
                  <a:pt x="10498667" y="2911152"/>
                  <a:pt x="11557000" y="2870935"/>
                </a:cubicBezTo>
                <a:cubicBezTo>
                  <a:pt x="11755437" y="2863395"/>
                  <a:pt x="11931104" y="2885210"/>
                  <a:pt x="12088270" y="2930878"/>
                </a:cubicBezTo>
                <a:lnTo>
                  <a:pt x="12192000" y="2967533"/>
                </a:lnTo>
                <a:lnTo>
                  <a:pt x="12192000" y="3494900"/>
                </a:lnTo>
                <a:lnTo>
                  <a:pt x="12018963" y="3433901"/>
                </a:lnTo>
                <a:cubicBezTo>
                  <a:pt x="11623146" y="3318543"/>
                  <a:pt x="11151659" y="3276210"/>
                  <a:pt x="10655300" y="3360876"/>
                </a:cubicBezTo>
                <a:cubicBezTo>
                  <a:pt x="9662583" y="3530209"/>
                  <a:pt x="8013700" y="4963193"/>
                  <a:pt x="6972300" y="4961076"/>
                </a:cubicBezTo>
                <a:cubicBezTo>
                  <a:pt x="5930900" y="4958959"/>
                  <a:pt x="5240867" y="3676259"/>
                  <a:pt x="4406900" y="3348176"/>
                </a:cubicBezTo>
                <a:cubicBezTo>
                  <a:pt x="3572933" y="3020093"/>
                  <a:pt x="2597150" y="3430726"/>
                  <a:pt x="1968500" y="2992576"/>
                </a:cubicBezTo>
                <a:cubicBezTo>
                  <a:pt x="1339850" y="2554426"/>
                  <a:pt x="988483" y="1223043"/>
                  <a:pt x="635000" y="719276"/>
                </a:cubicBezTo>
                <a:cubicBezTo>
                  <a:pt x="369888" y="341451"/>
                  <a:pt x="181571" y="177938"/>
                  <a:pt x="12452" y="68004"/>
                </a:cubicBezTo>
                <a:lnTo>
                  <a:pt x="0" y="60337"/>
                </a:lnTo>
                <a:lnTo>
                  <a:pt x="0" y="3395"/>
                </a:lnTo>
                <a:lnTo>
                  <a:pt x="45638" y="0"/>
                </a:lnTo>
                <a:close/>
              </a:path>
            </a:pathLst>
          </a:custGeom>
          <a:solidFill>
            <a:srgbClr val="E60B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8CCB42F-3EA4-F8C8-C4A0-88FE9803A1D5}"/>
              </a:ext>
            </a:extLst>
          </p:cNvPr>
          <p:cNvSpPr/>
          <p:nvPr/>
        </p:nvSpPr>
        <p:spPr>
          <a:xfrm>
            <a:off x="1999958" y="3273332"/>
            <a:ext cx="276225" cy="276225"/>
          </a:xfrm>
          <a:prstGeom prst="ellipse">
            <a:avLst/>
          </a:prstGeom>
          <a:solidFill>
            <a:srgbClr val="E94227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939854C-1657-6B88-A4BB-3EBCEA0FF49E}"/>
              </a:ext>
            </a:extLst>
          </p:cNvPr>
          <p:cNvSpPr/>
          <p:nvPr/>
        </p:nvSpPr>
        <p:spPr>
          <a:xfrm>
            <a:off x="3969600" y="4111532"/>
            <a:ext cx="276225" cy="276225"/>
          </a:xfrm>
          <a:prstGeom prst="ellipse">
            <a:avLst/>
          </a:prstGeom>
          <a:solidFill>
            <a:srgbClr val="E94227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E9BC06E-F058-8B67-D064-D0A0EEBF72DD}"/>
              </a:ext>
            </a:extLst>
          </p:cNvPr>
          <p:cNvSpPr/>
          <p:nvPr/>
        </p:nvSpPr>
        <p:spPr>
          <a:xfrm>
            <a:off x="5939242" y="4978307"/>
            <a:ext cx="276225" cy="276225"/>
          </a:xfrm>
          <a:prstGeom prst="ellipse">
            <a:avLst/>
          </a:prstGeom>
          <a:solidFill>
            <a:srgbClr val="E94227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58BC800-AA7C-E19A-09FC-EF8DD769B537}"/>
              </a:ext>
            </a:extLst>
          </p:cNvPr>
          <p:cNvSpPr/>
          <p:nvPr/>
        </p:nvSpPr>
        <p:spPr>
          <a:xfrm>
            <a:off x="7908884" y="5116419"/>
            <a:ext cx="276225" cy="276225"/>
          </a:xfrm>
          <a:prstGeom prst="ellipse">
            <a:avLst/>
          </a:prstGeom>
          <a:solidFill>
            <a:srgbClr val="E94227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BFE5601-B481-4AE5-807E-56B7CE594282}"/>
              </a:ext>
            </a:extLst>
          </p:cNvPr>
          <p:cNvSpPr/>
          <p:nvPr/>
        </p:nvSpPr>
        <p:spPr>
          <a:xfrm>
            <a:off x="9878526" y="4103501"/>
            <a:ext cx="276225" cy="276225"/>
          </a:xfrm>
          <a:prstGeom prst="ellipse">
            <a:avLst/>
          </a:prstGeom>
          <a:solidFill>
            <a:srgbClr val="E94227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latin typeface="Calibri" panose="020F0502020204030204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621B057-1F99-BD8C-4D6B-1A7D77F930BF}"/>
              </a:ext>
            </a:extLst>
          </p:cNvPr>
          <p:cNvCxnSpPr>
            <a:cxnSpLocks/>
          </p:cNvCxnSpPr>
          <p:nvPr/>
        </p:nvCxnSpPr>
        <p:spPr>
          <a:xfrm>
            <a:off x="2137485" y="2501747"/>
            <a:ext cx="0" cy="771585"/>
          </a:xfrm>
          <a:prstGeom prst="line">
            <a:avLst/>
          </a:prstGeom>
          <a:ln w="12700">
            <a:gradFill>
              <a:gsLst>
                <a:gs pos="0">
                  <a:srgbClr val="E60B12"/>
                </a:gs>
                <a:gs pos="100000">
                  <a:srgbClr val="E60B12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D43DEA0-4103-289B-64E2-C8667B2FCDA4}"/>
              </a:ext>
            </a:extLst>
          </p:cNvPr>
          <p:cNvGrpSpPr/>
          <p:nvPr/>
        </p:nvGrpSpPr>
        <p:grpSpPr>
          <a:xfrm>
            <a:off x="2166060" y="2501747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8BC799E-44D1-970C-7658-30C0BCDA23E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A93A1C2-3B4D-BFC3-679F-92A6E438AC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C4C0907-EAB1-2865-55CC-7DD5A6D14F6A}"/>
              </a:ext>
            </a:extLst>
          </p:cNvPr>
          <p:cNvCxnSpPr>
            <a:cxnSpLocks/>
          </p:cNvCxnSpPr>
          <p:nvPr/>
        </p:nvCxnSpPr>
        <p:spPr>
          <a:xfrm flipV="1">
            <a:off x="4107712" y="4379726"/>
            <a:ext cx="0" cy="1012918"/>
          </a:xfrm>
          <a:prstGeom prst="line">
            <a:avLst/>
          </a:prstGeom>
          <a:ln w="12700">
            <a:gradFill>
              <a:gsLst>
                <a:gs pos="0">
                  <a:srgbClr val="E60B12"/>
                </a:gs>
                <a:gs pos="100000">
                  <a:srgbClr val="E60B12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0FFFE99-67B6-4A65-374B-BD9303B9DE0F}"/>
              </a:ext>
            </a:extLst>
          </p:cNvPr>
          <p:cNvGrpSpPr/>
          <p:nvPr/>
        </p:nvGrpSpPr>
        <p:grpSpPr>
          <a:xfrm>
            <a:off x="1172033" y="4610926"/>
            <a:ext cx="2935679" cy="816522"/>
            <a:chOff x="332458" y="1906534"/>
            <a:chExt cx="293567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637E795-2B2B-3187-A066-268E1E1B7695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3CB14DC-C91D-6374-CA7C-DFD043CE1F5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395FF53-8563-3974-2215-586F41552EBB}"/>
              </a:ext>
            </a:extLst>
          </p:cNvPr>
          <p:cNvCxnSpPr>
            <a:cxnSpLocks/>
          </p:cNvCxnSpPr>
          <p:nvPr/>
        </p:nvCxnSpPr>
        <p:spPr>
          <a:xfrm>
            <a:off x="6081420" y="1590675"/>
            <a:ext cx="0" cy="3304320"/>
          </a:xfrm>
          <a:prstGeom prst="line">
            <a:avLst/>
          </a:prstGeom>
          <a:ln w="12700">
            <a:gradFill>
              <a:gsLst>
                <a:gs pos="0">
                  <a:srgbClr val="E60B12"/>
                </a:gs>
                <a:gs pos="100000">
                  <a:srgbClr val="E60B12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2B6F34C-B1F4-8CF5-A1A7-7729981E37AE}"/>
              </a:ext>
            </a:extLst>
          </p:cNvPr>
          <p:cNvGrpSpPr/>
          <p:nvPr/>
        </p:nvGrpSpPr>
        <p:grpSpPr>
          <a:xfrm>
            <a:off x="3072720" y="1480367"/>
            <a:ext cx="2935679" cy="816522"/>
            <a:chOff x="332458" y="1906534"/>
            <a:chExt cx="293567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28A0F6D-5CDF-BEBC-932B-DB86B3BFDFBA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82998B2-C898-7719-5454-CBAB9349631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6A1EB406-DC90-1E9A-3F1B-4A075AC4B553}"/>
              </a:ext>
            </a:extLst>
          </p:cNvPr>
          <p:cNvCxnSpPr>
            <a:cxnSpLocks/>
          </p:cNvCxnSpPr>
          <p:nvPr/>
        </p:nvCxnSpPr>
        <p:spPr>
          <a:xfrm>
            <a:off x="8046996" y="3771900"/>
            <a:ext cx="0" cy="1620744"/>
          </a:xfrm>
          <a:prstGeom prst="line">
            <a:avLst/>
          </a:prstGeom>
          <a:ln w="12700">
            <a:gradFill>
              <a:gsLst>
                <a:gs pos="0">
                  <a:srgbClr val="E60B12"/>
                </a:gs>
                <a:gs pos="100000">
                  <a:srgbClr val="E60B12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B8930A2-C2B8-A196-1D77-4FE71E104C14}"/>
              </a:ext>
            </a:extLst>
          </p:cNvPr>
          <p:cNvGrpSpPr/>
          <p:nvPr/>
        </p:nvGrpSpPr>
        <p:grpSpPr>
          <a:xfrm>
            <a:off x="5089886" y="3800557"/>
            <a:ext cx="2935679" cy="816522"/>
            <a:chOff x="332458" y="1906534"/>
            <a:chExt cx="293567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99E3800-C7EB-E32A-0B64-AD9DE10639AF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6A28487-DD57-BA6B-0128-A83D192844E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659363D2-7C9D-F2A8-628E-9F30D7D4D59D}"/>
              </a:ext>
            </a:extLst>
          </p:cNvPr>
          <p:cNvCxnSpPr>
            <a:cxnSpLocks/>
          </p:cNvCxnSpPr>
          <p:nvPr/>
        </p:nvCxnSpPr>
        <p:spPr>
          <a:xfrm>
            <a:off x="10012976" y="1848385"/>
            <a:ext cx="0" cy="2407314"/>
          </a:xfrm>
          <a:prstGeom prst="line">
            <a:avLst/>
          </a:prstGeom>
          <a:ln w="12700">
            <a:gradFill>
              <a:gsLst>
                <a:gs pos="0">
                  <a:srgbClr val="E60B12"/>
                </a:gs>
                <a:gs pos="100000">
                  <a:srgbClr val="E60B12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923D755-06B0-B35C-B447-CA9126AF43E1}"/>
              </a:ext>
            </a:extLst>
          </p:cNvPr>
          <p:cNvGrpSpPr/>
          <p:nvPr/>
        </p:nvGrpSpPr>
        <p:grpSpPr>
          <a:xfrm>
            <a:off x="7044912" y="1893777"/>
            <a:ext cx="2935679" cy="816522"/>
            <a:chOff x="332458" y="1906534"/>
            <a:chExt cx="293567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1860AA4-82B1-ADF8-C29E-F9EF3912F2BF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CA03EA6-8344-A1F1-4A89-81681899092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910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625B182-821C-C580-0BE2-53F6664E78DA}"/>
              </a:ext>
            </a:extLst>
          </p:cNvPr>
          <p:cNvSpPr txBox="1"/>
          <p:nvPr/>
        </p:nvSpPr>
        <p:spPr>
          <a:xfrm>
            <a:off x="231567" y="204258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814B683-A8B3-E70D-486C-338368B249E0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7ADBD32-7217-4253-F141-6D98C417C28B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9BB0EF4-A317-D2F2-67C2-EA83845AB231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2" name="Chevron 6">
            <a:extLst>
              <a:ext uri="{FF2B5EF4-FFF2-40B4-BE49-F238E27FC236}">
                <a16:creationId xmlns:a16="http://schemas.microsoft.com/office/drawing/2014/main" id="{B6E7BBE3-9B56-BD80-EE94-80FCB59BD2EA}"/>
              </a:ext>
            </a:extLst>
          </p:cNvPr>
          <p:cNvSpPr/>
          <p:nvPr/>
        </p:nvSpPr>
        <p:spPr>
          <a:xfrm>
            <a:off x="1013460" y="2641921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id-ID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3" name="Chevron 7">
            <a:extLst>
              <a:ext uri="{FF2B5EF4-FFF2-40B4-BE49-F238E27FC236}">
                <a16:creationId xmlns:a16="http://schemas.microsoft.com/office/drawing/2014/main" id="{94C0E157-DAE4-064D-2C39-4244E74D10DE}"/>
              </a:ext>
            </a:extLst>
          </p:cNvPr>
          <p:cNvSpPr/>
          <p:nvPr/>
        </p:nvSpPr>
        <p:spPr>
          <a:xfrm>
            <a:off x="2988044" y="2641921"/>
            <a:ext cx="2280323" cy="1574157"/>
          </a:xfrm>
          <a:prstGeom prst="chevron">
            <a:avLst>
              <a:gd name="adj" fmla="val 24299"/>
            </a:avLst>
          </a:pr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id-ID" kern="0" dirty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4" name="Chevron 8">
            <a:extLst>
              <a:ext uri="{FF2B5EF4-FFF2-40B4-BE49-F238E27FC236}">
                <a16:creationId xmlns:a16="http://schemas.microsoft.com/office/drawing/2014/main" id="{065AA507-1CC6-F282-3CE3-AA209FBE87DC}"/>
              </a:ext>
            </a:extLst>
          </p:cNvPr>
          <p:cNvSpPr/>
          <p:nvPr/>
        </p:nvSpPr>
        <p:spPr>
          <a:xfrm>
            <a:off x="4958094" y="2641921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id-ID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5" name="Chevron 9">
            <a:extLst>
              <a:ext uri="{FF2B5EF4-FFF2-40B4-BE49-F238E27FC236}">
                <a16:creationId xmlns:a16="http://schemas.microsoft.com/office/drawing/2014/main" id="{F26F0BA7-8558-D62C-65B2-E2DD2BA3A0A4}"/>
              </a:ext>
            </a:extLst>
          </p:cNvPr>
          <p:cNvSpPr/>
          <p:nvPr/>
        </p:nvSpPr>
        <p:spPr>
          <a:xfrm>
            <a:off x="6932677" y="2641921"/>
            <a:ext cx="2280323" cy="1574157"/>
          </a:xfrm>
          <a:prstGeom prst="chevron">
            <a:avLst>
              <a:gd name="adj" fmla="val 24299"/>
            </a:avLst>
          </a:pr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id-ID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6" name="Chevron 10">
            <a:extLst>
              <a:ext uri="{FF2B5EF4-FFF2-40B4-BE49-F238E27FC236}">
                <a16:creationId xmlns:a16="http://schemas.microsoft.com/office/drawing/2014/main" id="{3836AFD3-7DA7-A47C-67BD-F54F70BED0BE}"/>
              </a:ext>
            </a:extLst>
          </p:cNvPr>
          <p:cNvSpPr/>
          <p:nvPr/>
        </p:nvSpPr>
        <p:spPr>
          <a:xfrm>
            <a:off x="8898217" y="2641921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id-ID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FDB4FD8F-B629-B9C2-CBB7-EE873AC523D8}"/>
              </a:ext>
            </a:extLst>
          </p:cNvPr>
          <p:cNvSpPr txBox="1"/>
          <p:nvPr/>
        </p:nvSpPr>
        <p:spPr>
          <a:xfrm>
            <a:off x="1442136" y="3658519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id="{0639D5B6-AB02-A01B-A1BA-6813A43030A9}"/>
              </a:ext>
            </a:extLst>
          </p:cNvPr>
          <p:cNvSpPr>
            <a:spLocks noEditPoints="1"/>
          </p:cNvSpPr>
          <p:nvPr/>
        </p:nvSpPr>
        <p:spPr bwMode="auto">
          <a:xfrm>
            <a:off x="2134461" y="2991682"/>
            <a:ext cx="329681" cy="506112"/>
          </a:xfrm>
          <a:custGeom>
            <a:avLst/>
            <a:gdLst>
              <a:gd name="T0" fmla="*/ 78 w 108"/>
              <a:gd name="T1" fmla="*/ 143 h 166"/>
              <a:gd name="T2" fmla="*/ 33 w 108"/>
              <a:gd name="T3" fmla="*/ 147 h 166"/>
              <a:gd name="T4" fmla="*/ 29 w 108"/>
              <a:gd name="T5" fmla="*/ 143 h 166"/>
              <a:gd name="T6" fmla="*/ 74 w 108"/>
              <a:gd name="T7" fmla="*/ 139 h 166"/>
              <a:gd name="T8" fmla="*/ 74 w 108"/>
              <a:gd name="T9" fmla="*/ 150 h 166"/>
              <a:gd name="T10" fmla="*/ 29 w 108"/>
              <a:gd name="T11" fmla="*/ 154 h 166"/>
              <a:gd name="T12" fmla="*/ 33 w 108"/>
              <a:gd name="T13" fmla="*/ 160 h 166"/>
              <a:gd name="T14" fmla="*/ 38 w 108"/>
              <a:gd name="T15" fmla="*/ 162 h 166"/>
              <a:gd name="T16" fmla="*/ 66 w 108"/>
              <a:gd name="T17" fmla="*/ 166 h 166"/>
              <a:gd name="T18" fmla="*/ 70 w 108"/>
              <a:gd name="T19" fmla="*/ 160 h 166"/>
              <a:gd name="T20" fmla="*/ 78 w 108"/>
              <a:gd name="T21" fmla="*/ 156 h 166"/>
              <a:gd name="T22" fmla="*/ 74 w 108"/>
              <a:gd name="T23" fmla="*/ 150 h 166"/>
              <a:gd name="T24" fmla="*/ 33 w 108"/>
              <a:gd name="T25" fmla="*/ 127 h 166"/>
              <a:gd name="T26" fmla="*/ 29 w 108"/>
              <a:gd name="T27" fmla="*/ 132 h 166"/>
              <a:gd name="T28" fmla="*/ 74 w 108"/>
              <a:gd name="T29" fmla="*/ 136 h 166"/>
              <a:gd name="T30" fmla="*/ 78 w 108"/>
              <a:gd name="T31" fmla="*/ 131 h 166"/>
              <a:gd name="T32" fmla="*/ 108 w 108"/>
              <a:gd name="T33" fmla="*/ 53 h 166"/>
              <a:gd name="T34" fmla="*/ 76 w 108"/>
              <a:gd name="T35" fmla="*/ 123 h 166"/>
              <a:gd name="T36" fmla="*/ 15 w 108"/>
              <a:gd name="T37" fmla="*/ 90 h 166"/>
              <a:gd name="T38" fmla="*/ 54 w 108"/>
              <a:gd name="T39" fmla="*/ 0 h 166"/>
              <a:gd name="T40" fmla="*/ 54 w 108"/>
              <a:gd name="T41" fmla="*/ 0 h 166"/>
              <a:gd name="T42" fmla="*/ 61 w 108"/>
              <a:gd name="T43" fmla="*/ 115 h 166"/>
              <a:gd name="T44" fmla="*/ 67 w 108"/>
              <a:gd name="T45" fmla="*/ 73 h 166"/>
              <a:gd name="T46" fmla="*/ 63 w 108"/>
              <a:gd name="T47" fmla="*/ 77 h 166"/>
              <a:gd name="T48" fmla="*/ 54 w 108"/>
              <a:gd name="T49" fmla="*/ 69 h 166"/>
              <a:gd name="T50" fmla="*/ 45 w 108"/>
              <a:gd name="T51" fmla="*/ 76 h 166"/>
              <a:gd name="T52" fmla="*/ 39 w 108"/>
              <a:gd name="T53" fmla="*/ 73 h 166"/>
              <a:gd name="T54" fmla="*/ 61 w 108"/>
              <a:gd name="T55" fmla="*/ 115 h 166"/>
              <a:gd name="T56" fmla="*/ 54 w 108"/>
              <a:gd name="T57" fmla="*/ 8 h 166"/>
              <a:gd name="T58" fmla="*/ 54 w 108"/>
              <a:gd name="T59" fmla="*/ 8 h 166"/>
              <a:gd name="T60" fmla="*/ 20 w 108"/>
              <a:gd name="T61" fmla="*/ 85 h 166"/>
              <a:gd name="T62" fmla="*/ 21 w 108"/>
              <a:gd name="T63" fmla="*/ 85 h 166"/>
              <a:gd name="T64" fmla="*/ 34 w 108"/>
              <a:gd name="T65" fmla="*/ 115 h 166"/>
              <a:gd name="T66" fmla="*/ 35 w 108"/>
              <a:gd name="T67" fmla="*/ 73 h 166"/>
              <a:gd name="T68" fmla="*/ 31 w 108"/>
              <a:gd name="T69" fmla="*/ 72 h 166"/>
              <a:gd name="T70" fmla="*/ 35 w 108"/>
              <a:gd name="T71" fmla="*/ 71 h 166"/>
              <a:gd name="T72" fmla="*/ 36 w 108"/>
              <a:gd name="T73" fmla="*/ 67 h 166"/>
              <a:gd name="T74" fmla="*/ 39 w 108"/>
              <a:gd name="T75" fmla="*/ 71 h 166"/>
              <a:gd name="T76" fmla="*/ 42 w 108"/>
              <a:gd name="T77" fmla="*/ 71 h 166"/>
              <a:gd name="T78" fmla="*/ 53 w 108"/>
              <a:gd name="T79" fmla="*/ 67 h 166"/>
              <a:gd name="T80" fmla="*/ 63 w 108"/>
              <a:gd name="T81" fmla="*/ 74 h 166"/>
              <a:gd name="T82" fmla="*/ 67 w 108"/>
              <a:gd name="T83" fmla="*/ 71 h 166"/>
              <a:gd name="T84" fmla="*/ 69 w 108"/>
              <a:gd name="T85" fmla="*/ 69 h 166"/>
              <a:gd name="T86" fmla="*/ 73 w 108"/>
              <a:gd name="T87" fmla="*/ 69 h 166"/>
              <a:gd name="T88" fmla="*/ 75 w 108"/>
              <a:gd name="T89" fmla="*/ 71 h 166"/>
              <a:gd name="T90" fmla="*/ 75 w 108"/>
              <a:gd name="T91" fmla="*/ 73 h 166"/>
              <a:gd name="T92" fmla="*/ 65 w 108"/>
              <a:gd name="T93" fmla="*/ 115 h 166"/>
              <a:gd name="T94" fmla="*/ 73 w 108"/>
              <a:gd name="T95" fmla="*/ 115 h 166"/>
              <a:gd name="T96" fmla="*/ 87 w 108"/>
              <a:gd name="T97" fmla="*/ 85 h 166"/>
              <a:gd name="T98" fmla="*/ 100 w 108"/>
              <a:gd name="T99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66">
                <a:moveTo>
                  <a:pt x="78" y="143"/>
                </a:moveTo>
                <a:cubicBezTo>
                  <a:pt x="78" y="143"/>
                  <a:pt x="78" y="143"/>
                  <a:pt x="78" y="143"/>
                </a:cubicBezTo>
                <a:cubicBezTo>
                  <a:pt x="78" y="145"/>
                  <a:pt x="76" y="147"/>
                  <a:pt x="74" y="147"/>
                </a:cubicBezTo>
                <a:cubicBezTo>
                  <a:pt x="33" y="147"/>
                  <a:pt x="33" y="147"/>
                  <a:pt x="33" y="147"/>
                </a:cubicBezTo>
                <a:cubicBezTo>
                  <a:pt x="31" y="147"/>
                  <a:pt x="29" y="145"/>
                  <a:pt x="29" y="143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29" y="141"/>
                  <a:pt x="31" y="139"/>
                  <a:pt x="33" y="139"/>
                </a:cubicBezTo>
                <a:cubicBezTo>
                  <a:pt x="74" y="139"/>
                  <a:pt x="74" y="139"/>
                  <a:pt x="74" y="139"/>
                </a:cubicBezTo>
                <a:cubicBezTo>
                  <a:pt x="76" y="139"/>
                  <a:pt x="78" y="141"/>
                  <a:pt x="78" y="143"/>
                </a:cubicBezTo>
                <a:moveTo>
                  <a:pt x="74" y="150"/>
                </a:moveTo>
                <a:cubicBezTo>
                  <a:pt x="33" y="150"/>
                  <a:pt x="33" y="150"/>
                  <a:pt x="33" y="150"/>
                </a:cubicBezTo>
                <a:cubicBezTo>
                  <a:pt x="31" y="150"/>
                  <a:pt x="29" y="152"/>
                  <a:pt x="29" y="154"/>
                </a:cubicBezTo>
                <a:cubicBezTo>
                  <a:pt x="29" y="156"/>
                  <a:pt x="29" y="156"/>
                  <a:pt x="29" y="156"/>
                </a:cubicBezTo>
                <a:cubicBezTo>
                  <a:pt x="29" y="159"/>
                  <a:pt x="31" y="160"/>
                  <a:pt x="33" y="160"/>
                </a:cubicBezTo>
                <a:cubicBezTo>
                  <a:pt x="38" y="160"/>
                  <a:pt x="38" y="160"/>
                  <a:pt x="38" y="160"/>
                </a:cubicBezTo>
                <a:cubicBezTo>
                  <a:pt x="38" y="162"/>
                  <a:pt x="38" y="162"/>
                  <a:pt x="38" y="162"/>
                </a:cubicBezTo>
                <a:cubicBezTo>
                  <a:pt x="38" y="164"/>
                  <a:pt x="39" y="166"/>
                  <a:pt x="42" y="166"/>
                </a:cubicBezTo>
                <a:cubicBezTo>
                  <a:pt x="66" y="166"/>
                  <a:pt x="66" y="166"/>
                  <a:pt x="66" y="166"/>
                </a:cubicBezTo>
                <a:cubicBezTo>
                  <a:pt x="68" y="166"/>
                  <a:pt x="70" y="164"/>
                  <a:pt x="70" y="162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4" y="160"/>
                  <a:pt x="74" y="160"/>
                  <a:pt x="74" y="160"/>
                </a:cubicBezTo>
                <a:cubicBezTo>
                  <a:pt x="76" y="160"/>
                  <a:pt x="78" y="159"/>
                  <a:pt x="78" y="156"/>
                </a:cubicBezTo>
                <a:cubicBezTo>
                  <a:pt x="78" y="154"/>
                  <a:pt x="78" y="154"/>
                  <a:pt x="78" y="154"/>
                </a:cubicBezTo>
                <a:cubicBezTo>
                  <a:pt x="78" y="152"/>
                  <a:pt x="76" y="150"/>
                  <a:pt x="74" y="150"/>
                </a:cubicBezTo>
                <a:moveTo>
                  <a:pt x="74" y="127"/>
                </a:moveTo>
                <a:cubicBezTo>
                  <a:pt x="33" y="127"/>
                  <a:pt x="33" y="127"/>
                  <a:pt x="33" y="127"/>
                </a:cubicBezTo>
                <a:cubicBezTo>
                  <a:pt x="31" y="127"/>
                  <a:pt x="29" y="129"/>
                  <a:pt x="29" y="131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4"/>
                  <a:pt x="31" y="136"/>
                  <a:pt x="33" y="13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76" y="136"/>
                  <a:pt x="78" y="134"/>
                  <a:pt x="78" y="132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78" y="129"/>
                  <a:pt x="76" y="127"/>
                  <a:pt x="74" y="127"/>
                </a:cubicBezTo>
                <a:moveTo>
                  <a:pt x="108" y="53"/>
                </a:moveTo>
                <a:cubicBezTo>
                  <a:pt x="108" y="68"/>
                  <a:pt x="102" y="81"/>
                  <a:pt x="93" y="90"/>
                </a:cubicBezTo>
                <a:cubicBezTo>
                  <a:pt x="75" y="111"/>
                  <a:pt x="86" y="123"/>
                  <a:pt x="76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22" y="123"/>
                  <a:pt x="32" y="111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24"/>
                  <a:pt x="2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84" y="0"/>
                  <a:pt x="108" y="24"/>
                  <a:pt x="108" y="53"/>
                </a:cubicBezTo>
                <a:moveTo>
                  <a:pt x="61" y="115"/>
                </a:moveTo>
                <a:cubicBezTo>
                  <a:pt x="68" y="73"/>
                  <a:pt x="68" y="73"/>
                  <a:pt x="68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6"/>
                  <a:pt x="63" y="77"/>
                  <a:pt x="63" y="77"/>
                </a:cubicBezTo>
                <a:cubicBezTo>
                  <a:pt x="62" y="77"/>
                  <a:pt x="62" y="76"/>
                  <a:pt x="62" y="76"/>
                </a:cubicBezTo>
                <a:cubicBezTo>
                  <a:pt x="54" y="69"/>
                  <a:pt x="54" y="69"/>
                  <a:pt x="54" y="69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7"/>
                  <a:pt x="45" y="77"/>
                  <a:pt x="45" y="76"/>
                </a:cubicBezTo>
                <a:cubicBezTo>
                  <a:pt x="41" y="73"/>
                  <a:pt x="41" y="73"/>
                  <a:pt x="41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7" y="115"/>
                  <a:pt x="47" y="115"/>
                  <a:pt x="47" y="115"/>
                </a:cubicBezTo>
                <a:lnTo>
                  <a:pt x="61" y="115"/>
                </a:lnTo>
                <a:close/>
                <a:moveTo>
                  <a:pt x="100" y="53"/>
                </a:moveTo>
                <a:cubicBezTo>
                  <a:pt x="100" y="28"/>
                  <a:pt x="79" y="8"/>
                  <a:pt x="54" y="8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8"/>
                  <a:pt x="54" y="8"/>
                  <a:pt x="54" y="8"/>
                </a:cubicBezTo>
                <a:cubicBezTo>
                  <a:pt x="29" y="8"/>
                  <a:pt x="8" y="28"/>
                  <a:pt x="8" y="53"/>
                </a:cubicBezTo>
                <a:cubicBezTo>
                  <a:pt x="8" y="65"/>
                  <a:pt x="12" y="76"/>
                  <a:pt x="20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32" y="98"/>
                  <a:pt x="34" y="109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35" y="73"/>
                  <a:pt x="35" y="73"/>
                  <a:pt x="35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1" y="72"/>
                  <a:pt x="31" y="72"/>
                </a:cubicBezTo>
                <a:cubicBezTo>
                  <a:pt x="31" y="71"/>
                  <a:pt x="32" y="71"/>
                  <a:pt x="32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68"/>
                  <a:pt x="35" y="67"/>
                  <a:pt x="36" y="67"/>
                </a:cubicBezTo>
                <a:cubicBezTo>
                  <a:pt x="37" y="67"/>
                  <a:pt x="39" y="68"/>
                  <a:pt x="39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6" y="74"/>
                  <a:pt x="46" y="74"/>
                  <a:pt x="46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54" y="66"/>
                  <a:pt x="54" y="66"/>
                  <a:pt x="55" y="67"/>
                </a:cubicBezTo>
                <a:cubicBezTo>
                  <a:pt x="63" y="74"/>
                  <a:pt x="63" y="74"/>
                  <a:pt x="63" y="74"/>
                </a:cubicBezTo>
                <a:cubicBezTo>
                  <a:pt x="66" y="71"/>
                  <a:pt x="66" y="71"/>
                  <a:pt x="66" y="71"/>
                </a:cubicBezTo>
                <a:cubicBezTo>
                  <a:pt x="66" y="71"/>
                  <a:pt x="67" y="71"/>
                  <a:pt x="67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8"/>
                  <a:pt x="70" y="67"/>
                  <a:pt x="71" y="67"/>
                </a:cubicBezTo>
                <a:cubicBezTo>
                  <a:pt x="72" y="67"/>
                  <a:pt x="73" y="68"/>
                  <a:pt x="73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6" y="71"/>
                  <a:pt x="76" y="71"/>
                  <a:pt x="76" y="72"/>
                </a:cubicBezTo>
                <a:cubicBezTo>
                  <a:pt x="76" y="72"/>
                  <a:pt x="76" y="73"/>
                  <a:pt x="7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4" y="109"/>
                  <a:pt x="76" y="98"/>
                  <a:pt x="87" y="85"/>
                </a:cubicBezTo>
                <a:cubicBezTo>
                  <a:pt x="87" y="85"/>
                  <a:pt x="87" y="85"/>
                  <a:pt x="87" y="85"/>
                </a:cubicBezTo>
                <a:cubicBezTo>
                  <a:pt x="87" y="85"/>
                  <a:pt x="87" y="85"/>
                  <a:pt x="87" y="85"/>
                </a:cubicBezTo>
                <a:cubicBezTo>
                  <a:pt x="95" y="76"/>
                  <a:pt x="100" y="65"/>
                  <a:pt x="100" y="5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9D237232-4D91-CB22-4423-A878FDBCBC13}"/>
              </a:ext>
            </a:extLst>
          </p:cNvPr>
          <p:cNvSpPr>
            <a:spLocks noEditPoints="1"/>
          </p:cNvSpPr>
          <p:nvPr/>
        </p:nvSpPr>
        <p:spPr bwMode="auto">
          <a:xfrm>
            <a:off x="4016176" y="2991682"/>
            <a:ext cx="507326" cy="506112"/>
          </a:xfrm>
          <a:custGeom>
            <a:avLst/>
            <a:gdLst>
              <a:gd name="T0" fmla="*/ 161 w 177"/>
              <a:gd name="T1" fmla="*/ 88 h 176"/>
              <a:gd name="T2" fmla="*/ 177 w 177"/>
              <a:gd name="T3" fmla="*/ 64 h 176"/>
              <a:gd name="T4" fmla="*/ 168 w 177"/>
              <a:gd name="T5" fmla="*/ 42 h 176"/>
              <a:gd name="T6" fmla="*/ 139 w 177"/>
              <a:gd name="T7" fmla="*/ 37 h 176"/>
              <a:gd name="T8" fmla="*/ 134 w 177"/>
              <a:gd name="T9" fmla="*/ 9 h 176"/>
              <a:gd name="T10" fmla="*/ 112 w 177"/>
              <a:gd name="T11" fmla="*/ 0 h 176"/>
              <a:gd name="T12" fmla="*/ 89 w 177"/>
              <a:gd name="T13" fmla="*/ 16 h 176"/>
              <a:gd name="T14" fmla="*/ 65 w 177"/>
              <a:gd name="T15" fmla="*/ 0 h 176"/>
              <a:gd name="T16" fmla="*/ 43 w 177"/>
              <a:gd name="T17" fmla="*/ 9 h 176"/>
              <a:gd name="T18" fmla="*/ 38 w 177"/>
              <a:gd name="T19" fmla="*/ 37 h 176"/>
              <a:gd name="T20" fmla="*/ 10 w 177"/>
              <a:gd name="T21" fmla="*/ 42 h 176"/>
              <a:gd name="T22" fmla="*/ 0 w 177"/>
              <a:gd name="T23" fmla="*/ 64 h 176"/>
              <a:gd name="T24" fmla="*/ 17 w 177"/>
              <a:gd name="T25" fmla="*/ 88 h 176"/>
              <a:gd name="T26" fmla="*/ 0 w 177"/>
              <a:gd name="T27" fmla="*/ 111 h 176"/>
              <a:gd name="T28" fmla="*/ 10 w 177"/>
              <a:gd name="T29" fmla="*/ 134 h 176"/>
              <a:gd name="T30" fmla="*/ 38 w 177"/>
              <a:gd name="T31" fmla="*/ 139 h 176"/>
              <a:gd name="T32" fmla="*/ 43 w 177"/>
              <a:gd name="T33" fmla="*/ 167 h 176"/>
              <a:gd name="T34" fmla="*/ 65 w 177"/>
              <a:gd name="T35" fmla="*/ 176 h 176"/>
              <a:gd name="T36" fmla="*/ 89 w 177"/>
              <a:gd name="T37" fmla="*/ 160 h 176"/>
              <a:gd name="T38" fmla="*/ 112 w 177"/>
              <a:gd name="T39" fmla="*/ 176 h 176"/>
              <a:gd name="T40" fmla="*/ 134 w 177"/>
              <a:gd name="T41" fmla="*/ 167 h 176"/>
              <a:gd name="T42" fmla="*/ 139 w 177"/>
              <a:gd name="T43" fmla="*/ 139 h 176"/>
              <a:gd name="T44" fmla="*/ 168 w 177"/>
              <a:gd name="T45" fmla="*/ 134 h 176"/>
              <a:gd name="T46" fmla="*/ 177 w 177"/>
              <a:gd name="T47" fmla="*/ 111 h 176"/>
              <a:gd name="T48" fmla="*/ 161 w 177"/>
              <a:gd name="T49" fmla="*/ 88 h 176"/>
              <a:gd name="T50" fmla="*/ 89 w 177"/>
              <a:gd name="T51" fmla="*/ 132 h 176"/>
              <a:gd name="T52" fmla="*/ 45 w 177"/>
              <a:gd name="T53" fmla="*/ 88 h 176"/>
              <a:gd name="T54" fmla="*/ 89 w 177"/>
              <a:gd name="T55" fmla="*/ 44 h 176"/>
              <a:gd name="T56" fmla="*/ 133 w 177"/>
              <a:gd name="T57" fmla="*/ 88 h 176"/>
              <a:gd name="T58" fmla="*/ 89 w 177"/>
              <a:gd name="T59" fmla="*/ 132 h 176"/>
              <a:gd name="T60" fmla="*/ 89 w 177"/>
              <a:gd name="T61" fmla="*/ 48 h 176"/>
              <a:gd name="T62" fmla="*/ 49 w 177"/>
              <a:gd name="T63" fmla="*/ 88 h 176"/>
              <a:gd name="T64" fmla="*/ 89 w 177"/>
              <a:gd name="T65" fmla="*/ 128 h 176"/>
              <a:gd name="T66" fmla="*/ 128 w 177"/>
              <a:gd name="T67" fmla="*/ 88 h 176"/>
              <a:gd name="T68" fmla="*/ 89 w 177"/>
              <a:gd name="T69" fmla="*/ 48 h 176"/>
              <a:gd name="T70" fmla="*/ 89 w 177"/>
              <a:gd name="T71" fmla="*/ 115 h 176"/>
              <a:gd name="T72" fmla="*/ 62 w 177"/>
              <a:gd name="T73" fmla="*/ 88 h 176"/>
              <a:gd name="T74" fmla="*/ 89 w 177"/>
              <a:gd name="T75" fmla="*/ 61 h 176"/>
              <a:gd name="T76" fmla="*/ 115 w 177"/>
              <a:gd name="T77" fmla="*/ 88 h 176"/>
              <a:gd name="T78" fmla="*/ 89 w 177"/>
              <a:gd name="T79" fmla="*/ 11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76">
                <a:moveTo>
                  <a:pt x="161" y="88"/>
                </a:moveTo>
                <a:cubicBezTo>
                  <a:pt x="161" y="77"/>
                  <a:pt x="167" y="68"/>
                  <a:pt x="177" y="64"/>
                </a:cubicBezTo>
                <a:cubicBezTo>
                  <a:pt x="175" y="56"/>
                  <a:pt x="172" y="49"/>
                  <a:pt x="168" y="42"/>
                </a:cubicBezTo>
                <a:cubicBezTo>
                  <a:pt x="158" y="46"/>
                  <a:pt x="147" y="45"/>
                  <a:pt x="139" y="37"/>
                </a:cubicBezTo>
                <a:cubicBezTo>
                  <a:pt x="132" y="29"/>
                  <a:pt x="130" y="18"/>
                  <a:pt x="134" y="9"/>
                </a:cubicBezTo>
                <a:cubicBezTo>
                  <a:pt x="128" y="5"/>
                  <a:pt x="120" y="2"/>
                  <a:pt x="112" y="0"/>
                </a:cubicBezTo>
                <a:cubicBezTo>
                  <a:pt x="109" y="9"/>
                  <a:pt x="100" y="16"/>
                  <a:pt x="89" y="16"/>
                </a:cubicBezTo>
                <a:cubicBezTo>
                  <a:pt x="78" y="16"/>
                  <a:pt x="69" y="9"/>
                  <a:pt x="65" y="0"/>
                </a:cubicBezTo>
                <a:cubicBezTo>
                  <a:pt x="57" y="2"/>
                  <a:pt x="50" y="5"/>
                  <a:pt x="43" y="9"/>
                </a:cubicBezTo>
                <a:cubicBezTo>
                  <a:pt x="47" y="18"/>
                  <a:pt x="46" y="29"/>
                  <a:pt x="38" y="37"/>
                </a:cubicBezTo>
                <a:cubicBezTo>
                  <a:pt x="30" y="45"/>
                  <a:pt x="19" y="46"/>
                  <a:pt x="10" y="42"/>
                </a:cubicBezTo>
                <a:cubicBezTo>
                  <a:pt x="6" y="49"/>
                  <a:pt x="3" y="56"/>
                  <a:pt x="0" y="64"/>
                </a:cubicBezTo>
                <a:cubicBezTo>
                  <a:pt x="10" y="68"/>
                  <a:pt x="17" y="77"/>
                  <a:pt x="17" y="88"/>
                </a:cubicBezTo>
                <a:cubicBezTo>
                  <a:pt x="17" y="99"/>
                  <a:pt x="10" y="108"/>
                  <a:pt x="0" y="111"/>
                </a:cubicBezTo>
                <a:cubicBezTo>
                  <a:pt x="3" y="119"/>
                  <a:pt x="6" y="127"/>
                  <a:pt x="10" y="134"/>
                </a:cubicBezTo>
                <a:cubicBezTo>
                  <a:pt x="19" y="129"/>
                  <a:pt x="30" y="131"/>
                  <a:pt x="38" y="139"/>
                </a:cubicBezTo>
                <a:cubicBezTo>
                  <a:pt x="46" y="146"/>
                  <a:pt x="47" y="158"/>
                  <a:pt x="43" y="167"/>
                </a:cubicBezTo>
                <a:cubicBezTo>
                  <a:pt x="50" y="171"/>
                  <a:pt x="57" y="174"/>
                  <a:pt x="65" y="176"/>
                </a:cubicBezTo>
                <a:cubicBezTo>
                  <a:pt x="69" y="166"/>
                  <a:pt x="78" y="160"/>
                  <a:pt x="89" y="160"/>
                </a:cubicBezTo>
                <a:cubicBezTo>
                  <a:pt x="100" y="160"/>
                  <a:pt x="109" y="166"/>
                  <a:pt x="112" y="176"/>
                </a:cubicBezTo>
                <a:cubicBezTo>
                  <a:pt x="120" y="174"/>
                  <a:pt x="128" y="171"/>
                  <a:pt x="134" y="167"/>
                </a:cubicBezTo>
                <a:cubicBezTo>
                  <a:pt x="130" y="158"/>
                  <a:pt x="132" y="146"/>
                  <a:pt x="139" y="139"/>
                </a:cubicBezTo>
                <a:cubicBezTo>
                  <a:pt x="147" y="131"/>
                  <a:pt x="158" y="129"/>
                  <a:pt x="168" y="134"/>
                </a:cubicBezTo>
                <a:cubicBezTo>
                  <a:pt x="172" y="127"/>
                  <a:pt x="175" y="119"/>
                  <a:pt x="177" y="111"/>
                </a:cubicBezTo>
                <a:cubicBezTo>
                  <a:pt x="167" y="108"/>
                  <a:pt x="161" y="99"/>
                  <a:pt x="161" y="88"/>
                </a:cubicBezTo>
                <a:moveTo>
                  <a:pt x="89" y="132"/>
                </a:moveTo>
                <a:cubicBezTo>
                  <a:pt x="64" y="132"/>
                  <a:pt x="45" y="112"/>
                  <a:pt x="45" y="88"/>
                </a:cubicBezTo>
                <a:cubicBezTo>
                  <a:pt x="45" y="64"/>
                  <a:pt x="64" y="44"/>
                  <a:pt x="89" y="44"/>
                </a:cubicBezTo>
                <a:cubicBezTo>
                  <a:pt x="113" y="44"/>
                  <a:pt x="133" y="64"/>
                  <a:pt x="133" y="88"/>
                </a:cubicBezTo>
                <a:cubicBezTo>
                  <a:pt x="133" y="112"/>
                  <a:pt x="113" y="132"/>
                  <a:pt x="89" y="132"/>
                </a:cubicBezTo>
                <a:moveTo>
                  <a:pt x="89" y="48"/>
                </a:moveTo>
                <a:cubicBezTo>
                  <a:pt x="67" y="48"/>
                  <a:pt x="49" y="66"/>
                  <a:pt x="49" y="88"/>
                </a:cubicBezTo>
                <a:cubicBezTo>
                  <a:pt x="49" y="110"/>
                  <a:pt x="67" y="128"/>
                  <a:pt x="89" y="128"/>
                </a:cubicBezTo>
                <a:cubicBezTo>
                  <a:pt x="111" y="128"/>
                  <a:pt x="128" y="110"/>
                  <a:pt x="128" y="88"/>
                </a:cubicBezTo>
                <a:cubicBezTo>
                  <a:pt x="128" y="66"/>
                  <a:pt x="111" y="48"/>
                  <a:pt x="89" y="48"/>
                </a:cubicBezTo>
                <a:moveTo>
                  <a:pt x="89" y="115"/>
                </a:moveTo>
                <a:cubicBezTo>
                  <a:pt x="74" y="115"/>
                  <a:pt x="62" y="103"/>
                  <a:pt x="62" y="88"/>
                </a:cubicBezTo>
                <a:cubicBezTo>
                  <a:pt x="62" y="73"/>
                  <a:pt x="74" y="61"/>
                  <a:pt x="89" y="61"/>
                </a:cubicBezTo>
                <a:cubicBezTo>
                  <a:pt x="103" y="61"/>
                  <a:pt x="115" y="73"/>
                  <a:pt x="115" y="88"/>
                </a:cubicBezTo>
                <a:cubicBezTo>
                  <a:pt x="115" y="103"/>
                  <a:pt x="103" y="115"/>
                  <a:pt x="89" y="115"/>
                </a:cubicBezTo>
              </a:path>
            </a:pathLst>
          </a:custGeom>
          <a:solidFill>
            <a:srgbClr val="E60B1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17">
            <a:extLst>
              <a:ext uri="{FF2B5EF4-FFF2-40B4-BE49-F238E27FC236}">
                <a16:creationId xmlns:a16="http://schemas.microsoft.com/office/drawing/2014/main" id="{9093EEFD-AB0D-F989-AD97-5FBE2F50FD8B}"/>
              </a:ext>
            </a:extLst>
          </p:cNvPr>
          <p:cNvSpPr>
            <a:spLocks noEditPoints="1"/>
          </p:cNvSpPr>
          <p:nvPr/>
        </p:nvSpPr>
        <p:spPr bwMode="auto">
          <a:xfrm>
            <a:off x="7886352" y="2949184"/>
            <a:ext cx="535732" cy="591108"/>
          </a:xfrm>
          <a:custGeom>
            <a:avLst/>
            <a:gdLst>
              <a:gd name="T0" fmla="*/ 137 w 176"/>
              <a:gd name="T1" fmla="*/ 77 h 194"/>
              <a:gd name="T2" fmla="*/ 118 w 176"/>
              <a:gd name="T3" fmla="*/ 58 h 194"/>
              <a:gd name="T4" fmla="*/ 99 w 176"/>
              <a:gd name="T5" fmla="*/ 39 h 194"/>
              <a:gd name="T6" fmla="*/ 99 w 176"/>
              <a:gd name="T7" fmla="*/ 20 h 194"/>
              <a:gd name="T8" fmla="*/ 131 w 176"/>
              <a:gd name="T9" fmla="*/ 45 h 194"/>
              <a:gd name="T10" fmla="*/ 156 w 176"/>
              <a:gd name="T11" fmla="*/ 77 h 194"/>
              <a:gd name="T12" fmla="*/ 99 w 176"/>
              <a:gd name="T13" fmla="*/ 20 h 194"/>
              <a:gd name="T14" fmla="*/ 99 w 176"/>
              <a:gd name="T15" fmla="*/ 0 h 194"/>
              <a:gd name="T16" fmla="*/ 145 w 176"/>
              <a:gd name="T17" fmla="*/ 31 h 194"/>
              <a:gd name="T18" fmla="*/ 176 w 176"/>
              <a:gd name="T19" fmla="*/ 77 h 194"/>
              <a:gd name="T20" fmla="*/ 2 w 176"/>
              <a:gd name="T21" fmla="*/ 148 h 194"/>
              <a:gd name="T22" fmla="*/ 19 w 176"/>
              <a:gd name="T23" fmla="*/ 172 h 194"/>
              <a:gd name="T24" fmla="*/ 31 w 176"/>
              <a:gd name="T25" fmla="*/ 168 h 194"/>
              <a:gd name="T26" fmla="*/ 2 w 176"/>
              <a:gd name="T27" fmla="*/ 148 h 194"/>
              <a:gd name="T28" fmla="*/ 36 w 176"/>
              <a:gd name="T29" fmla="*/ 166 h 194"/>
              <a:gd name="T30" fmla="*/ 39 w 176"/>
              <a:gd name="T31" fmla="*/ 109 h 194"/>
              <a:gd name="T32" fmla="*/ 37 w 176"/>
              <a:gd name="T33" fmla="*/ 127 h 194"/>
              <a:gd name="T34" fmla="*/ 19 w 176"/>
              <a:gd name="T35" fmla="*/ 136 h 194"/>
              <a:gd name="T36" fmla="*/ 37 w 176"/>
              <a:gd name="T37" fmla="*/ 127 h 194"/>
              <a:gd name="T38" fmla="*/ 131 w 176"/>
              <a:gd name="T39" fmla="*/ 113 h 194"/>
              <a:gd name="T40" fmla="*/ 67 w 176"/>
              <a:gd name="T41" fmla="*/ 39 h 194"/>
              <a:gd name="T42" fmla="*/ 42 w 176"/>
              <a:gd name="T43" fmla="*/ 106 h 194"/>
              <a:gd name="T44" fmla="*/ 127 w 176"/>
              <a:gd name="T45" fmla="*/ 117 h 194"/>
              <a:gd name="T46" fmla="*/ 42 w 176"/>
              <a:gd name="T47" fmla="*/ 106 h 194"/>
              <a:gd name="T48" fmla="*/ 87 w 176"/>
              <a:gd name="T49" fmla="*/ 173 h 194"/>
              <a:gd name="T50" fmla="*/ 82 w 176"/>
              <a:gd name="T51" fmla="*/ 168 h 194"/>
              <a:gd name="T52" fmla="*/ 79 w 176"/>
              <a:gd name="T53" fmla="*/ 165 h 194"/>
              <a:gd name="T54" fmla="*/ 74 w 176"/>
              <a:gd name="T55" fmla="*/ 160 h 194"/>
              <a:gd name="T56" fmla="*/ 72 w 176"/>
              <a:gd name="T57" fmla="*/ 158 h 194"/>
              <a:gd name="T58" fmla="*/ 73 w 176"/>
              <a:gd name="T59" fmla="*/ 152 h 194"/>
              <a:gd name="T60" fmla="*/ 41 w 176"/>
              <a:gd name="T61" fmla="*/ 167 h 194"/>
              <a:gd name="T62" fmla="*/ 53 w 176"/>
              <a:gd name="T63" fmla="*/ 172 h 194"/>
              <a:gd name="T64" fmla="*/ 92 w 176"/>
              <a:gd name="T65" fmla="*/ 177 h 194"/>
              <a:gd name="T66" fmla="*/ 87 w 176"/>
              <a:gd name="T67" fmla="*/ 17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94">
                <a:moveTo>
                  <a:pt x="126" y="50"/>
                </a:moveTo>
                <a:cubicBezTo>
                  <a:pt x="133" y="57"/>
                  <a:pt x="137" y="67"/>
                  <a:pt x="137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5" y="70"/>
                  <a:pt x="123" y="63"/>
                  <a:pt x="118" y="58"/>
                </a:cubicBezTo>
                <a:cubicBezTo>
                  <a:pt x="113" y="53"/>
                  <a:pt x="106" y="51"/>
                  <a:pt x="99" y="51"/>
                </a:cubicBezTo>
                <a:cubicBezTo>
                  <a:pt x="99" y="39"/>
                  <a:pt x="99" y="39"/>
                  <a:pt x="99" y="39"/>
                </a:cubicBezTo>
                <a:cubicBezTo>
                  <a:pt x="109" y="39"/>
                  <a:pt x="119" y="43"/>
                  <a:pt x="126" y="50"/>
                </a:cubicBezTo>
                <a:moveTo>
                  <a:pt x="99" y="20"/>
                </a:moveTo>
                <a:cubicBezTo>
                  <a:pt x="99" y="31"/>
                  <a:pt x="99" y="31"/>
                  <a:pt x="99" y="31"/>
                </a:cubicBezTo>
                <a:cubicBezTo>
                  <a:pt x="111" y="31"/>
                  <a:pt x="123" y="36"/>
                  <a:pt x="131" y="45"/>
                </a:cubicBezTo>
                <a:cubicBezTo>
                  <a:pt x="140" y="53"/>
                  <a:pt x="145" y="65"/>
                  <a:pt x="145" y="77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6" y="61"/>
                  <a:pt x="150" y="47"/>
                  <a:pt x="140" y="36"/>
                </a:cubicBezTo>
                <a:cubicBezTo>
                  <a:pt x="129" y="26"/>
                  <a:pt x="114" y="20"/>
                  <a:pt x="99" y="20"/>
                </a:cubicBezTo>
                <a:moveTo>
                  <a:pt x="153" y="23"/>
                </a:moveTo>
                <a:cubicBezTo>
                  <a:pt x="139" y="8"/>
                  <a:pt x="120" y="0"/>
                  <a:pt x="99" y="0"/>
                </a:cubicBezTo>
                <a:cubicBezTo>
                  <a:pt x="99" y="12"/>
                  <a:pt x="99" y="12"/>
                  <a:pt x="99" y="12"/>
                </a:cubicBezTo>
                <a:cubicBezTo>
                  <a:pt x="117" y="12"/>
                  <a:pt x="133" y="19"/>
                  <a:pt x="145" y="31"/>
                </a:cubicBezTo>
                <a:cubicBezTo>
                  <a:pt x="157" y="43"/>
                  <a:pt x="164" y="59"/>
                  <a:pt x="164" y="77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56"/>
                  <a:pt x="168" y="37"/>
                  <a:pt x="153" y="23"/>
                </a:cubicBezTo>
                <a:moveTo>
                  <a:pt x="2" y="148"/>
                </a:moveTo>
                <a:cubicBezTo>
                  <a:pt x="0" y="150"/>
                  <a:pt x="0" y="154"/>
                  <a:pt x="2" y="156"/>
                </a:cubicBezTo>
                <a:cubicBezTo>
                  <a:pt x="19" y="172"/>
                  <a:pt x="19" y="172"/>
                  <a:pt x="19" y="172"/>
                </a:cubicBezTo>
                <a:cubicBezTo>
                  <a:pt x="21" y="174"/>
                  <a:pt x="25" y="174"/>
                  <a:pt x="27" y="172"/>
                </a:cubicBezTo>
                <a:cubicBezTo>
                  <a:pt x="31" y="168"/>
                  <a:pt x="31" y="168"/>
                  <a:pt x="31" y="168"/>
                </a:cubicBezTo>
                <a:cubicBezTo>
                  <a:pt x="7" y="144"/>
                  <a:pt x="7" y="144"/>
                  <a:pt x="7" y="144"/>
                </a:cubicBezTo>
                <a:lnTo>
                  <a:pt x="2" y="148"/>
                </a:lnTo>
                <a:close/>
                <a:moveTo>
                  <a:pt x="66" y="135"/>
                </a:moveTo>
                <a:cubicBezTo>
                  <a:pt x="36" y="166"/>
                  <a:pt x="36" y="166"/>
                  <a:pt x="36" y="166"/>
                </a:cubicBezTo>
                <a:cubicBezTo>
                  <a:pt x="9" y="139"/>
                  <a:pt x="9" y="139"/>
                  <a:pt x="9" y="139"/>
                </a:cubicBezTo>
                <a:cubicBezTo>
                  <a:pt x="39" y="109"/>
                  <a:pt x="39" y="109"/>
                  <a:pt x="39" y="109"/>
                </a:cubicBezTo>
                <a:lnTo>
                  <a:pt x="66" y="135"/>
                </a:lnTo>
                <a:close/>
                <a:moveTo>
                  <a:pt x="37" y="127"/>
                </a:moveTo>
                <a:cubicBezTo>
                  <a:pt x="32" y="123"/>
                  <a:pt x="32" y="123"/>
                  <a:pt x="32" y="123"/>
                </a:cubicBezTo>
                <a:cubicBezTo>
                  <a:pt x="19" y="136"/>
                  <a:pt x="19" y="136"/>
                  <a:pt x="19" y="136"/>
                </a:cubicBezTo>
                <a:cubicBezTo>
                  <a:pt x="24" y="140"/>
                  <a:pt x="24" y="140"/>
                  <a:pt x="24" y="140"/>
                </a:cubicBezTo>
                <a:lnTo>
                  <a:pt x="37" y="127"/>
                </a:lnTo>
                <a:close/>
                <a:moveTo>
                  <a:pt x="62" y="44"/>
                </a:moveTo>
                <a:cubicBezTo>
                  <a:pt x="131" y="113"/>
                  <a:pt x="131" y="113"/>
                  <a:pt x="131" y="113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67" y="39"/>
                  <a:pt x="67" y="39"/>
                  <a:pt x="67" y="39"/>
                </a:cubicBezTo>
                <a:lnTo>
                  <a:pt x="62" y="44"/>
                </a:lnTo>
                <a:close/>
                <a:moveTo>
                  <a:pt x="42" y="106"/>
                </a:moveTo>
                <a:cubicBezTo>
                  <a:pt x="69" y="133"/>
                  <a:pt x="69" y="133"/>
                  <a:pt x="69" y="133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58" y="48"/>
                  <a:pt x="58" y="48"/>
                  <a:pt x="58" y="48"/>
                </a:cubicBezTo>
                <a:lnTo>
                  <a:pt x="42" y="106"/>
                </a:lnTo>
                <a:close/>
                <a:moveTo>
                  <a:pt x="87" y="174"/>
                </a:moveTo>
                <a:cubicBezTo>
                  <a:pt x="87" y="174"/>
                  <a:pt x="87" y="173"/>
                  <a:pt x="87" y="173"/>
                </a:cubicBezTo>
                <a:cubicBezTo>
                  <a:pt x="86" y="172"/>
                  <a:pt x="86" y="171"/>
                  <a:pt x="85" y="169"/>
                </a:cubicBezTo>
                <a:cubicBezTo>
                  <a:pt x="84" y="168"/>
                  <a:pt x="83" y="168"/>
                  <a:pt x="82" y="168"/>
                </a:cubicBezTo>
                <a:cubicBezTo>
                  <a:pt x="81" y="168"/>
                  <a:pt x="80" y="168"/>
                  <a:pt x="80" y="167"/>
                </a:cubicBezTo>
                <a:cubicBezTo>
                  <a:pt x="79" y="167"/>
                  <a:pt x="79" y="166"/>
                  <a:pt x="79" y="165"/>
                </a:cubicBezTo>
                <a:cubicBezTo>
                  <a:pt x="79" y="164"/>
                  <a:pt x="79" y="163"/>
                  <a:pt x="78" y="162"/>
                </a:cubicBezTo>
                <a:cubicBezTo>
                  <a:pt x="76" y="161"/>
                  <a:pt x="75" y="161"/>
                  <a:pt x="74" y="160"/>
                </a:cubicBezTo>
                <a:cubicBezTo>
                  <a:pt x="74" y="160"/>
                  <a:pt x="73" y="160"/>
                  <a:pt x="72" y="160"/>
                </a:cubicBezTo>
                <a:cubicBezTo>
                  <a:pt x="72" y="159"/>
                  <a:pt x="72" y="159"/>
                  <a:pt x="72" y="158"/>
                </a:cubicBezTo>
                <a:cubicBezTo>
                  <a:pt x="72" y="157"/>
                  <a:pt x="72" y="156"/>
                  <a:pt x="70" y="155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49" y="176"/>
                  <a:pt x="49" y="176"/>
                  <a:pt x="49" y="176"/>
                </a:cubicBezTo>
                <a:cubicBezTo>
                  <a:pt x="53" y="172"/>
                  <a:pt x="53" y="172"/>
                  <a:pt x="53" y="172"/>
                </a:cubicBezTo>
                <a:cubicBezTo>
                  <a:pt x="75" y="194"/>
                  <a:pt x="75" y="194"/>
                  <a:pt x="75" y="194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1" y="175"/>
                  <a:pt x="90" y="175"/>
                  <a:pt x="89" y="175"/>
                </a:cubicBezTo>
                <a:cubicBezTo>
                  <a:pt x="88" y="175"/>
                  <a:pt x="88" y="175"/>
                  <a:pt x="87" y="174"/>
                </a:cubicBezTo>
              </a:path>
            </a:pathLst>
          </a:custGeom>
          <a:solidFill>
            <a:srgbClr val="E60B1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18" descr="D:\51PPT模板网\51pptmoban.com\图片001.jpg">
            <a:extLst>
              <a:ext uri="{FF2B5EF4-FFF2-40B4-BE49-F238E27FC236}">
                <a16:creationId xmlns:a16="http://schemas.microsoft.com/office/drawing/2014/main" id="{7328B533-D392-F3D0-D1AB-AD9C9DB22780}"/>
              </a:ext>
            </a:extLst>
          </p:cNvPr>
          <p:cNvSpPr>
            <a:spLocks noEditPoints="1"/>
          </p:cNvSpPr>
          <p:nvPr/>
        </p:nvSpPr>
        <p:spPr bwMode="auto">
          <a:xfrm>
            <a:off x="5831449" y="2962263"/>
            <a:ext cx="529100" cy="564951"/>
          </a:xfrm>
          <a:custGeom>
            <a:avLst/>
            <a:gdLst>
              <a:gd name="T0" fmla="*/ 178 w 181"/>
              <a:gd name="T1" fmla="*/ 20 h 193"/>
              <a:gd name="T2" fmla="*/ 161 w 181"/>
              <a:gd name="T3" fmla="*/ 2 h 193"/>
              <a:gd name="T4" fmla="*/ 153 w 181"/>
              <a:gd name="T5" fmla="*/ 2 h 193"/>
              <a:gd name="T6" fmla="*/ 55 w 181"/>
              <a:gd name="T7" fmla="*/ 83 h 193"/>
              <a:gd name="T8" fmla="*/ 27 w 181"/>
              <a:gd name="T9" fmla="*/ 125 h 193"/>
              <a:gd name="T10" fmla="*/ 27 w 181"/>
              <a:gd name="T11" fmla="*/ 127 h 193"/>
              <a:gd name="T12" fmla="*/ 10 w 181"/>
              <a:gd name="T13" fmla="*/ 135 h 193"/>
              <a:gd name="T14" fmla="*/ 16 w 181"/>
              <a:gd name="T15" fmla="*/ 174 h 193"/>
              <a:gd name="T16" fmla="*/ 19 w 181"/>
              <a:gd name="T17" fmla="*/ 181 h 193"/>
              <a:gd name="T18" fmla="*/ 18 w 181"/>
              <a:gd name="T19" fmla="*/ 186 h 193"/>
              <a:gd name="T20" fmla="*/ 23 w 181"/>
              <a:gd name="T21" fmla="*/ 183 h 193"/>
              <a:gd name="T22" fmla="*/ 20 w 181"/>
              <a:gd name="T23" fmla="*/ 162 h 193"/>
              <a:gd name="T24" fmla="*/ 26 w 181"/>
              <a:gd name="T25" fmla="*/ 151 h 193"/>
              <a:gd name="T26" fmla="*/ 23 w 181"/>
              <a:gd name="T27" fmla="*/ 163 h 193"/>
              <a:gd name="T28" fmla="*/ 25 w 181"/>
              <a:gd name="T29" fmla="*/ 187 h 193"/>
              <a:gd name="T30" fmla="*/ 14 w 181"/>
              <a:gd name="T31" fmla="*/ 190 h 193"/>
              <a:gd name="T32" fmla="*/ 17 w 181"/>
              <a:gd name="T33" fmla="*/ 191 h 193"/>
              <a:gd name="T34" fmla="*/ 34 w 181"/>
              <a:gd name="T35" fmla="*/ 184 h 193"/>
              <a:gd name="T36" fmla="*/ 35 w 181"/>
              <a:gd name="T37" fmla="*/ 175 h 193"/>
              <a:gd name="T38" fmla="*/ 38 w 181"/>
              <a:gd name="T39" fmla="*/ 168 h 193"/>
              <a:gd name="T40" fmla="*/ 41 w 181"/>
              <a:gd name="T41" fmla="*/ 166 h 193"/>
              <a:gd name="T42" fmla="*/ 52 w 181"/>
              <a:gd name="T43" fmla="*/ 155 h 193"/>
              <a:gd name="T44" fmla="*/ 52 w 181"/>
              <a:gd name="T45" fmla="*/ 154 h 193"/>
              <a:gd name="T46" fmla="*/ 54 w 181"/>
              <a:gd name="T47" fmla="*/ 154 h 193"/>
              <a:gd name="T48" fmla="*/ 56 w 181"/>
              <a:gd name="T49" fmla="*/ 153 h 193"/>
              <a:gd name="T50" fmla="*/ 97 w 181"/>
              <a:gd name="T51" fmla="*/ 126 h 193"/>
              <a:gd name="T52" fmla="*/ 179 w 181"/>
              <a:gd name="T53" fmla="*/ 28 h 193"/>
              <a:gd name="T54" fmla="*/ 178 w 181"/>
              <a:gd name="T55" fmla="*/ 20 h 193"/>
              <a:gd name="T56" fmla="*/ 34 w 181"/>
              <a:gd name="T57" fmla="*/ 157 h 193"/>
              <a:gd name="T58" fmla="*/ 30 w 181"/>
              <a:gd name="T59" fmla="*/ 170 h 193"/>
              <a:gd name="T60" fmla="*/ 30 w 181"/>
              <a:gd name="T61" fmla="*/ 157 h 193"/>
              <a:gd name="T62" fmla="*/ 40 w 181"/>
              <a:gd name="T63" fmla="*/ 150 h 193"/>
              <a:gd name="T64" fmla="*/ 42 w 181"/>
              <a:gd name="T65" fmla="*/ 144 h 193"/>
              <a:gd name="T66" fmla="*/ 46 w 181"/>
              <a:gd name="T67" fmla="*/ 148 h 193"/>
              <a:gd name="T68" fmla="*/ 45 w 181"/>
              <a:gd name="T69" fmla="*/ 150 h 193"/>
              <a:gd name="T70" fmla="*/ 34 w 181"/>
              <a:gd name="T71" fmla="*/ 157 h 193"/>
              <a:gd name="T72" fmla="*/ 54 w 181"/>
              <a:gd name="T73" fmla="*/ 145 h 193"/>
              <a:gd name="T74" fmla="*/ 50 w 181"/>
              <a:gd name="T75" fmla="*/ 141 h 193"/>
              <a:gd name="T76" fmla="*/ 75 w 181"/>
              <a:gd name="T77" fmla="*/ 121 h 193"/>
              <a:gd name="T78" fmla="*/ 76 w 181"/>
              <a:gd name="T79" fmla="*/ 118 h 193"/>
              <a:gd name="T80" fmla="*/ 73 w 181"/>
              <a:gd name="T81" fmla="*/ 118 h 193"/>
              <a:gd name="T82" fmla="*/ 48 w 181"/>
              <a:gd name="T83" fmla="*/ 138 h 193"/>
              <a:gd name="T84" fmla="*/ 36 w 181"/>
              <a:gd name="T85" fmla="*/ 127 h 193"/>
              <a:gd name="T86" fmla="*/ 58 w 181"/>
              <a:gd name="T87" fmla="*/ 96 h 193"/>
              <a:gd name="T88" fmla="*/ 85 w 181"/>
              <a:gd name="T89" fmla="*/ 123 h 193"/>
              <a:gd name="T90" fmla="*/ 54 w 181"/>
              <a:gd name="T91" fmla="*/ 14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1" h="193">
                <a:moveTo>
                  <a:pt x="178" y="20"/>
                </a:moveTo>
                <a:cubicBezTo>
                  <a:pt x="161" y="2"/>
                  <a:pt x="161" y="2"/>
                  <a:pt x="161" y="2"/>
                </a:cubicBezTo>
                <a:cubicBezTo>
                  <a:pt x="159" y="0"/>
                  <a:pt x="155" y="0"/>
                  <a:pt x="153" y="2"/>
                </a:cubicBezTo>
                <a:cubicBezTo>
                  <a:pt x="55" y="83"/>
                  <a:pt x="55" y="83"/>
                  <a:pt x="55" y="83"/>
                </a:cubicBezTo>
                <a:cubicBezTo>
                  <a:pt x="53" y="84"/>
                  <a:pt x="27" y="125"/>
                  <a:pt x="27" y="125"/>
                </a:cubicBezTo>
                <a:cubicBezTo>
                  <a:pt x="27" y="125"/>
                  <a:pt x="27" y="127"/>
                  <a:pt x="27" y="127"/>
                </a:cubicBezTo>
                <a:cubicBezTo>
                  <a:pt x="22" y="128"/>
                  <a:pt x="15" y="130"/>
                  <a:pt x="10" y="135"/>
                </a:cubicBezTo>
                <a:cubicBezTo>
                  <a:pt x="0" y="145"/>
                  <a:pt x="10" y="164"/>
                  <a:pt x="16" y="174"/>
                </a:cubicBezTo>
                <a:cubicBezTo>
                  <a:pt x="17" y="177"/>
                  <a:pt x="19" y="180"/>
                  <a:pt x="19" y="181"/>
                </a:cubicBezTo>
                <a:cubicBezTo>
                  <a:pt x="20" y="184"/>
                  <a:pt x="19" y="185"/>
                  <a:pt x="18" y="186"/>
                </a:cubicBezTo>
                <a:cubicBezTo>
                  <a:pt x="21" y="186"/>
                  <a:pt x="23" y="185"/>
                  <a:pt x="23" y="183"/>
                </a:cubicBezTo>
                <a:cubicBezTo>
                  <a:pt x="24" y="178"/>
                  <a:pt x="20" y="171"/>
                  <a:pt x="20" y="162"/>
                </a:cubicBezTo>
                <a:cubicBezTo>
                  <a:pt x="21" y="154"/>
                  <a:pt x="26" y="151"/>
                  <a:pt x="26" y="151"/>
                </a:cubicBezTo>
                <a:cubicBezTo>
                  <a:pt x="26" y="151"/>
                  <a:pt x="23" y="154"/>
                  <a:pt x="23" y="163"/>
                </a:cubicBezTo>
                <a:cubicBezTo>
                  <a:pt x="23" y="173"/>
                  <a:pt x="30" y="182"/>
                  <a:pt x="25" y="187"/>
                </a:cubicBezTo>
                <a:cubicBezTo>
                  <a:pt x="21" y="190"/>
                  <a:pt x="17" y="190"/>
                  <a:pt x="14" y="190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22" y="192"/>
                  <a:pt x="32" y="193"/>
                  <a:pt x="34" y="184"/>
                </a:cubicBezTo>
                <a:cubicBezTo>
                  <a:pt x="35" y="181"/>
                  <a:pt x="35" y="178"/>
                  <a:pt x="35" y="175"/>
                </a:cubicBezTo>
                <a:cubicBezTo>
                  <a:pt x="36" y="172"/>
                  <a:pt x="36" y="170"/>
                  <a:pt x="38" y="168"/>
                </a:cubicBezTo>
                <a:cubicBezTo>
                  <a:pt x="38" y="167"/>
                  <a:pt x="40" y="167"/>
                  <a:pt x="41" y="166"/>
                </a:cubicBezTo>
                <a:cubicBezTo>
                  <a:pt x="45" y="165"/>
                  <a:pt x="50" y="164"/>
                  <a:pt x="52" y="155"/>
                </a:cubicBezTo>
                <a:cubicBezTo>
                  <a:pt x="52" y="155"/>
                  <a:pt x="52" y="154"/>
                  <a:pt x="52" y="154"/>
                </a:cubicBezTo>
                <a:cubicBezTo>
                  <a:pt x="52" y="154"/>
                  <a:pt x="53" y="154"/>
                  <a:pt x="54" y="154"/>
                </a:cubicBezTo>
                <a:cubicBezTo>
                  <a:pt x="54" y="154"/>
                  <a:pt x="55" y="154"/>
                  <a:pt x="56" y="153"/>
                </a:cubicBezTo>
                <a:cubicBezTo>
                  <a:pt x="56" y="153"/>
                  <a:pt x="96" y="127"/>
                  <a:pt x="97" y="126"/>
                </a:cubicBezTo>
                <a:cubicBezTo>
                  <a:pt x="179" y="28"/>
                  <a:pt x="179" y="28"/>
                  <a:pt x="179" y="28"/>
                </a:cubicBezTo>
                <a:cubicBezTo>
                  <a:pt x="181" y="25"/>
                  <a:pt x="181" y="22"/>
                  <a:pt x="178" y="20"/>
                </a:cubicBezTo>
                <a:close/>
                <a:moveTo>
                  <a:pt x="34" y="157"/>
                </a:moveTo>
                <a:cubicBezTo>
                  <a:pt x="30" y="159"/>
                  <a:pt x="30" y="170"/>
                  <a:pt x="30" y="170"/>
                </a:cubicBezTo>
                <a:cubicBezTo>
                  <a:pt x="30" y="170"/>
                  <a:pt x="28" y="162"/>
                  <a:pt x="30" y="157"/>
                </a:cubicBezTo>
                <a:cubicBezTo>
                  <a:pt x="32" y="153"/>
                  <a:pt x="37" y="154"/>
                  <a:pt x="40" y="150"/>
                </a:cubicBezTo>
                <a:cubicBezTo>
                  <a:pt x="41" y="149"/>
                  <a:pt x="41" y="146"/>
                  <a:pt x="42" y="144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46" y="149"/>
                  <a:pt x="45" y="150"/>
                  <a:pt x="45" y="150"/>
                </a:cubicBezTo>
                <a:cubicBezTo>
                  <a:pt x="42" y="157"/>
                  <a:pt x="38" y="155"/>
                  <a:pt x="34" y="157"/>
                </a:cubicBezTo>
                <a:close/>
                <a:moveTo>
                  <a:pt x="54" y="145"/>
                </a:moveTo>
                <a:cubicBezTo>
                  <a:pt x="50" y="141"/>
                  <a:pt x="50" y="141"/>
                  <a:pt x="50" y="14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6" y="120"/>
                  <a:pt x="76" y="119"/>
                  <a:pt x="76" y="118"/>
                </a:cubicBezTo>
                <a:cubicBezTo>
                  <a:pt x="75" y="117"/>
                  <a:pt x="74" y="117"/>
                  <a:pt x="73" y="11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36" y="127"/>
                  <a:pt x="36" y="127"/>
                  <a:pt x="36" y="127"/>
                </a:cubicBezTo>
                <a:cubicBezTo>
                  <a:pt x="58" y="96"/>
                  <a:pt x="58" y="96"/>
                  <a:pt x="58" y="96"/>
                </a:cubicBezTo>
                <a:cubicBezTo>
                  <a:pt x="85" y="123"/>
                  <a:pt x="85" y="123"/>
                  <a:pt x="85" y="123"/>
                </a:cubicBezTo>
                <a:lnTo>
                  <a:pt x="54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2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14" descr="D:\51PPT模板网\51pptmoban.com\图片001.jpg">
            <a:extLst>
              <a:ext uri="{FF2B5EF4-FFF2-40B4-BE49-F238E27FC236}">
                <a16:creationId xmlns:a16="http://schemas.microsoft.com/office/drawing/2014/main" id="{5A701A94-3803-7766-89C9-AA073F80DE45}"/>
              </a:ext>
            </a:extLst>
          </p:cNvPr>
          <p:cNvSpPr>
            <a:spLocks noEditPoints="1"/>
          </p:cNvSpPr>
          <p:nvPr/>
        </p:nvSpPr>
        <p:spPr bwMode="auto">
          <a:xfrm>
            <a:off x="9797174" y="3036183"/>
            <a:ext cx="593483" cy="417111"/>
          </a:xfrm>
          <a:custGeom>
            <a:avLst/>
            <a:gdLst>
              <a:gd name="T0" fmla="*/ 195 w 195"/>
              <a:gd name="T1" fmla="*/ 0 h 137"/>
              <a:gd name="T2" fmla="*/ 186 w 195"/>
              <a:gd name="T3" fmla="*/ 35 h 137"/>
              <a:gd name="T4" fmla="*/ 177 w 195"/>
              <a:gd name="T5" fmla="*/ 27 h 137"/>
              <a:gd name="T6" fmla="*/ 127 w 195"/>
              <a:gd name="T7" fmla="*/ 77 h 137"/>
              <a:gd name="T8" fmla="*/ 106 w 195"/>
              <a:gd name="T9" fmla="*/ 57 h 137"/>
              <a:gd name="T10" fmla="*/ 73 w 195"/>
              <a:gd name="T11" fmla="*/ 90 h 137"/>
              <a:gd name="T12" fmla="*/ 64 w 195"/>
              <a:gd name="T13" fmla="*/ 82 h 137"/>
              <a:gd name="T14" fmla="*/ 106 w 195"/>
              <a:gd name="T15" fmla="*/ 40 h 137"/>
              <a:gd name="T16" fmla="*/ 127 w 195"/>
              <a:gd name="T17" fmla="*/ 60 h 137"/>
              <a:gd name="T18" fmla="*/ 169 w 195"/>
              <a:gd name="T19" fmla="*/ 18 h 137"/>
              <a:gd name="T20" fmla="*/ 161 w 195"/>
              <a:gd name="T21" fmla="*/ 10 h 137"/>
              <a:gd name="T22" fmla="*/ 195 w 195"/>
              <a:gd name="T23" fmla="*/ 0 h 137"/>
              <a:gd name="T24" fmla="*/ 177 w 195"/>
              <a:gd name="T25" fmla="*/ 38 h 137"/>
              <a:gd name="T26" fmla="*/ 181 w 195"/>
              <a:gd name="T27" fmla="*/ 41 h 137"/>
              <a:gd name="T28" fmla="*/ 181 w 195"/>
              <a:gd name="T29" fmla="*/ 122 h 137"/>
              <a:gd name="T30" fmla="*/ 166 w 195"/>
              <a:gd name="T31" fmla="*/ 137 h 137"/>
              <a:gd name="T32" fmla="*/ 15 w 195"/>
              <a:gd name="T33" fmla="*/ 137 h 137"/>
              <a:gd name="T34" fmla="*/ 0 w 195"/>
              <a:gd name="T35" fmla="*/ 122 h 137"/>
              <a:gd name="T36" fmla="*/ 0 w 195"/>
              <a:gd name="T37" fmla="*/ 25 h 137"/>
              <a:gd name="T38" fmla="*/ 15 w 195"/>
              <a:gd name="T39" fmla="*/ 10 h 137"/>
              <a:gd name="T40" fmla="*/ 150 w 195"/>
              <a:gd name="T41" fmla="*/ 10 h 137"/>
              <a:gd name="T42" fmla="*/ 158 w 195"/>
              <a:gd name="T43" fmla="*/ 18 h 137"/>
              <a:gd name="T44" fmla="*/ 145 w 195"/>
              <a:gd name="T45" fmla="*/ 31 h 137"/>
              <a:gd name="T46" fmla="*/ 13 w 195"/>
              <a:gd name="T47" fmla="*/ 31 h 137"/>
              <a:gd name="T48" fmla="*/ 13 w 195"/>
              <a:gd name="T49" fmla="*/ 115 h 137"/>
              <a:gd name="T50" fmla="*/ 168 w 195"/>
              <a:gd name="T51" fmla="*/ 115 h 137"/>
              <a:gd name="T52" fmla="*/ 168 w 195"/>
              <a:gd name="T53" fmla="*/ 47 h 137"/>
              <a:gd name="T54" fmla="*/ 177 w 195"/>
              <a:gd name="T55" fmla="*/ 38 h 137"/>
              <a:gd name="T56" fmla="*/ 49 w 195"/>
              <a:gd name="T57" fmla="*/ 22 h 137"/>
              <a:gd name="T58" fmla="*/ 54 w 195"/>
              <a:gd name="T59" fmla="*/ 27 h 137"/>
              <a:gd name="T60" fmla="*/ 59 w 195"/>
              <a:gd name="T61" fmla="*/ 22 h 137"/>
              <a:gd name="T62" fmla="*/ 54 w 195"/>
              <a:gd name="T63" fmla="*/ 18 h 137"/>
              <a:gd name="T64" fmla="*/ 49 w 195"/>
              <a:gd name="T65" fmla="*/ 22 h 137"/>
              <a:gd name="T66" fmla="*/ 34 w 195"/>
              <a:gd name="T67" fmla="*/ 22 h 137"/>
              <a:gd name="T68" fmla="*/ 38 w 195"/>
              <a:gd name="T69" fmla="*/ 27 h 137"/>
              <a:gd name="T70" fmla="*/ 43 w 195"/>
              <a:gd name="T71" fmla="*/ 22 h 137"/>
              <a:gd name="T72" fmla="*/ 38 w 195"/>
              <a:gd name="T73" fmla="*/ 18 h 137"/>
              <a:gd name="T74" fmla="*/ 34 w 195"/>
              <a:gd name="T75" fmla="*/ 22 h 137"/>
              <a:gd name="T76" fmla="*/ 18 w 195"/>
              <a:gd name="T77" fmla="*/ 22 h 137"/>
              <a:gd name="T78" fmla="*/ 23 w 195"/>
              <a:gd name="T79" fmla="*/ 27 h 137"/>
              <a:gd name="T80" fmla="*/ 27 w 195"/>
              <a:gd name="T81" fmla="*/ 22 h 137"/>
              <a:gd name="T82" fmla="*/ 23 w 195"/>
              <a:gd name="T83" fmla="*/ 18 h 137"/>
              <a:gd name="T84" fmla="*/ 18 w 195"/>
              <a:gd name="T85" fmla="*/ 2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5" h="137">
                <a:moveTo>
                  <a:pt x="195" y="0"/>
                </a:moveTo>
                <a:cubicBezTo>
                  <a:pt x="186" y="35"/>
                  <a:pt x="186" y="35"/>
                  <a:pt x="186" y="35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73" y="90"/>
                  <a:pt x="73" y="90"/>
                  <a:pt x="73" y="90"/>
                </a:cubicBezTo>
                <a:cubicBezTo>
                  <a:pt x="64" y="82"/>
                  <a:pt x="64" y="82"/>
                  <a:pt x="64" y="82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69" y="18"/>
                  <a:pt x="169" y="18"/>
                  <a:pt x="169" y="18"/>
                </a:cubicBezTo>
                <a:cubicBezTo>
                  <a:pt x="161" y="10"/>
                  <a:pt x="161" y="10"/>
                  <a:pt x="161" y="10"/>
                </a:cubicBezTo>
                <a:lnTo>
                  <a:pt x="195" y="0"/>
                </a:lnTo>
                <a:close/>
                <a:moveTo>
                  <a:pt x="177" y="3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122"/>
                  <a:pt x="181" y="122"/>
                  <a:pt x="181" y="122"/>
                </a:cubicBezTo>
                <a:cubicBezTo>
                  <a:pt x="181" y="130"/>
                  <a:pt x="174" y="137"/>
                  <a:pt x="166" y="137"/>
                </a:cubicBezTo>
                <a:cubicBezTo>
                  <a:pt x="15" y="137"/>
                  <a:pt x="15" y="137"/>
                  <a:pt x="15" y="137"/>
                </a:cubicBezTo>
                <a:cubicBezTo>
                  <a:pt x="7" y="137"/>
                  <a:pt x="0" y="130"/>
                  <a:pt x="0" y="12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7"/>
                  <a:pt x="7" y="10"/>
                  <a:pt x="15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8" y="18"/>
                  <a:pt x="158" y="18"/>
                  <a:pt x="158" y="18"/>
                </a:cubicBezTo>
                <a:cubicBezTo>
                  <a:pt x="145" y="31"/>
                  <a:pt x="145" y="31"/>
                  <a:pt x="145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47"/>
                  <a:pt x="168" y="47"/>
                  <a:pt x="168" y="47"/>
                </a:cubicBezTo>
                <a:lnTo>
                  <a:pt x="177" y="38"/>
                </a:lnTo>
                <a:close/>
                <a:moveTo>
                  <a:pt x="49" y="22"/>
                </a:moveTo>
                <a:cubicBezTo>
                  <a:pt x="49" y="25"/>
                  <a:pt x="51" y="27"/>
                  <a:pt x="54" y="27"/>
                </a:cubicBezTo>
                <a:cubicBezTo>
                  <a:pt x="57" y="27"/>
                  <a:pt x="59" y="25"/>
                  <a:pt x="59" y="22"/>
                </a:cubicBezTo>
                <a:cubicBezTo>
                  <a:pt x="59" y="20"/>
                  <a:pt x="57" y="18"/>
                  <a:pt x="54" y="18"/>
                </a:cubicBezTo>
                <a:cubicBezTo>
                  <a:pt x="51" y="18"/>
                  <a:pt x="49" y="20"/>
                  <a:pt x="49" y="22"/>
                </a:cubicBezTo>
                <a:close/>
                <a:moveTo>
                  <a:pt x="34" y="22"/>
                </a:moveTo>
                <a:cubicBezTo>
                  <a:pt x="34" y="25"/>
                  <a:pt x="36" y="27"/>
                  <a:pt x="38" y="27"/>
                </a:cubicBezTo>
                <a:cubicBezTo>
                  <a:pt x="41" y="27"/>
                  <a:pt x="43" y="25"/>
                  <a:pt x="43" y="22"/>
                </a:cubicBezTo>
                <a:cubicBezTo>
                  <a:pt x="43" y="20"/>
                  <a:pt x="41" y="18"/>
                  <a:pt x="38" y="18"/>
                </a:cubicBezTo>
                <a:cubicBezTo>
                  <a:pt x="36" y="18"/>
                  <a:pt x="34" y="20"/>
                  <a:pt x="34" y="22"/>
                </a:cubicBezTo>
                <a:close/>
                <a:moveTo>
                  <a:pt x="18" y="22"/>
                </a:moveTo>
                <a:cubicBezTo>
                  <a:pt x="18" y="25"/>
                  <a:pt x="20" y="27"/>
                  <a:pt x="23" y="27"/>
                </a:cubicBezTo>
                <a:cubicBezTo>
                  <a:pt x="25" y="27"/>
                  <a:pt x="27" y="25"/>
                  <a:pt x="27" y="22"/>
                </a:cubicBezTo>
                <a:cubicBezTo>
                  <a:pt x="27" y="20"/>
                  <a:pt x="25" y="18"/>
                  <a:pt x="23" y="18"/>
                </a:cubicBezTo>
                <a:cubicBezTo>
                  <a:pt x="20" y="18"/>
                  <a:pt x="18" y="20"/>
                  <a:pt x="18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20">
            <a:extLst>
              <a:ext uri="{FF2B5EF4-FFF2-40B4-BE49-F238E27FC236}">
                <a16:creationId xmlns:a16="http://schemas.microsoft.com/office/drawing/2014/main" id="{510DE307-D1F4-6453-744A-04B5856B07A7}"/>
              </a:ext>
            </a:extLst>
          </p:cNvPr>
          <p:cNvSpPr txBox="1"/>
          <p:nvPr/>
        </p:nvSpPr>
        <p:spPr>
          <a:xfrm>
            <a:off x="3447027" y="3658519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60B12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id="{4121350B-C27B-807B-0A36-0A9354369477}"/>
              </a:ext>
            </a:extLst>
          </p:cNvPr>
          <p:cNvSpPr txBox="1"/>
          <p:nvPr/>
        </p:nvSpPr>
        <p:spPr>
          <a:xfrm>
            <a:off x="5341272" y="3658519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1CF3208D-53D9-0865-644D-17DB88FD2237}"/>
              </a:ext>
            </a:extLst>
          </p:cNvPr>
          <p:cNvSpPr txBox="1"/>
          <p:nvPr/>
        </p:nvSpPr>
        <p:spPr>
          <a:xfrm>
            <a:off x="7331406" y="3658519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60B12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sp>
        <p:nvSpPr>
          <p:cNvPr id="20" name="TextBox 23">
            <a:extLst>
              <a:ext uri="{FF2B5EF4-FFF2-40B4-BE49-F238E27FC236}">
                <a16:creationId xmlns:a16="http://schemas.microsoft.com/office/drawing/2014/main" id="{2519C3DE-A272-B182-072B-2AC2EA5ACD86}"/>
              </a:ext>
            </a:extLst>
          </p:cNvPr>
          <p:cNvSpPr txBox="1"/>
          <p:nvPr/>
        </p:nvSpPr>
        <p:spPr>
          <a:xfrm>
            <a:off x="9270356" y="3658519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</a:p>
        </p:txBody>
      </p:sp>
      <p:sp>
        <p:nvSpPr>
          <p:cNvPr id="23" name="Oval 37">
            <a:extLst>
              <a:ext uri="{FF2B5EF4-FFF2-40B4-BE49-F238E27FC236}">
                <a16:creationId xmlns:a16="http://schemas.microsoft.com/office/drawing/2014/main" id="{27E19D5C-E638-E0B5-085B-1F5E21BA9295}"/>
              </a:ext>
            </a:extLst>
          </p:cNvPr>
          <p:cNvSpPr/>
          <p:nvPr/>
        </p:nvSpPr>
        <p:spPr>
          <a:xfrm>
            <a:off x="1904999" y="4030123"/>
            <a:ext cx="361309" cy="361309"/>
          </a:xfrm>
          <a:prstGeom prst="ellipse">
            <a:avLst/>
          </a:prstGeom>
          <a:solidFill>
            <a:srgbClr val="E94227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24" name="Isosceles Triangle 38">
            <a:extLst>
              <a:ext uri="{FF2B5EF4-FFF2-40B4-BE49-F238E27FC236}">
                <a16:creationId xmlns:a16="http://schemas.microsoft.com/office/drawing/2014/main" id="{B9CEA3E8-CCCB-B433-2C75-F2E64F35B417}"/>
              </a:ext>
            </a:extLst>
          </p:cNvPr>
          <p:cNvSpPr/>
          <p:nvPr/>
        </p:nvSpPr>
        <p:spPr>
          <a:xfrm rot="10800000">
            <a:off x="2010262" y="4165239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Oval 39">
            <a:extLst>
              <a:ext uri="{FF2B5EF4-FFF2-40B4-BE49-F238E27FC236}">
                <a16:creationId xmlns:a16="http://schemas.microsoft.com/office/drawing/2014/main" id="{A5A17701-BCAE-AEAD-EF6F-3B09FC01DF51}"/>
              </a:ext>
            </a:extLst>
          </p:cNvPr>
          <p:cNvSpPr/>
          <p:nvPr/>
        </p:nvSpPr>
        <p:spPr>
          <a:xfrm>
            <a:off x="5849877" y="4030123"/>
            <a:ext cx="361309" cy="361309"/>
          </a:xfrm>
          <a:prstGeom prst="ellipse">
            <a:avLst/>
          </a:prstGeom>
          <a:solidFill>
            <a:srgbClr val="E94227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26" name="Isosceles Triangle 40">
            <a:extLst>
              <a:ext uri="{FF2B5EF4-FFF2-40B4-BE49-F238E27FC236}">
                <a16:creationId xmlns:a16="http://schemas.microsoft.com/office/drawing/2014/main" id="{A471961E-60A3-4CA3-ECA0-802E912369EA}"/>
              </a:ext>
            </a:extLst>
          </p:cNvPr>
          <p:cNvSpPr/>
          <p:nvPr/>
        </p:nvSpPr>
        <p:spPr>
          <a:xfrm rot="10800000">
            <a:off x="5955140" y="4165239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Oval 41">
            <a:extLst>
              <a:ext uri="{FF2B5EF4-FFF2-40B4-BE49-F238E27FC236}">
                <a16:creationId xmlns:a16="http://schemas.microsoft.com/office/drawing/2014/main" id="{0AC52EDA-EC1C-D8B5-8A82-B70F3C77D7A2}"/>
              </a:ext>
            </a:extLst>
          </p:cNvPr>
          <p:cNvSpPr/>
          <p:nvPr/>
        </p:nvSpPr>
        <p:spPr>
          <a:xfrm>
            <a:off x="9753836" y="4030123"/>
            <a:ext cx="361309" cy="361309"/>
          </a:xfrm>
          <a:prstGeom prst="ellipse">
            <a:avLst/>
          </a:prstGeom>
          <a:solidFill>
            <a:srgbClr val="E94227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28" name="Isosceles Triangle 42">
            <a:extLst>
              <a:ext uri="{FF2B5EF4-FFF2-40B4-BE49-F238E27FC236}">
                <a16:creationId xmlns:a16="http://schemas.microsoft.com/office/drawing/2014/main" id="{951CEA0B-74DF-B11C-0A35-670D28381151}"/>
              </a:ext>
            </a:extLst>
          </p:cNvPr>
          <p:cNvSpPr/>
          <p:nvPr/>
        </p:nvSpPr>
        <p:spPr>
          <a:xfrm rot="10800000">
            <a:off x="9859099" y="4165239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Oval 43">
            <a:extLst>
              <a:ext uri="{FF2B5EF4-FFF2-40B4-BE49-F238E27FC236}">
                <a16:creationId xmlns:a16="http://schemas.microsoft.com/office/drawing/2014/main" id="{F3B1F9F4-BAA2-BEF7-5B1E-F07B07C93DA8}"/>
              </a:ext>
            </a:extLst>
          </p:cNvPr>
          <p:cNvSpPr/>
          <p:nvPr/>
        </p:nvSpPr>
        <p:spPr>
          <a:xfrm>
            <a:off x="3798106" y="2446594"/>
            <a:ext cx="361309" cy="361309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30" name="Isosceles Triangle 44">
            <a:extLst>
              <a:ext uri="{FF2B5EF4-FFF2-40B4-BE49-F238E27FC236}">
                <a16:creationId xmlns:a16="http://schemas.microsoft.com/office/drawing/2014/main" id="{87BB4CC3-EBAF-1690-C575-D703183D8156}"/>
              </a:ext>
            </a:extLst>
          </p:cNvPr>
          <p:cNvSpPr/>
          <p:nvPr/>
        </p:nvSpPr>
        <p:spPr>
          <a:xfrm>
            <a:off x="3903369" y="2551230"/>
            <a:ext cx="150783" cy="129986"/>
          </a:xfrm>
          <a:prstGeom prst="triangle">
            <a:avLst/>
          </a:prstGeom>
          <a:solidFill>
            <a:srgbClr val="E60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Oval 45">
            <a:extLst>
              <a:ext uri="{FF2B5EF4-FFF2-40B4-BE49-F238E27FC236}">
                <a16:creationId xmlns:a16="http://schemas.microsoft.com/office/drawing/2014/main" id="{20DD709D-3A1C-FF15-920C-8B6D980FFBF7}"/>
              </a:ext>
            </a:extLst>
          </p:cNvPr>
          <p:cNvSpPr/>
          <p:nvPr/>
        </p:nvSpPr>
        <p:spPr>
          <a:xfrm>
            <a:off x="7742984" y="2446594"/>
            <a:ext cx="361309" cy="361309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32" name="Isosceles Triangle 46">
            <a:extLst>
              <a:ext uri="{FF2B5EF4-FFF2-40B4-BE49-F238E27FC236}">
                <a16:creationId xmlns:a16="http://schemas.microsoft.com/office/drawing/2014/main" id="{CCDE1ACB-59F6-F722-F68E-BDFD92EAFDE7}"/>
              </a:ext>
            </a:extLst>
          </p:cNvPr>
          <p:cNvSpPr/>
          <p:nvPr/>
        </p:nvSpPr>
        <p:spPr>
          <a:xfrm>
            <a:off x="7848247" y="2551230"/>
            <a:ext cx="150783" cy="129986"/>
          </a:xfrm>
          <a:prstGeom prst="triangle">
            <a:avLst/>
          </a:prstGeom>
          <a:solidFill>
            <a:srgbClr val="E60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34FB0CB-8EF2-0002-C2AC-D619205A0FC6}"/>
              </a:ext>
            </a:extLst>
          </p:cNvPr>
          <p:cNvGrpSpPr/>
          <p:nvPr/>
        </p:nvGrpSpPr>
        <p:grpSpPr>
          <a:xfrm>
            <a:off x="1350448" y="1519777"/>
            <a:ext cx="2935679" cy="816522"/>
            <a:chOff x="332458" y="1906534"/>
            <a:chExt cx="293567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AF3A1E1-28B9-A71C-434F-387495DACE81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D3E6053-1677-12EA-5827-41B93AA651E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6F72EFB-7998-3730-C55C-B1F666F8E31F}"/>
              </a:ext>
            </a:extLst>
          </p:cNvPr>
          <p:cNvGrpSpPr/>
          <p:nvPr/>
        </p:nvGrpSpPr>
        <p:grpSpPr>
          <a:xfrm>
            <a:off x="1810570" y="4514392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F80B52C-FCAD-D521-84CF-03C267002BF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286188A-C65B-4032-533F-C5B707BE3A9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9719775-BA04-7EEA-BE09-2090FF19704A}"/>
              </a:ext>
            </a:extLst>
          </p:cNvPr>
          <p:cNvGrpSpPr/>
          <p:nvPr/>
        </p:nvGrpSpPr>
        <p:grpSpPr>
          <a:xfrm>
            <a:off x="5053154" y="4514392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E72FC65-D956-79E7-2722-0381744FBDC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F9EA6D4-0A9B-3DC5-386B-53D18911B19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2F790A5-40C0-4D6B-6CE7-7BBB777BCD64}"/>
              </a:ext>
            </a:extLst>
          </p:cNvPr>
          <p:cNvGrpSpPr/>
          <p:nvPr/>
        </p:nvGrpSpPr>
        <p:grpSpPr>
          <a:xfrm>
            <a:off x="8907444" y="4514392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6C0544D-958B-9226-985D-75BDB1A9FBD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6B6C2F9-1E14-86B1-9C68-BE1CC89897C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309A618-D40A-0E56-619B-8C828788B2AD}"/>
              </a:ext>
            </a:extLst>
          </p:cNvPr>
          <p:cNvGrpSpPr/>
          <p:nvPr/>
        </p:nvGrpSpPr>
        <p:grpSpPr>
          <a:xfrm>
            <a:off x="5464837" y="1519777"/>
            <a:ext cx="2935679" cy="816522"/>
            <a:chOff x="332458" y="1906534"/>
            <a:chExt cx="293567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AC10B38-6DAE-4A84-B809-544FA8729DA5}"/>
                </a:ext>
              </a:extLst>
            </p:cNvPr>
            <p:cNvSpPr txBox="1"/>
            <p:nvPr/>
          </p:nvSpPr>
          <p:spPr>
            <a:xfrm>
              <a:off x="332458" y="2190603"/>
              <a:ext cx="2917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1498E8A-3057-CA9E-ACC3-6F69525AB83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577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图形 2" descr="D:\51PPT模板网\51pptmoban.com\图片001.jpg">
            <a:extLst>
              <a:ext uri="{FF2B5EF4-FFF2-40B4-BE49-F238E27FC236}">
                <a16:creationId xmlns:a16="http://schemas.microsoft.com/office/drawing/2014/main" id="{DADF1501-1D93-684E-E79B-7956526E729F}"/>
              </a:ext>
            </a:extLst>
          </p:cNvPr>
          <p:cNvSpPr/>
          <p:nvPr/>
        </p:nvSpPr>
        <p:spPr>
          <a:xfrm flipH="1">
            <a:off x="4710734" y="4089252"/>
            <a:ext cx="6454678" cy="2177217"/>
          </a:xfrm>
          <a:custGeom>
            <a:avLst/>
            <a:gdLst>
              <a:gd name="connsiteX0" fmla="*/ 5153451 w 11958436"/>
              <a:gd name="connsiteY0" fmla="*/ 0 h 4014456"/>
              <a:gd name="connsiteX1" fmla="*/ 5156418 w 11958436"/>
              <a:gd name="connsiteY1" fmla="*/ 304510 h 4014456"/>
              <a:gd name="connsiteX2" fmla="*/ 5170530 w 11958436"/>
              <a:gd name="connsiteY2" fmla="*/ 314796 h 4014456"/>
              <a:gd name="connsiteX3" fmla="*/ 5160771 w 11958436"/>
              <a:gd name="connsiteY3" fmla="*/ 448348 h 4014456"/>
              <a:gd name="connsiteX4" fmla="*/ 5160818 w 11958436"/>
              <a:gd name="connsiteY4" fmla="*/ 497139 h 4014456"/>
              <a:gd name="connsiteX5" fmla="*/ 5171772 w 11958436"/>
              <a:gd name="connsiteY5" fmla="*/ 489488 h 4014456"/>
              <a:gd name="connsiteX6" fmla="*/ 5165699 w 11958436"/>
              <a:gd name="connsiteY6" fmla="*/ 670780 h 4014456"/>
              <a:gd name="connsiteX7" fmla="*/ 5180386 w 11958436"/>
              <a:gd name="connsiteY7" fmla="*/ 672597 h 4014456"/>
              <a:gd name="connsiteX8" fmla="*/ 5181198 w 11958436"/>
              <a:gd name="connsiteY8" fmla="*/ 693692 h 4014456"/>
              <a:gd name="connsiteX9" fmla="*/ 5175887 w 11958436"/>
              <a:gd name="connsiteY9" fmla="*/ 775631 h 4014456"/>
              <a:gd name="connsiteX10" fmla="*/ 5175219 w 11958436"/>
              <a:gd name="connsiteY10" fmla="*/ 946683 h 4014456"/>
              <a:gd name="connsiteX11" fmla="*/ 5181965 w 11958436"/>
              <a:gd name="connsiteY11" fmla="*/ 1014463 h 4014456"/>
              <a:gd name="connsiteX12" fmla="*/ 5270266 w 11958436"/>
              <a:gd name="connsiteY12" fmla="*/ 1095687 h 4014456"/>
              <a:gd name="connsiteX13" fmla="*/ 5265959 w 11958436"/>
              <a:gd name="connsiteY13" fmla="*/ 1237226 h 4014456"/>
              <a:gd name="connsiteX14" fmla="*/ 5211571 w 11958436"/>
              <a:gd name="connsiteY14" fmla="*/ 1275157 h 4014456"/>
              <a:gd name="connsiteX15" fmla="*/ 5209133 w 11958436"/>
              <a:gd name="connsiteY15" fmla="*/ 2091059 h 4014456"/>
              <a:gd name="connsiteX16" fmla="*/ 5229415 w 11958436"/>
              <a:gd name="connsiteY16" fmla="*/ 2103447 h 4014456"/>
              <a:gd name="connsiteX17" fmla="*/ 5286148 w 11958436"/>
              <a:gd name="connsiteY17" fmla="*/ 2089288 h 4014456"/>
              <a:gd name="connsiteX18" fmla="*/ 5385879 w 11958436"/>
              <a:gd name="connsiteY18" fmla="*/ 2098948 h 4014456"/>
              <a:gd name="connsiteX19" fmla="*/ 5386169 w 11958436"/>
              <a:gd name="connsiteY19" fmla="*/ 2038390 h 4014456"/>
              <a:gd name="connsiteX20" fmla="*/ 5408413 w 11958436"/>
              <a:gd name="connsiteY20" fmla="*/ 2021742 h 4014456"/>
              <a:gd name="connsiteX21" fmla="*/ 5426781 w 11958436"/>
              <a:gd name="connsiteY21" fmla="*/ 2020639 h 4014456"/>
              <a:gd name="connsiteX22" fmla="*/ 5459788 w 11958436"/>
              <a:gd name="connsiteY22" fmla="*/ 1969503 h 4014456"/>
              <a:gd name="connsiteX23" fmla="*/ 5484709 w 11958436"/>
              <a:gd name="connsiteY23" fmla="*/ 1962758 h 4014456"/>
              <a:gd name="connsiteX24" fmla="*/ 5491310 w 11958436"/>
              <a:gd name="connsiteY24" fmla="*/ 1958068 h 4014456"/>
              <a:gd name="connsiteX25" fmla="*/ 5530437 w 11958436"/>
              <a:gd name="connsiteY25" fmla="*/ 1953429 h 4014456"/>
              <a:gd name="connsiteX26" fmla="*/ 5560860 w 11958436"/>
              <a:gd name="connsiteY26" fmla="*/ 1958932 h 4014456"/>
              <a:gd name="connsiteX27" fmla="*/ 5566311 w 11958436"/>
              <a:gd name="connsiteY27" fmla="*/ 2203795 h 4014456"/>
              <a:gd name="connsiteX28" fmla="*/ 5576976 w 11958436"/>
              <a:gd name="connsiteY28" fmla="*/ 2152182 h 4014456"/>
              <a:gd name="connsiteX29" fmla="*/ 5586879 w 11958436"/>
              <a:gd name="connsiteY29" fmla="*/ 2142662 h 4014456"/>
              <a:gd name="connsiteX30" fmla="*/ 5602425 w 11958436"/>
              <a:gd name="connsiteY30" fmla="*/ 2155672 h 4014456"/>
              <a:gd name="connsiteX31" fmla="*/ 5611754 w 11958436"/>
              <a:gd name="connsiteY31" fmla="*/ 2095113 h 4014456"/>
              <a:gd name="connsiteX32" fmla="*/ 5615005 w 11958436"/>
              <a:gd name="connsiteY32" fmla="*/ 2045607 h 4014456"/>
              <a:gd name="connsiteX33" fmla="*/ 5635381 w 11958436"/>
              <a:gd name="connsiteY33" fmla="*/ 2045509 h 4014456"/>
              <a:gd name="connsiteX34" fmla="*/ 5636002 w 11958436"/>
              <a:gd name="connsiteY34" fmla="*/ 2027856 h 4014456"/>
              <a:gd name="connsiteX35" fmla="*/ 5643560 w 11958436"/>
              <a:gd name="connsiteY35" fmla="*/ 2020205 h 4014456"/>
              <a:gd name="connsiteX36" fmla="*/ 5640785 w 11958436"/>
              <a:gd name="connsiteY36" fmla="*/ 2009634 h 4014456"/>
              <a:gd name="connsiteX37" fmla="*/ 5687853 w 11958436"/>
              <a:gd name="connsiteY37" fmla="*/ 1996480 h 4014456"/>
              <a:gd name="connsiteX38" fmla="*/ 5681299 w 11958436"/>
              <a:gd name="connsiteY38" fmla="*/ 1950846 h 4014456"/>
              <a:gd name="connsiteX39" fmla="*/ 5691057 w 11958436"/>
              <a:gd name="connsiteY39" fmla="*/ 1939700 h 4014456"/>
              <a:gd name="connsiteX40" fmla="*/ 5761897 w 11958436"/>
              <a:gd name="connsiteY40" fmla="*/ 1837432 h 4014456"/>
              <a:gd name="connsiteX41" fmla="*/ 5770605 w 11958436"/>
              <a:gd name="connsiteY41" fmla="*/ 1815861 h 4014456"/>
              <a:gd name="connsiteX42" fmla="*/ 5788351 w 11958436"/>
              <a:gd name="connsiteY42" fmla="*/ 1827053 h 4014456"/>
              <a:gd name="connsiteX43" fmla="*/ 5786436 w 11958436"/>
              <a:gd name="connsiteY43" fmla="*/ 1838628 h 4014456"/>
              <a:gd name="connsiteX44" fmla="*/ 5829103 w 11958436"/>
              <a:gd name="connsiteY44" fmla="*/ 1873836 h 4014456"/>
              <a:gd name="connsiteX45" fmla="*/ 5970067 w 11958436"/>
              <a:gd name="connsiteY45" fmla="*/ 1868669 h 4014456"/>
              <a:gd name="connsiteX46" fmla="*/ 5971072 w 11958436"/>
              <a:gd name="connsiteY46" fmla="*/ 1917316 h 4014456"/>
              <a:gd name="connsiteX47" fmla="*/ 6105964 w 11958436"/>
              <a:gd name="connsiteY47" fmla="*/ 1835470 h 4014456"/>
              <a:gd name="connsiteX48" fmla="*/ 6137346 w 11958436"/>
              <a:gd name="connsiteY48" fmla="*/ 1833700 h 4014456"/>
              <a:gd name="connsiteX49" fmla="*/ 6134426 w 11958436"/>
              <a:gd name="connsiteY49" fmla="*/ 2000450 h 4014456"/>
              <a:gd name="connsiteX50" fmla="*/ 6226842 w 11958436"/>
              <a:gd name="connsiteY50" fmla="*/ 2076648 h 4014456"/>
              <a:gd name="connsiteX51" fmla="*/ 6230958 w 11958436"/>
              <a:gd name="connsiteY51" fmla="*/ 2042207 h 4014456"/>
              <a:gd name="connsiteX52" fmla="*/ 6217182 w 11958436"/>
              <a:gd name="connsiteY52" fmla="*/ 2022499 h 4014456"/>
              <a:gd name="connsiteX53" fmla="*/ 6188958 w 11958436"/>
              <a:gd name="connsiteY53" fmla="*/ 2015851 h 4014456"/>
              <a:gd name="connsiteX54" fmla="*/ 6190056 w 11958436"/>
              <a:gd name="connsiteY54" fmla="*/ 1999203 h 4014456"/>
              <a:gd name="connsiteX55" fmla="*/ 6214309 w 11958436"/>
              <a:gd name="connsiteY55" fmla="*/ 1994373 h 4014456"/>
              <a:gd name="connsiteX56" fmla="*/ 6212492 w 11958436"/>
              <a:gd name="connsiteY56" fmla="*/ 1979257 h 4014456"/>
              <a:gd name="connsiteX57" fmla="*/ 6225409 w 11958436"/>
              <a:gd name="connsiteY57" fmla="*/ 1992747 h 4014456"/>
              <a:gd name="connsiteX58" fmla="*/ 6259658 w 11958436"/>
              <a:gd name="connsiteY58" fmla="*/ 1972273 h 4014456"/>
              <a:gd name="connsiteX59" fmla="*/ 6309454 w 11958436"/>
              <a:gd name="connsiteY59" fmla="*/ 1954765 h 4014456"/>
              <a:gd name="connsiteX60" fmla="*/ 6321795 w 11958436"/>
              <a:gd name="connsiteY60" fmla="*/ 1958259 h 4014456"/>
              <a:gd name="connsiteX61" fmla="*/ 6321893 w 11958436"/>
              <a:gd name="connsiteY61" fmla="*/ 1806294 h 4014456"/>
              <a:gd name="connsiteX62" fmla="*/ 6314144 w 11958436"/>
              <a:gd name="connsiteY62" fmla="*/ 1783143 h 4014456"/>
              <a:gd name="connsiteX63" fmla="*/ 6329788 w 11958436"/>
              <a:gd name="connsiteY63" fmla="*/ 1769176 h 4014456"/>
              <a:gd name="connsiteX64" fmla="*/ 6419382 w 11958436"/>
              <a:gd name="connsiteY64" fmla="*/ 1753294 h 4014456"/>
              <a:gd name="connsiteX65" fmla="*/ 6478026 w 11958436"/>
              <a:gd name="connsiteY65" fmla="*/ 1772282 h 4014456"/>
              <a:gd name="connsiteX66" fmla="*/ 6466787 w 11958436"/>
              <a:gd name="connsiteY66" fmla="*/ 2099467 h 4014456"/>
              <a:gd name="connsiteX67" fmla="*/ 6643865 w 11958436"/>
              <a:gd name="connsiteY67" fmla="*/ 2108459 h 4014456"/>
              <a:gd name="connsiteX68" fmla="*/ 6644010 w 11958436"/>
              <a:gd name="connsiteY68" fmla="*/ 2187861 h 4014456"/>
              <a:gd name="connsiteX69" fmla="*/ 6721693 w 11958436"/>
              <a:gd name="connsiteY69" fmla="*/ 2213259 h 4014456"/>
              <a:gd name="connsiteX70" fmla="*/ 6710786 w 11958436"/>
              <a:gd name="connsiteY70" fmla="*/ 2281469 h 4014456"/>
              <a:gd name="connsiteX71" fmla="*/ 6768377 w 11958436"/>
              <a:gd name="connsiteY71" fmla="*/ 2289120 h 4014456"/>
              <a:gd name="connsiteX72" fmla="*/ 6824582 w 11958436"/>
              <a:gd name="connsiteY72" fmla="*/ 2293376 h 4014456"/>
              <a:gd name="connsiteX73" fmla="*/ 6824152 w 11958436"/>
              <a:gd name="connsiteY73" fmla="*/ 2310837 h 4014456"/>
              <a:gd name="connsiteX74" fmla="*/ 6816356 w 11958436"/>
              <a:gd name="connsiteY74" fmla="*/ 2361637 h 4014456"/>
              <a:gd name="connsiteX75" fmla="*/ 6824727 w 11958436"/>
              <a:gd name="connsiteY75" fmla="*/ 2382733 h 4014456"/>
              <a:gd name="connsiteX76" fmla="*/ 6813820 w 11958436"/>
              <a:gd name="connsiteY76" fmla="*/ 2460509 h 4014456"/>
              <a:gd name="connsiteX77" fmla="*/ 6827450 w 11958436"/>
              <a:gd name="connsiteY77" fmla="*/ 2458884 h 4014456"/>
              <a:gd name="connsiteX78" fmla="*/ 6829174 w 11958436"/>
              <a:gd name="connsiteY78" fmla="*/ 2421957 h 4014456"/>
              <a:gd name="connsiteX79" fmla="*/ 6839843 w 11958436"/>
              <a:gd name="connsiteY79" fmla="*/ 2408037 h 4014456"/>
              <a:gd name="connsiteX80" fmla="*/ 6840273 w 11958436"/>
              <a:gd name="connsiteY80" fmla="*/ 2366710 h 4014456"/>
              <a:gd name="connsiteX81" fmla="*/ 6869071 w 11958436"/>
              <a:gd name="connsiteY81" fmla="*/ 2360203 h 4014456"/>
              <a:gd name="connsiteX82" fmla="*/ 6867586 w 11958436"/>
              <a:gd name="connsiteY82" fmla="*/ 2319974 h 4014456"/>
              <a:gd name="connsiteX83" fmla="*/ 6896716 w 11958436"/>
              <a:gd name="connsiteY83" fmla="*/ 2255875 h 4014456"/>
              <a:gd name="connsiteX84" fmla="*/ 6904942 w 11958436"/>
              <a:gd name="connsiteY84" fmla="*/ 1636190 h 4014456"/>
              <a:gd name="connsiteX85" fmla="*/ 6912500 w 11958436"/>
              <a:gd name="connsiteY85" fmla="*/ 1481879 h 4014456"/>
              <a:gd name="connsiteX86" fmla="*/ 6951865 w 11958436"/>
              <a:gd name="connsiteY86" fmla="*/ 1476904 h 4014456"/>
              <a:gd name="connsiteX87" fmla="*/ 6959184 w 11958436"/>
              <a:gd name="connsiteY87" fmla="*/ 1481449 h 4014456"/>
              <a:gd name="connsiteX88" fmla="*/ 6970615 w 11958436"/>
              <a:gd name="connsiteY88" fmla="*/ 1463035 h 4014456"/>
              <a:gd name="connsiteX89" fmla="*/ 7010606 w 11958436"/>
              <a:gd name="connsiteY89" fmla="*/ 1463656 h 4014456"/>
              <a:gd name="connsiteX90" fmla="*/ 7053226 w 11958436"/>
              <a:gd name="connsiteY90" fmla="*/ 1473415 h 4014456"/>
              <a:gd name="connsiteX91" fmla="*/ 7146166 w 11958436"/>
              <a:gd name="connsiteY91" fmla="*/ 1504983 h 4014456"/>
              <a:gd name="connsiteX92" fmla="*/ 7203421 w 11958436"/>
              <a:gd name="connsiteY92" fmla="*/ 1546118 h 4014456"/>
              <a:gd name="connsiteX93" fmla="*/ 7204519 w 11958436"/>
              <a:gd name="connsiteY93" fmla="*/ 1468388 h 4014456"/>
              <a:gd name="connsiteX94" fmla="*/ 7292867 w 11958436"/>
              <a:gd name="connsiteY94" fmla="*/ 1428258 h 4014456"/>
              <a:gd name="connsiteX95" fmla="*/ 7256324 w 11958436"/>
              <a:gd name="connsiteY95" fmla="*/ 1433377 h 4014456"/>
              <a:gd name="connsiteX96" fmla="*/ 7302817 w 11958436"/>
              <a:gd name="connsiteY96" fmla="*/ 1417640 h 4014456"/>
              <a:gd name="connsiteX97" fmla="*/ 7317456 w 11958436"/>
              <a:gd name="connsiteY97" fmla="*/ 1407116 h 4014456"/>
              <a:gd name="connsiteX98" fmla="*/ 7319129 w 11958436"/>
              <a:gd name="connsiteY98" fmla="*/ 1419121 h 4014456"/>
              <a:gd name="connsiteX99" fmla="*/ 7453876 w 11958436"/>
              <a:gd name="connsiteY99" fmla="*/ 1380326 h 4014456"/>
              <a:gd name="connsiteX100" fmla="*/ 7463728 w 11958436"/>
              <a:gd name="connsiteY100" fmla="*/ 1388697 h 4014456"/>
              <a:gd name="connsiteX101" fmla="*/ 7513860 w 11958436"/>
              <a:gd name="connsiteY101" fmla="*/ 1410652 h 4014456"/>
              <a:gd name="connsiteX102" fmla="*/ 7521133 w 11958436"/>
              <a:gd name="connsiteY102" fmla="*/ 2360628 h 4014456"/>
              <a:gd name="connsiteX103" fmla="*/ 7533428 w 11958436"/>
              <a:gd name="connsiteY103" fmla="*/ 2361249 h 4014456"/>
              <a:gd name="connsiteX104" fmla="*/ 7535436 w 11958436"/>
              <a:gd name="connsiteY104" fmla="*/ 2182970 h 4014456"/>
              <a:gd name="connsiteX105" fmla="*/ 7576623 w 11958436"/>
              <a:gd name="connsiteY105" fmla="*/ 2182686 h 4014456"/>
              <a:gd name="connsiteX106" fmla="*/ 7597957 w 11958436"/>
              <a:gd name="connsiteY106" fmla="*/ 1666128 h 4014456"/>
              <a:gd name="connsiteX107" fmla="*/ 7784793 w 11958436"/>
              <a:gd name="connsiteY107" fmla="*/ 1792028 h 4014456"/>
              <a:gd name="connsiteX108" fmla="*/ 7792828 w 11958436"/>
              <a:gd name="connsiteY108" fmla="*/ 1404668 h 4014456"/>
              <a:gd name="connsiteX109" fmla="*/ 7804931 w 11958436"/>
              <a:gd name="connsiteY109" fmla="*/ 1404574 h 4014456"/>
              <a:gd name="connsiteX110" fmla="*/ 7813064 w 11958436"/>
              <a:gd name="connsiteY110" fmla="*/ 1382858 h 4014456"/>
              <a:gd name="connsiteX111" fmla="*/ 7835163 w 11958436"/>
              <a:gd name="connsiteY111" fmla="*/ 1374772 h 4014456"/>
              <a:gd name="connsiteX112" fmla="*/ 7834589 w 11958436"/>
              <a:gd name="connsiteY112" fmla="*/ 1352672 h 4014456"/>
              <a:gd name="connsiteX113" fmla="*/ 7849513 w 11958436"/>
              <a:gd name="connsiteY113" fmla="*/ 1351621 h 4014456"/>
              <a:gd name="connsiteX114" fmla="*/ 7849322 w 11958436"/>
              <a:gd name="connsiteY114" fmla="*/ 1329475 h 4014456"/>
              <a:gd name="connsiteX115" fmla="*/ 7873094 w 11958436"/>
              <a:gd name="connsiteY115" fmla="*/ 1323159 h 4014456"/>
              <a:gd name="connsiteX116" fmla="*/ 7883712 w 11958436"/>
              <a:gd name="connsiteY116" fmla="*/ 1253847 h 4014456"/>
              <a:gd name="connsiteX117" fmla="*/ 7891798 w 11958436"/>
              <a:gd name="connsiteY117" fmla="*/ 1249208 h 4014456"/>
              <a:gd name="connsiteX118" fmla="*/ 7896581 w 11958436"/>
              <a:gd name="connsiteY118" fmla="*/ 1222755 h 4014456"/>
              <a:gd name="connsiteX119" fmla="*/ 7909016 w 11958436"/>
              <a:gd name="connsiteY119" fmla="*/ 1144165 h 4014456"/>
              <a:gd name="connsiteX120" fmla="*/ 7911744 w 11958436"/>
              <a:gd name="connsiteY120" fmla="*/ 1220508 h 4014456"/>
              <a:gd name="connsiteX121" fmla="*/ 7920068 w 11958436"/>
              <a:gd name="connsiteY121" fmla="*/ 1252604 h 4014456"/>
              <a:gd name="connsiteX122" fmla="*/ 7931835 w 11958436"/>
              <a:gd name="connsiteY122" fmla="*/ 1247153 h 4014456"/>
              <a:gd name="connsiteX123" fmla="*/ 7937146 w 11958436"/>
              <a:gd name="connsiteY123" fmla="*/ 1318184 h 4014456"/>
              <a:gd name="connsiteX124" fmla="*/ 7965753 w 11958436"/>
              <a:gd name="connsiteY124" fmla="*/ 1328517 h 4014456"/>
              <a:gd name="connsiteX125" fmla="*/ 7959391 w 11958436"/>
              <a:gd name="connsiteY125" fmla="*/ 1341578 h 4014456"/>
              <a:gd name="connsiteX126" fmla="*/ 7970154 w 11958436"/>
              <a:gd name="connsiteY126" fmla="*/ 1348033 h 4014456"/>
              <a:gd name="connsiteX127" fmla="*/ 7969103 w 11958436"/>
              <a:gd name="connsiteY127" fmla="*/ 1066436 h 4014456"/>
              <a:gd name="connsiteX128" fmla="*/ 8237018 w 11958436"/>
              <a:gd name="connsiteY128" fmla="*/ 1002145 h 4014456"/>
              <a:gd name="connsiteX129" fmla="*/ 8232473 w 11958436"/>
              <a:gd name="connsiteY129" fmla="*/ 1619056 h 4014456"/>
              <a:gd name="connsiteX130" fmla="*/ 8370952 w 11958436"/>
              <a:gd name="connsiteY130" fmla="*/ 1604850 h 4014456"/>
              <a:gd name="connsiteX131" fmla="*/ 8528659 w 11958436"/>
              <a:gd name="connsiteY131" fmla="*/ 1611357 h 4014456"/>
              <a:gd name="connsiteX132" fmla="*/ 8530047 w 11958436"/>
              <a:gd name="connsiteY132" fmla="*/ 1948011 h 4014456"/>
              <a:gd name="connsiteX133" fmla="*/ 8538992 w 11958436"/>
              <a:gd name="connsiteY133" fmla="*/ 1817855 h 4014456"/>
              <a:gd name="connsiteX134" fmla="*/ 8555159 w 11958436"/>
              <a:gd name="connsiteY134" fmla="*/ 1798339 h 4014456"/>
              <a:gd name="connsiteX135" fmla="*/ 8561904 w 11958436"/>
              <a:gd name="connsiteY135" fmla="*/ 1729554 h 4014456"/>
              <a:gd name="connsiteX136" fmla="*/ 8565445 w 11958436"/>
              <a:gd name="connsiteY136" fmla="*/ 1720656 h 4014456"/>
              <a:gd name="connsiteX137" fmla="*/ 8578838 w 11958436"/>
              <a:gd name="connsiteY137" fmla="*/ 1535776 h 4014456"/>
              <a:gd name="connsiteX138" fmla="*/ 8581182 w 11958436"/>
              <a:gd name="connsiteY138" fmla="*/ 1507604 h 4014456"/>
              <a:gd name="connsiteX139" fmla="*/ 8592039 w 11958436"/>
              <a:gd name="connsiteY139" fmla="*/ 1424180 h 4014456"/>
              <a:gd name="connsiteX140" fmla="*/ 8586153 w 11958436"/>
              <a:gd name="connsiteY140" fmla="*/ 1415473 h 4014456"/>
              <a:gd name="connsiteX141" fmla="*/ 8593618 w 11958436"/>
              <a:gd name="connsiteY141" fmla="*/ 1329801 h 4014456"/>
              <a:gd name="connsiteX142" fmla="*/ 8599882 w 11958436"/>
              <a:gd name="connsiteY142" fmla="*/ 1256234 h 4014456"/>
              <a:gd name="connsiteX143" fmla="*/ 8596724 w 11958436"/>
              <a:gd name="connsiteY143" fmla="*/ 1222703 h 4014456"/>
              <a:gd name="connsiteX144" fmla="*/ 8603707 w 11958436"/>
              <a:gd name="connsiteY144" fmla="*/ 1131151 h 4014456"/>
              <a:gd name="connsiteX145" fmla="*/ 8612793 w 11958436"/>
              <a:gd name="connsiteY145" fmla="*/ 222502 h 4014456"/>
              <a:gd name="connsiteX146" fmla="*/ 8609635 w 11958436"/>
              <a:gd name="connsiteY146" fmla="*/ 211356 h 4014456"/>
              <a:gd name="connsiteX147" fmla="*/ 8819001 w 11958436"/>
              <a:gd name="connsiteY147" fmla="*/ 166489 h 4014456"/>
              <a:gd name="connsiteX148" fmla="*/ 8830049 w 11958436"/>
              <a:gd name="connsiteY148" fmla="*/ 177204 h 4014456"/>
              <a:gd name="connsiteX149" fmla="*/ 8887496 w 11958436"/>
              <a:gd name="connsiteY149" fmla="*/ 1739742 h 4014456"/>
              <a:gd name="connsiteX150" fmla="*/ 8895101 w 11958436"/>
              <a:gd name="connsiteY150" fmla="*/ 1756820 h 4014456"/>
              <a:gd name="connsiteX151" fmla="*/ 8898404 w 11958436"/>
              <a:gd name="connsiteY151" fmla="*/ 1721090 h 4014456"/>
              <a:gd name="connsiteX152" fmla="*/ 8913758 w 11958436"/>
              <a:gd name="connsiteY152" fmla="*/ 1706885 h 4014456"/>
              <a:gd name="connsiteX153" fmla="*/ 8939539 w 11958436"/>
              <a:gd name="connsiteY153" fmla="*/ 1700429 h 4014456"/>
              <a:gd name="connsiteX154" fmla="*/ 8945088 w 11958436"/>
              <a:gd name="connsiteY154" fmla="*/ 1533968 h 4014456"/>
              <a:gd name="connsiteX155" fmla="*/ 9367987 w 11958436"/>
              <a:gd name="connsiteY155" fmla="*/ 1510528 h 4014456"/>
              <a:gd name="connsiteX156" fmla="*/ 9368707 w 11958436"/>
              <a:gd name="connsiteY156" fmla="*/ 1598399 h 4014456"/>
              <a:gd name="connsiteX157" fmla="*/ 9555833 w 11958436"/>
              <a:gd name="connsiteY157" fmla="*/ 1573385 h 4014456"/>
              <a:gd name="connsiteX158" fmla="*/ 9706126 w 11958436"/>
              <a:gd name="connsiteY158" fmla="*/ 1606962 h 4014456"/>
              <a:gd name="connsiteX159" fmla="*/ 9705458 w 11958436"/>
              <a:gd name="connsiteY159" fmla="*/ 1926537 h 4014456"/>
              <a:gd name="connsiteX160" fmla="*/ 9790027 w 11958436"/>
              <a:gd name="connsiteY160" fmla="*/ 1926200 h 4014456"/>
              <a:gd name="connsiteX161" fmla="*/ 9796198 w 11958436"/>
              <a:gd name="connsiteY161" fmla="*/ 1935720 h 4014456"/>
              <a:gd name="connsiteX162" fmla="*/ 9883924 w 11958436"/>
              <a:gd name="connsiteY162" fmla="*/ 1946483 h 4014456"/>
              <a:gd name="connsiteX163" fmla="*/ 9865266 w 11958436"/>
              <a:gd name="connsiteY163" fmla="*/ 1980878 h 4014456"/>
              <a:gd name="connsiteX164" fmla="*/ 9863403 w 11958436"/>
              <a:gd name="connsiteY164" fmla="*/ 2031439 h 4014456"/>
              <a:gd name="connsiteX165" fmla="*/ 9876650 w 11958436"/>
              <a:gd name="connsiteY165" fmla="*/ 2032682 h 4014456"/>
              <a:gd name="connsiteX166" fmla="*/ 9883060 w 11958436"/>
              <a:gd name="connsiteY166" fmla="*/ 2041338 h 4014456"/>
              <a:gd name="connsiteX167" fmla="*/ 9881770 w 11958436"/>
              <a:gd name="connsiteY167" fmla="*/ 2256113 h 4014456"/>
              <a:gd name="connsiteX168" fmla="*/ 9896214 w 11958436"/>
              <a:gd name="connsiteY168" fmla="*/ 2255730 h 4014456"/>
              <a:gd name="connsiteX169" fmla="*/ 9948065 w 11958436"/>
              <a:gd name="connsiteY169" fmla="*/ 2241333 h 4014456"/>
              <a:gd name="connsiteX170" fmla="*/ 9959687 w 11958436"/>
              <a:gd name="connsiteY170" fmla="*/ 2285341 h 4014456"/>
              <a:gd name="connsiteX171" fmla="*/ 10004844 w 11958436"/>
              <a:gd name="connsiteY171" fmla="*/ 2267067 h 4014456"/>
              <a:gd name="connsiteX172" fmla="*/ 9989728 w 11958436"/>
              <a:gd name="connsiteY172" fmla="*/ 2264531 h 4014456"/>
              <a:gd name="connsiteX173" fmla="*/ 10002737 w 11958436"/>
              <a:gd name="connsiteY173" fmla="*/ 2249223 h 4014456"/>
              <a:gd name="connsiteX174" fmla="*/ 9990111 w 11958436"/>
              <a:gd name="connsiteY174" fmla="*/ 2243151 h 4014456"/>
              <a:gd name="connsiteX175" fmla="*/ 10002882 w 11958436"/>
              <a:gd name="connsiteY175" fmla="*/ 2234158 h 4014456"/>
              <a:gd name="connsiteX176" fmla="*/ 9991591 w 11958436"/>
              <a:gd name="connsiteY176" fmla="*/ 2220429 h 4014456"/>
              <a:gd name="connsiteX177" fmla="*/ 10005558 w 11958436"/>
              <a:gd name="connsiteY177" fmla="*/ 2211914 h 4014456"/>
              <a:gd name="connsiteX178" fmla="*/ 9991544 w 11958436"/>
              <a:gd name="connsiteY178" fmla="*/ 2205981 h 4014456"/>
              <a:gd name="connsiteX179" fmla="*/ 10000682 w 11958436"/>
              <a:gd name="connsiteY179" fmla="*/ 2193112 h 4014456"/>
              <a:gd name="connsiteX180" fmla="*/ 9991069 w 11958436"/>
              <a:gd name="connsiteY180" fmla="*/ 2181775 h 4014456"/>
              <a:gd name="connsiteX181" fmla="*/ 10004798 w 11958436"/>
              <a:gd name="connsiteY181" fmla="*/ 2176464 h 4014456"/>
              <a:gd name="connsiteX182" fmla="*/ 9990303 w 11958436"/>
              <a:gd name="connsiteY182" fmla="*/ 2146521 h 4014456"/>
              <a:gd name="connsiteX183" fmla="*/ 10006231 w 11958436"/>
              <a:gd name="connsiteY183" fmla="*/ 2138103 h 4014456"/>
              <a:gd name="connsiteX184" fmla="*/ 10006904 w 11958436"/>
              <a:gd name="connsiteY184" fmla="*/ 2102994 h 4014456"/>
              <a:gd name="connsiteX185" fmla="*/ 10039668 w 11958436"/>
              <a:gd name="connsiteY185" fmla="*/ 2091755 h 4014456"/>
              <a:gd name="connsiteX186" fmla="*/ 10040289 w 11958436"/>
              <a:gd name="connsiteY186" fmla="*/ 2017995 h 4014456"/>
              <a:gd name="connsiteX187" fmla="*/ 10076449 w 11958436"/>
              <a:gd name="connsiteY187" fmla="*/ 2003501 h 4014456"/>
              <a:gd name="connsiteX188" fmla="*/ 10122994 w 11958436"/>
              <a:gd name="connsiteY188" fmla="*/ 1996325 h 4014456"/>
              <a:gd name="connsiteX189" fmla="*/ 10129212 w 11958436"/>
              <a:gd name="connsiteY189" fmla="*/ 1987861 h 4014456"/>
              <a:gd name="connsiteX190" fmla="*/ 10202732 w 11958436"/>
              <a:gd name="connsiteY190" fmla="*/ 1999675 h 4014456"/>
              <a:gd name="connsiteX191" fmla="*/ 10263197 w 11958436"/>
              <a:gd name="connsiteY191" fmla="*/ 2008667 h 4014456"/>
              <a:gd name="connsiteX192" fmla="*/ 10239281 w 11958436"/>
              <a:gd name="connsiteY192" fmla="*/ 2030669 h 4014456"/>
              <a:gd name="connsiteX193" fmla="*/ 10245928 w 11958436"/>
              <a:gd name="connsiteY193" fmla="*/ 2039469 h 4014456"/>
              <a:gd name="connsiteX194" fmla="*/ 10244349 w 11958436"/>
              <a:gd name="connsiteY194" fmla="*/ 2094525 h 4014456"/>
              <a:gd name="connsiteX195" fmla="*/ 10244779 w 11958436"/>
              <a:gd name="connsiteY195" fmla="*/ 2136379 h 4014456"/>
              <a:gd name="connsiteX196" fmla="*/ 10245783 w 11958436"/>
              <a:gd name="connsiteY196" fmla="*/ 2176127 h 4014456"/>
              <a:gd name="connsiteX197" fmla="*/ 10239850 w 11958436"/>
              <a:gd name="connsiteY197" fmla="*/ 2184307 h 4014456"/>
              <a:gd name="connsiteX198" fmla="*/ 10247218 w 11958436"/>
              <a:gd name="connsiteY198" fmla="*/ 2193635 h 4014456"/>
              <a:gd name="connsiteX199" fmla="*/ 10241238 w 11958436"/>
              <a:gd name="connsiteY199" fmla="*/ 2202627 h 4014456"/>
              <a:gd name="connsiteX200" fmla="*/ 10241575 w 11958436"/>
              <a:gd name="connsiteY200" fmla="*/ 2224059 h 4014456"/>
              <a:gd name="connsiteX201" fmla="*/ 10247269 w 11958436"/>
              <a:gd name="connsiteY201" fmla="*/ 2232238 h 4014456"/>
              <a:gd name="connsiteX202" fmla="*/ 10240093 w 11958436"/>
              <a:gd name="connsiteY202" fmla="*/ 2241950 h 4014456"/>
              <a:gd name="connsiteX203" fmla="*/ 10246984 w 11958436"/>
              <a:gd name="connsiteY203" fmla="*/ 2251040 h 4014456"/>
              <a:gd name="connsiteX204" fmla="*/ 10240383 w 11958436"/>
              <a:gd name="connsiteY204" fmla="*/ 2263910 h 4014456"/>
              <a:gd name="connsiteX205" fmla="*/ 10253538 w 11958436"/>
              <a:gd name="connsiteY205" fmla="*/ 2274766 h 4014456"/>
              <a:gd name="connsiteX206" fmla="*/ 10260329 w 11958436"/>
              <a:gd name="connsiteY206" fmla="*/ 2156377 h 4014456"/>
              <a:gd name="connsiteX207" fmla="*/ 10297256 w 11958436"/>
              <a:gd name="connsiteY207" fmla="*/ 2151309 h 4014456"/>
              <a:gd name="connsiteX208" fmla="*/ 10304385 w 11958436"/>
              <a:gd name="connsiteY208" fmla="*/ 2132320 h 4014456"/>
              <a:gd name="connsiteX209" fmla="*/ 10365419 w 11958436"/>
              <a:gd name="connsiteY209" fmla="*/ 2125720 h 4014456"/>
              <a:gd name="connsiteX210" fmla="*/ 10368624 w 11958436"/>
              <a:gd name="connsiteY210" fmla="*/ 2091759 h 4014456"/>
              <a:gd name="connsiteX211" fmla="*/ 10418657 w 11958436"/>
              <a:gd name="connsiteY211" fmla="*/ 2083103 h 4014456"/>
              <a:gd name="connsiteX212" fmla="*/ 10407273 w 11958436"/>
              <a:gd name="connsiteY212" fmla="*/ 2060766 h 4014456"/>
              <a:gd name="connsiteX213" fmla="*/ 10471994 w 11958436"/>
              <a:gd name="connsiteY213" fmla="*/ 2065072 h 4014456"/>
              <a:gd name="connsiteX214" fmla="*/ 10464674 w 11958436"/>
              <a:gd name="connsiteY214" fmla="*/ 2074303 h 4014456"/>
              <a:gd name="connsiteX215" fmla="*/ 10484336 w 11958436"/>
              <a:gd name="connsiteY215" fmla="*/ 2074158 h 4014456"/>
              <a:gd name="connsiteX216" fmla="*/ 10501699 w 11958436"/>
              <a:gd name="connsiteY216" fmla="*/ 2133665 h 4014456"/>
              <a:gd name="connsiteX217" fmla="*/ 10502894 w 11958436"/>
              <a:gd name="connsiteY217" fmla="*/ 2156242 h 4014456"/>
              <a:gd name="connsiteX218" fmla="*/ 10512891 w 11958436"/>
              <a:gd name="connsiteY218" fmla="*/ 2266787 h 4014456"/>
              <a:gd name="connsiteX219" fmla="*/ 10518916 w 11958436"/>
              <a:gd name="connsiteY219" fmla="*/ 2183989 h 4014456"/>
              <a:gd name="connsiteX220" fmla="*/ 10599375 w 11958436"/>
              <a:gd name="connsiteY220" fmla="*/ 2174329 h 4014456"/>
              <a:gd name="connsiteX221" fmla="*/ 10605307 w 11958436"/>
              <a:gd name="connsiteY221" fmla="*/ 2208770 h 4014456"/>
              <a:gd name="connsiteX222" fmla="*/ 10728670 w 11958436"/>
              <a:gd name="connsiteY222" fmla="*/ 2199203 h 4014456"/>
              <a:gd name="connsiteX223" fmla="*/ 10748332 w 11958436"/>
              <a:gd name="connsiteY223" fmla="*/ 2207383 h 4014456"/>
              <a:gd name="connsiteX224" fmla="*/ 10748285 w 11958436"/>
              <a:gd name="connsiteY224" fmla="*/ 2611433 h 4014456"/>
              <a:gd name="connsiteX225" fmla="*/ 10772155 w 11958436"/>
              <a:gd name="connsiteY225" fmla="*/ 2611671 h 4014456"/>
              <a:gd name="connsiteX226" fmla="*/ 10772683 w 11958436"/>
              <a:gd name="connsiteY226" fmla="*/ 2572493 h 4014456"/>
              <a:gd name="connsiteX227" fmla="*/ 10827547 w 11958436"/>
              <a:gd name="connsiteY227" fmla="*/ 2561731 h 4014456"/>
              <a:gd name="connsiteX228" fmla="*/ 10830560 w 11958436"/>
              <a:gd name="connsiteY228" fmla="*/ 2545134 h 4014456"/>
              <a:gd name="connsiteX229" fmla="*/ 10876385 w 11958436"/>
              <a:gd name="connsiteY229" fmla="*/ 2544321 h 4014456"/>
              <a:gd name="connsiteX230" fmla="*/ 10886381 w 11958436"/>
              <a:gd name="connsiteY230" fmla="*/ 2560535 h 4014456"/>
              <a:gd name="connsiteX231" fmla="*/ 10963920 w 11958436"/>
              <a:gd name="connsiteY231" fmla="*/ 2562207 h 4014456"/>
              <a:gd name="connsiteX232" fmla="*/ 10969035 w 11958436"/>
              <a:gd name="connsiteY232" fmla="*/ 2553023 h 4014456"/>
              <a:gd name="connsiteX233" fmla="*/ 10992429 w 11958436"/>
              <a:gd name="connsiteY233" fmla="*/ 2550823 h 4014456"/>
              <a:gd name="connsiteX234" fmla="*/ 10998553 w 11958436"/>
              <a:gd name="connsiteY234" fmla="*/ 2376324 h 4014456"/>
              <a:gd name="connsiteX235" fmla="*/ 11059013 w 11958436"/>
              <a:gd name="connsiteY235" fmla="*/ 2370536 h 4014456"/>
              <a:gd name="connsiteX236" fmla="*/ 11059732 w 11958436"/>
              <a:gd name="connsiteY236" fmla="*/ 2330643 h 4014456"/>
              <a:gd name="connsiteX237" fmla="*/ 11135594 w 11958436"/>
              <a:gd name="connsiteY237" fmla="*/ 2327392 h 4014456"/>
              <a:gd name="connsiteX238" fmla="*/ 11135977 w 11958436"/>
              <a:gd name="connsiteY238" fmla="*/ 2366855 h 4014456"/>
              <a:gd name="connsiteX239" fmla="*/ 11195148 w 11958436"/>
              <a:gd name="connsiteY239" fmla="*/ 2368579 h 4014456"/>
              <a:gd name="connsiteX240" fmla="*/ 11197778 w 11958436"/>
              <a:gd name="connsiteY240" fmla="*/ 2457790 h 4014456"/>
              <a:gd name="connsiteX241" fmla="*/ 11220644 w 11958436"/>
              <a:gd name="connsiteY241" fmla="*/ 2457314 h 4014456"/>
              <a:gd name="connsiteX242" fmla="*/ 11226338 w 11958436"/>
              <a:gd name="connsiteY242" fmla="*/ 2466834 h 4014456"/>
              <a:gd name="connsiteX243" fmla="*/ 11240641 w 11958436"/>
              <a:gd name="connsiteY243" fmla="*/ 2466596 h 4014456"/>
              <a:gd name="connsiteX244" fmla="*/ 11287232 w 11958436"/>
              <a:gd name="connsiteY244" fmla="*/ 2465685 h 4014456"/>
              <a:gd name="connsiteX245" fmla="*/ 11322440 w 11958436"/>
              <a:gd name="connsiteY245" fmla="*/ 2463148 h 4014456"/>
              <a:gd name="connsiteX246" fmla="*/ 11409736 w 11958436"/>
              <a:gd name="connsiteY246" fmla="*/ 2466834 h 4014456"/>
              <a:gd name="connsiteX247" fmla="*/ 11419587 w 11958436"/>
              <a:gd name="connsiteY247" fmla="*/ 2494100 h 4014456"/>
              <a:gd name="connsiteX248" fmla="*/ 11444602 w 11958436"/>
              <a:gd name="connsiteY248" fmla="*/ 2512659 h 4014456"/>
              <a:gd name="connsiteX249" fmla="*/ 11463974 w 11958436"/>
              <a:gd name="connsiteY249" fmla="*/ 2517587 h 4014456"/>
              <a:gd name="connsiteX250" fmla="*/ 11466175 w 11958436"/>
              <a:gd name="connsiteY250" fmla="*/ 2490513 h 4014456"/>
              <a:gd name="connsiteX251" fmla="*/ 11469043 w 11958436"/>
              <a:gd name="connsiteY251" fmla="*/ 2390683 h 4014456"/>
              <a:gd name="connsiteX252" fmla="*/ 11492100 w 11958436"/>
              <a:gd name="connsiteY252" fmla="*/ 2382980 h 4014456"/>
              <a:gd name="connsiteX253" fmla="*/ 11495832 w 11958436"/>
              <a:gd name="connsiteY253" fmla="*/ 2346530 h 4014456"/>
              <a:gd name="connsiteX254" fmla="*/ 11642346 w 11958436"/>
              <a:gd name="connsiteY254" fmla="*/ 2341125 h 4014456"/>
              <a:gd name="connsiteX255" fmla="*/ 11644500 w 11958436"/>
              <a:gd name="connsiteY255" fmla="*/ 2354042 h 4014456"/>
              <a:gd name="connsiteX256" fmla="*/ 11676787 w 11958436"/>
              <a:gd name="connsiteY256" fmla="*/ 2351029 h 4014456"/>
              <a:gd name="connsiteX257" fmla="*/ 11679081 w 11958436"/>
              <a:gd name="connsiteY257" fmla="*/ 2308506 h 4014456"/>
              <a:gd name="connsiteX258" fmla="*/ 11801202 w 11958436"/>
              <a:gd name="connsiteY258" fmla="*/ 2304919 h 4014456"/>
              <a:gd name="connsiteX259" fmla="*/ 11808760 w 11958436"/>
              <a:gd name="connsiteY259" fmla="*/ 2244888 h 4014456"/>
              <a:gd name="connsiteX260" fmla="*/ 11828613 w 11958436"/>
              <a:gd name="connsiteY260" fmla="*/ 2237858 h 4014456"/>
              <a:gd name="connsiteX261" fmla="*/ 11867548 w 11958436"/>
              <a:gd name="connsiteY261" fmla="*/ 2242258 h 4014456"/>
              <a:gd name="connsiteX262" fmla="*/ 11904525 w 11958436"/>
              <a:gd name="connsiteY262" fmla="*/ 2247378 h 4014456"/>
              <a:gd name="connsiteX263" fmla="*/ 11907347 w 11958436"/>
              <a:gd name="connsiteY263" fmla="*/ 2230015 h 4014456"/>
              <a:gd name="connsiteX264" fmla="*/ 11936192 w 11958436"/>
              <a:gd name="connsiteY264" fmla="*/ 2229538 h 4014456"/>
              <a:gd name="connsiteX265" fmla="*/ 11941358 w 11958436"/>
              <a:gd name="connsiteY265" fmla="*/ 2249200 h 4014456"/>
              <a:gd name="connsiteX266" fmla="*/ 11958436 w 11958436"/>
              <a:gd name="connsiteY266" fmla="*/ 2251447 h 4014456"/>
              <a:gd name="connsiteX267" fmla="*/ 11958436 w 11958436"/>
              <a:gd name="connsiteY267" fmla="*/ 4014456 h 4014456"/>
              <a:gd name="connsiteX268" fmla="*/ 0 w 11958436"/>
              <a:gd name="connsiteY268" fmla="*/ 4014312 h 4014456"/>
              <a:gd name="connsiteX269" fmla="*/ 0 w 11958436"/>
              <a:gd name="connsiteY269" fmla="*/ 2525669 h 4014456"/>
              <a:gd name="connsiteX270" fmla="*/ 3732 w 11958436"/>
              <a:gd name="connsiteY270" fmla="*/ 2543130 h 4014456"/>
              <a:gd name="connsiteX271" fmla="*/ 57639 w 11958436"/>
              <a:gd name="connsiteY271" fmla="*/ 2543130 h 4014456"/>
              <a:gd name="connsiteX272" fmla="*/ 95140 w 11958436"/>
              <a:gd name="connsiteY272" fmla="*/ 2551930 h 4014456"/>
              <a:gd name="connsiteX273" fmla="*/ 137139 w 11958436"/>
              <a:gd name="connsiteY273" fmla="*/ 2563221 h 4014456"/>
              <a:gd name="connsiteX274" fmla="*/ 143501 w 11958436"/>
              <a:gd name="connsiteY274" fmla="*/ 2593070 h 4014456"/>
              <a:gd name="connsiteX275" fmla="*/ 168184 w 11958436"/>
              <a:gd name="connsiteY275" fmla="*/ 2599432 h 4014456"/>
              <a:gd name="connsiteX276" fmla="*/ 231947 w 11958436"/>
              <a:gd name="connsiteY276" fmla="*/ 2599049 h 4014456"/>
              <a:gd name="connsiteX277" fmla="*/ 272367 w 11958436"/>
              <a:gd name="connsiteY277" fmla="*/ 2592113 h 4014456"/>
              <a:gd name="connsiteX278" fmla="*/ 325461 w 11958436"/>
              <a:gd name="connsiteY278" fmla="*/ 2609667 h 4014456"/>
              <a:gd name="connsiteX279" fmla="*/ 332398 w 11958436"/>
              <a:gd name="connsiteY279" fmla="*/ 2628371 h 4014456"/>
              <a:gd name="connsiteX280" fmla="*/ 365022 w 11958436"/>
              <a:gd name="connsiteY280" fmla="*/ 2615408 h 4014456"/>
              <a:gd name="connsiteX281" fmla="*/ 394918 w 11958436"/>
              <a:gd name="connsiteY281" fmla="*/ 2623205 h 4014456"/>
              <a:gd name="connsiteX282" fmla="*/ 408119 w 11958436"/>
              <a:gd name="connsiteY282" fmla="*/ 2569247 h 4014456"/>
              <a:gd name="connsiteX283" fmla="*/ 419694 w 11958436"/>
              <a:gd name="connsiteY283" fmla="*/ 2241730 h 4014456"/>
              <a:gd name="connsiteX284" fmla="*/ 491015 w 11958436"/>
              <a:gd name="connsiteY284" fmla="*/ 2224461 h 4014456"/>
              <a:gd name="connsiteX285" fmla="*/ 477576 w 11958436"/>
              <a:gd name="connsiteY285" fmla="*/ 2218575 h 4014456"/>
              <a:gd name="connsiteX286" fmla="*/ 499961 w 11958436"/>
              <a:gd name="connsiteY286" fmla="*/ 2225465 h 4014456"/>
              <a:gd name="connsiteX287" fmla="*/ 538947 w 11958436"/>
              <a:gd name="connsiteY287" fmla="*/ 2231061 h 4014456"/>
              <a:gd name="connsiteX288" fmla="*/ 540718 w 11958436"/>
              <a:gd name="connsiteY288" fmla="*/ 2216758 h 4014456"/>
              <a:gd name="connsiteX289" fmla="*/ 611894 w 11958436"/>
              <a:gd name="connsiteY289" fmla="*/ 2220775 h 4014456"/>
              <a:gd name="connsiteX290" fmla="*/ 613519 w 11958436"/>
              <a:gd name="connsiteY290" fmla="*/ 2235032 h 4014456"/>
              <a:gd name="connsiteX291" fmla="*/ 740998 w 11958436"/>
              <a:gd name="connsiteY291" fmla="*/ 2247948 h 4014456"/>
              <a:gd name="connsiteX292" fmla="*/ 751714 w 11958436"/>
              <a:gd name="connsiteY292" fmla="*/ 2563314 h 4014456"/>
              <a:gd name="connsiteX293" fmla="*/ 781848 w 11958436"/>
              <a:gd name="connsiteY293" fmla="*/ 2566042 h 4014456"/>
              <a:gd name="connsiteX294" fmla="*/ 786440 w 11958436"/>
              <a:gd name="connsiteY294" fmla="*/ 2552075 h 4014456"/>
              <a:gd name="connsiteX295" fmla="*/ 799258 w 11958436"/>
              <a:gd name="connsiteY295" fmla="*/ 2543419 h 4014456"/>
              <a:gd name="connsiteX296" fmla="*/ 804378 w 11958436"/>
              <a:gd name="connsiteY296" fmla="*/ 2498216 h 4014456"/>
              <a:gd name="connsiteX297" fmla="*/ 814996 w 11958436"/>
              <a:gd name="connsiteY297" fmla="*/ 2469039 h 4014456"/>
              <a:gd name="connsiteX298" fmla="*/ 959837 w 11958436"/>
              <a:gd name="connsiteY298" fmla="*/ 2476405 h 4014456"/>
              <a:gd name="connsiteX299" fmla="*/ 972132 w 11958436"/>
              <a:gd name="connsiteY299" fmla="*/ 2537440 h 4014456"/>
              <a:gd name="connsiteX300" fmla="*/ 1056561 w 11958436"/>
              <a:gd name="connsiteY300" fmla="*/ 2526678 h 4014456"/>
              <a:gd name="connsiteX301" fmla="*/ 1061919 w 11958436"/>
              <a:gd name="connsiteY301" fmla="*/ 2318839 h 4014456"/>
              <a:gd name="connsiteX302" fmla="*/ 1074596 w 11958436"/>
              <a:gd name="connsiteY302" fmla="*/ 2316209 h 4014456"/>
              <a:gd name="connsiteX303" fmla="*/ 1076797 w 11958436"/>
              <a:gd name="connsiteY303" fmla="*/ 2304204 h 4014456"/>
              <a:gd name="connsiteX304" fmla="*/ 1109659 w 11958436"/>
              <a:gd name="connsiteY304" fmla="*/ 2300425 h 4014456"/>
              <a:gd name="connsiteX305" fmla="*/ 1151896 w 11958436"/>
              <a:gd name="connsiteY305" fmla="*/ 2313005 h 4014456"/>
              <a:gd name="connsiteX306" fmla="*/ 1144292 w 11958436"/>
              <a:gd name="connsiteY306" fmla="*/ 2324870 h 4014456"/>
              <a:gd name="connsiteX307" fmla="*/ 1173230 w 11958436"/>
              <a:gd name="connsiteY307" fmla="*/ 2326542 h 4014456"/>
              <a:gd name="connsiteX308" fmla="*/ 1224268 w 11958436"/>
              <a:gd name="connsiteY308" fmla="*/ 2335632 h 4014456"/>
              <a:gd name="connsiteX309" fmla="*/ 1223932 w 11958436"/>
              <a:gd name="connsiteY309" fmla="*/ 2387866 h 4014456"/>
              <a:gd name="connsiteX310" fmla="*/ 1328638 w 11958436"/>
              <a:gd name="connsiteY310" fmla="*/ 2400254 h 4014456"/>
              <a:gd name="connsiteX311" fmla="*/ 1317782 w 11958436"/>
              <a:gd name="connsiteY311" fmla="*/ 2413600 h 4014456"/>
              <a:gd name="connsiteX312" fmla="*/ 1384605 w 11958436"/>
              <a:gd name="connsiteY312" fmla="*/ 2421205 h 4014456"/>
              <a:gd name="connsiteX313" fmla="*/ 1387571 w 11958436"/>
              <a:gd name="connsiteY313" fmla="*/ 2539640 h 4014456"/>
              <a:gd name="connsiteX314" fmla="*/ 1401108 w 11958436"/>
              <a:gd name="connsiteY314" fmla="*/ 2532750 h 4014456"/>
              <a:gd name="connsiteX315" fmla="*/ 1436171 w 11958436"/>
              <a:gd name="connsiteY315" fmla="*/ 2536483 h 4014456"/>
              <a:gd name="connsiteX316" fmla="*/ 1453581 w 11958436"/>
              <a:gd name="connsiteY316" fmla="*/ 2532993 h 4014456"/>
              <a:gd name="connsiteX317" fmla="*/ 1464250 w 11958436"/>
              <a:gd name="connsiteY317" fmla="*/ 2475686 h 4014456"/>
              <a:gd name="connsiteX318" fmla="*/ 1515816 w 11958436"/>
              <a:gd name="connsiteY318" fmla="*/ 2476116 h 4014456"/>
              <a:gd name="connsiteX319" fmla="*/ 1532221 w 11958436"/>
              <a:gd name="connsiteY319" fmla="*/ 2458370 h 4014456"/>
              <a:gd name="connsiteX320" fmla="*/ 1563650 w 11958436"/>
              <a:gd name="connsiteY320" fmla="*/ 2441913 h 4014456"/>
              <a:gd name="connsiteX321" fmla="*/ 1566471 w 11958436"/>
              <a:gd name="connsiteY321" fmla="*/ 2452914 h 4014456"/>
              <a:gd name="connsiteX322" fmla="*/ 1644776 w 11958436"/>
              <a:gd name="connsiteY322" fmla="*/ 2497543 h 4014456"/>
              <a:gd name="connsiteX323" fmla="*/ 1646499 w 11958436"/>
              <a:gd name="connsiteY323" fmla="*/ 2507969 h 4014456"/>
              <a:gd name="connsiteX324" fmla="*/ 1654777 w 11958436"/>
              <a:gd name="connsiteY324" fmla="*/ 2513663 h 4014456"/>
              <a:gd name="connsiteX325" fmla="*/ 1656449 w 11958436"/>
              <a:gd name="connsiteY325" fmla="*/ 2549109 h 4014456"/>
              <a:gd name="connsiteX326" fmla="*/ 1675106 w 11958436"/>
              <a:gd name="connsiteY326" fmla="*/ 2536385 h 4014456"/>
              <a:gd name="connsiteX327" fmla="*/ 1702611 w 11958436"/>
              <a:gd name="connsiteY327" fmla="*/ 2554369 h 4014456"/>
              <a:gd name="connsiteX328" fmla="*/ 1783209 w 11958436"/>
              <a:gd name="connsiteY328" fmla="*/ 2554943 h 4014456"/>
              <a:gd name="connsiteX329" fmla="*/ 1793588 w 11958436"/>
              <a:gd name="connsiteY329" fmla="*/ 2562072 h 4014456"/>
              <a:gd name="connsiteX330" fmla="*/ 1806649 w 11958436"/>
              <a:gd name="connsiteY330" fmla="*/ 2550160 h 4014456"/>
              <a:gd name="connsiteX331" fmla="*/ 1812628 w 11958436"/>
              <a:gd name="connsiteY331" fmla="*/ 2405416 h 4014456"/>
              <a:gd name="connsiteX332" fmla="*/ 1835587 w 11958436"/>
              <a:gd name="connsiteY332" fmla="*/ 2404888 h 4014456"/>
              <a:gd name="connsiteX333" fmla="*/ 1840899 w 11958436"/>
              <a:gd name="connsiteY333" fmla="*/ 2383699 h 4014456"/>
              <a:gd name="connsiteX334" fmla="*/ 1886341 w 11958436"/>
              <a:gd name="connsiteY334" fmla="*/ 2385755 h 4014456"/>
              <a:gd name="connsiteX335" fmla="*/ 1886149 w 11958436"/>
              <a:gd name="connsiteY335" fmla="*/ 2396709 h 4014456"/>
              <a:gd name="connsiteX336" fmla="*/ 1942400 w 11958436"/>
              <a:gd name="connsiteY336" fmla="*/ 2416319 h 4014456"/>
              <a:gd name="connsiteX337" fmla="*/ 1969284 w 11958436"/>
              <a:gd name="connsiteY337" fmla="*/ 2394794 h 4014456"/>
              <a:gd name="connsiteX338" fmla="*/ 2051176 w 11958436"/>
              <a:gd name="connsiteY338" fmla="*/ 2404982 h 4014456"/>
              <a:gd name="connsiteX339" fmla="*/ 2053712 w 11958436"/>
              <a:gd name="connsiteY339" fmla="*/ 2417608 h 4014456"/>
              <a:gd name="connsiteX340" fmla="*/ 2071603 w 11958436"/>
              <a:gd name="connsiteY340" fmla="*/ 2427796 h 4014456"/>
              <a:gd name="connsiteX341" fmla="*/ 2113934 w 11958436"/>
              <a:gd name="connsiteY341" fmla="*/ 2427460 h 4014456"/>
              <a:gd name="connsiteX342" fmla="*/ 2117092 w 11958436"/>
              <a:gd name="connsiteY342" fmla="*/ 2405458 h 4014456"/>
              <a:gd name="connsiteX343" fmla="*/ 2234859 w 11958436"/>
              <a:gd name="connsiteY343" fmla="*/ 2409905 h 4014456"/>
              <a:gd name="connsiteX344" fmla="*/ 2238162 w 11958436"/>
              <a:gd name="connsiteY344" fmla="*/ 2465442 h 4014456"/>
              <a:gd name="connsiteX345" fmla="*/ 2261551 w 11958436"/>
              <a:gd name="connsiteY345" fmla="*/ 2472855 h 4014456"/>
              <a:gd name="connsiteX346" fmla="*/ 2264662 w 11958436"/>
              <a:gd name="connsiteY346" fmla="*/ 2498253 h 4014456"/>
              <a:gd name="connsiteX347" fmla="*/ 2334306 w 11958436"/>
              <a:gd name="connsiteY347" fmla="*/ 2504952 h 4014456"/>
              <a:gd name="connsiteX348" fmla="*/ 2334880 w 11958436"/>
              <a:gd name="connsiteY348" fmla="*/ 2605496 h 4014456"/>
              <a:gd name="connsiteX349" fmla="*/ 2349567 w 11958436"/>
              <a:gd name="connsiteY349" fmla="*/ 2652232 h 4014456"/>
              <a:gd name="connsiteX350" fmla="*/ 2370755 w 11958436"/>
              <a:gd name="connsiteY350" fmla="*/ 2651129 h 4014456"/>
              <a:gd name="connsiteX351" fmla="*/ 2378407 w 11958436"/>
              <a:gd name="connsiteY351" fmla="*/ 2633383 h 4014456"/>
              <a:gd name="connsiteX352" fmla="*/ 2414567 w 11958436"/>
              <a:gd name="connsiteY352" fmla="*/ 2641324 h 4014456"/>
              <a:gd name="connsiteX353" fmla="*/ 2446187 w 11958436"/>
              <a:gd name="connsiteY353" fmla="*/ 2643763 h 4014456"/>
              <a:gd name="connsiteX354" fmla="*/ 2460729 w 11958436"/>
              <a:gd name="connsiteY354" fmla="*/ 2434299 h 4014456"/>
              <a:gd name="connsiteX355" fmla="*/ 2505933 w 11958436"/>
              <a:gd name="connsiteY355" fmla="*/ 2427026 h 4014456"/>
              <a:gd name="connsiteX356" fmla="*/ 2511674 w 11958436"/>
              <a:gd name="connsiteY356" fmla="*/ 2407700 h 4014456"/>
              <a:gd name="connsiteX357" fmla="*/ 2540850 w 11958436"/>
              <a:gd name="connsiteY357" fmla="*/ 2417221 h 4014456"/>
              <a:gd name="connsiteX358" fmla="*/ 2550081 w 11958436"/>
              <a:gd name="connsiteY358" fmla="*/ 2440226 h 4014456"/>
              <a:gd name="connsiteX359" fmla="*/ 2559601 w 11958436"/>
              <a:gd name="connsiteY359" fmla="*/ 2418318 h 4014456"/>
              <a:gd name="connsiteX360" fmla="*/ 2585190 w 11958436"/>
              <a:gd name="connsiteY360" fmla="*/ 2420135 h 4014456"/>
              <a:gd name="connsiteX361" fmla="*/ 2594757 w 11958436"/>
              <a:gd name="connsiteY361" fmla="*/ 2449555 h 4014456"/>
              <a:gd name="connsiteX362" fmla="*/ 2614035 w 11958436"/>
              <a:gd name="connsiteY362" fmla="*/ 2471893 h 4014456"/>
              <a:gd name="connsiteX363" fmla="*/ 2614082 w 11958436"/>
              <a:gd name="connsiteY363" fmla="*/ 2532643 h 4014456"/>
              <a:gd name="connsiteX364" fmla="*/ 2637569 w 11958436"/>
              <a:gd name="connsiteY364" fmla="*/ 2540486 h 4014456"/>
              <a:gd name="connsiteX365" fmla="*/ 2642880 w 11958436"/>
              <a:gd name="connsiteY365" fmla="*/ 2558568 h 4014456"/>
              <a:gd name="connsiteX366" fmla="*/ 2656801 w 11958436"/>
              <a:gd name="connsiteY366" fmla="*/ 2533740 h 4014456"/>
              <a:gd name="connsiteX367" fmla="*/ 2696408 w 11958436"/>
              <a:gd name="connsiteY367" fmla="*/ 2532736 h 4014456"/>
              <a:gd name="connsiteX368" fmla="*/ 2696646 w 11958436"/>
              <a:gd name="connsiteY368" fmla="*/ 2512935 h 4014456"/>
              <a:gd name="connsiteX369" fmla="*/ 2702719 w 11958436"/>
              <a:gd name="connsiteY369" fmla="*/ 2433673 h 4014456"/>
              <a:gd name="connsiteX370" fmla="*/ 2716784 w 11958436"/>
              <a:gd name="connsiteY370" fmla="*/ 2432668 h 4014456"/>
              <a:gd name="connsiteX371" fmla="*/ 2719512 w 11958436"/>
              <a:gd name="connsiteY371" fmla="*/ 2418846 h 4014456"/>
              <a:gd name="connsiteX372" fmla="*/ 2824938 w 11958436"/>
              <a:gd name="connsiteY372" fmla="*/ 2423821 h 4014456"/>
              <a:gd name="connsiteX373" fmla="*/ 2826662 w 11958436"/>
              <a:gd name="connsiteY373" fmla="*/ 2436830 h 4014456"/>
              <a:gd name="connsiteX374" fmla="*/ 2868946 w 11958436"/>
              <a:gd name="connsiteY374" fmla="*/ 2448168 h 4014456"/>
              <a:gd name="connsiteX375" fmla="*/ 2869904 w 11958436"/>
              <a:gd name="connsiteY375" fmla="*/ 2596550 h 4014456"/>
              <a:gd name="connsiteX376" fmla="*/ 2888224 w 11958436"/>
              <a:gd name="connsiteY376" fmla="*/ 2589184 h 4014456"/>
              <a:gd name="connsiteX377" fmla="*/ 2917784 w 11958436"/>
              <a:gd name="connsiteY377" fmla="*/ 2573923 h 4014456"/>
              <a:gd name="connsiteX378" fmla="*/ 2929406 w 11958436"/>
              <a:gd name="connsiteY378" fmla="*/ 2589660 h 4014456"/>
              <a:gd name="connsiteX379" fmla="*/ 2976712 w 11958436"/>
              <a:gd name="connsiteY379" fmla="*/ 2600951 h 4014456"/>
              <a:gd name="connsiteX380" fmla="*/ 2980398 w 11958436"/>
              <a:gd name="connsiteY380" fmla="*/ 2497248 h 4014456"/>
              <a:gd name="connsiteX381" fmla="*/ 2991735 w 11958436"/>
              <a:gd name="connsiteY381" fmla="*/ 2483711 h 4014456"/>
              <a:gd name="connsiteX382" fmla="*/ 2994318 w 11958436"/>
              <a:gd name="connsiteY382" fmla="*/ 2303377 h 4014456"/>
              <a:gd name="connsiteX383" fmla="*/ 3142841 w 11958436"/>
              <a:gd name="connsiteY383" fmla="*/ 2315051 h 4014456"/>
              <a:gd name="connsiteX384" fmla="*/ 3147862 w 11958436"/>
              <a:gd name="connsiteY384" fmla="*/ 2474766 h 4014456"/>
              <a:gd name="connsiteX385" fmla="*/ 3161829 w 11958436"/>
              <a:gd name="connsiteY385" fmla="*/ 2476629 h 4014456"/>
              <a:gd name="connsiteX386" fmla="*/ 3162259 w 11958436"/>
              <a:gd name="connsiteY386" fmla="*/ 2657730 h 4014456"/>
              <a:gd name="connsiteX387" fmla="*/ 3194355 w 11958436"/>
              <a:gd name="connsiteY387" fmla="*/ 2658066 h 4014456"/>
              <a:gd name="connsiteX388" fmla="*/ 3195360 w 11958436"/>
              <a:gd name="connsiteY388" fmla="*/ 2595836 h 4014456"/>
              <a:gd name="connsiteX389" fmla="*/ 3245109 w 11958436"/>
              <a:gd name="connsiteY389" fmla="*/ 2575123 h 4014456"/>
              <a:gd name="connsiteX390" fmla="*/ 3233627 w 11958436"/>
              <a:gd name="connsiteY390" fmla="*/ 2561875 h 4014456"/>
              <a:gd name="connsiteX391" fmla="*/ 3234678 w 11958436"/>
              <a:gd name="connsiteY391" fmla="*/ 2514518 h 4014456"/>
              <a:gd name="connsiteX392" fmla="*/ 3288253 w 11958436"/>
              <a:gd name="connsiteY392" fmla="*/ 2506960 h 4014456"/>
              <a:gd name="connsiteX393" fmla="*/ 3313748 w 11958436"/>
              <a:gd name="connsiteY393" fmla="*/ 2498827 h 4014456"/>
              <a:gd name="connsiteX394" fmla="*/ 3320638 w 11958436"/>
              <a:gd name="connsiteY394" fmla="*/ 2508539 h 4014456"/>
              <a:gd name="connsiteX395" fmla="*/ 3348718 w 11958436"/>
              <a:gd name="connsiteY395" fmla="*/ 2513705 h 4014456"/>
              <a:gd name="connsiteX396" fmla="*/ 3355416 w 11958436"/>
              <a:gd name="connsiteY396" fmla="*/ 2512892 h 4014456"/>
              <a:gd name="connsiteX397" fmla="*/ 3391628 w 11958436"/>
              <a:gd name="connsiteY397" fmla="*/ 2523749 h 4014456"/>
              <a:gd name="connsiteX398" fmla="*/ 3391534 w 11958436"/>
              <a:gd name="connsiteY398" fmla="*/ 2567518 h 4014456"/>
              <a:gd name="connsiteX399" fmla="*/ 3383883 w 11958436"/>
              <a:gd name="connsiteY399" fmla="*/ 2576174 h 4014456"/>
              <a:gd name="connsiteX400" fmla="*/ 3387185 w 11958436"/>
              <a:gd name="connsiteY400" fmla="*/ 2661607 h 4014456"/>
              <a:gd name="connsiteX401" fmla="*/ 3407515 w 11958436"/>
              <a:gd name="connsiteY401" fmla="*/ 2660364 h 4014456"/>
              <a:gd name="connsiteX402" fmla="*/ 3413494 w 11958436"/>
              <a:gd name="connsiteY402" fmla="*/ 2629557 h 4014456"/>
              <a:gd name="connsiteX403" fmla="*/ 3457502 w 11958436"/>
              <a:gd name="connsiteY403" fmla="*/ 2631664 h 4014456"/>
              <a:gd name="connsiteX404" fmla="*/ 3469507 w 11958436"/>
              <a:gd name="connsiteY404" fmla="*/ 2652087 h 4014456"/>
              <a:gd name="connsiteX405" fmla="*/ 3477686 w 11958436"/>
              <a:gd name="connsiteY405" fmla="*/ 2680694 h 4014456"/>
              <a:gd name="connsiteX406" fmla="*/ 3491943 w 11958436"/>
              <a:gd name="connsiteY406" fmla="*/ 2460705 h 4014456"/>
              <a:gd name="connsiteX407" fmla="*/ 3518588 w 11958436"/>
              <a:gd name="connsiteY407" fmla="*/ 2447644 h 4014456"/>
              <a:gd name="connsiteX408" fmla="*/ 3596603 w 11958436"/>
              <a:gd name="connsiteY408" fmla="*/ 2447743 h 4014456"/>
              <a:gd name="connsiteX409" fmla="*/ 3599279 w 11958436"/>
              <a:gd name="connsiteY409" fmla="*/ 2516382 h 4014456"/>
              <a:gd name="connsiteX410" fmla="*/ 3606739 w 11958436"/>
              <a:gd name="connsiteY410" fmla="*/ 2523272 h 4014456"/>
              <a:gd name="connsiteX411" fmla="*/ 3605305 w 11958436"/>
              <a:gd name="connsiteY411" fmla="*/ 2599330 h 4014456"/>
              <a:gd name="connsiteX412" fmla="*/ 3659786 w 11958436"/>
              <a:gd name="connsiteY412" fmla="*/ 2609854 h 4014456"/>
              <a:gd name="connsiteX413" fmla="*/ 3708050 w 11958436"/>
              <a:gd name="connsiteY413" fmla="*/ 2620523 h 4014456"/>
              <a:gd name="connsiteX414" fmla="*/ 3713553 w 11958436"/>
              <a:gd name="connsiteY414" fmla="*/ 2628081 h 4014456"/>
              <a:gd name="connsiteX415" fmla="*/ 3761293 w 11958436"/>
              <a:gd name="connsiteY415" fmla="*/ 2634537 h 4014456"/>
              <a:gd name="connsiteX416" fmla="*/ 3766413 w 11958436"/>
              <a:gd name="connsiteY416" fmla="*/ 2373890 h 4014456"/>
              <a:gd name="connsiteX417" fmla="*/ 3797934 w 11958436"/>
              <a:gd name="connsiteY417" fmla="*/ 2361165 h 4014456"/>
              <a:gd name="connsiteX418" fmla="*/ 3840985 w 11958436"/>
              <a:gd name="connsiteY418" fmla="*/ 2370825 h 4014456"/>
              <a:gd name="connsiteX419" fmla="*/ 3901253 w 11958436"/>
              <a:gd name="connsiteY419" fmla="*/ 2379196 h 4014456"/>
              <a:gd name="connsiteX420" fmla="*/ 3899721 w 11958436"/>
              <a:gd name="connsiteY420" fmla="*/ 2532549 h 4014456"/>
              <a:gd name="connsiteX421" fmla="*/ 3928468 w 11958436"/>
              <a:gd name="connsiteY421" fmla="*/ 2534988 h 4014456"/>
              <a:gd name="connsiteX422" fmla="*/ 3934256 w 11958436"/>
              <a:gd name="connsiteY422" fmla="*/ 2525230 h 4014456"/>
              <a:gd name="connsiteX423" fmla="*/ 3988452 w 11958436"/>
              <a:gd name="connsiteY423" fmla="*/ 2524991 h 4014456"/>
              <a:gd name="connsiteX424" fmla="*/ 3989218 w 11958436"/>
              <a:gd name="connsiteY424" fmla="*/ 2276303 h 4014456"/>
              <a:gd name="connsiteX425" fmla="*/ 4008496 w 11958436"/>
              <a:gd name="connsiteY425" fmla="*/ 2264774 h 4014456"/>
              <a:gd name="connsiteX426" fmla="*/ 4009071 w 11958436"/>
              <a:gd name="connsiteY426" fmla="*/ 2230286 h 4014456"/>
              <a:gd name="connsiteX427" fmla="*/ 4023421 w 11958436"/>
              <a:gd name="connsiteY427" fmla="*/ 2120030 h 4014456"/>
              <a:gd name="connsiteX428" fmla="*/ 4035281 w 11958436"/>
              <a:gd name="connsiteY428" fmla="*/ 2063204 h 4014456"/>
              <a:gd name="connsiteX429" fmla="*/ 4058385 w 11958436"/>
              <a:gd name="connsiteY429" fmla="*/ 2043258 h 4014456"/>
              <a:gd name="connsiteX430" fmla="*/ 4064794 w 11958436"/>
              <a:gd name="connsiteY430" fmla="*/ 2043926 h 4014456"/>
              <a:gd name="connsiteX431" fmla="*/ 4103253 w 11958436"/>
              <a:gd name="connsiteY431" fmla="*/ 2014796 h 4014456"/>
              <a:gd name="connsiteX432" fmla="*/ 4122671 w 11958436"/>
              <a:gd name="connsiteY432" fmla="*/ 1909132 h 4014456"/>
              <a:gd name="connsiteX433" fmla="*/ 4125301 w 11958436"/>
              <a:gd name="connsiteY433" fmla="*/ 1947543 h 4014456"/>
              <a:gd name="connsiteX434" fmla="*/ 4128459 w 11958436"/>
              <a:gd name="connsiteY434" fmla="*/ 2024316 h 4014456"/>
              <a:gd name="connsiteX435" fmla="*/ 4134583 w 11958436"/>
              <a:gd name="connsiteY435" fmla="*/ 2013268 h 4014456"/>
              <a:gd name="connsiteX436" fmla="*/ 4146826 w 11958436"/>
              <a:gd name="connsiteY436" fmla="*/ 2019439 h 4014456"/>
              <a:gd name="connsiteX437" fmla="*/ 4135536 w 11958436"/>
              <a:gd name="connsiteY437" fmla="*/ 2018626 h 4014456"/>
              <a:gd name="connsiteX438" fmla="*/ 4193366 w 11958436"/>
              <a:gd name="connsiteY438" fmla="*/ 2072775 h 4014456"/>
              <a:gd name="connsiteX439" fmla="*/ 4196141 w 11958436"/>
              <a:gd name="connsiteY439" fmla="*/ 2122856 h 4014456"/>
              <a:gd name="connsiteX440" fmla="*/ 4203652 w 11958436"/>
              <a:gd name="connsiteY440" fmla="*/ 2129601 h 4014456"/>
              <a:gd name="connsiteX441" fmla="*/ 4208772 w 11958436"/>
              <a:gd name="connsiteY441" fmla="*/ 2226082 h 4014456"/>
              <a:gd name="connsiteX442" fmla="*/ 4236468 w 11958436"/>
              <a:gd name="connsiteY442" fmla="*/ 2233976 h 4014456"/>
              <a:gd name="connsiteX443" fmla="*/ 4237617 w 11958436"/>
              <a:gd name="connsiteY443" fmla="*/ 2372409 h 4014456"/>
              <a:gd name="connsiteX444" fmla="*/ 4342468 w 11958436"/>
              <a:gd name="connsiteY444" fmla="*/ 2361548 h 4014456"/>
              <a:gd name="connsiteX445" fmla="*/ 4353661 w 11958436"/>
              <a:gd name="connsiteY445" fmla="*/ 2285636 h 4014456"/>
              <a:gd name="connsiteX446" fmla="*/ 4424552 w 11958436"/>
              <a:gd name="connsiteY446" fmla="*/ 2274537 h 4014456"/>
              <a:gd name="connsiteX447" fmla="*/ 4424360 w 11958436"/>
              <a:gd name="connsiteY447" fmla="*/ 2253012 h 4014456"/>
              <a:gd name="connsiteX448" fmla="*/ 4516823 w 11958436"/>
              <a:gd name="connsiteY448" fmla="*/ 2257650 h 4014456"/>
              <a:gd name="connsiteX449" fmla="*/ 4515245 w 11958436"/>
              <a:gd name="connsiteY449" fmla="*/ 2236555 h 4014456"/>
              <a:gd name="connsiteX450" fmla="*/ 4532514 w 11958436"/>
              <a:gd name="connsiteY450" fmla="*/ 2237942 h 4014456"/>
              <a:gd name="connsiteX451" fmla="*/ 4538587 w 11958436"/>
              <a:gd name="connsiteY451" fmla="*/ 2252960 h 4014456"/>
              <a:gd name="connsiteX452" fmla="*/ 4548252 w 11958436"/>
              <a:gd name="connsiteY452" fmla="*/ 2237559 h 4014456"/>
              <a:gd name="connsiteX453" fmla="*/ 4562985 w 11958436"/>
              <a:gd name="connsiteY453" fmla="*/ 2241338 h 4014456"/>
              <a:gd name="connsiteX454" fmla="*/ 4564087 w 11958436"/>
              <a:gd name="connsiteY454" fmla="*/ 2255450 h 4014456"/>
              <a:gd name="connsiteX455" fmla="*/ 4687736 w 11958436"/>
              <a:gd name="connsiteY455" fmla="*/ 2255735 h 4014456"/>
              <a:gd name="connsiteX456" fmla="*/ 4694910 w 11958436"/>
              <a:gd name="connsiteY456" fmla="*/ 2229141 h 4014456"/>
              <a:gd name="connsiteX457" fmla="*/ 4701656 w 11958436"/>
              <a:gd name="connsiteY457" fmla="*/ 2303382 h 4014456"/>
              <a:gd name="connsiteX458" fmla="*/ 4770249 w 11958436"/>
              <a:gd name="connsiteY458" fmla="*/ 2309454 h 4014456"/>
              <a:gd name="connsiteX459" fmla="*/ 4771206 w 11958436"/>
              <a:gd name="connsiteY459" fmla="*/ 2332414 h 4014456"/>
              <a:gd name="connsiteX460" fmla="*/ 4941684 w 11958436"/>
              <a:gd name="connsiteY460" fmla="*/ 2408948 h 4014456"/>
              <a:gd name="connsiteX461" fmla="*/ 4960149 w 11958436"/>
              <a:gd name="connsiteY461" fmla="*/ 2409093 h 4014456"/>
              <a:gd name="connsiteX462" fmla="*/ 4964648 w 11958436"/>
              <a:gd name="connsiteY462" fmla="*/ 2069328 h 4014456"/>
              <a:gd name="connsiteX463" fmla="*/ 4984211 w 11958436"/>
              <a:gd name="connsiteY463" fmla="*/ 2055552 h 4014456"/>
              <a:gd name="connsiteX464" fmla="*/ 5056153 w 11958436"/>
              <a:gd name="connsiteY464" fmla="*/ 2093819 h 4014456"/>
              <a:gd name="connsiteX465" fmla="*/ 5060890 w 11958436"/>
              <a:gd name="connsiteY465" fmla="*/ 1252712 h 4014456"/>
              <a:gd name="connsiteX466" fmla="*/ 5033815 w 11958436"/>
              <a:gd name="connsiteY466" fmla="*/ 1235442 h 4014456"/>
              <a:gd name="connsiteX467" fmla="*/ 5022959 w 11958436"/>
              <a:gd name="connsiteY467" fmla="*/ 1226067 h 4014456"/>
              <a:gd name="connsiteX468" fmla="*/ 5013776 w 11958436"/>
              <a:gd name="connsiteY468" fmla="*/ 1095865 h 4014456"/>
              <a:gd name="connsiteX469" fmla="*/ 5112694 w 11958436"/>
              <a:gd name="connsiteY469" fmla="*/ 1006321 h 4014456"/>
              <a:gd name="connsiteX470" fmla="*/ 5117908 w 11958436"/>
              <a:gd name="connsiteY470" fmla="*/ 937200 h 4014456"/>
              <a:gd name="connsiteX471" fmla="*/ 5109584 w 11958436"/>
              <a:gd name="connsiteY471" fmla="*/ 930791 h 4014456"/>
              <a:gd name="connsiteX472" fmla="*/ 5121448 w 11958436"/>
              <a:gd name="connsiteY472" fmla="*/ 774281 h 4014456"/>
              <a:gd name="connsiteX473" fmla="*/ 5115469 w 11958436"/>
              <a:gd name="connsiteY473" fmla="*/ 690525 h 4014456"/>
              <a:gd name="connsiteX474" fmla="*/ 5112788 w 11958436"/>
              <a:gd name="connsiteY474" fmla="*/ 668332 h 4014456"/>
              <a:gd name="connsiteX475" fmla="*/ 5133309 w 11958436"/>
              <a:gd name="connsiteY475" fmla="*/ 664076 h 4014456"/>
              <a:gd name="connsiteX476" fmla="*/ 5130057 w 11958436"/>
              <a:gd name="connsiteY476" fmla="*/ 651497 h 4014456"/>
              <a:gd name="connsiteX477" fmla="*/ 5128908 w 11958436"/>
              <a:gd name="connsiteY477" fmla="*/ 504123 h 4014456"/>
              <a:gd name="connsiteX478" fmla="*/ 5141871 w 11958436"/>
              <a:gd name="connsiteY478" fmla="*/ 483126 h 4014456"/>
              <a:gd name="connsiteX479" fmla="*/ 5131062 w 11958436"/>
              <a:gd name="connsiteY479" fmla="*/ 308771 h 4014456"/>
              <a:gd name="connsiteX480" fmla="*/ 5143114 w 11958436"/>
              <a:gd name="connsiteY480" fmla="*/ 301259 h 4014456"/>
              <a:gd name="connsiteX481" fmla="*/ 5146748 w 11958436"/>
              <a:gd name="connsiteY481" fmla="*/ 74768 h 4014456"/>
              <a:gd name="connsiteX482" fmla="*/ 5153451 w 11958436"/>
              <a:gd name="connsiteY482" fmla="*/ 0 h 4014456"/>
              <a:gd name="connsiteX483" fmla="*/ 8017590 w 11958436"/>
              <a:gd name="connsiteY483" fmla="*/ 1126102 h 4014456"/>
              <a:gd name="connsiteX484" fmla="*/ 8041984 w 11958436"/>
              <a:gd name="connsiteY484" fmla="*/ 1223778 h 4014456"/>
              <a:gd name="connsiteX485" fmla="*/ 8157887 w 11958436"/>
              <a:gd name="connsiteY485" fmla="*/ 1196227 h 4014456"/>
              <a:gd name="connsiteX486" fmla="*/ 8183958 w 11958436"/>
              <a:gd name="connsiteY486" fmla="*/ 1085635 h 4014456"/>
              <a:gd name="connsiteX487" fmla="*/ 8017590 w 11958436"/>
              <a:gd name="connsiteY487" fmla="*/ 1126102 h 4014456"/>
              <a:gd name="connsiteX488" fmla="*/ 5115614 w 11958436"/>
              <a:gd name="connsiteY488" fmla="*/ 1281753 h 4014456"/>
              <a:gd name="connsiteX489" fmla="*/ 5118197 w 11958436"/>
              <a:gd name="connsiteY489" fmla="*/ 1357474 h 4014456"/>
              <a:gd name="connsiteX490" fmla="*/ 5134556 w 11958436"/>
              <a:gd name="connsiteY490" fmla="*/ 1353648 h 4014456"/>
              <a:gd name="connsiteX491" fmla="*/ 5115614 w 11958436"/>
              <a:gd name="connsiteY491" fmla="*/ 1281753 h 4014456"/>
              <a:gd name="connsiteX492" fmla="*/ 5115231 w 11958436"/>
              <a:gd name="connsiteY492" fmla="*/ 1427118 h 4014456"/>
              <a:gd name="connsiteX493" fmla="*/ 5114563 w 11958436"/>
              <a:gd name="connsiteY493" fmla="*/ 1492604 h 4014456"/>
              <a:gd name="connsiteX494" fmla="*/ 5131879 w 11958436"/>
              <a:gd name="connsiteY494" fmla="*/ 1486242 h 4014456"/>
              <a:gd name="connsiteX495" fmla="*/ 5132598 w 11958436"/>
              <a:gd name="connsiteY495" fmla="*/ 1436974 h 4014456"/>
              <a:gd name="connsiteX496" fmla="*/ 5115231 w 11958436"/>
              <a:gd name="connsiteY496" fmla="*/ 1427118 h 4014456"/>
              <a:gd name="connsiteX497" fmla="*/ 5114656 w 11958436"/>
              <a:gd name="connsiteY497" fmla="*/ 1560861 h 4014456"/>
              <a:gd name="connsiteX498" fmla="*/ 5114895 w 11958436"/>
              <a:gd name="connsiteY498" fmla="*/ 1629645 h 4014456"/>
              <a:gd name="connsiteX499" fmla="*/ 5130586 w 11958436"/>
              <a:gd name="connsiteY499" fmla="*/ 1574062 h 4014456"/>
              <a:gd name="connsiteX500" fmla="*/ 5114656 w 11958436"/>
              <a:gd name="connsiteY500" fmla="*/ 1560861 h 4014456"/>
              <a:gd name="connsiteX501" fmla="*/ 5113989 w 11958436"/>
              <a:gd name="connsiteY501" fmla="*/ 1695660 h 4014456"/>
              <a:gd name="connsiteX502" fmla="*/ 5113605 w 11958436"/>
              <a:gd name="connsiteY502" fmla="*/ 1764014 h 4014456"/>
              <a:gd name="connsiteX503" fmla="*/ 5130109 w 11958436"/>
              <a:gd name="connsiteY503" fmla="*/ 1705465 h 4014456"/>
              <a:gd name="connsiteX504" fmla="*/ 5113989 w 11958436"/>
              <a:gd name="connsiteY504" fmla="*/ 1695660 h 4014456"/>
              <a:gd name="connsiteX505" fmla="*/ 5111788 w 11958436"/>
              <a:gd name="connsiteY505" fmla="*/ 1829547 h 4014456"/>
              <a:gd name="connsiteX506" fmla="*/ 5111643 w 11958436"/>
              <a:gd name="connsiteY506" fmla="*/ 1897664 h 4014456"/>
              <a:gd name="connsiteX507" fmla="*/ 5130441 w 11958436"/>
              <a:gd name="connsiteY507" fmla="*/ 1894506 h 4014456"/>
              <a:gd name="connsiteX508" fmla="*/ 5130441 w 11958436"/>
              <a:gd name="connsiteY508" fmla="*/ 1837105 h 4014456"/>
              <a:gd name="connsiteX509" fmla="*/ 5111788 w 11958436"/>
              <a:gd name="connsiteY509" fmla="*/ 1829547 h 4014456"/>
              <a:gd name="connsiteX510" fmla="*/ 5111214 w 11958436"/>
              <a:gd name="connsiteY510" fmla="*/ 1964150 h 4014456"/>
              <a:gd name="connsiteX511" fmla="*/ 5110733 w 11958436"/>
              <a:gd name="connsiteY511" fmla="*/ 2038437 h 4014456"/>
              <a:gd name="connsiteX512" fmla="*/ 5130202 w 11958436"/>
              <a:gd name="connsiteY512" fmla="*/ 2037624 h 4014456"/>
              <a:gd name="connsiteX513" fmla="*/ 5130347 w 11958436"/>
              <a:gd name="connsiteY513" fmla="*/ 1972236 h 4014456"/>
              <a:gd name="connsiteX514" fmla="*/ 5111214 w 11958436"/>
              <a:gd name="connsiteY514" fmla="*/ 1964150 h 4014456"/>
              <a:gd name="connsiteX515" fmla="*/ 5204442 w 11958436"/>
              <a:gd name="connsiteY515" fmla="*/ 2392930 h 4014456"/>
              <a:gd name="connsiteX516" fmla="*/ 5203677 w 11958436"/>
              <a:gd name="connsiteY516" fmla="*/ 2597274 h 4014456"/>
              <a:gd name="connsiteX517" fmla="*/ 5221087 w 11958436"/>
              <a:gd name="connsiteY517" fmla="*/ 2588712 h 4014456"/>
              <a:gd name="connsiteX518" fmla="*/ 5204442 w 11958436"/>
              <a:gd name="connsiteY518" fmla="*/ 2392930 h 4014456"/>
              <a:gd name="connsiteX519" fmla="*/ 5203532 w 11958436"/>
              <a:gd name="connsiteY519" fmla="*/ 2642768 h 4014456"/>
              <a:gd name="connsiteX520" fmla="*/ 5219223 w 11958436"/>
              <a:gd name="connsiteY520" fmla="*/ 2642240 h 4014456"/>
              <a:gd name="connsiteX521" fmla="*/ 5219461 w 11958436"/>
              <a:gd name="connsiteY521" fmla="*/ 2623345 h 4014456"/>
              <a:gd name="connsiteX522" fmla="*/ 5203532 w 11958436"/>
              <a:gd name="connsiteY522" fmla="*/ 2642768 h 401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</a:cxnLst>
            <a:rect l="l" t="t" r="r" b="b"/>
            <a:pathLst>
              <a:path w="11958436" h="4014456">
                <a:moveTo>
                  <a:pt x="5153451" y="0"/>
                </a:moveTo>
                <a:cubicBezTo>
                  <a:pt x="5160406" y="17812"/>
                  <a:pt x="5156492" y="275422"/>
                  <a:pt x="5156418" y="304510"/>
                </a:cubicBezTo>
                <a:cubicBezTo>
                  <a:pt x="5161056" y="307906"/>
                  <a:pt x="5165746" y="311349"/>
                  <a:pt x="5170530" y="314796"/>
                </a:cubicBezTo>
                <a:cubicBezTo>
                  <a:pt x="5153535" y="345305"/>
                  <a:pt x="5165751" y="315782"/>
                  <a:pt x="5160771" y="448348"/>
                </a:cubicBezTo>
                <a:cubicBezTo>
                  <a:pt x="5160626" y="464613"/>
                  <a:pt x="5154456" y="481304"/>
                  <a:pt x="5160818" y="497139"/>
                </a:cubicBezTo>
                <a:cubicBezTo>
                  <a:pt x="5163546" y="495224"/>
                  <a:pt x="5168997" y="491398"/>
                  <a:pt x="5171772" y="489488"/>
                </a:cubicBezTo>
                <a:cubicBezTo>
                  <a:pt x="5163849" y="516380"/>
                  <a:pt x="5165540" y="665992"/>
                  <a:pt x="5165699" y="670780"/>
                </a:cubicBezTo>
                <a:cubicBezTo>
                  <a:pt x="5169380" y="671209"/>
                  <a:pt x="5176700" y="672167"/>
                  <a:pt x="5180386" y="672597"/>
                </a:cubicBezTo>
                <a:cubicBezTo>
                  <a:pt x="5180578" y="679627"/>
                  <a:pt x="5180862" y="686662"/>
                  <a:pt x="5181198" y="693692"/>
                </a:cubicBezTo>
                <a:cubicBezTo>
                  <a:pt x="5200332" y="717562"/>
                  <a:pt x="5202196" y="756161"/>
                  <a:pt x="5175887" y="775631"/>
                </a:cubicBezTo>
                <a:cubicBezTo>
                  <a:pt x="5171875" y="965658"/>
                  <a:pt x="5185543" y="920664"/>
                  <a:pt x="5175219" y="946683"/>
                </a:cubicBezTo>
                <a:cubicBezTo>
                  <a:pt x="5175457" y="969357"/>
                  <a:pt x="5173542" y="992844"/>
                  <a:pt x="5181965" y="1014463"/>
                </a:cubicBezTo>
                <a:cubicBezTo>
                  <a:pt x="5236123" y="1035035"/>
                  <a:pt x="5248217" y="1058663"/>
                  <a:pt x="5270266" y="1095687"/>
                </a:cubicBezTo>
                <a:cubicBezTo>
                  <a:pt x="5297976" y="1199772"/>
                  <a:pt x="5262670" y="1192933"/>
                  <a:pt x="5265959" y="1237226"/>
                </a:cubicBezTo>
                <a:cubicBezTo>
                  <a:pt x="5247446" y="1249278"/>
                  <a:pt x="5227930" y="1260092"/>
                  <a:pt x="5211571" y="1275157"/>
                </a:cubicBezTo>
                <a:cubicBezTo>
                  <a:pt x="5211571" y="1275157"/>
                  <a:pt x="5209133" y="2090750"/>
                  <a:pt x="5209133" y="2091059"/>
                </a:cubicBezTo>
                <a:cubicBezTo>
                  <a:pt x="5215924" y="2094983"/>
                  <a:pt x="5222670" y="2099145"/>
                  <a:pt x="5229415" y="2103447"/>
                </a:cubicBezTo>
                <a:cubicBezTo>
                  <a:pt x="5247689" y="2096893"/>
                  <a:pt x="5265818" y="2084841"/>
                  <a:pt x="5286148" y="2089288"/>
                </a:cubicBezTo>
                <a:cubicBezTo>
                  <a:pt x="5319103" y="2095221"/>
                  <a:pt x="5352970" y="2091918"/>
                  <a:pt x="5385879" y="2098948"/>
                </a:cubicBezTo>
                <a:cubicBezTo>
                  <a:pt x="5386118" y="2078712"/>
                  <a:pt x="5386024" y="2058575"/>
                  <a:pt x="5386169" y="2038390"/>
                </a:cubicBezTo>
                <a:cubicBezTo>
                  <a:pt x="5394587" y="2034326"/>
                  <a:pt x="5402911" y="2029590"/>
                  <a:pt x="5408413" y="2021742"/>
                </a:cubicBezTo>
                <a:cubicBezTo>
                  <a:pt x="5414440" y="2021265"/>
                  <a:pt x="5420564" y="2020929"/>
                  <a:pt x="5426781" y="2020639"/>
                </a:cubicBezTo>
                <a:cubicBezTo>
                  <a:pt x="5435871" y="2002365"/>
                  <a:pt x="5448353" y="1986296"/>
                  <a:pt x="5459788" y="1969503"/>
                </a:cubicBezTo>
                <a:cubicBezTo>
                  <a:pt x="5468014" y="1967158"/>
                  <a:pt x="5476292" y="1964911"/>
                  <a:pt x="5484709" y="1962758"/>
                </a:cubicBezTo>
                <a:cubicBezTo>
                  <a:pt x="5486335" y="1961562"/>
                  <a:pt x="5489638" y="1959217"/>
                  <a:pt x="5491310" y="1958068"/>
                </a:cubicBezTo>
                <a:cubicBezTo>
                  <a:pt x="5504562" y="1959409"/>
                  <a:pt x="5517572" y="1956536"/>
                  <a:pt x="5530437" y="1953429"/>
                </a:cubicBezTo>
                <a:cubicBezTo>
                  <a:pt x="5538709" y="1962421"/>
                  <a:pt x="5549906" y="1967251"/>
                  <a:pt x="5560860" y="1958932"/>
                </a:cubicBezTo>
                <a:cubicBezTo>
                  <a:pt x="5561061" y="1960170"/>
                  <a:pt x="5559193" y="2141691"/>
                  <a:pt x="5566311" y="2203795"/>
                </a:cubicBezTo>
                <a:cubicBezTo>
                  <a:pt x="5578172" y="2189398"/>
                  <a:pt x="5574584" y="2169400"/>
                  <a:pt x="5576976" y="2152182"/>
                </a:cubicBezTo>
                <a:cubicBezTo>
                  <a:pt x="5579461" y="2149791"/>
                  <a:pt x="5584436" y="2145054"/>
                  <a:pt x="5586879" y="2142662"/>
                </a:cubicBezTo>
                <a:cubicBezTo>
                  <a:pt x="5591999" y="2147016"/>
                  <a:pt x="5597165" y="2151369"/>
                  <a:pt x="5602425" y="2155672"/>
                </a:cubicBezTo>
                <a:cubicBezTo>
                  <a:pt x="5606298" y="2135581"/>
                  <a:pt x="5603336" y="2114200"/>
                  <a:pt x="5611754" y="2095113"/>
                </a:cubicBezTo>
                <a:cubicBezTo>
                  <a:pt x="5618401" y="2079474"/>
                  <a:pt x="5614860" y="2062013"/>
                  <a:pt x="5615005" y="2045607"/>
                </a:cubicBezTo>
                <a:cubicBezTo>
                  <a:pt x="5621750" y="2045561"/>
                  <a:pt x="5628542" y="2045509"/>
                  <a:pt x="5635381" y="2045509"/>
                </a:cubicBezTo>
                <a:cubicBezTo>
                  <a:pt x="5635764" y="2039628"/>
                  <a:pt x="5636002" y="2033742"/>
                  <a:pt x="5636002" y="2027856"/>
                </a:cubicBezTo>
                <a:cubicBezTo>
                  <a:pt x="5637917" y="2025941"/>
                  <a:pt x="5641697" y="2022115"/>
                  <a:pt x="5643560" y="2020205"/>
                </a:cubicBezTo>
                <a:cubicBezTo>
                  <a:pt x="5642556" y="2016664"/>
                  <a:pt x="5641645" y="2013123"/>
                  <a:pt x="5640785" y="2009634"/>
                </a:cubicBezTo>
                <a:cubicBezTo>
                  <a:pt x="5656042" y="2003940"/>
                  <a:pt x="5671686" y="1999254"/>
                  <a:pt x="5687853" y="1996480"/>
                </a:cubicBezTo>
                <a:cubicBezTo>
                  <a:pt x="5688619" y="1980887"/>
                  <a:pt x="5685032" y="1965771"/>
                  <a:pt x="5681299" y="1950846"/>
                </a:cubicBezTo>
                <a:cubicBezTo>
                  <a:pt x="5684359" y="1947020"/>
                  <a:pt x="5687615" y="1943288"/>
                  <a:pt x="5691057" y="1939700"/>
                </a:cubicBezTo>
                <a:cubicBezTo>
                  <a:pt x="5696649" y="1878213"/>
                  <a:pt x="5738929" y="1859780"/>
                  <a:pt x="5761897" y="1837432"/>
                </a:cubicBezTo>
                <a:cubicBezTo>
                  <a:pt x="5763285" y="1829683"/>
                  <a:pt x="5763383" y="1820835"/>
                  <a:pt x="5770605" y="1815861"/>
                </a:cubicBezTo>
                <a:cubicBezTo>
                  <a:pt x="5779074" y="1813707"/>
                  <a:pt x="5783091" y="1822270"/>
                  <a:pt x="5788351" y="1827053"/>
                </a:cubicBezTo>
                <a:cubicBezTo>
                  <a:pt x="5787874" y="1829921"/>
                  <a:pt x="5786917" y="1835709"/>
                  <a:pt x="5786436" y="1838628"/>
                </a:cubicBezTo>
                <a:cubicBezTo>
                  <a:pt x="5801215" y="1849629"/>
                  <a:pt x="5815995" y="1860775"/>
                  <a:pt x="5829103" y="1873836"/>
                </a:cubicBezTo>
                <a:cubicBezTo>
                  <a:pt x="5834059" y="1841319"/>
                  <a:pt x="5942670" y="1867721"/>
                  <a:pt x="5970067" y="1868669"/>
                </a:cubicBezTo>
                <a:cubicBezTo>
                  <a:pt x="5975571" y="1884070"/>
                  <a:pt x="5970595" y="1901195"/>
                  <a:pt x="5971072" y="1917316"/>
                </a:cubicBezTo>
                <a:cubicBezTo>
                  <a:pt x="5995526" y="1912509"/>
                  <a:pt x="6096458" y="1842627"/>
                  <a:pt x="6105964" y="1835470"/>
                </a:cubicBezTo>
                <a:cubicBezTo>
                  <a:pt x="6116344" y="1834802"/>
                  <a:pt x="6126868" y="1833845"/>
                  <a:pt x="6137346" y="1833700"/>
                </a:cubicBezTo>
                <a:cubicBezTo>
                  <a:pt x="6135267" y="1854651"/>
                  <a:pt x="6129563" y="1976052"/>
                  <a:pt x="6134426" y="2000450"/>
                </a:cubicBezTo>
                <a:cubicBezTo>
                  <a:pt x="6164322" y="2026805"/>
                  <a:pt x="6195414" y="2052063"/>
                  <a:pt x="6226842" y="2076648"/>
                </a:cubicBezTo>
                <a:cubicBezTo>
                  <a:pt x="6227510" y="2065072"/>
                  <a:pt x="6228374" y="2053497"/>
                  <a:pt x="6230958" y="2042207"/>
                </a:cubicBezTo>
                <a:cubicBezTo>
                  <a:pt x="6226221" y="2035653"/>
                  <a:pt x="6221676" y="2029099"/>
                  <a:pt x="6217182" y="2022499"/>
                </a:cubicBezTo>
                <a:cubicBezTo>
                  <a:pt x="6207713" y="2020392"/>
                  <a:pt x="6198287" y="2018098"/>
                  <a:pt x="6188958" y="2015851"/>
                </a:cubicBezTo>
                <a:cubicBezTo>
                  <a:pt x="6188958" y="2010255"/>
                  <a:pt x="6189295" y="2004706"/>
                  <a:pt x="6190056" y="1999203"/>
                </a:cubicBezTo>
                <a:cubicBezTo>
                  <a:pt x="6198091" y="1997479"/>
                  <a:pt x="6206032" y="1995760"/>
                  <a:pt x="6214309" y="1994373"/>
                </a:cubicBezTo>
                <a:cubicBezTo>
                  <a:pt x="6213399" y="1989351"/>
                  <a:pt x="6212777" y="1984278"/>
                  <a:pt x="6212492" y="1979257"/>
                </a:cubicBezTo>
                <a:cubicBezTo>
                  <a:pt x="6216748" y="1983704"/>
                  <a:pt x="6221008" y="1988249"/>
                  <a:pt x="6225409" y="1992747"/>
                </a:cubicBezTo>
                <a:cubicBezTo>
                  <a:pt x="6238371" y="1988777"/>
                  <a:pt x="6248704" y="1979929"/>
                  <a:pt x="6259658" y="1972273"/>
                </a:cubicBezTo>
                <a:cubicBezTo>
                  <a:pt x="6274246" y="1961749"/>
                  <a:pt x="6292520" y="1959549"/>
                  <a:pt x="6309454" y="1954765"/>
                </a:cubicBezTo>
                <a:cubicBezTo>
                  <a:pt x="6313518" y="1955914"/>
                  <a:pt x="6317586" y="1957063"/>
                  <a:pt x="6321795" y="1958259"/>
                </a:cubicBezTo>
                <a:cubicBezTo>
                  <a:pt x="6316918" y="1738645"/>
                  <a:pt x="6319898" y="1867118"/>
                  <a:pt x="6321893" y="1806294"/>
                </a:cubicBezTo>
                <a:cubicBezTo>
                  <a:pt x="6319787" y="1798399"/>
                  <a:pt x="6315769" y="1791131"/>
                  <a:pt x="6314144" y="1783143"/>
                </a:cubicBezTo>
                <a:cubicBezTo>
                  <a:pt x="6318927" y="1778023"/>
                  <a:pt x="6324378" y="1773670"/>
                  <a:pt x="6329788" y="1769176"/>
                </a:cubicBezTo>
                <a:cubicBezTo>
                  <a:pt x="6360211" y="1766499"/>
                  <a:pt x="6388431" y="1743970"/>
                  <a:pt x="6419382" y="1753294"/>
                </a:cubicBezTo>
                <a:cubicBezTo>
                  <a:pt x="6439427" y="1757792"/>
                  <a:pt x="6460569" y="1760469"/>
                  <a:pt x="6478026" y="1772282"/>
                </a:cubicBezTo>
                <a:cubicBezTo>
                  <a:pt x="6465848" y="1804528"/>
                  <a:pt x="6468179" y="1976220"/>
                  <a:pt x="6466787" y="2099467"/>
                </a:cubicBezTo>
                <a:cubicBezTo>
                  <a:pt x="6494034" y="2107221"/>
                  <a:pt x="6487335" y="2098122"/>
                  <a:pt x="6643865" y="2108459"/>
                </a:cubicBezTo>
                <a:cubicBezTo>
                  <a:pt x="6644393" y="2134913"/>
                  <a:pt x="6643626" y="2161361"/>
                  <a:pt x="6644010" y="2187861"/>
                </a:cubicBezTo>
                <a:cubicBezTo>
                  <a:pt x="6671178" y="2191547"/>
                  <a:pt x="6697486" y="2200296"/>
                  <a:pt x="6721693" y="2213259"/>
                </a:cubicBezTo>
                <a:cubicBezTo>
                  <a:pt x="6718059" y="2235980"/>
                  <a:pt x="6712939" y="2258510"/>
                  <a:pt x="6710786" y="2281469"/>
                </a:cubicBezTo>
                <a:cubicBezTo>
                  <a:pt x="6730157" y="2282758"/>
                  <a:pt x="6748623" y="2291802"/>
                  <a:pt x="6768377" y="2289120"/>
                </a:cubicBezTo>
                <a:cubicBezTo>
                  <a:pt x="6787226" y="2286635"/>
                  <a:pt x="6806359" y="2287733"/>
                  <a:pt x="6824582" y="2293376"/>
                </a:cubicBezTo>
                <a:cubicBezTo>
                  <a:pt x="6824054" y="2299164"/>
                  <a:pt x="6823862" y="2304998"/>
                  <a:pt x="6824152" y="2310837"/>
                </a:cubicBezTo>
                <a:cubicBezTo>
                  <a:pt x="6812577" y="2325234"/>
                  <a:pt x="6816164" y="2344606"/>
                  <a:pt x="6816356" y="2361637"/>
                </a:cubicBezTo>
                <a:cubicBezTo>
                  <a:pt x="6815973" y="2369625"/>
                  <a:pt x="6821046" y="2376081"/>
                  <a:pt x="6824727" y="2382733"/>
                </a:cubicBezTo>
                <a:cubicBezTo>
                  <a:pt x="6812960" y="2407032"/>
                  <a:pt x="6813871" y="2434201"/>
                  <a:pt x="6813820" y="2460509"/>
                </a:cubicBezTo>
                <a:cubicBezTo>
                  <a:pt x="6817215" y="2460079"/>
                  <a:pt x="6824054" y="2459266"/>
                  <a:pt x="6827450" y="2458884"/>
                </a:cubicBezTo>
                <a:cubicBezTo>
                  <a:pt x="6829842" y="2446734"/>
                  <a:pt x="6829076" y="2434247"/>
                  <a:pt x="6829174" y="2421957"/>
                </a:cubicBezTo>
                <a:cubicBezTo>
                  <a:pt x="6832616" y="2417267"/>
                  <a:pt x="6836158" y="2412629"/>
                  <a:pt x="6839843" y="2408037"/>
                </a:cubicBezTo>
                <a:cubicBezTo>
                  <a:pt x="6840034" y="2394214"/>
                  <a:pt x="6840179" y="2380486"/>
                  <a:pt x="6840273" y="2366710"/>
                </a:cubicBezTo>
                <a:cubicBezTo>
                  <a:pt x="6849793" y="2364556"/>
                  <a:pt x="6859406" y="2362357"/>
                  <a:pt x="6869071" y="2360203"/>
                </a:cubicBezTo>
                <a:cubicBezTo>
                  <a:pt x="6868595" y="2346759"/>
                  <a:pt x="6868113" y="2333366"/>
                  <a:pt x="6867586" y="2319974"/>
                </a:cubicBezTo>
                <a:cubicBezTo>
                  <a:pt x="6886341" y="2312649"/>
                  <a:pt x="6895800" y="2321534"/>
                  <a:pt x="6896716" y="2255875"/>
                </a:cubicBezTo>
                <a:cubicBezTo>
                  <a:pt x="6902097" y="1615234"/>
                  <a:pt x="6889634" y="1660826"/>
                  <a:pt x="6904942" y="1636190"/>
                </a:cubicBezTo>
                <a:cubicBezTo>
                  <a:pt x="6905951" y="1629384"/>
                  <a:pt x="6912252" y="1489862"/>
                  <a:pt x="6912500" y="1481879"/>
                </a:cubicBezTo>
                <a:cubicBezTo>
                  <a:pt x="6925654" y="1481351"/>
                  <a:pt x="6939047" y="1480637"/>
                  <a:pt x="6951865" y="1476904"/>
                </a:cubicBezTo>
                <a:cubicBezTo>
                  <a:pt x="6953682" y="1478053"/>
                  <a:pt x="6957367" y="1480300"/>
                  <a:pt x="6959184" y="1481449"/>
                </a:cubicBezTo>
                <a:cubicBezTo>
                  <a:pt x="6962917" y="1475325"/>
                  <a:pt x="6966789" y="1469155"/>
                  <a:pt x="6970615" y="1463035"/>
                </a:cubicBezTo>
                <a:cubicBezTo>
                  <a:pt x="6983433" y="1469444"/>
                  <a:pt x="6997208" y="1460261"/>
                  <a:pt x="7010606" y="1463656"/>
                </a:cubicBezTo>
                <a:cubicBezTo>
                  <a:pt x="7024909" y="1466193"/>
                  <a:pt x="7039927" y="1466768"/>
                  <a:pt x="7053226" y="1473415"/>
                </a:cubicBezTo>
                <a:cubicBezTo>
                  <a:pt x="7082646" y="1488195"/>
                  <a:pt x="7116513" y="1490778"/>
                  <a:pt x="7146166" y="1504983"/>
                </a:cubicBezTo>
                <a:cubicBezTo>
                  <a:pt x="7165397" y="1518422"/>
                  <a:pt x="7182233" y="1535407"/>
                  <a:pt x="7203421" y="1546118"/>
                </a:cubicBezTo>
                <a:cubicBezTo>
                  <a:pt x="7204664" y="1520240"/>
                  <a:pt x="7202272" y="1494221"/>
                  <a:pt x="7204519" y="1468388"/>
                </a:cubicBezTo>
                <a:cubicBezTo>
                  <a:pt x="7231113" y="1450306"/>
                  <a:pt x="7268857" y="1451310"/>
                  <a:pt x="7292867" y="1428258"/>
                </a:cubicBezTo>
                <a:cubicBezTo>
                  <a:pt x="7280478" y="1428879"/>
                  <a:pt x="7268422" y="1431416"/>
                  <a:pt x="7256324" y="1433377"/>
                </a:cubicBezTo>
                <a:cubicBezTo>
                  <a:pt x="7269814" y="1423334"/>
                  <a:pt x="7286649" y="1420606"/>
                  <a:pt x="7302817" y="1417640"/>
                </a:cubicBezTo>
                <a:cubicBezTo>
                  <a:pt x="7307553" y="1414052"/>
                  <a:pt x="7312384" y="1410512"/>
                  <a:pt x="7317456" y="1407116"/>
                </a:cubicBezTo>
                <a:cubicBezTo>
                  <a:pt x="7317886" y="1410129"/>
                  <a:pt x="7318699" y="1416108"/>
                  <a:pt x="7319129" y="1419121"/>
                </a:cubicBezTo>
                <a:cubicBezTo>
                  <a:pt x="7351099" y="1416729"/>
                  <a:pt x="7373895" y="1403766"/>
                  <a:pt x="7453876" y="1380326"/>
                </a:cubicBezTo>
                <a:cubicBezTo>
                  <a:pt x="7457034" y="1383101"/>
                  <a:pt x="7460332" y="1385875"/>
                  <a:pt x="7463728" y="1388697"/>
                </a:cubicBezTo>
                <a:cubicBezTo>
                  <a:pt x="7480946" y="1394246"/>
                  <a:pt x="7500033" y="1398170"/>
                  <a:pt x="7513860" y="1410652"/>
                </a:cubicBezTo>
                <a:cubicBezTo>
                  <a:pt x="7513902" y="1412670"/>
                  <a:pt x="7521133" y="2041842"/>
                  <a:pt x="7521133" y="2360628"/>
                </a:cubicBezTo>
                <a:cubicBezTo>
                  <a:pt x="7524193" y="2360773"/>
                  <a:pt x="7530363" y="2361105"/>
                  <a:pt x="7533428" y="2361249"/>
                </a:cubicBezTo>
                <a:cubicBezTo>
                  <a:pt x="7534241" y="2301840"/>
                  <a:pt x="7535292" y="2242384"/>
                  <a:pt x="7535436" y="2182970"/>
                </a:cubicBezTo>
                <a:cubicBezTo>
                  <a:pt x="7549118" y="2183447"/>
                  <a:pt x="7562847" y="2183115"/>
                  <a:pt x="7576623" y="2182686"/>
                </a:cubicBezTo>
                <a:cubicBezTo>
                  <a:pt x="7589791" y="1599460"/>
                  <a:pt x="7569663" y="1754961"/>
                  <a:pt x="7597957" y="1666128"/>
                </a:cubicBezTo>
                <a:cubicBezTo>
                  <a:pt x="7617399" y="1675363"/>
                  <a:pt x="7772975" y="1773964"/>
                  <a:pt x="7784793" y="1792028"/>
                </a:cubicBezTo>
                <a:cubicBezTo>
                  <a:pt x="7791492" y="1759422"/>
                  <a:pt x="7782065" y="1471387"/>
                  <a:pt x="7792828" y="1404668"/>
                </a:cubicBezTo>
                <a:cubicBezTo>
                  <a:pt x="7795887" y="1404621"/>
                  <a:pt x="7801918" y="1404574"/>
                  <a:pt x="7804931" y="1404574"/>
                </a:cubicBezTo>
                <a:cubicBezTo>
                  <a:pt x="7807467" y="1397306"/>
                  <a:pt x="7810191" y="1390080"/>
                  <a:pt x="7813064" y="1382858"/>
                </a:cubicBezTo>
                <a:cubicBezTo>
                  <a:pt x="7820384" y="1380228"/>
                  <a:pt x="7827698" y="1377500"/>
                  <a:pt x="7835163" y="1374772"/>
                </a:cubicBezTo>
                <a:cubicBezTo>
                  <a:pt x="7834827" y="1367405"/>
                  <a:pt x="7834687" y="1360039"/>
                  <a:pt x="7834589" y="1352672"/>
                </a:cubicBezTo>
                <a:cubicBezTo>
                  <a:pt x="7838321" y="1352434"/>
                  <a:pt x="7845781" y="1351859"/>
                  <a:pt x="7849513" y="1351621"/>
                </a:cubicBezTo>
                <a:cubicBezTo>
                  <a:pt x="7849322" y="1344208"/>
                  <a:pt x="7849275" y="1336841"/>
                  <a:pt x="7849322" y="1329475"/>
                </a:cubicBezTo>
                <a:cubicBezTo>
                  <a:pt x="7857165" y="1327513"/>
                  <a:pt x="7865157" y="1325410"/>
                  <a:pt x="7873094" y="1323159"/>
                </a:cubicBezTo>
                <a:cubicBezTo>
                  <a:pt x="7881227" y="1300821"/>
                  <a:pt x="7884333" y="1277479"/>
                  <a:pt x="7883712" y="1253847"/>
                </a:cubicBezTo>
                <a:cubicBezTo>
                  <a:pt x="7885720" y="1252651"/>
                  <a:pt x="7889789" y="1250357"/>
                  <a:pt x="7891798" y="1249208"/>
                </a:cubicBezTo>
                <a:cubicBezTo>
                  <a:pt x="7892564" y="1240263"/>
                  <a:pt x="7891943" y="1230794"/>
                  <a:pt x="7896581" y="1222755"/>
                </a:cubicBezTo>
                <a:cubicBezTo>
                  <a:pt x="7910838" y="1198646"/>
                  <a:pt x="7892709" y="1167410"/>
                  <a:pt x="7909016" y="1144165"/>
                </a:cubicBezTo>
                <a:cubicBezTo>
                  <a:pt x="7913178" y="1169423"/>
                  <a:pt x="7911361" y="1195059"/>
                  <a:pt x="7911744" y="1220508"/>
                </a:cubicBezTo>
                <a:cubicBezTo>
                  <a:pt x="7927958" y="1223044"/>
                  <a:pt x="7918826" y="1241557"/>
                  <a:pt x="7920068" y="1252604"/>
                </a:cubicBezTo>
                <a:cubicBezTo>
                  <a:pt x="7922988" y="1251264"/>
                  <a:pt x="7928916" y="1248489"/>
                  <a:pt x="7931835" y="1247153"/>
                </a:cubicBezTo>
                <a:cubicBezTo>
                  <a:pt x="7924100" y="1298574"/>
                  <a:pt x="7925590" y="1263035"/>
                  <a:pt x="7937146" y="1318184"/>
                </a:cubicBezTo>
                <a:cubicBezTo>
                  <a:pt x="7946619" y="1321627"/>
                  <a:pt x="7956233" y="1324738"/>
                  <a:pt x="7965753" y="1328517"/>
                </a:cubicBezTo>
                <a:cubicBezTo>
                  <a:pt x="7963553" y="1332871"/>
                  <a:pt x="7961400" y="1337224"/>
                  <a:pt x="7959391" y="1341578"/>
                </a:cubicBezTo>
                <a:cubicBezTo>
                  <a:pt x="7962067" y="1343203"/>
                  <a:pt x="7967477" y="1346454"/>
                  <a:pt x="7970154" y="1348033"/>
                </a:cubicBezTo>
                <a:cubicBezTo>
                  <a:pt x="7974998" y="1279291"/>
                  <a:pt x="7968136" y="1101629"/>
                  <a:pt x="7969103" y="1066436"/>
                </a:cubicBezTo>
                <a:cubicBezTo>
                  <a:pt x="7973886" y="1065216"/>
                  <a:pt x="8220865" y="1000888"/>
                  <a:pt x="8237018" y="1002145"/>
                </a:cubicBezTo>
                <a:cubicBezTo>
                  <a:pt x="8236411" y="1272350"/>
                  <a:pt x="8232473" y="1619056"/>
                  <a:pt x="8232473" y="1619056"/>
                </a:cubicBezTo>
                <a:cubicBezTo>
                  <a:pt x="8313977" y="1596825"/>
                  <a:pt x="8305560" y="1608008"/>
                  <a:pt x="8370952" y="1604850"/>
                </a:cubicBezTo>
                <a:cubicBezTo>
                  <a:pt x="8423523" y="1607242"/>
                  <a:pt x="8476663" y="1601169"/>
                  <a:pt x="8528659" y="1611357"/>
                </a:cubicBezTo>
                <a:cubicBezTo>
                  <a:pt x="8529757" y="1723528"/>
                  <a:pt x="8526987" y="1835840"/>
                  <a:pt x="8530047" y="1948011"/>
                </a:cubicBezTo>
                <a:cubicBezTo>
                  <a:pt x="8535829" y="1937056"/>
                  <a:pt x="8538128" y="1930643"/>
                  <a:pt x="8538992" y="1817855"/>
                </a:cubicBezTo>
                <a:cubicBezTo>
                  <a:pt x="8544396" y="1811446"/>
                  <a:pt x="8549848" y="1804939"/>
                  <a:pt x="8555159" y="1798339"/>
                </a:cubicBezTo>
                <a:cubicBezTo>
                  <a:pt x="8555304" y="1775235"/>
                  <a:pt x="8562432" y="1752752"/>
                  <a:pt x="8561904" y="1729554"/>
                </a:cubicBezTo>
                <a:cubicBezTo>
                  <a:pt x="8562764" y="1727354"/>
                  <a:pt x="8564581" y="1722907"/>
                  <a:pt x="8565445" y="1720656"/>
                </a:cubicBezTo>
                <a:cubicBezTo>
                  <a:pt x="8560653" y="1699569"/>
                  <a:pt x="8588465" y="1572791"/>
                  <a:pt x="8578838" y="1535776"/>
                </a:cubicBezTo>
                <a:cubicBezTo>
                  <a:pt x="8582902" y="1526831"/>
                  <a:pt x="8583383" y="1517026"/>
                  <a:pt x="8581182" y="1507604"/>
                </a:cubicBezTo>
                <a:cubicBezTo>
                  <a:pt x="8591992" y="1481150"/>
                  <a:pt x="8587783" y="1451876"/>
                  <a:pt x="8592039" y="1424180"/>
                </a:cubicBezTo>
                <a:cubicBezTo>
                  <a:pt x="8590605" y="1421979"/>
                  <a:pt x="8587639" y="1417626"/>
                  <a:pt x="8586153" y="1415473"/>
                </a:cubicBezTo>
                <a:cubicBezTo>
                  <a:pt x="8597014" y="1388062"/>
                  <a:pt x="8585817" y="1357880"/>
                  <a:pt x="8593618" y="1329801"/>
                </a:cubicBezTo>
                <a:cubicBezTo>
                  <a:pt x="8601414" y="1305548"/>
                  <a:pt x="8594286" y="1280534"/>
                  <a:pt x="8599882" y="1256234"/>
                </a:cubicBezTo>
                <a:cubicBezTo>
                  <a:pt x="8598350" y="1245135"/>
                  <a:pt x="8593996" y="1234041"/>
                  <a:pt x="8596724" y="1222703"/>
                </a:cubicBezTo>
                <a:cubicBezTo>
                  <a:pt x="8602942" y="1192522"/>
                  <a:pt x="8596486" y="1161239"/>
                  <a:pt x="8603707" y="1131151"/>
                </a:cubicBezTo>
                <a:cubicBezTo>
                  <a:pt x="8603021" y="1126345"/>
                  <a:pt x="8595556" y="377265"/>
                  <a:pt x="8612793" y="222502"/>
                </a:cubicBezTo>
                <a:cubicBezTo>
                  <a:pt x="8611598" y="218769"/>
                  <a:pt x="8610546" y="215042"/>
                  <a:pt x="8609635" y="211356"/>
                </a:cubicBezTo>
                <a:cubicBezTo>
                  <a:pt x="8674388" y="173402"/>
                  <a:pt x="8775689" y="156006"/>
                  <a:pt x="8819001" y="166489"/>
                </a:cubicBezTo>
                <a:cubicBezTo>
                  <a:pt x="8822589" y="170076"/>
                  <a:pt x="8826270" y="173617"/>
                  <a:pt x="8830049" y="177204"/>
                </a:cubicBezTo>
                <a:cubicBezTo>
                  <a:pt x="8830049" y="177204"/>
                  <a:pt x="8882596" y="780993"/>
                  <a:pt x="8887496" y="1739742"/>
                </a:cubicBezTo>
                <a:cubicBezTo>
                  <a:pt x="8886585" y="1746581"/>
                  <a:pt x="8891229" y="1751747"/>
                  <a:pt x="8895101" y="1756820"/>
                </a:cubicBezTo>
                <a:cubicBezTo>
                  <a:pt x="8898020" y="1745147"/>
                  <a:pt x="8900076" y="1733095"/>
                  <a:pt x="8898404" y="1721090"/>
                </a:cubicBezTo>
                <a:cubicBezTo>
                  <a:pt x="8903523" y="1716451"/>
                  <a:pt x="8908690" y="1711761"/>
                  <a:pt x="8913758" y="1706885"/>
                </a:cubicBezTo>
                <a:cubicBezTo>
                  <a:pt x="8922274" y="1704876"/>
                  <a:pt x="8930930" y="1702722"/>
                  <a:pt x="8939539" y="1700429"/>
                </a:cubicBezTo>
                <a:cubicBezTo>
                  <a:pt x="8949489" y="1645513"/>
                  <a:pt x="8942888" y="1589407"/>
                  <a:pt x="8945088" y="1533968"/>
                </a:cubicBezTo>
                <a:cubicBezTo>
                  <a:pt x="8963624" y="1533043"/>
                  <a:pt x="9220847" y="1486901"/>
                  <a:pt x="9367987" y="1510528"/>
                </a:cubicBezTo>
                <a:cubicBezTo>
                  <a:pt x="9373728" y="1539611"/>
                  <a:pt x="9366791" y="1569078"/>
                  <a:pt x="9368707" y="1598399"/>
                </a:cubicBezTo>
                <a:cubicBezTo>
                  <a:pt x="9427345" y="1595115"/>
                  <a:pt x="9524063" y="1566695"/>
                  <a:pt x="9555833" y="1573385"/>
                </a:cubicBezTo>
                <a:cubicBezTo>
                  <a:pt x="9568113" y="1575706"/>
                  <a:pt x="9681079" y="1604626"/>
                  <a:pt x="9706126" y="1606962"/>
                </a:cubicBezTo>
                <a:cubicBezTo>
                  <a:pt x="9706028" y="1713485"/>
                  <a:pt x="9704977" y="1820013"/>
                  <a:pt x="9705458" y="1926537"/>
                </a:cubicBezTo>
                <a:cubicBezTo>
                  <a:pt x="9733392" y="1917928"/>
                  <a:pt x="9761565" y="1926822"/>
                  <a:pt x="9790027" y="1926200"/>
                </a:cubicBezTo>
                <a:cubicBezTo>
                  <a:pt x="9791558" y="1928592"/>
                  <a:pt x="9794665" y="1933376"/>
                  <a:pt x="9796198" y="1935720"/>
                </a:cubicBezTo>
                <a:cubicBezTo>
                  <a:pt x="9825472" y="1935146"/>
                  <a:pt x="9856419" y="1935767"/>
                  <a:pt x="9883924" y="1946483"/>
                </a:cubicBezTo>
                <a:cubicBezTo>
                  <a:pt x="9872824" y="1954518"/>
                  <a:pt x="9858382" y="1965280"/>
                  <a:pt x="9865266" y="1980878"/>
                </a:cubicBezTo>
                <a:cubicBezTo>
                  <a:pt x="9862683" y="1997619"/>
                  <a:pt x="9862730" y="2014553"/>
                  <a:pt x="9863403" y="2031439"/>
                </a:cubicBezTo>
                <a:cubicBezTo>
                  <a:pt x="9866752" y="2031776"/>
                  <a:pt x="9873352" y="2032397"/>
                  <a:pt x="9876650" y="2032682"/>
                </a:cubicBezTo>
                <a:cubicBezTo>
                  <a:pt x="9878659" y="2035550"/>
                  <a:pt x="9880766" y="2038423"/>
                  <a:pt x="9883060" y="2041338"/>
                </a:cubicBezTo>
                <a:cubicBezTo>
                  <a:pt x="9879523" y="2066908"/>
                  <a:pt x="9880994" y="2232154"/>
                  <a:pt x="9881770" y="2256113"/>
                </a:cubicBezTo>
                <a:cubicBezTo>
                  <a:pt x="9885404" y="2256015"/>
                  <a:pt x="9892626" y="2255828"/>
                  <a:pt x="9896214" y="2255730"/>
                </a:cubicBezTo>
                <a:cubicBezTo>
                  <a:pt x="9907069" y="2237026"/>
                  <a:pt x="9929842" y="2241235"/>
                  <a:pt x="9948065" y="2241333"/>
                </a:cubicBezTo>
                <a:cubicBezTo>
                  <a:pt x="9951843" y="2256020"/>
                  <a:pt x="9956053" y="2270608"/>
                  <a:pt x="9959687" y="2285341"/>
                </a:cubicBezTo>
                <a:cubicBezTo>
                  <a:pt x="9975807" y="2283333"/>
                  <a:pt x="9995034" y="2282282"/>
                  <a:pt x="10004844" y="2267067"/>
                </a:cubicBezTo>
                <a:cubicBezTo>
                  <a:pt x="10001065" y="2266399"/>
                  <a:pt x="9993507" y="2265152"/>
                  <a:pt x="9989728" y="2264531"/>
                </a:cubicBezTo>
                <a:cubicBezTo>
                  <a:pt x="9994035" y="2259458"/>
                  <a:pt x="9998627" y="2254581"/>
                  <a:pt x="10002737" y="2249223"/>
                </a:cubicBezTo>
                <a:cubicBezTo>
                  <a:pt x="9999579" y="2247691"/>
                  <a:pt x="9993269" y="2244678"/>
                  <a:pt x="9990111" y="2243151"/>
                </a:cubicBezTo>
                <a:cubicBezTo>
                  <a:pt x="9994272" y="2240137"/>
                  <a:pt x="9998529" y="2237125"/>
                  <a:pt x="10002882" y="2234158"/>
                </a:cubicBezTo>
                <a:cubicBezTo>
                  <a:pt x="10001303" y="2227703"/>
                  <a:pt x="9992456" y="2227268"/>
                  <a:pt x="9991591" y="2220429"/>
                </a:cubicBezTo>
                <a:cubicBezTo>
                  <a:pt x="9995754" y="2216940"/>
                  <a:pt x="10000392" y="2214114"/>
                  <a:pt x="10005558" y="2211914"/>
                </a:cubicBezTo>
                <a:cubicBezTo>
                  <a:pt x="10002070" y="2210428"/>
                  <a:pt x="9995034" y="2207467"/>
                  <a:pt x="9991544" y="2205981"/>
                </a:cubicBezTo>
                <a:cubicBezTo>
                  <a:pt x="9994847" y="2202011"/>
                  <a:pt x="9997860" y="2197564"/>
                  <a:pt x="10000682" y="2193112"/>
                </a:cubicBezTo>
                <a:cubicBezTo>
                  <a:pt x="9997094" y="2189478"/>
                  <a:pt x="9993936" y="2185699"/>
                  <a:pt x="9991069" y="2181775"/>
                </a:cubicBezTo>
                <a:cubicBezTo>
                  <a:pt x="9994511" y="2180434"/>
                  <a:pt x="10001355" y="2177804"/>
                  <a:pt x="10004798" y="2176464"/>
                </a:cubicBezTo>
                <a:cubicBezTo>
                  <a:pt x="10012066" y="2163356"/>
                  <a:pt x="10002737" y="2151014"/>
                  <a:pt x="9990303" y="2146521"/>
                </a:cubicBezTo>
                <a:cubicBezTo>
                  <a:pt x="9995852" y="2144367"/>
                  <a:pt x="10000584" y="2140733"/>
                  <a:pt x="10006231" y="2138103"/>
                </a:cubicBezTo>
                <a:cubicBezTo>
                  <a:pt x="10006568" y="2126383"/>
                  <a:pt x="10006661" y="2114663"/>
                  <a:pt x="10006904" y="2102994"/>
                </a:cubicBezTo>
                <a:cubicBezTo>
                  <a:pt x="10017760" y="2099598"/>
                  <a:pt x="10031203" y="2100457"/>
                  <a:pt x="10039668" y="2091755"/>
                </a:cubicBezTo>
                <a:cubicBezTo>
                  <a:pt x="10041486" y="2067217"/>
                  <a:pt x="10039668" y="2042534"/>
                  <a:pt x="10040289" y="2017995"/>
                </a:cubicBezTo>
                <a:cubicBezTo>
                  <a:pt x="10052823" y="2014884"/>
                  <a:pt x="10066696" y="2013021"/>
                  <a:pt x="10076449" y="2003501"/>
                </a:cubicBezTo>
                <a:cubicBezTo>
                  <a:pt x="10091089" y="1996853"/>
                  <a:pt x="10107350" y="1998526"/>
                  <a:pt x="10122994" y="1996325"/>
                </a:cubicBezTo>
                <a:cubicBezTo>
                  <a:pt x="10124526" y="1994219"/>
                  <a:pt x="10127679" y="1990010"/>
                  <a:pt x="10129212" y="1987861"/>
                </a:cubicBezTo>
                <a:cubicBezTo>
                  <a:pt x="10154372" y="1986857"/>
                  <a:pt x="10178003" y="1996807"/>
                  <a:pt x="10202732" y="1999675"/>
                </a:cubicBezTo>
                <a:cubicBezTo>
                  <a:pt x="10222870" y="2002258"/>
                  <a:pt x="10243536" y="2002258"/>
                  <a:pt x="10263197" y="2008667"/>
                </a:cubicBezTo>
                <a:cubicBezTo>
                  <a:pt x="10255210" y="2016033"/>
                  <a:pt x="10246984" y="2023110"/>
                  <a:pt x="10239281" y="2030669"/>
                </a:cubicBezTo>
                <a:cubicBezTo>
                  <a:pt x="10240953" y="2032869"/>
                  <a:pt x="10244256" y="2037269"/>
                  <a:pt x="10245928" y="2039469"/>
                </a:cubicBezTo>
                <a:cubicBezTo>
                  <a:pt x="10237655" y="2056930"/>
                  <a:pt x="10241191" y="2076302"/>
                  <a:pt x="10244349" y="2094525"/>
                </a:cubicBezTo>
                <a:cubicBezTo>
                  <a:pt x="10242723" y="2108445"/>
                  <a:pt x="10238515" y="2122795"/>
                  <a:pt x="10244779" y="2136379"/>
                </a:cubicBezTo>
                <a:cubicBezTo>
                  <a:pt x="10239803" y="2149389"/>
                  <a:pt x="10239659" y="2163454"/>
                  <a:pt x="10245783" y="2176127"/>
                </a:cubicBezTo>
                <a:cubicBezTo>
                  <a:pt x="10244303" y="2178182"/>
                  <a:pt x="10241336" y="2182251"/>
                  <a:pt x="10239850" y="2184307"/>
                </a:cubicBezTo>
                <a:cubicBezTo>
                  <a:pt x="10241719" y="2186652"/>
                  <a:pt x="10245400" y="2191290"/>
                  <a:pt x="10247218" y="2193635"/>
                </a:cubicBezTo>
                <a:cubicBezTo>
                  <a:pt x="10245732" y="2195882"/>
                  <a:pt x="10242718" y="2200380"/>
                  <a:pt x="10241238" y="2202627"/>
                </a:cubicBezTo>
                <a:cubicBezTo>
                  <a:pt x="10244060" y="2209657"/>
                  <a:pt x="10245110" y="2216977"/>
                  <a:pt x="10241575" y="2224059"/>
                </a:cubicBezTo>
                <a:cubicBezTo>
                  <a:pt x="10243008" y="2226114"/>
                  <a:pt x="10245830" y="2230183"/>
                  <a:pt x="10247269" y="2232238"/>
                </a:cubicBezTo>
                <a:cubicBezTo>
                  <a:pt x="10245451" y="2234677"/>
                  <a:pt x="10241864" y="2239507"/>
                  <a:pt x="10240093" y="2241950"/>
                </a:cubicBezTo>
                <a:cubicBezTo>
                  <a:pt x="10241818" y="2244197"/>
                  <a:pt x="10245259" y="2248742"/>
                  <a:pt x="10246984" y="2251040"/>
                </a:cubicBezTo>
                <a:cubicBezTo>
                  <a:pt x="10244639" y="2255296"/>
                  <a:pt x="10242438" y="2259556"/>
                  <a:pt x="10240383" y="2263910"/>
                </a:cubicBezTo>
                <a:cubicBezTo>
                  <a:pt x="10243686" y="2266586"/>
                  <a:pt x="10250286" y="2272042"/>
                  <a:pt x="10253538" y="2274766"/>
                </a:cubicBezTo>
                <a:cubicBezTo>
                  <a:pt x="10262436" y="2260588"/>
                  <a:pt x="10260329" y="2254128"/>
                  <a:pt x="10260329" y="2156377"/>
                </a:cubicBezTo>
                <a:cubicBezTo>
                  <a:pt x="10272624" y="2155326"/>
                  <a:pt x="10285059" y="2154032"/>
                  <a:pt x="10297256" y="2151309"/>
                </a:cubicBezTo>
                <a:cubicBezTo>
                  <a:pt x="10298881" y="2144853"/>
                  <a:pt x="10297975" y="2136482"/>
                  <a:pt x="10304385" y="2132320"/>
                </a:cubicBezTo>
                <a:cubicBezTo>
                  <a:pt x="10324811" y="2131269"/>
                  <a:pt x="10345664" y="2132367"/>
                  <a:pt x="10365419" y="2125720"/>
                </a:cubicBezTo>
                <a:cubicBezTo>
                  <a:pt x="10366569" y="2114672"/>
                  <a:pt x="10362261" y="2101228"/>
                  <a:pt x="10368624" y="2091759"/>
                </a:cubicBezTo>
                <a:cubicBezTo>
                  <a:pt x="10384314" y="2085635"/>
                  <a:pt x="10401916" y="2085495"/>
                  <a:pt x="10418657" y="2083103"/>
                </a:cubicBezTo>
                <a:cubicBezTo>
                  <a:pt x="10422007" y="2072434"/>
                  <a:pt x="10417316" y="2064830"/>
                  <a:pt x="10407273" y="2060766"/>
                </a:cubicBezTo>
                <a:cubicBezTo>
                  <a:pt x="10428892" y="2060383"/>
                  <a:pt x="10450422" y="2062727"/>
                  <a:pt x="10471994" y="2065072"/>
                </a:cubicBezTo>
                <a:cubicBezTo>
                  <a:pt x="10470177" y="2067371"/>
                  <a:pt x="10466496" y="2071963"/>
                  <a:pt x="10464674" y="2074303"/>
                </a:cubicBezTo>
                <a:cubicBezTo>
                  <a:pt x="10471082" y="2074209"/>
                  <a:pt x="10477637" y="2074209"/>
                  <a:pt x="10484336" y="2074158"/>
                </a:cubicBezTo>
                <a:cubicBezTo>
                  <a:pt x="10492178" y="2093436"/>
                  <a:pt x="10491702" y="2115247"/>
                  <a:pt x="10501699" y="2133665"/>
                </a:cubicBezTo>
                <a:cubicBezTo>
                  <a:pt x="10501362" y="2141223"/>
                  <a:pt x="10501362" y="2148782"/>
                  <a:pt x="10502894" y="2156242"/>
                </a:cubicBezTo>
                <a:cubicBezTo>
                  <a:pt x="10501853" y="2169260"/>
                  <a:pt x="10496060" y="2282749"/>
                  <a:pt x="10512891" y="2266787"/>
                </a:cubicBezTo>
                <a:cubicBezTo>
                  <a:pt x="10515713" y="2239236"/>
                  <a:pt x="10516478" y="2211540"/>
                  <a:pt x="10518916" y="2183989"/>
                </a:cubicBezTo>
                <a:cubicBezTo>
                  <a:pt x="10587574" y="2174525"/>
                  <a:pt x="10583282" y="2164860"/>
                  <a:pt x="10599375" y="2174329"/>
                </a:cubicBezTo>
                <a:cubicBezTo>
                  <a:pt x="10600094" y="2185951"/>
                  <a:pt x="10602247" y="2197480"/>
                  <a:pt x="10605307" y="2208770"/>
                </a:cubicBezTo>
                <a:cubicBezTo>
                  <a:pt x="10646395" y="2205948"/>
                  <a:pt x="10687344" y="2200301"/>
                  <a:pt x="10728670" y="2199203"/>
                </a:cubicBezTo>
                <a:cubicBezTo>
                  <a:pt x="10735369" y="2201118"/>
                  <a:pt x="10741824" y="2204370"/>
                  <a:pt x="10748332" y="2207383"/>
                </a:cubicBezTo>
                <a:cubicBezTo>
                  <a:pt x="10747995" y="2342083"/>
                  <a:pt x="10747659" y="2476732"/>
                  <a:pt x="10748285" y="2611433"/>
                </a:cubicBezTo>
                <a:cubicBezTo>
                  <a:pt x="10756081" y="2611531"/>
                  <a:pt x="10764070" y="2611578"/>
                  <a:pt x="10772155" y="2611671"/>
                </a:cubicBezTo>
                <a:cubicBezTo>
                  <a:pt x="10772347" y="2598564"/>
                  <a:pt x="10772539" y="2585554"/>
                  <a:pt x="10772683" y="2572493"/>
                </a:cubicBezTo>
                <a:cubicBezTo>
                  <a:pt x="10790046" y="2565173"/>
                  <a:pt x="10808942" y="2563692"/>
                  <a:pt x="10827547" y="2561731"/>
                </a:cubicBezTo>
                <a:cubicBezTo>
                  <a:pt x="10828407" y="2556134"/>
                  <a:pt x="10829410" y="2550632"/>
                  <a:pt x="10830560" y="2545134"/>
                </a:cubicBezTo>
                <a:cubicBezTo>
                  <a:pt x="10845723" y="2544414"/>
                  <a:pt x="10861124" y="2541738"/>
                  <a:pt x="10876385" y="2544321"/>
                </a:cubicBezTo>
                <a:cubicBezTo>
                  <a:pt x="10880355" y="2549198"/>
                  <a:pt x="10883130" y="2554939"/>
                  <a:pt x="10886381" y="2560535"/>
                </a:cubicBezTo>
                <a:cubicBezTo>
                  <a:pt x="10912167" y="2562305"/>
                  <a:pt x="10938041" y="2562305"/>
                  <a:pt x="10963920" y="2562207"/>
                </a:cubicBezTo>
                <a:cubicBezTo>
                  <a:pt x="10965209" y="2559909"/>
                  <a:pt x="10967745" y="2555317"/>
                  <a:pt x="10969035" y="2553023"/>
                </a:cubicBezTo>
                <a:cubicBezTo>
                  <a:pt x="10976686" y="2552257"/>
                  <a:pt x="10984482" y="2551491"/>
                  <a:pt x="10992429" y="2550823"/>
                </a:cubicBezTo>
                <a:cubicBezTo>
                  <a:pt x="11000463" y="2492946"/>
                  <a:pt x="10993335" y="2434252"/>
                  <a:pt x="10998553" y="2376324"/>
                </a:cubicBezTo>
                <a:cubicBezTo>
                  <a:pt x="11018116" y="2370583"/>
                  <a:pt x="11038781" y="2371395"/>
                  <a:pt x="11059013" y="2370536"/>
                </a:cubicBezTo>
                <a:cubicBezTo>
                  <a:pt x="11059060" y="2357190"/>
                  <a:pt x="11059204" y="2343891"/>
                  <a:pt x="11059732" y="2330643"/>
                </a:cubicBezTo>
                <a:cubicBezTo>
                  <a:pt x="11084892" y="2327724"/>
                  <a:pt x="11110196" y="2325767"/>
                  <a:pt x="11135594" y="2327392"/>
                </a:cubicBezTo>
                <a:cubicBezTo>
                  <a:pt x="11135594" y="2340546"/>
                  <a:pt x="11135692" y="2353701"/>
                  <a:pt x="11135977" y="2366855"/>
                </a:cubicBezTo>
                <a:cubicBezTo>
                  <a:pt x="11155395" y="2370779"/>
                  <a:pt x="11175342" y="2370489"/>
                  <a:pt x="11195148" y="2368579"/>
                </a:cubicBezTo>
                <a:cubicBezTo>
                  <a:pt x="11197876" y="2398236"/>
                  <a:pt x="11194526" y="2428133"/>
                  <a:pt x="11197778" y="2457790"/>
                </a:cubicBezTo>
                <a:cubicBezTo>
                  <a:pt x="11205237" y="2457599"/>
                  <a:pt x="11212842" y="2457407"/>
                  <a:pt x="11220644" y="2457314"/>
                </a:cubicBezTo>
                <a:cubicBezTo>
                  <a:pt x="11222077" y="2459706"/>
                  <a:pt x="11224899" y="2464442"/>
                  <a:pt x="11226338" y="2466834"/>
                </a:cubicBezTo>
                <a:cubicBezTo>
                  <a:pt x="11229879" y="2466787"/>
                  <a:pt x="11237053" y="2466642"/>
                  <a:pt x="11240641" y="2466596"/>
                </a:cubicBezTo>
                <a:cubicBezTo>
                  <a:pt x="11248270" y="2459757"/>
                  <a:pt x="11261587" y="2434742"/>
                  <a:pt x="11287232" y="2465685"/>
                </a:cubicBezTo>
                <a:cubicBezTo>
                  <a:pt x="11298905" y="2465255"/>
                  <a:pt x="11310673" y="2464489"/>
                  <a:pt x="11322440" y="2463148"/>
                </a:cubicBezTo>
                <a:cubicBezTo>
                  <a:pt x="11349271" y="2441576"/>
                  <a:pt x="11379793" y="2472715"/>
                  <a:pt x="11409736" y="2466834"/>
                </a:cubicBezTo>
                <a:cubicBezTo>
                  <a:pt x="11412941" y="2475924"/>
                  <a:pt x="11416192" y="2485010"/>
                  <a:pt x="11419587" y="2494100"/>
                </a:cubicBezTo>
                <a:cubicBezTo>
                  <a:pt x="11429010" y="2498547"/>
                  <a:pt x="11437862" y="2504433"/>
                  <a:pt x="11444602" y="2512659"/>
                </a:cubicBezTo>
                <a:cubicBezTo>
                  <a:pt x="11450820" y="2514331"/>
                  <a:pt x="11457374" y="2515962"/>
                  <a:pt x="11463974" y="2517587"/>
                </a:cubicBezTo>
                <a:cubicBezTo>
                  <a:pt x="11464885" y="2508595"/>
                  <a:pt x="11466940" y="2499556"/>
                  <a:pt x="11466175" y="2490513"/>
                </a:cubicBezTo>
                <a:cubicBezTo>
                  <a:pt x="11460289" y="2457221"/>
                  <a:pt x="11473013" y="2424213"/>
                  <a:pt x="11469043" y="2390683"/>
                </a:cubicBezTo>
                <a:cubicBezTo>
                  <a:pt x="11476647" y="2388291"/>
                  <a:pt x="11484588" y="2386329"/>
                  <a:pt x="11492100" y="2382980"/>
                </a:cubicBezTo>
                <a:cubicBezTo>
                  <a:pt x="11497650" y="2371933"/>
                  <a:pt x="11494683" y="2358489"/>
                  <a:pt x="11495832" y="2346530"/>
                </a:cubicBezTo>
                <a:cubicBezTo>
                  <a:pt x="11544479" y="2354565"/>
                  <a:pt x="11594129" y="2350594"/>
                  <a:pt x="11642346" y="2341125"/>
                </a:cubicBezTo>
                <a:cubicBezTo>
                  <a:pt x="11642874" y="2344377"/>
                  <a:pt x="11643972" y="2350837"/>
                  <a:pt x="11644500" y="2354042"/>
                </a:cubicBezTo>
                <a:cubicBezTo>
                  <a:pt x="11655216" y="2353850"/>
                  <a:pt x="11665932" y="2352178"/>
                  <a:pt x="11676787" y="2351029"/>
                </a:cubicBezTo>
                <a:cubicBezTo>
                  <a:pt x="11677886" y="2336870"/>
                  <a:pt x="11678506" y="2322665"/>
                  <a:pt x="11679081" y="2308506"/>
                </a:cubicBezTo>
                <a:cubicBezTo>
                  <a:pt x="11793266" y="2313771"/>
                  <a:pt x="11742601" y="2307600"/>
                  <a:pt x="11801202" y="2304919"/>
                </a:cubicBezTo>
                <a:cubicBezTo>
                  <a:pt x="11803640" y="2284925"/>
                  <a:pt x="11803785" y="2264451"/>
                  <a:pt x="11808760" y="2244888"/>
                </a:cubicBezTo>
                <a:cubicBezTo>
                  <a:pt x="11813781" y="2239628"/>
                  <a:pt x="11821770" y="2239913"/>
                  <a:pt x="11828613" y="2237858"/>
                </a:cubicBezTo>
                <a:cubicBezTo>
                  <a:pt x="11838418" y="2251489"/>
                  <a:pt x="11854109" y="2243361"/>
                  <a:pt x="11867548" y="2242258"/>
                </a:cubicBezTo>
                <a:cubicBezTo>
                  <a:pt x="11879843" y="2243599"/>
                  <a:pt x="11892040" y="2246182"/>
                  <a:pt x="11904525" y="2247378"/>
                </a:cubicBezTo>
                <a:cubicBezTo>
                  <a:pt x="11905292" y="2241543"/>
                  <a:pt x="11906250" y="2235756"/>
                  <a:pt x="11907347" y="2230015"/>
                </a:cubicBezTo>
                <a:cubicBezTo>
                  <a:pt x="11916820" y="2229585"/>
                  <a:pt x="11926481" y="2228674"/>
                  <a:pt x="11936192" y="2229538"/>
                </a:cubicBezTo>
                <a:cubicBezTo>
                  <a:pt x="11938009" y="2235994"/>
                  <a:pt x="11939588" y="2242599"/>
                  <a:pt x="11941358" y="2249200"/>
                </a:cubicBezTo>
                <a:cubicBezTo>
                  <a:pt x="11946908" y="2249919"/>
                  <a:pt x="11952597" y="2250681"/>
                  <a:pt x="11958436" y="2251447"/>
                </a:cubicBezTo>
                <a:lnTo>
                  <a:pt x="11958436" y="4014456"/>
                </a:lnTo>
                <a:cubicBezTo>
                  <a:pt x="7972307" y="4014312"/>
                  <a:pt x="3986130" y="4014601"/>
                  <a:pt x="0" y="4014312"/>
                </a:cubicBezTo>
                <a:lnTo>
                  <a:pt x="0" y="2525669"/>
                </a:lnTo>
                <a:cubicBezTo>
                  <a:pt x="1532" y="2531410"/>
                  <a:pt x="2775" y="2537244"/>
                  <a:pt x="3732" y="2543130"/>
                </a:cubicBezTo>
                <a:cubicBezTo>
                  <a:pt x="21670" y="2543176"/>
                  <a:pt x="39654" y="2542364"/>
                  <a:pt x="57639" y="2543130"/>
                </a:cubicBezTo>
                <a:cubicBezTo>
                  <a:pt x="70601" y="2543798"/>
                  <a:pt x="82224" y="2550781"/>
                  <a:pt x="95140" y="2551930"/>
                </a:cubicBezTo>
                <a:cubicBezTo>
                  <a:pt x="109443" y="2553556"/>
                  <a:pt x="125465" y="2553364"/>
                  <a:pt x="137139" y="2563221"/>
                </a:cubicBezTo>
                <a:cubicBezTo>
                  <a:pt x="140442" y="2572834"/>
                  <a:pt x="141637" y="2583074"/>
                  <a:pt x="143501" y="2593070"/>
                </a:cubicBezTo>
                <a:cubicBezTo>
                  <a:pt x="151779" y="2595079"/>
                  <a:pt x="160005" y="2597186"/>
                  <a:pt x="168184" y="2599432"/>
                </a:cubicBezTo>
                <a:cubicBezTo>
                  <a:pt x="188850" y="2594313"/>
                  <a:pt x="212047" y="2588095"/>
                  <a:pt x="231947" y="2599049"/>
                </a:cubicBezTo>
                <a:cubicBezTo>
                  <a:pt x="244718" y="2605314"/>
                  <a:pt x="267346" y="2609957"/>
                  <a:pt x="272367" y="2592113"/>
                </a:cubicBezTo>
                <a:cubicBezTo>
                  <a:pt x="289109" y="2600582"/>
                  <a:pt x="307192" y="2605650"/>
                  <a:pt x="325461" y="2609667"/>
                </a:cubicBezTo>
                <a:cubicBezTo>
                  <a:pt x="327759" y="2615885"/>
                  <a:pt x="330006" y="2622102"/>
                  <a:pt x="332398" y="2628371"/>
                </a:cubicBezTo>
                <a:cubicBezTo>
                  <a:pt x="343160" y="2623779"/>
                  <a:pt x="354068" y="2619524"/>
                  <a:pt x="365022" y="2615408"/>
                </a:cubicBezTo>
                <a:cubicBezTo>
                  <a:pt x="374874" y="2618421"/>
                  <a:pt x="384875" y="2620958"/>
                  <a:pt x="394918" y="2623205"/>
                </a:cubicBezTo>
                <a:cubicBezTo>
                  <a:pt x="395922" y="2604548"/>
                  <a:pt x="393101" y="2583265"/>
                  <a:pt x="408119" y="2569247"/>
                </a:cubicBezTo>
                <a:cubicBezTo>
                  <a:pt x="421820" y="2526542"/>
                  <a:pt x="411693" y="2454988"/>
                  <a:pt x="419694" y="2241730"/>
                </a:cubicBezTo>
                <a:cubicBezTo>
                  <a:pt x="445045" y="2244935"/>
                  <a:pt x="469584" y="2237760"/>
                  <a:pt x="491015" y="2224461"/>
                </a:cubicBezTo>
                <a:cubicBezTo>
                  <a:pt x="487666" y="2222980"/>
                  <a:pt x="480921" y="2220060"/>
                  <a:pt x="477576" y="2218575"/>
                </a:cubicBezTo>
                <a:cubicBezTo>
                  <a:pt x="485709" y="2218673"/>
                  <a:pt x="494986" y="2217379"/>
                  <a:pt x="499961" y="2225465"/>
                </a:cubicBezTo>
                <a:cubicBezTo>
                  <a:pt x="512830" y="2228095"/>
                  <a:pt x="525886" y="2229674"/>
                  <a:pt x="538947" y="2231061"/>
                </a:cubicBezTo>
                <a:cubicBezTo>
                  <a:pt x="539377" y="2227520"/>
                  <a:pt x="540288" y="2220345"/>
                  <a:pt x="540718" y="2216758"/>
                </a:cubicBezTo>
                <a:cubicBezTo>
                  <a:pt x="564349" y="2212357"/>
                  <a:pt x="588313" y="2218430"/>
                  <a:pt x="611894" y="2220775"/>
                </a:cubicBezTo>
                <a:cubicBezTo>
                  <a:pt x="612277" y="2224316"/>
                  <a:pt x="613089" y="2231444"/>
                  <a:pt x="613519" y="2235032"/>
                </a:cubicBezTo>
                <a:cubicBezTo>
                  <a:pt x="652889" y="2256272"/>
                  <a:pt x="698952" y="2239049"/>
                  <a:pt x="740998" y="2247948"/>
                </a:cubicBezTo>
                <a:cubicBezTo>
                  <a:pt x="755409" y="2278619"/>
                  <a:pt x="746417" y="2264844"/>
                  <a:pt x="751714" y="2563314"/>
                </a:cubicBezTo>
                <a:cubicBezTo>
                  <a:pt x="761710" y="2564463"/>
                  <a:pt x="771758" y="2565276"/>
                  <a:pt x="781848" y="2566042"/>
                </a:cubicBezTo>
                <a:cubicBezTo>
                  <a:pt x="783329" y="2561357"/>
                  <a:pt x="784861" y="2556667"/>
                  <a:pt x="786440" y="2552075"/>
                </a:cubicBezTo>
                <a:cubicBezTo>
                  <a:pt x="790840" y="2549347"/>
                  <a:pt x="795147" y="2546479"/>
                  <a:pt x="799258" y="2543419"/>
                </a:cubicBezTo>
                <a:cubicBezTo>
                  <a:pt x="802846" y="2528639"/>
                  <a:pt x="802079" y="2513187"/>
                  <a:pt x="804378" y="2498216"/>
                </a:cubicBezTo>
                <a:cubicBezTo>
                  <a:pt x="811076" y="2489845"/>
                  <a:pt x="813085" y="2479274"/>
                  <a:pt x="814996" y="2469039"/>
                </a:cubicBezTo>
                <a:cubicBezTo>
                  <a:pt x="949654" y="2466343"/>
                  <a:pt x="882061" y="2470361"/>
                  <a:pt x="959837" y="2476405"/>
                </a:cubicBezTo>
                <a:cubicBezTo>
                  <a:pt x="965625" y="2496450"/>
                  <a:pt x="973468" y="2516107"/>
                  <a:pt x="972132" y="2537440"/>
                </a:cubicBezTo>
                <a:cubicBezTo>
                  <a:pt x="1000739" y="2538781"/>
                  <a:pt x="1028384" y="2530312"/>
                  <a:pt x="1056561" y="2526678"/>
                </a:cubicBezTo>
                <a:cubicBezTo>
                  <a:pt x="1057056" y="2521894"/>
                  <a:pt x="1060849" y="2438526"/>
                  <a:pt x="1061919" y="2318839"/>
                </a:cubicBezTo>
                <a:cubicBezTo>
                  <a:pt x="1065076" y="2318171"/>
                  <a:pt x="1071439" y="2316830"/>
                  <a:pt x="1074596" y="2316209"/>
                </a:cubicBezTo>
                <a:cubicBezTo>
                  <a:pt x="1075171" y="2313196"/>
                  <a:pt x="1076222" y="2307217"/>
                  <a:pt x="1076797" y="2304204"/>
                </a:cubicBezTo>
                <a:cubicBezTo>
                  <a:pt x="1087751" y="2302961"/>
                  <a:pt x="1098705" y="2301766"/>
                  <a:pt x="1109659" y="2300425"/>
                </a:cubicBezTo>
                <a:cubicBezTo>
                  <a:pt x="1123673" y="2304778"/>
                  <a:pt x="1137883" y="2308651"/>
                  <a:pt x="1151896" y="2313005"/>
                </a:cubicBezTo>
                <a:cubicBezTo>
                  <a:pt x="1149981" y="2315971"/>
                  <a:pt x="1146202" y="2321903"/>
                  <a:pt x="1144292" y="2324870"/>
                </a:cubicBezTo>
                <a:cubicBezTo>
                  <a:pt x="1153475" y="2332045"/>
                  <a:pt x="1163663" y="2322763"/>
                  <a:pt x="1173230" y="2326542"/>
                </a:cubicBezTo>
                <a:cubicBezTo>
                  <a:pt x="1189542" y="2332997"/>
                  <a:pt x="1207671" y="2329891"/>
                  <a:pt x="1224268" y="2335632"/>
                </a:cubicBezTo>
                <a:cubicBezTo>
                  <a:pt x="1223264" y="2352995"/>
                  <a:pt x="1223311" y="2370456"/>
                  <a:pt x="1223932" y="2387866"/>
                </a:cubicBezTo>
                <a:cubicBezTo>
                  <a:pt x="1259088" y="2390403"/>
                  <a:pt x="1294202" y="2391884"/>
                  <a:pt x="1328638" y="2400254"/>
                </a:cubicBezTo>
                <a:cubicBezTo>
                  <a:pt x="1324958" y="2404655"/>
                  <a:pt x="1321319" y="2409102"/>
                  <a:pt x="1317782" y="2413600"/>
                </a:cubicBezTo>
                <a:cubicBezTo>
                  <a:pt x="1338925" y="2423358"/>
                  <a:pt x="1363463" y="2414366"/>
                  <a:pt x="1384605" y="2421205"/>
                </a:cubicBezTo>
                <a:cubicBezTo>
                  <a:pt x="1390776" y="2460000"/>
                  <a:pt x="1385081" y="2500275"/>
                  <a:pt x="1387571" y="2539640"/>
                </a:cubicBezTo>
                <a:cubicBezTo>
                  <a:pt x="1392070" y="2537342"/>
                  <a:pt x="1396610" y="2535048"/>
                  <a:pt x="1401108" y="2532750"/>
                </a:cubicBezTo>
                <a:cubicBezTo>
                  <a:pt x="1412829" y="2533278"/>
                  <a:pt x="1424596" y="2534138"/>
                  <a:pt x="1436171" y="2536483"/>
                </a:cubicBezTo>
                <a:cubicBezTo>
                  <a:pt x="1441959" y="2535287"/>
                  <a:pt x="1447746" y="2534138"/>
                  <a:pt x="1453581" y="2532993"/>
                </a:cubicBezTo>
                <a:cubicBezTo>
                  <a:pt x="1453053" y="2513238"/>
                  <a:pt x="1459130" y="2494488"/>
                  <a:pt x="1464250" y="2475686"/>
                </a:cubicBezTo>
                <a:cubicBezTo>
                  <a:pt x="1481421" y="2475158"/>
                  <a:pt x="1498593" y="2475784"/>
                  <a:pt x="1515816" y="2476116"/>
                </a:cubicBezTo>
                <a:cubicBezTo>
                  <a:pt x="1521174" y="2470137"/>
                  <a:pt x="1526625" y="2464204"/>
                  <a:pt x="1532221" y="2458370"/>
                </a:cubicBezTo>
                <a:cubicBezTo>
                  <a:pt x="1544325" y="2456454"/>
                  <a:pt x="1554513" y="2449714"/>
                  <a:pt x="1563650" y="2441913"/>
                </a:cubicBezTo>
                <a:cubicBezTo>
                  <a:pt x="1564369" y="2444688"/>
                  <a:pt x="1565756" y="2450190"/>
                  <a:pt x="1566471" y="2452914"/>
                </a:cubicBezTo>
                <a:cubicBezTo>
                  <a:pt x="1626544" y="2500341"/>
                  <a:pt x="1590192" y="2455287"/>
                  <a:pt x="1644776" y="2497543"/>
                </a:cubicBezTo>
                <a:cubicBezTo>
                  <a:pt x="1645205" y="2500126"/>
                  <a:pt x="1646065" y="2505339"/>
                  <a:pt x="1646499" y="2507969"/>
                </a:cubicBezTo>
                <a:cubicBezTo>
                  <a:pt x="1648555" y="2509403"/>
                  <a:pt x="1652670" y="2512224"/>
                  <a:pt x="1654777" y="2513663"/>
                </a:cubicBezTo>
                <a:cubicBezTo>
                  <a:pt x="1655160" y="2525477"/>
                  <a:pt x="1655734" y="2537295"/>
                  <a:pt x="1656449" y="2549109"/>
                </a:cubicBezTo>
                <a:cubicBezTo>
                  <a:pt x="1662573" y="2544709"/>
                  <a:pt x="1668407" y="2539827"/>
                  <a:pt x="1675106" y="2536385"/>
                </a:cubicBezTo>
                <a:cubicBezTo>
                  <a:pt x="1684337" y="2542172"/>
                  <a:pt x="1689886" y="2555518"/>
                  <a:pt x="1702611" y="2554369"/>
                </a:cubicBezTo>
                <a:cubicBezTo>
                  <a:pt x="1729447" y="2555228"/>
                  <a:pt x="1756377" y="2553748"/>
                  <a:pt x="1783209" y="2554943"/>
                </a:cubicBezTo>
                <a:cubicBezTo>
                  <a:pt x="1785838" y="2556714"/>
                  <a:pt x="1791005" y="2560301"/>
                  <a:pt x="1793588" y="2562072"/>
                </a:cubicBezTo>
                <a:cubicBezTo>
                  <a:pt x="1797895" y="2558054"/>
                  <a:pt x="1802244" y="2554084"/>
                  <a:pt x="1806649" y="2550160"/>
                </a:cubicBezTo>
                <a:cubicBezTo>
                  <a:pt x="1811049" y="2501990"/>
                  <a:pt x="1803972" y="2453250"/>
                  <a:pt x="1812628" y="2405416"/>
                </a:cubicBezTo>
                <a:cubicBezTo>
                  <a:pt x="1820233" y="2405178"/>
                  <a:pt x="1827936" y="2405033"/>
                  <a:pt x="1835587" y="2404888"/>
                </a:cubicBezTo>
                <a:cubicBezTo>
                  <a:pt x="1837358" y="2397760"/>
                  <a:pt x="1839128" y="2390730"/>
                  <a:pt x="1840899" y="2383699"/>
                </a:cubicBezTo>
                <a:cubicBezTo>
                  <a:pt x="1856062" y="2382648"/>
                  <a:pt x="1871271" y="2383653"/>
                  <a:pt x="1886341" y="2385755"/>
                </a:cubicBezTo>
                <a:cubicBezTo>
                  <a:pt x="1886294" y="2388483"/>
                  <a:pt x="1886196" y="2393981"/>
                  <a:pt x="1886149" y="2396709"/>
                </a:cubicBezTo>
                <a:cubicBezTo>
                  <a:pt x="1905329" y="2402020"/>
                  <a:pt x="1923459" y="2410246"/>
                  <a:pt x="1942400" y="2416319"/>
                </a:cubicBezTo>
                <a:cubicBezTo>
                  <a:pt x="1954695" y="2413498"/>
                  <a:pt x="1965743" y="2407901"/>
                  <a:pt x="1969284" y="2394794"/>
                </a:cubicBezTo>
                <a:cubicBezTo>
                  <a:pt x="1997507" y="2391874"/>
                  <a:pt x="2022620" y="2409527"/>
                  <a:pt x="2051176" y="2404982"/>
                </a:cubicBezTo>
                <a:cubicBezTo>
                  <a:pt x="2051797" y="2408139"/>
                  <a:pt x="2053091" y="2414450"/>
                  <a:pt x="2053712" y="2417608"/>
                </a:cubicBezTo>
                <a:cubicBezTo>
                  <a:pt x="2059598" y="2421149"/>
                  <a:pt x="2065241" y="2425068"/>
                  <a:pt x="2071603" y="2427796"/>
                </a:cubicBezTo>
                <a:cubicBezTo>
                  <a:pt x="2085668" y="2426026"/>
                  <a:pt x="2099874" y="2424494"/>
                  <a:pt x="2113934" y="2427460"/>
                </a:cubicBezTo>
                <a:cubicBezTo>
                  <a:pt x="2115083" y="2420093"/>
                  <a:pt x="2116134" y="2412773"/>
                  <a:pt x="2117092" y="2405458"/>
                </a:cubicBezTo>
                <a:cubicBezTo>
                  <a:pt x="2156218" y="2409812"/>
                  <a:pt x="2195588" y="2408807"/>
                  <a:pt x="2234859" y="2409905"/>
                </a:cubicBezTo>
                <a:cubicBezTo>
                  <a:pt x="2240553" y="2428081"/>
                  <a:pt x="2233135" y="2447168"/>
                  <a:pt x="2238162" y="2465442"/>
                </a:cubicBezTo>
                <a:cubicBezTo>
                  <a:pt x="2245958" y="2467787"/>
                  <a:pt x="2253754" y="2470319"/>
                  <a:pt x="2261551" y="2472855"/>
                </a:cubicBezTo>
                <a:cubicBezTo>
                  <a:pt x="2262555" y="2481273"/>
                  <a:pt x="2263559" y="2489742"/>
                  <a:pt x="2264662" y="2498253"/>
                </a:cubicBezTo>
                <a:cubicBezTo>
                  <a:pt x="2287383" y="2503994"/>
                  <a:pt x="2310917" y="2505334"/>
                  <a:pt x="2334306" y="2504952"/>
                </a:cubicBezTo>
                <a:cubicBezTo>
                  <a:pt x="2334880" y="2538435"/>
                  <a:pt x="2333157" y="2572017"/>
                  <a:pt x="2334880" y="2605496"/>
                </a:cubicBezTo>
                <a:cubicBezTo>
                  <a:pt x="2340140" y="2620944"/>
                  <a:pt x="2347698" y="2635677"/>
                  <a:pt x="2349567" y="2652232"/>
                </a:cubicBezTo>
                <a:cubicBezTo>
                  <a:pt x="2356597" y="2651802"/>
                  <a:pt x="2363679" y="2651466"/>
                  <a:pt x="2370755" y="2651129"/>
                </a:cubicBezTo>
                <a:cubicBezTo>
                  <a:pt x="2373292" y="2645197"/>
                  <a:pt x="2375824" y="2639264"/>
                  <a:pt x="2378407" y="2633383"/>
                </a:cubicBezTo>
                <a:cubicBezTo>
                  <a:pt x="2390464" y="2634817"/>
                  <a:pt x="2406963" y="2628553"/>
                  <a:pt x="2414567" y="2641324"/>
                </a:cubicBezTo>
                <a:cubicBezTo>
                  <a:pt x="2425092" y="2642184"/>
                  <a:pt x="2435616" y="2642950"/>
                  <a:pt x="2446187" y="2643763"/>
                </a:cubicBezTo>
                <a:cubicBezTo>
                  <a:pt x="2455936" y="2563076"/>
                  <a:pt x="2438937" y="2500005"/>
                  <a:pt x="2460729" y="2434299"/>
                </a:cubicBezTo>
                <a:cubicBezTo>
                  <a:pt x="2475462" y="2429898"/>
                  <a:pt x="2490723" y="2428604"/>
                  <a:pt x="2505933" y="2427026"/>
                </a:cubicBezTo>
                <a:cubicBezTo>
                  <a:pt x="2511529" y="2422527"/>
                  <a:pt x="2509422" y="2413726"/>
                  <a:pt x="2511674" y="2407700"/>
                </a:cubicBezTo>
                <a:cubicBezTo>
                  <a:pt x="2521717" y="2409564"/>
                  <a:pt x="2531527" y="2412820"/>
                  <a:pt x="2540850" y="2417221"/>
                </a:cubicBezTo>
                <a:cubicBezTo>
                  <a:pt x="2543625" y="2424970"/>
                  <a:pt x="2546638" y="2432575"/>
                  <a:pt x="2550081" y="2440226"/>
                </a:cubicBezTo>
                <a:cubicBezTo>
                  <a:pt x="2554098" y="2433290"/>
                  <a:pt x="2557209" y="2425923"/>
                  <a:pt x="2559601" y="2418318"/>
                </a:cubicBezTo>
                <a:cubicBezTo>
                  <a:pt x="2568116" y="2418701"/>
                  <a:pt x="2576627" y="2419322"/>
                  <a:pt x="2585190" y="2420135"/>
                </a:cubicBezTo>
                <a:cubicBezTo>
                  <a:pt x="2588301" y="2429940"/>
                  <a:pt x="2591454" y="2439745"/>
                  <a:pt x="2594757" y="2449555"/>
                </a:cubicBezTo>
                <a:cubicBezTo>
                  <a:pt x="2603081" y="2455198"/>
                  <a:pt x="2609107" y="2463237"/>
                  <a:pt x="2614035" y="2471893"/>
                </a:cubicBezTo>
                <a:cubicBezTo>
                  <a:pt x="2611405" y="2491984"/>
                  <a:pt x="2610686" y="2512551"/>
                  <a:pt x="2614082" y="2532643"/>
                </a:cubicBezTo>
                <a:cubicBezTo>
                  <a:pt x="2621831" y="2535319"/>
                  <a:pt x="2630011" y="2536950"/>
                  <a:pt x="2637569" y="2540486"/>
                </a:cubicBezTo>
                <a:cubicBezTo>
                  <a:pt x="2639339" y="2546465"/>
                  <a:pt x="2641110" y="2552491"/>
                  <a:pt x="2642880" y="2558568"/>
                </a:cubicBezTo>
                <a:cubicBezTo>
                  <a:pt x="2657898" y="2566220"/>
                  <a:pt x="2653260" y="2542354"/>
                  <a:pt x="2656801" y="2533740"/>
                </a:cubicBezTo>
                <a:cubicBezTo>
                  <a:pt x="2669955" y="2533502"/>
                  <a:pt x="2683156" y="2533166"/>
                  <a:pt x="2696408" y="2532736"/>
                </a:cubicBezTo>
                <a:cubicBezTo>
                  <a:pt x="2695880" y="2526136"/>
                  <a:pt x="2693918" y="2519297"/>
                  <a:pt x="2696646" y="2512935"/>
                </a:cubicBezTo>
                <a:cubicBezTo>
                  <a:pt x="2704826" y="2487345"/>
                  <a:pt x="2701476" y="2460079"/>
                  <a:pt x="2702719" y="2433673"/>
                </a:cubicBezTo>
                <a:cubicBezTo>
                  <a:pt x="2706260" y="2433435"/>
                  <a:pt x="2713290" y="2432906"/>
                  <a:pt x="2716784" y="2432668"/>
                </a:cubicBezTo>
                <a:cubicBezTo>
                  <a:pt x="2717504" y="2429226"/>
                  <a:pt x="2718840" y="2422289"/>
                  <a:pt x="2719512" y="2418846"/>
                </a:cubicBezTo>
                <a:cubicBezTo>
                  <a:pt x="2754575" y="2421284"/>
                  <a:pt x="2790978" y="2412148"/>
                  <a:pt x="2824938" y="2423821"/>
                </a:cubicBezTo>
                <a:cubicBezTo>
                  <a:pt x="2825368" y="2427072"/>
                  <a:pt x="2826227" y="2433579"/>
                  <a:pt x="2826662" y="2436830"/>
                </a:cubicBezTo>
                <a:cubicBezTo>
                  <a:pt x="2840629" y="2439750"/>
                  <a:pt x="2857754" y="2438218"/>
                  <a:pt x="2868946" y="2448168"/>
                </a:cubicBezTo>
                <a:cubicBezTo>
                  <a:pt x="2865503" y="2497580"/>
                  <a:pt x="2870525" y="2547086"/>
                  <a:pt x="2869904" y="2596550"/>
                </a:cubicBezTo>
                <a:cubicBezTo>
                  <a:pt x="2875976" y="2594112"/>
                  <a:pt x="2882100" y="2591674"/>
                  <a:pt x="2888224" y="2589184"/>
                </a:cubicBezTo>
                <a:cubicBezTo>
                  <a:pt x="2893629" y="2577510"/>
                  <a:pt x="2905251" y="2572395"/>
                  <a:pt x="2917784" y="2573923"/>
                </a:cubicBezTo>
                <a:cubicBezTo>
                  <a:pt x="2921993" y="2578851"/>
                  <a:pt x="2925725" y="2584209"/>
                  <a:pt x="2929406" y="2589660"/>
                </a:cubicBezTo>
                <a:cubicBezTo>
                  <a:pt x="2960708" y="2594588"/>
                  <a:pt x="2948684" y="2595644"/>
                  <a:pt x="2976712" y="2600951"/>
                </a:cubicBezTo>
                <a:cubicBezTo>
                  <a:pt x="2983742" y="2566799"/>
                  <a:pt x="2978193" y="2531736"/>
                  <a:pt x="2980398" y="2497248"/>
                </a:cubicBezTo>
                <a:cubicBezTo>
                  <a:pt x="2984223" y="2492802"/>
                  <a:pt x="2988484" y="2488639"/>
                  <a:pt x="2991735" y="2483711"/>
                </a:cubicBezTo>
                <a:cubicBezTo>
                  <a:pt x="2995224" y="2423681"/>
                  <a:pt x="2994463" y="2363506"/>
                  <a:pt x="2994318" y="2303377"/>
                </a:cubicBezTo>
                <a:cubicBezTo>
                  <a:pt x="3044016" y="2297206"/>
                  <a:pt x="3094484" y="2303092"/>
                  <a:pt x="3142841" y="2315051"/>
                </a:cubicBezTo>
                <a:cubicBezTo>
                  <a:pt x="3148965" y="2368098"/>
                  <a:pt x="3146667" y="2421527"/>
                  <a:pt x="3147862" y="2474766"/>
                </a:cubicBezTo>
                <a:cubicBezTo>
                  <a:pt x="3151352" y="2475242"/>
                  <a:pt x="3158340" y="2476153"/>
                  <a:pt x="3161829" y="2476629"/>
                </a:cubicBezTo>
                <a:cubicBezTo>
                  <a:pt x="3162068" y="2536996"/>
                  <a:pt x="3161302" y="2597363"/>
                  <a:pt x="3162259" y="2657730"/>
                </a:cubicBezTo>
                <a:cubicBezTo>
                  <a:pt x="3172928" y="2657875"/>
                  <a:pt x="3183640" y="2658015"/>
                  <a:pt x="3194355" y="2658066"/>
                </a:cubicBezTo>
                <a:cubicBezTo>
                  <a:pt x="3195168" y="2637307"/>
                  <a:pt x="3195360" y="2616548"/>
                  <a:pt x="3195360" y="2595836"/>
                </a:cubicBezTo>
                <a:cubicBezTo>
                  <a:pt x="3212148" y="2589427"/>
                  <a:pt x="3228843" y="2582728"/>
                  <a:pt x="3245109" y="2575123"/>
                </a:cubicBezTo>
                <a:cubicBezTo>
                  <a:pt x="3241283" y="2570676"/>
                  <a:pt x="3237457" y="2566276"/>
                  <a:pt x="3233627" y="2561875"/>
                </a:cubicBezTo>
                <a:cubicBezTo>
                  <a:pt x="3233673" y="2546091"/>
                  <a:pt x="3234057" y="2530307"/>
                  <a:pt x="3234678" y="2514518"/>
                </a:cubicBezTo>
                <a:cubicBezTo>
                  <a:pt x="3252807" y="2514710"/>
                  <a:pt x="3271319" y="2514373"/>
                  <a:pt x="3288253" y="2506960"/>
                </a:cubicBezTo>
                <a:cubicBezTo>
                  <a:pt x="3293896" y="2498061"/>
                  <a:pt x="3304756" y="2499832"/>
                  <a:pt x="3313748" y="2498827"/>
                </a:cubicBezTo>
                <a:cubicBezTo>
                  <a:pt x="3315472" y="2501266"/>
                  <a:pt x="3318915" y="2506096"/>
                  <a:pt x="3320638" y="2508539"/>
                </a:cubicBezTo>
                <a:cubicBezTo>
                  <a:pt x="3330014" y="2509828"/>
                  <a:pt x="3339436" y="2511407"/>
                  <a:pt x="3348718" y="2513705"/>
                </a:cubicBezTo>
                <a:cubicBezTo>
                  <a:pt x="3350390" y="2513514"/>
                  <a:pt x="3353739" y="2513084"/>
                  <a:pt x="3355416" y="2512892"/>
                </a:cubicBezTo>
                <a:cubicBezTo>
                  <a:pt x="3366608" y="2519063"/>
                  <a:pt x="3379142" y="2521502"/>
                  <a:pt x="3391628" y="2523749"/>
                </a:cubicBezTo>
                <a:cubicBezTo>
                  <a:pt x="3391436" y="2538290"/>
                  <a:pt x="3391389" y="2552925"/>
                  <a:pt x="3391534" y="2567518"/>
                </a:cubicBezTo>
                <a:cubicBezTo>
                  <a:pt x="3389619" y="2569672"/>
                  <a:pt x="3385793" y="2574025"/>
                  <a:pt x="3383883" y="2576174"/>
                </a:cubicBezTo>
                <a:cubicBezTo>
                  <a:pt x="3385508" y="2604636"/>
                  <a:pt x="3384313" y="2633192"/>
                  <a:pt x="3387185" y="2661607"/>
                </a:cubicBezTo>
                <a:cubicBezTo>
                  <a:pt x="3393931" y="2661177"/>
                  <a:pt x="3400723" y="2660748"/>
                  <a:pt x="3407515" y="2660364"/>
                </a:cubicBezTo>
                <a:cubicBezTo>
                  <a:pt x="3409477" y="2650078"/>
                  <a:pt x="3411532" y="2639797"/>
                  <a:pt x="3413494" y="2629557"/>
                </a:cubicBezTo>
                <a:cubicBezTo>
                  <a:pt x="3428129" y="2630225"/>
                  <a:pt x="3442815" y="2631038"/>
                  <a:pt x="3457502" y="2631664"/>
                </a:cubicBezTo>
                <a:cubicBezTo>
                  <a:pt x="3461281" y="2638503"/>
                  <a:pt x="3465298" y="2645393"/>
                  <a:pt x="3469507" y="2652087"/>
                </a:cubicBezTo>
                <a:cubicBezTo>
                  <a:pt x="3472328" y="2661560"/>
                  <a:pt x="3475010" y="2671076"/>
                  <a:pt x="3477686" y="2680694"/>
                </a:cubicBezTo>
                <a:cubicBezTo>
                  <a:pt x="3492116" y="2675541"/>
                  <a:pt x="3484997" y="2688135"/>
                  <a:pt x="3491943" y="2460705"/>
                </a:cubicBezTo>
                <a:cubicBezTo>
                  <a:pt x="3502850" y="2460658"/>
                  <a:pt x="3514809" y="2459986"/>
                  <a:pt x="3518588" y="2447644"/>
                </a:cubicBezTo>
                <a:cubicBezTo>
                  <a:pt x="3544560" y="2446734"/>
                  <a:pt x="3570584" y="2447070"/>
                  <a:pt x="3596603" y="2447743"/>
                </a:cubicBezTo>
                <a:cubicBezTo>
                  <a:pt x="3597990" y="2470608"/>
                  <a:pt x="3598901" y="2493470"/>
                  <a:pt x="3599279" y="2516382"/>
                </a:cubicBezTo>
                <a:cubicBezTo>
                  <a:pt x="3601143" y="2518106"/>
                  <a:pt x="3604876" y="2521548"/>
                  <a:pt x="3606739" y="2523272"/>
                </a:cubicBezTo>
                <a:cubicBezTo>
                  <a:pt x="3606641" y="2548623"/>
                  <a:pt x="3607361" y="2574025"/>
                  <a:pt x="3605305" y="2599330"/>
                </a:cubicBezTo>
                <a:cubicBezTo>
                  <a:pt x="3624201" y="2599283"/>
                  <a:pt x="3640844" y="2610237"/>
                  <a:pt x="3659786" y="2609854"/>
                </a:cubicBezTo>
                <a:cubicBezTo>
                  <a:pt x="3676813" y="2608756"/>
                  <a:pt x="3690972" y="2620762"/>
                  <a:pt x="3708050" y="2620523"/>
                </a:cubicBezTo>
                <a:cubicBezTo>
                  <a:pt x="3709391" y="2622387"/>
                  <a:pt x="3712165" y="2626166"/>
                  <a:pt x="3713553" y="2628081"/>
                </a:cubicBezTo>
                <a:cubicBezTo>
                  <a:pt x="3729290" y="2631094"/>
                  <a:pt x="3745172" y="2633677"/>
                  <a:pt x="3761293" y="2634537"/>
                </a:cubicBezTo>
                <a:cubicBezTo>
                  <a:pt x="3766170" y="2547717"/>
                  <a:pt x="3762390" y="2460710"/>
                  <a:pt x="3766413" y="2373890"/>
                </a:cubicBezTo>
                <a:cubicBezTo>
                  <a:pt x="3776456" y="2368915"/>
                  <a:pt x="3785691" y="2358820"/>
                  <a:pt x="3797934" y="2361165"/>
                </a:cubicBezTo>
                <a:cubicBezTo>
                  <a:pt x="3812140" y="2364991"/>
                  <a:pt x="3825869" y="2371643"/>
                  <a:pt x="3840985" y="2370825"/>
                </a:cubicBezTo>
                <a:cubicBezTo>
                  <a:pt x="3861076" y="2372358"/>
                  <a:pt x="3883269" y="2367668"/>
                  <a:pt x="3901253" y="2379196"/>
                </a:cubicBezTo>
                <a:cubicBezTo>
                  <a:pt x="3899291" y="2430281"/>
                  <a:pt x="3898002" y="2481464"/>
                  <a:pt x="3899721" y="2532549"/>
                </a:cubicBezTo>
                <a:cubicBezTo>
                  <a:pt x="3909241" y="2533362"/>
                  <a:pt x="3918808" y="2534128"/>
                  <a:pt x="3928468" y="2534988"/>
                </a:cubicBezTo>
                <a:cubicBezTo>
                  <a:pt x="3929902" y="2532549"/>
                  <a:pt x="3932822" y="2527668"/>
                  <a:pt x="3934256" y="2525230"/>
                </a:cubicBezTo>
                <a:cubicBezTo>
                  <a:pt x="3952291" y="2525276"/>
                  <a:pt x="3970369" y="2525996"/>
                  <a:pt x="3988452" y="2524991"/>
                </a:cubicBezTo>
                <a:cubicBezTo>
                  <a:pt x="3990414" y="2442095"/>
                  <a:pt x="3988980" y="2359199"/>
                  <a:pt x="3989218" y="2276303"/>
                </a:cubicBezTo>
                <a:cubicBezTo>
                  <a:pt x="3995580" y="2272379"/>
                  <a:pt x="4002036" y="2268600"/>
                  <a:pt x="4008496" y="2264774"/>
                </a:cubicBezTo>
                <a:cubicBezTo>
                  <a:pt x="4008543" y="2253245"/>
                  <a:pt x="4008688" y="2241768"/>
                  <a:pt x="4009071" y="2230286"/>
                </a:cubicBezTo>
                <a:cubicBezTo>
                  <a:pt x="4032553" y="2207705"/>
                  <a:pt x="4018058" y="2222919"/>
                  <a:pt x="4023421" y="2120030"/>
                </a:cubicBezTo>
                <a:cubicBezTo>
                  <a:pt x="4037486" y="2104577"/>
                  <a:pt x="4031983" y="2082146"/>
                  <a:pt x="4035281" y="2063204"/>
                </a:cubicBezTo>
                <a:cubicBezTo>
                  <a:pt x="4043031" y="2056604"/>
                  <a:pt x="4050780" y="2050003"/>
                  <a:pt x="4058385" y="2043258"/>
                </a:cubicBezTo>
                <a:cubicBezTo>
                  <a:pt x="4059964" y="2043402"/>
                  <a:pt x="4063169" y="2043785"/>
                  <a:pt x="4064794" y="2043926"/>
                </a:cubicBezTo>
                <a:cubicBezTo>
                  <a:pt x="4078715" y="2035938"/>
                  <a:pt x="4093877" y="2028380"/>
                  <a:pt x="4103253" y="2014796"/>
                </a:cubicBezTo>
                <a:cubicBezTo>
                  <a:pt x="4106737" y="1919838"/>
                  <a:pt x="4111348" y="1914326"/>
                  <a:pt x="4122671" y="1909132"/>
                </a:cubicBezTo>
                <a:cubicBezTo>
                  <a:pt x="4123008" y="1921903"/>
                  <a:pt x="4122769" y="1934866"/>
                  <a:pt x="4125301" y="1947543"/>
                </a:cubicBezTo>
                <a:cubicBezTo>
                  <a:pt x="4131327" y="1972801"/>
                  <a:pt x="4123960" y="1998820"/>
                  <a:pt x="4128459" y="2024316"/>
                </a:cubicBezTo>
                <a:cubicBezTo>
                  <a:pt x="4129991" y="2021541"/>
                  <a:pt x="4133051" y="2016038"/>
                  <a:pt x="4134583" y="2013268"/>
                </a:cubicBezTo>
                <a:cubicBezTo>
                  <a:pt x="4138647" y="2015324"/>
                  <a:pt x="4142716" y="2017332"/>
                  <a:pt x="4146826" y="2019439"/>
                </a:cubicBezTo>
                <a:cubicBezTo>
                  <a:pt x="4144005" y="2019247"/>
                  <a:pt x="4138362" y="2018864"/>
                  <a:pt x="4135536" y="2018626"/>
                </a:cubicBezTo>
                <a:cubicBezTo>
                  <a:pt x="4143047" y="2044080"/>
                  <a:pt x="4141585" y="2026329"/>
                  <a:pt x="4193366" y="2072775"/>
                </a:cubicBezTo>
                <a:cubicBezTo>
                  <a:pt x="4196426" y="2089279"/>
                  <a:pt x="4196379" y="2106114"/>
                  <a:pt x="4196141" y="2122856"/>
                </a:cubicBezTo>
                <a:cubicBezTo>
                  <a:pt x="4198005" y="2124528"/>
                  <a:pt x="4201737" y="2127924"/>
                  <a:pt x="4203652" y="2129601"/>
                </a:cubicBezTo>
                <a:cubicBezTo>
                  <a:pt x="4209776" y="2161361"/>
                  <a:pt x="4199827" y="2194653"/>
                  <a:pt x="4208772" y="2226082"/>
                </a:cubicBezTo>
                <a:cubicBezTo>
                  <a:pt x="4218054" y="2228235"/>
                  <a:pt x="4227621" y="2230099"/>
                  <a:pt x="4236468" y="2233976"/>
                </a:cubicBezTo>
                <a:cubicBezTo>
                  <a:pt x="4240149" y="2279895"/>
                  <a:pt x="4237426" y="2326294"/>
                  <a:pt x="4237617" y="2372409"/>
                </a:cubicBezTo>
                <a:cubicBezTo>
                  <a:pt x="4312825" y="2362777"/>
                  <a:pt x="4220726" y="2364524"/>
                  <a:pt x="4342468" y="2361548"/>
                </a:cubicBezTo>
                <a:cubicBezTo>
                  <a:pt x="4341940" y="2335716"/>
                  <a:pt x="4346009" y="2310225"/>
                  <a:pt x="4353661" y="2285636"/>
                </a:cubicBezTo>
                <a:cubicBezTo>
                  <a:pt x="4377433" y="2282814"/>
                  <a:pt x="4400345" y="2274252"/>
                  <a:pt x="4424552" y="2274537"/>
                </a:cubicBezTo>
                <a:cubicBezTo>
                  <a:pt x="4424407" y="2267315"/>
                  <a:pt x="4424360" y="2260140"/>
                  <a:pt x="4424360" y="2253012"/>
                </a:cubicBezTo>
                <a:cubicBezTo>
                  <a:pt x="4454784" y="2259136"/>
                  <a:pt x="4486068" y="2254207"/>
                  <a:pt x="4516823" y="2257650"/>
                </a:cubicBezTo>
                <a:cubicBezTo>
                  <a:pt x="4516249" y="2250620"/>
                  <a:pt x="4515721" y="2243585"/>
                  <a:pt x="4515245" y="2236555"/>
                </a:cubicBezTo>
                <a:cubicBezTo>
                  <a:pt x="4520939" y="2236984"/>
                  <a:pt x="4526675" y="2237466"/>
                  <a:pt x="4532514" y="2237942"/>
                </a:cubicBezTo>
                <a:cubicBezTo>
                  <a:pt x="4534046" y="2241721"/>
                  <a:pt x="4537059" y="2249232"/>
                  <a:pt x="4538587" y="2252960"/>
                </a:cubicBezTo>
                <a:cubicBezTo>
                  <a:pt x="4540978" y="2249134"/>
                  <a:pt x="4545860" y="2241431"/>
                  <a:pt x="4548252" y="2237559"/>
                </a:cubicBezTo>
                <a:cubicBezTo>
                  <a:pt x="4551932" y="2238517"/>
                  <a:pt x="4559299" y="2240380"/>
                  <a:pt x="4562985" y="2241338"/>
                </a:cubicBezTo>
                <a:cubicBezTo>
                  <a:pt x="4563270" y="2244879"/>
                  <a:pt x="4563798" y="2251909"/>
                  <a:pt x="4564087" y="2255450"/>
                </a:cubicBezTo>
                <a:cubicBezTo>
                  <a:pt x="4605222" y="2254109"/>
                  <a:pt x="4646937" y="2266595"/>
                  <a:pt x="4687736" y="2255735"/>
                </a:cubicBezTo>
                <a:cubicBezTo>
                  <a:pt x="4690080" y="2246836"/>
                  <a:pt x="4692374" y="2237942"/>
                  <a:pt x="4694910" y="2229141"/>
                </a:cubicBezTo>
                <a:cubicBezTo>
                  <a:pt x="4704295" y="2235938"/>
                  <a:pt x="4702912" y="2242870"/>
                  <a:pt x="4701656" y="2303382"/>
                </a:cubicBezTo>
                <a:cubicBezTo>
                  <a:pt x="4724713" y="2302616"/>
                  <a:pt x="4747528" y="2305867"/>
                  <a:pt x="4770249" y="2309454"/>
                </a:cubicBezTo>
                <a:cubicBezTo>
                  <a:pt x="4770725" y="2317059"/>
                  <a:pt x="4771061" y="2324715"/>
                  <a:pt x="4771206" y="2332414"/>
                </a:cubicBezTo>
                <a:cubicBezTo>
                  <a:pt x="4835782" y="2329830"/>
                  <a:pt x="4902511" y="2356330"/>
                  <a:pt x="4941684" y="2408948"/>
                </a:cubicBezTo>
                <a:cubicBezTo>
                  <a:pt x="4947757" y="2408948"/>
                  <a:pt x="4953928" y="2408994"/>
                  <a:pt x="4960149" y="2409093"/>
                </a:cubicBezTo>
                <a:cubicBezTo>
                  <a:pt x="4962751" y="2055244"/>
                  <a:pt x="4964648" y="2069328"/>
                  <a:pt x="4964648" y="2069328"/>
                </a:cubicBezTo>
                <a:cubicBezTo>
                  <a:pt x="4970964" y="2064545"/>
                  <a:pt x="4976990" y="2059140"/>
                  <a:pt x="4984211" y="2055552"/>
                </a:cubicBezTo>
                <a:cubicBezTo>
                  <a:pt x="5010090" y="2063349"/>
                  <a:pt x="5036730" y="2074448"/>
                  <a:pt x="5056153" y="2093819"/>
                </a:cubicBezTo>
                <a:cubicBezTo>
                  <a:pt x="5056153" y="2093819"/>
                  <a:pt x="5060381" y="1800076"/>
                  <a:pt x="5060890" y="1252712"/>
                </a:cubicBezTo>
                <a:cubicBezTo>
                  <a:pt x="5052902" y="1245392"/>
                  <a:pt x="5044055" y="1238983"/>
                  <a:pt x="5033815" y="1235442"/>
                </a:cubicBezTo>
                <a:cubicBezTo>
                  <a:pt x="5030135" y="1232284"/>
                  <a:pt x="5026495" y="1229178"/>
                  <a:pt x="5022959" y="1226067"/>
                </a:cubicBezTo>
                <a:cubicBezTo>
                  <a:pt x="5027364" y="1191331"/>
                  <a:pt x="4991004" y="1169993"/>
                  <a:pt x="5013776" y="1095865"/>
                </a:cubicBezTo>
                <a:cubicBezTo>
                  <a:pt x="5040379" y="1043355"/>
                  <a:pt x="5046414" y="1031037"/>
                  <a:pt x="5112694" y="1006321"/>
                </a:cubicBezTo>
                <a:cubicBezTo>
                  <a:pt x="5115376" y="983362"/>
                  <a:pt x="5120061" y="960449"/>
                  <a:pt x="5117908" y="937200"/>
                </a:cubicBezTo>
                <a:cubicBezTo>
                  <a:pt x="5115852" y="935622"/>
                  <a:pt x="5111690" y="932417"/>
                  <a:pt x="5109584" y="930791"/>
                </a:cubicBezTo>
                <a:cubicBezTo>
                  <a:pt x="5128605" y="899751"/>
                  <a:pt x="5110816" y="818149"/>
                  <a:pt x="5121448" y="774281"/>
                </a:cubicBezTo>
                <a:cubicBezTo>
                  <a:pt x="5094472" y="755194"/>
                  <a:pt x="5089927" y="712718"/>
                  <a:pt x="5115469" y="690525"/>
                </a:cubicBezTo>
                <a:cubicBezTo>
                  <a:pt x="5114320" y="683158"/>
                  <a:pt x="5113414" y="675745"/>
                  <a:pt x="5112788" y="668332"/>
                </a:cubicBezTo>
                <a:cubicBezTo>
                  <a:pt x="5119533" y="666898"/>
                  <a:pt x="5126372" y="665464"/>
                  <a:pt x="5133309" y="664076"/>
                </a:cubicBezTo>
                <a:cubicBezTo>
                  <a:pt x="5132113" y="659867"/>
                  <a:pt x="5131062" y="655659"/>
                  <a:pt x="5130057" y="651497"/>
                </a:cubicBezTo>
                <a:cubicBezTo>
                  <a:pt x="5133855" y="631765"/>
                  <a:pt x="5134556" y="526965"/>
                  <a:pt x="5128908" y="504123"/>
                </a:cubicBezTo>
                <a:cubicBezTo>
                  <a:pt x="5125942" y="494556"/>
                  <a:pt x="5135317" y="488002"/>
                  <a:pt x="5141871" y="483126"/>
                </a:cubicBezTo>
                <a:cubicBezTo>
                  <a:pt x="5144141" y="318155"/>
                  <a:pt x="5143679" y="337088"/>
                  <a:pt x="5131062" y="308771"/>
                </a:cubicBezTo>
                <a:cubicBezTo>
                  <a:pt x="5135033" y="306285"/>
                  <a:pt x="5139050" y="303749"/>
                  <a:pt x="5143114" y="301259"/>
                </a:cubicBezTo>
                <a:cubicBezTo>
                  <a:pt x="5138923" y="214023"/>
                  <a:pt x="5150111" y="240266"/>
                  <a:pt x="5146748" y="74768"/>
                </a:cubicBezTo>
                <a:cubicBezTo>
                  <a:pt x="5145412" y="49604"/>
                  <a:pt x="5151681" y="24968"/>
                  <a:pt x="5153451" y="0"/>
                </a:cubicBezTo>
                <a:moveTo>
                  <a:pt x="8017590" y="1126102"/>
                </a:moveTo>
                <a:cubicBezTo>
                  <a:pt x="8017590" y="1139728"/>
                  <a:pt x="8032193" y="1210282"/>
                  <a:pt x="8041984" y="1223778"/>
                </a:cubicBezTo>
                <a:cubicBezTo>
                  <a:pt x="8079676" y="1210908"/>
                  <a:pt x="8119139" y="1204883"/>
                  <a:pt x="8157887" y="1196227"/>
                </a:cubicBezTo>
                <a:cubicBezTo>
                  <a:pt x="8166403" y="1159300"/>
                  <a:pt x="8176927" y="1122851"/>
                  <a:pt x="8183958" y="1085635"/>
                </a:cubicBezTo>
                <a:cubicBezTo>
                  <a:pt x="8128374" y="1098551"/>
                  <a:pt x="8073318" y="1113760"/>
                  <a:pt x="8017590" y="1126102"/>
                </a:cubicBezTo>
                <a:moveTo>
                  <a:pt x="5115614" y="1281753"/>
                </a:moveTo>
                <a:cubicBezTo>
                  <a:pt x="5116954" y="1306912"/>
                  <a:pt x="5111933" y="1332791"/>
                  <a:pt x="5118197" y="1357474"/>
                </a:cubicBezTo>
                <a:cubicBezTo>
                  <a:pt x="5123602" y="1356185"/>
                  <a:pt x="5129053" y="1354938"/>
                  <a:pt x="5134556" y="1353648"/>
                </a:cubicBezTo>
                <a:cubicBezTo>
                  <a:pt x="5130263" y="1265268"/>
                  <a:pt x="5143884" y="1291021"/>
                  <a:pt x="5115614" y="1281753"/>
                </a:cubicBezTo>
                <a:moveTo>
                  <a:pt x="5115231" y="1427118"/>
                </a:moveTo>
                <a:cubicBezTo>
                  <a:pt x="5115469" y="1448928"/>
                  <a:pt x="5115997" y="1470790"/>
                  <a:pt x="5114563" y="1492604"/>
                </a:cubicBezTo>
                <a:cubicBezTo>
                  <a:pt x="5120257" y="1490498"/>
                  <a:pt x="5126138" y="1488540"/>
                  <a:pt x="5131879" y="1486242"/>
                </a:cubicBezTo>
                <a:cubicBezTo>
                  <a:pt x="5131594" y="1469785"/>
                  <a:pt x="5131688" y="1453380"/>
                  <a:pt x="5132598" y="1436974"/>
                </a:cubicBezTo>
                <a:cubicBezTo>
                  <a:pt x="5126904" y="1433480"/>
                  <a:pt x="5120972" y="1430322"/>
                  <a:pt x="5115231" y="1427118"/>
                </a:cubicBezTo>
                <a:moveTo>
                  <a:pt x="5114656" y="1560861"/>
                </a:moveTo>
                <a:cubicBezTo>
                  <a:pt x="5115423" y="1583773"/>
                  <a:pt x="5114703" y="1606733"/>
                  <a:pt x="5114895" y="1629645"/>
                </a:cubicBezTo>
                <a:cubicBezTo>
                  <a:pt x="5128142" y="1621134"/>
                  <a:pt x="5134098" y="1629075"/>
                  <a:pt x="5130586" y="1574062"/>
                </a:cubicBezTo>
                <a:cubicBezTo>
                  <a:pt x="5128002" y="1566985"/>
                  <a:pt x="5120253" y="1564691"/>
                  <a:pt x="5114656" y="1560861"/>
                </a:cubicBezTo>
                <a:moveTo>
                  <a:pt x="5113989" y="1695660"/>
                </a:moveTo>
                <a:cubicBezTo>
                  <a:pt x="5114082" y="1718427"/>
                  <a:pt x="5113891" y="1741195"/>
                  <a:pt x="5113605" y="1764014"/>
                </a:cubicBezTo>
                <a:cubicBezTo>
                  <a:pt x="5134131" y="1749295"/>
                  <a:pt x="5128451" y="1774272"/>
                  <a:pt x="5130109" y="1705465"/>
                </a:cubicBezTo>
                <a:cubicBezTo>
                  <a:pt x="5124704" y="1702069"/>
                  <a:pt x="5119346" y="1698817"/>
                  <a:pt x="5113989" y="1695660"/>
                </a:cubicBezTo>
                <a:moveTo>
                  <a:pt x="5111788" y="1829547"/>
                </a:moveTo>
                <a:cubicBezTo>
                  <a:pt x="5111167" y="1852222"/>
                  <a:pt x="5111452" y="1874943"/>
                  <a:pt x="5111643" y="1897664"/>
                </a:cubicBezTo>
                <a:cubicBezTo>
                  <a:pt x="5117861" y="1896561"/>
                  <a:pt x="5124129" y="1895510"/>
                  <a:pt x="5130441" y="1894506"/>
                </a:cubicBezTo>
                <a:cubicBezTo>
                  <a:pt x="5130726" y="1875372"/>
                  <a:pt x="5130777" y="1856239"/>
                  <a:pt x="5130441" y="1837105"/>
                </a:cubicBezTo>
                <a:cubicBezTo>
                  <a:pt x="5124223" y="1834522"/>
                  <a:pt x="5117959" y="1831939"/>
                  <a:pt x="5111788" y="1829547"/>
                </a:cubicBezTo>
                <a:moveTo>
                  <a:pt x="5111214" y="1964150"/>
                </a:moveTo>
                <a:cubicBezTo>
                  <a:pt x="5110494" y="1988879"/>
                  <a:pt x="5110976" y="2013656"/>
                  <a:pt x="5110733" y="2038437"/>
                </a:cubicBezTo>
                <a:cubicBezTo>
                  <a:pt x="5115609" y="2038245"/>
                  <a:pt x="5125321" y="2037816"/>
                  <a:pt x="5130202" y="2037624"/>
                </a:cubicBezTo>
                <a:cubicBezTo>
                  <a:pt x="5130249" y="2015814"/>
                  <a:pt x="5130104" y="1993999"/>
                  <a:pt x="5130347" y="1972236"/>
                </a:cubicBezTo>
                <a:cubicBezTo>
                  <a:pt x="5123892" y="1969554"/>
                  <a:pt x="5117529" y="1966826"/>
                  <a:pt x="5111214" y="1964150"/>
                </a:cubicBezTo>
                <a:moveTo>
                  <a:pt x="5204442" y="2392930"/>
                </a:moveTo>
                <a:cubicBezTo>
                  <a:pt x="5202528" y="2460995"/>
                  <a:pt x="5203392" y="2529163"/>
                  <a:pt x="5203677" y="2597274"/>
                </a:cubicBezTo>
                <a:cubicBezTo>
                  <a:pt x="5209563" y="2594691"/>
                  <a:pt x="5215350" y="2591772"/>
                  <a:pt x="5221087" y="2588712"/>
                </a:cubicBezTo>
                <a:cubicBezTo>
                  <a:pt x="5224174" y="2421144"/>
                  <a:pt x="5227271" y="2407705"/>
                  <a:pt x="5204442" y="2392930"/>
                </a:cubicBezTo>
                <a:moveTo>
                  <a:pt x="5203532" y="2642768"/>
                </a:moveTo>
                <a:cubicBezTo>
                  <a:pt x="5207456" y="2642623"/>
                  <a:pt x="5215299" y="2642385"/>
                  <a:pt x="5219223" y="2642240"/>
                </a:cubicBezTo>
                <a:cubicBezTo>
                  <a:pt x="5219414" y="2635878"/>
                  <a:pt x="5219512" y="2629613"/>
                  <a:pt x="5219461" y="2623345"/>
                </a:cubicBezTo>
                <a:cubicBezTo>
                  <a:pt x="5211235" y="2627507"/>
                  <a:pt x="5202383" y="2631958"/>
                  <a:pt x="5203532" y="2642768"/>
                </a:cubicBezTo>
                <a:close/>
              </a:path>
            </a:pathLst>
          </a:custGeom>
          <a:gradFill>
            <a:gsLst>
              <a:gs pos="62400">
                <a:srgbClr val="E94227">
                  <a:alpha val="12000"/>
                </a:srgbClr>
              </a:gs>
              <a:gs pos="100000">
                <a:srgbClr val="E94227">
                  <a:alpha val="19000"/>
                </a:srgbClr>
              </a:gs>
              <a:gs pos="0">
                <a:srgbClr val="FFDB47">
                  <a:alpha val="0"/>
                </a:srgbClr>
              </a:gs>
            </a:gsLst>
            <a:lin ang="16200000" scaled="1"/>
          </a:gradFill>
          <a:ln w="46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00CB1BC-0200-4432-7360-72CF7B5C1B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66"/>
          <a:stretch>
            <a:fillRect/>
          </a:stretch>
        </p:blipFill>
        <p:spPr>
          <a:xfrm>
            <a:off x="0" y="1"/>
            <a:ext cx="12192000" cy="4151139"/>
          </a:xfrm>
          <a:custGeom>
            <a:avLst/>
            <a:gdLst>
              <a:gd name="connsiteX0" fmla="*/ 0 w 12192000"/>
              <a:gd name="connsiteY0" fmla="*/ 0 h 4151139"/>
              <a:gd name="connsiteX1" fmla="*/ 12192000 w 12192000"/>
              <a:gd name="connsiteY1" fmla="*/ 0 h 4151139"/>
              <a:gd name="connsiteX2" fmla="*/ 12192000 w 12192000"/>
              <a:gd name="connsiteY2" fmla="*/ 4151139 h 4151139"/>
              <a:gd name="connsiteX3" fmla="*/ 0 w 12192000"/>
              <a:gd name="connsiteY3" fmla="*/ 4151139 h 4151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51139">
                <a:moveTo>
                  <a:pt x="0" y="0"/>
                </a:moveTo>
                <a:lnTo>
                  <a:pt x="12192000" y="0"/>
                </a:lnTo>
                <a:lnTo>
                  <a:pt x="12192000" y="4151139"/>
                </a:lnTo>
                <a:lnTo>
                  <a:pt x="0" y="4151139"/>
                </a:lnTo>
                <a:close/>
              </a:path>
            </a:pathLst>
          </a:custGeom>
        </p:spPr>
      </p:pic>
      <p:sp>
        <p:nvSpPr>
          <p:cNvPr id="24" name="图形 4" descr="D:\51PPT模板网\51pptmoban.com\图片001.jpg">
            <a:extLst>
              <a:ext uri="{FF2B5EF4-FFF2-40B4-BE49-F238E27FC236}">
                <a16:creationId xmlns:a16="http://schemas.microsoft.com/office/drawing/2014/main" id="{26CAE76A-C016-B663-0F6C-91DAB9F0EF35}"/>
              </a:ext>
            </a:extLst>
          </p:cNvPr>
          <p:cNvSpPr/>
          <p:nvPr/>
        </p:nvSpPr>
        <p:spPr>
          <a:xfrm>
            <a:off x="8908606" y="2112162"/>
            <a:ext cx="3272686" cy="2377860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52000">
                <a:srgbClr val="EE644E"/>
              </a:gs>
              <a:gs pos="0">
                <a:srgbClr val="FFEEAC">
                  <a:alpha val="0"/>
                </a:srgbClr>
              </a:gs>
              <a:gs pos="100000">
                <a:srgbClr val="FFDB47">
                  <a:alpha val="0"/>
                </a:srgbClr>
              </a:gs>
            </a:gsLst>
            <a:lin ang="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9" name="图片 28" descr="D:\51PPT模板网\51pptmoban.com\图片001.jpg">
            <a:extLst>
              <a:ext uri="{FF2B5EF4-FFF2-40B4-BE49-F238E27FC236}">
                <a16:creationId xmlns:a16="http://schemas.microsoft.com/office/drawing/2014/main" id="{8C70F33A-EE12-B28A-C00C-9F6BC9D638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6785" y="520990"/>
            <a:ext cx="1996327" cy="1301952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28A1F14-1038-5CA1-D7F0-588A9AC8DD86}"/>
              </a:ext>
            </a:extLst>
          </p:cNvPr>
          <p:cNvSpPr/>
          <p:nvPr/>
        </p:nvSpPr>
        <p:spPr>
          <a:xfrm>
            <a:off x="4548664" y="1441745"/>
            <a:ext cx="1516204" cy="1841402"/>
          </a:xfrm>
          <a:custGeom>
            <a:avLst/>
            <a:gdLst>
              <a:gd name="connsiteX0" fmla="*/ 446032 w 830766"/>
              <a:gd name="connsiteY0" fmla="*/ 15167 h 1008951"/>
              <a:gd name="connsiteX1" fmla="*/ 502887 w 830766"/>
              <a:gd name="connsiteY1" fmla="*/ -159 h 1008951"/>
              <a:gd name="connsiteX2" fmla="*/ 655965 w 830766"/>
              <a:gd name="connsiteY2" fmla="*/ 121778 h 1008951"/>
              <a:gd name="connsiteX3" fmla="*/ 709934 w 830766"/>
              <a:gd name="connsiteY3" fmla="*/ 182184 h 1008951"/>
              <a:gd name="connsiteX4" fmla="*/ 751234 w 830766"/>
              <a:gd name="connsiteY4" fmla="*/ 259184 h 1008951"/>
              <a:gd name="connsiteX5" fmla="*/ 788638 w 830766"/>
              <a:gd name="connsiteY5" fmla="*/ 350759 h 1008951"/>
              <a:gd name="connsiteX6" fmla="*/ 813256 w 830766"/>
              <a:gd name="connsiteY6" fmla="*/ 519999 h 1008951"/>
              <a:gd name="connsiteX7" fmla="*/ 823963 w 830766"/>
              <a:gd name="connsiteY7" fmla="*/ 620261 h 1008951"/>
              <a:gd name="connsiteX8" fmla="*/ 829735 w 830766"/>
              <a:gd name="connsiteY8" fmla="*/ 689094 h 1008951"/>
              <a:gd name="connsiteX9" fmla="*/ 824771 w 830766"/>
              <a:gd name="connsiteY9" fmla="*/ 798822 h 1008951"/>
              <a:gd name="connsiteX10" fmla="*/ 810226 w 830766"/>
              <a:gd name="connsiteY10" fmla="*/ 901307 h 1008951"/>
              <a:gd name="connsiteX11" fmla="*/ 781451 w 830766"/>
              <a:gd name="connsiteY11" fmla="*/ 964772 h 1008951"/>
              <a:gd name="connsiteX12" fmla="*/ 685056 w 830766"/>
              <a:gd name="connsiteY12" fmla="*/ 1008352 h 1008951"/>
              <a:gd name="connsiteX13" fmla="*/ 552586 w 830766"/>
              <a:gd name="connsiteY13" fmla="*/ 978077 h 1008951"/>
              <a:gd name="connsiteX14" fmla="*/ 506120 w 830766"/>
              <a:gd name="connsiteY14" fmla="*/ 981078 h 1008951"/>
              <a:gd name="connsiteX15" fmla="*/ 425945 w 830766"/>
              <a:gd name="connsiteY15" fmla="*/ 974556 h 1008951"/>
              <a:gd name="connsiteX16" fmla="*/ 336736 w 830766"/>
              <a:gd name="connsiteY16" fmla="*/ 936171 h 1008951"/>
              <a:gd name="connsiteX17" fmla="*/ 255378 w 830766"/>
              <a:gd name="connsiteY17" fmla="*/ 895275 h 1008951"/>
              <a:gd name="connsiteX18" fmla="*/ 148449 w 830766"/>
              <a:gd name="connsiteY18" fmla="*/ 841306 h 1008951"/>
              <a:gd name="connsiteX19" fmla="*/ 134942 w 830766"/>
              <a:gd name="connsiteY19" fmla="*/ 809126 h 1008951"/>
              <a:gd name="connsiteX20" fmla="*/ 113844 w 830766"/>
              <a:gd name="connsiteY20" fmla="*/ 775820 h 1008951"/>
              <a:gd name="connsiteX21" fmla="*/ 104638 w 830766"/>
              <a:gd name="connsiteY21" fmla="*/ 778360 h 1008951"/>
              <a:gd name="connsiteX22" fmla="*/ 105071 w 830766"/>
              <a:gd name="connsiteY22" fmla="*/ 816052 h 1008951"/>
              <a:gd name="connsiteX23" fmla="*/ 69283 w 830766"/>
              <a:gd name="connsiteY23" fmla="*/ 837265 h 1008951"/>
              <a:gd name="connsiteX24" fmla="*/ 19816 w 830766"/>
              <a:gd name="connsiteY24" fmla="*/ 788317 h 1008951"/>
              <a:gd name="connsiteX25" fmla="*/ 13092 w 830766"/>
              <a:gd name="connsiteY25" fmla="*/ 722024 h 1008951"/>
              <a:gd name="connsiteX26" fmla="*/ 191 w 830766"/>
              <a:gd name="connsiteY26" fmla="*/ 675270 h 1008951"/>
              <a:gd name="connsiteX27" fmla="*/ 7521 w 830766"/>
              <a:gd name="connsiteY27" fmla="*/ 579365 h 1008951"/>
              <a:gd name="connsiteX28" fmla="*/ 26281 w 830766"/>
              <a:gd name="connsiteY28" fmla="*/ 478266 h 1008951"/>
              <a:gd name="connsiteX29" fmla="*/ 39355 w 830766"/>
              <a:gd name="connsiteY29" fmla="*/ 400890 h 1008951"/>
              <a:gd name="connsiteX30" fmla="*/ 58951 w 830766"/>
              <a:gd name="connsiteY30" fmla="*/ 345709 h 1008951"/>
              <a:gd name="connsiteX31" fmla="*/ 79616 w 830766"/>
              <a:gd name="connsiteY31" fmla="*/ 304784 h 1008951"/>
              <a:gd name="connsiteX32" fmla="*/ 117337 w 830766"/>
              <a:gd name="connsiteY32" fmla="*/ 337859 h 1008951"/>
              <a:gd name="connsiteX33" fmla="*/ 106225 w 830766"/>
              <a:gd name="connsiteY33" fmla="*/ 288160 h 1008951"/>
              <a:gd name="connsiteX34" fmla="*/ 144639 w 830766"/>
              <a:gd name="connsiteY34" fmla="*/ 261378 h 1008951"/>
              <a:gd name="connsiteX35" fmla="*/ 167526 w 830766"/>
              <a:gd name="connsiteY35" fmla="*/ 223281 h 1008951"/>
              <a:gd name="connsiteX36" fmla="*/ 223833 w 830766"/>
              <a:gd name="connsiteY36" fmla="*/ 176008 h 1008951"/>
              <a:gd name="connsiteX37" fmla="*/ 278033 w 830766"/>
              <a:gd name="connsiteY37" fmla="*/ 114823 h 1008951"/>
              <a:gd name="connsiteX38" fmla="*/ 351340 w 830766"/>
              <a:gd name="connsiteY38" fmla="*/ 60507 h 1008951"/>
              <a:gd name="connsiteX39" fmla="*/ 446032 w 830766"/>
              <a:gd name="connsiteY39" fmla="*/ 15167 h 1008951"/>
              <a:gd name="connsiteX40" fmla="*/ 435007 w 830766"/>
              <a:gd name="connsiteY40" fmla="*/ 58746 h 1008951"/>
              <a:gd name="connsiteX41" fmla="*/ 362134 w 830766"/>
              <a:gd name="connsiteY41" fmla="*/ 93091 h 1008951"/>
              <a:gd name="connsiteX42" fmla="*/ 339853 w 830766"/>
              <a:gd name="connsiteY42" fmla="*/ 114765 h 1008951"/>
              <a:gd name="connsiteX43" fmla="*/ 387675 w 830766"/>
              <a:gd name="connsiteY43" fmla="*/ 129282 h 1008951"/>
              <a:gd name="connsiteX44" fmla="*/ 418816 w 830766"/>
              <a:gd name="connsiteY44" fmla="*/ 166974 h 1008951"/>
              <a:gd name="connsiteX45" fmla="*/ 439423 w 830766"/>
              <a:gd name="connsiteY45" fmla="*/ 166310 h 1008951"/>
              <a:gd name="connsiteX46" fmla="*/ 453853 w 830766"/>
              <a:gd name="connsiteY46" fmla="*/ 154737 h 1008951"/>
              <a:gd name="connsiteX47" fmla="*/ 562167 w 830766"/>
              <a:gd name="connsiteY47" fmla="*/ 158143 h 1008951"/>
              <a:gd name="connsiteX48" fmla="*/ 598099 w 830766"/>
              <a:gd name="connsiteY48" fmla="*/ 168763 h 1008951"/>
              <a:gd name="connsiteX49" fmla="*/ 524908 w 830766"/>
              <a:gd name="connsiteY49" fmla="*/ 234883 h 1008951"/>
              <a:gd name="connsiteX50" fmla="*/ 586613 w 830766"/>
              <a:gd name="connsiteY50" fmla="*/ 268102 h 1008951"/>
              <a:gd name="connsiteX51" fmla="*/ 635936 w 830766"/>
              <a:gd name="connsiteY51" fmla="*/ 330124 h 1008951"/>
              <a:gd name="connsiteX52" fmla="*/ 592442 w 830766"/>
              <a:gd name="connsiteY52" fmla="*/ 383026 h 1008951"/>
              <a:gd name="connsiteX53" fmla="*/ 514316 w 830766"/>
              <a:gd name="connsiteY53" fmla="*/ 282273 h 1008951"/>
              <a:gd name="connsiteX54" fmla="*/ 479654 w 830766"/>
              <a:gd name="connsiteY54" fmla="*/ 259819 h 1008951"/>
              <a:gd name="connsiteX55" fmla="*/ 453016 w 830766"/>
              <a:gd name="connsiteY55" fmla="*/ 265591 h 1008951"/>
              <a:gd name="connsiteX56" fmla="*/ 471054 w 830766"/>
              <a:gd name="connsiteY56" fmla="*/ 296905 h 1008951"/>
              <a:gd name="connsiteX57" fmla="*/ 555529 w 830766"/>
              <a:gd name="connsiteY57" fmla="*/ 356849 h 1008951"/>
              <a:gd name="connsiteX58" fmla="*/ 569816 w 830766"/>
              <a:gd name="connsiteY58" fmla="*/ 394599 h 1008951"/>
              <a:gd name="connsiteX59" fmla="*/ 560407 w 830766"/>
              <a:gd name="connsiteY59" fmla="*/ 493880 h 1008951"/>
              <a:gd name="connsiteX60" fmla="*/ 547881 w 830766"/>
              <a:gd name="connsiteY60" fmla="*/ 558615 h 1008951"/>
              <a:gd name="connsiteX61" fmla="*/ 580061 w 830766"/>
              <a:gd name="connsiteY61" fmla="*/ 662340 h 1008951"/>
              <a:gd name="connsiteX62" fmla="*/ 606094 w 830766"/>
              <a:gd name="connsiteY62" fmla="*/ 715732 h 1008951"/>
              <a:gd name="connsiteX63" fmla="*/ 621996 w 830766"/>
              <a:gd name="connsiteY63" fmla="*/ 743814 h 1008951"/>
              <a:gd name="connsiteX64" fmla="*/ 648346 w 830766"/>
              <a:gd name="connsiteY64" fmla="*/ 769298 h 1008951"/>
              <a:gd name="connsiteX65" fmla="*/ 688982 w 830766"/>
              <a:gd name="connsiteY65" fmla="*/ 696655 h 1008951"/>
              <a:gd name="connsiteX66" fmla="*/ 693830 w 830766"/>
              <a:gd name="connsiteY66" fmla="*/ 540779 h 1008951"/>
              <a:gd name="connsiteX67" fmla="*/ 693368 w 830766"/>
              <a:gd name="connsiteY67" fmla="*/ 464442 h 1008951"/>
              <a:gd name="connsiteX68" fmla="*/ 681709 w 830766"/>
              <a:gd name="connsiteY68" fmla="*/ 337079 h 1008951"/>
              <a:gd name="connsiteX69" fmla="*/ 658707 w 830766"/>
              <a:gd name="connsiteY69" fmla="*/ 256240 h 1008951"/>
              <a:gd name="connsiteX70" fmla="*/ 619658 w 830766"/>
              <a:gd name="connsiteY70" fmla="*/ 183223 h 1008951"/>
              <a:gd name="connsiteX71" fmla="*/ 536799 w 830766"/>
              <a:gd name="connsiteY71" fmla="*/ 75659 h 1008951"/>
              <a:gd name="connsiteX72" fmla="*/ 500492 w 830766"/>
              <a:gd name="connsiteY72" fmla="*/ 58054 h 1008951"/>
              <a:gd name="connsiteX73" fmla="*/ 435007 w 830766"/>
              <a:gd name="connsiteY73" fmla="*/ 58746 h 1008951"/>
              <a:gd name="connsiteX74" fmla="*/ 279996 w 830766"/>
              <a:gd name="connsiteY74" fmla="*/ 168619 h 1008951"/>
              <a:gd name="connsiteX75" fmla="*/ 202072 w 830766"/>
              <a:gd name="connsiteY75" fmla="*/ 240886 h 1008951"/>
              <a:gd name="connsiteX76" fmla="*/ 167526 w 830766"/>
              <a:gd name="connsiteY76" fmla="*/ 300859 h 1008951"/>
              <a:gd name="connsiteX77" fmla="*/ 261554 w 830766"/>
              <a:gd name="connsiteY77" fmla="*/ 254047 h 1008951"/>
              <a:gd name="connsiteX78" fmla="*/ 324990 w 830766"/>
              <a:gd name="connsiteY78" fmla="*/ 230670 h 1008951"/>
              <a:gd name="connsiteX79" fmla="*/ 351138 w 830766"/>
              <a:gd name="connsiteY79" fmla="*/ 186195 h 1008951"/>
              <a:gd name="connsiteX80" fmla="*/ 279996 w 830766"/>
              <a:gd name="connsiteY80" fmla="*/ 168619 h 1008951"/>
              <a:gd name="connsiteX81" fmla="*/ 277774 w 830766"/>
              <a:gd name="connsiteY81" fmla="*/ 325160 h 1008951"/>
              <a:gd name="connsiteX82" fmla="*/ 201235 w 830766"/>
              <a:gd name="connsiteY82" fmla="*/ 358523 h 1008951"/>
              <a:gd name="connsiteX83" fmla="*/ 154336 w 830766"/>
              <a:gd name="connsiteY83" fmla="*/ 424066 h 1008951"/>
              <a:gd name="connsiteX84" fmla="*/ 123455 w 830766"/>
              <a:gd name="connsiteY84" fmla="*/ 531312 h 1008951"/>
              <a:gd name="connsiteX85" fmla="*/ 100107 w 830766"/>
              <a:gd name="connsiteY85" fmla="*/ 688632 h 1008951"/>
              <a:gd name="connsiteX86" fmla="*/ 122993 w 830766"/>
              <a:gd name="connsiteY86" fmla="*/ 712125 h 1008951"/>
              <a:gd name="connsiteX87" fmla="*/ 172403 w 830766"/>
              <a:gd name="connsiteY87" fmla="*/ 674173 h 1008951"/>
              <a:gd name="connsiteX88" fmla="*/ 220658 w 830766"/>
              <a:gd name="connsiteY88" fmla="*/ 661128 h 1008951"/>
              <a:gd name="connsiteX89" fmla="*/ 273242 w 830766"/>
              <a:gd name="connsiteY89" fmla="*/ 623753 h 1008951"/>
              <a:gd name="connsiteX90" fmla="*/ 187237 w 830766"/>
              <a:gd name="connsiteY90" fmla="*/ 606783 h 1008951"/>
              <a:gd name="connsiteX91" fmla="*/ 163860 w 830766"/>
              <a:gd name="connsiteY91" fmla="*/ 545165 h 1008951"/>
              <a:gd name="connsiteX92" fmla="*/ 212202 w 830766"/>
              <a:gd name="connsiteY92" fmla="*/ 447125 h 1008951"/>
              <a:gd name="connsiteX93" fmla="*/ 251164 w 830766"/>
              <a:gd name="connsiteY93" fmla="*/ 400054 h 1008951"/>
              <a:gd name="connsiteX94" fmla="*/ 272088 w 830766"/>
              <a:gd name="connsiteY94" fmla="*/ 374569 h 1008951"/>
              <a:gd name="connsiteX95" fmla="*/ 379537 w 830766"/>
              <a:gd name="connsiteY95" fmla="*/ 307728 h 1008951"/>
              <a:gd name="connsiteX96" fmla="*/ 376073 w 830766"/>
              <a:gd name="connsiteY96" fmla="*/ 289603 h 1008951"/>
              <a:gd name="connsiteX97" fmla="*/ 277774 w 830766"/>
              <a:gd name="connsiteY97" fmla="*/ 325160 h 1008951"/>
              <a:gd name="connsiteX98" fmla="*/ 348973 w 830766"/>
              <a:gd name="connsiteY98" fmla="*/ 413474 h 1008951"/>
              <a:gd name="connsiteX99" fmla="*/ 380200 w 830766"/>
              <a:gd name="connsiteY99" fmla="*/ 460055 h 1008951"/>
              <a:gd name="connsiteX100" fmla="*/ 361210 w 830766"/>
              <a:gd name="connsiteY100" fmla="*/ 502942 h 1008951"/>
              <a:gd name="connsiteX101" fmla="*/ 338266 w 830766"/>
              <a:gd name="connsiteY101" fmla="*/ 560433 h 1008951"/>
              <a:gd name="connsiteX102" fmla="*/ 384414 w 830766"/>
              <a:gd name="connsiteY102" fmla="*/ 515468 h 1008951"/>
              <a:gd name="connsiteX103" fmla="*/ 417402 w 830766"/>
              <a:gd name="connsiteY103" fmla="*/ 469781 h 1008951"/>
              <a:gd name="connsiteX104" fmla="*/ 405511 w 830766"/>
              <a:gd name="connsiteY104" fmla="*/ 407990 h 1008951"/>
              <a:gd name="connsiteX105" fmla="*/ 390590 w 830766"/>
              <a:gd name="connsiteY105" fmla="*/ 382968 h 1008951"/>
              <a:gd name="connsiteX106" fmla="*/ 348973 w 830766"/>
              <a:gd name="connsiteY106" fmla="*/ 413474 h 1008951"/>
              <a:gd name="connsiteX107" fmla="*/ 275349 w 830766"/>
              <a:gd name="connsiteY107" fmla="*/ 488050 h 1008951"/>
              <a:gd name="connsiteX108" fmla="*/ 298524 w 830766"/>
              <a:gd name="connsiteY108" fmla="*/ 459795 h 1008951"/>
              <a:gd name="connsiteX109" fmla="*/ 275349 w 830766"/>
              <a:gd name="connsiteY109" fmla="*/ 488050 h 1008951"/>
              <a:gd name="connsiteX110" fmla="*/ 434401 w 830766"/>
              <a:gd name="connsiteY110" fmla="*/ 658357 h 1008951"/>
              <a:gd name="connsiteX111" fmla="*/ 417892 w 830766"/>
              <a:gd name="connsiteY111" fmla="*/ 684592 h 1008951"/>
              <a:gd name="connsiteX112" fmla="*/ 460895 w 830766"/>
              <a:gd name="connsiteY112" fmla="*/ 651546 h 1008951"/>
              <a:gd name="connsiteX113" fmla="*/ 434401 w 830766"/>
              <a:gd name="connsiteY113" fmla="*/ 658357 h 1008951"/>
              <a:gd name="connsiteX114" fmla="*/ 447417 w 830766"/>
              <a:gd name="connsiteY114" fmla="*/ 780438 h 1008951"/>
              <a:gd name="connsiteX115" fmla="*/ 320487 w 830766"/>
              <a:gd name="connsiteY115" fmla="*/ 806442 h 1008951"/>
              <a:gd name="connsiteX116" fmla="*/ 283603 w 830766"/>
              <a:gd name="connsiteY116" fmla="*/ 807856 h 1008951"/>
              <a:gd name="connsiteX117" fmla="*/ 224150 w 830766"/>
              <a:gd name="connsiteY117" fmla="*/ 817640 h 1008951"/>
              <a:gd name="connsiteX118" fmla="*/ 269779 w 830766"/>
              <a:gd name="connsiteY118" fmla="*/ 847366 h 1008951"/>
              <a:gd name="connsiteX119" fmla="*/ 365799 w 830766"/>
              <a:gd name="connsiteY119" fmla="*/ 864856 h 1008951"/>
              <a:gd name="connsiteX120" fmla="*/ 420461 w 830766"/>
              <a:gd name="connsiteY120" fmla="*/ 863442 h 1008951"/>
              <a:gd name="connsiteX121" fmla="*/ 496769 w 830766"/>
              <a:gd name="connsiteY121" fmla="*/ 846789 h 1008951"/>
              <a:gd name="connsiteX122" fmla="*/ 544764 w 830766"/>
              <a:gd name="connsiteY122" fmla="*/ 823066 h 1008951"/>
              <a:gd name="connsiteX123" fmla="*/ 515817 w 830766"/>
              <a:gd name="connsiteY123" fmla="*/ 750481 h 1008951"/>
              <a:gd name="connsiteX124" fmla="*/ 447417 w 830766"/>
              <a:gd name="connsiteY124" fmla="*/ 780438 h 100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830766" h="1008951">
                <a:moveTo>
                  <a:pt x="446032" y="15167"/>
                </a:moveTo>
                <a:cubicBezTo>
                  <a:pt x="466177" y="13954"/>
                  <a:pt x="482512" y="-880"/>
                  <a:pt x="502887" y="-159"/>
                </a:cubicBezTo>
                <a:cubicBezTo>
                  <a:pt x="562831" y="26018"/>
                  <a:pt x="625603" y="60795"/>
                  <a:pt x="655965" y="121778"/>
                </a:cubicBezTo>
                <a:cubicBezTo>
                  <a:pt x="668490" y="146252"/>
                  <a:pt x="691117" y="162905"/>
                  <a:pt x="709934" y="182184"/>
                </a:cubicBezTo>
                <a:cubicBezTo>
                  <a:pt x="727799" y="205474"/>
                  <a:pt x="735736" y="234422"/>
                  <a:pt x="751234" y="259184"/>
                </a:cubicBezTo>
                <a:cubicBezTo>
                  <a:pt x="769243" y="287150"/>
                  <a:pt x="779951" y="318868"/>
                  <a:pt x="788638" y="350759"/>
                </a:cubicBezTo>
                <a:cubicBezTo>
                  <a:pt x="796776" y="407153"/>
                  <a:pt x="798537" y="464644"/>
                  <a:pt x="813256" y="519999"/>
                </a:cubicBezTo>
                <a:cubicBezTo>
                  <a:pt x="818422" y="553218"/>
                  <a:pt x="826590" y="586350"/>
                  <a:pt x="823963" y="620261"/>
                </a:cubicBezTo>
                <a:cubicBezTo>
                  <a:pt x="821828" y="643465"/>
                  <a:pt x="828264" y="666092"/>
                  <a:pt x="829735" y="689094"/>
                </a:cubicBezTo>
                <a:cubicBezTo>
                  <a:pt x="832997" y="725776"/>
                  <a:pt x="825868" y="762227"/>
                  <a:pt x="824771" y="798822"/>
                </a:cubicBezTo>
                <a:cubicBezTo>
                  <a:pt x="822636" y="833167"/>
                  <a:pt x="825955" y="869503"/>
                  <a:pt x="810226" y="901307"/>
                </a:cubicBezTo>
                <a:cubicBezTo>
                  <a:pt x="799230" y="921827"/>
                  <a:pt x="791841" y="944021"/>
                  <a:pt x="781451" y="964772"/>
                </a:cubicBezTo>
                <a:cubicBezTo>
                  <a:pt x="755159" y="988842"/>
                  <a:pt x="722662" y="1012190"/>
                  <a:pt x="685056" y="1008352"/>
                </a:cubicBezTo>
                <a:cubicBezTo>
                  <a:pt x="638100" y="1012363"/>
                  <a:pt x="598821" y="979173"/>
                  <a:pt x="552586" y="978077"/>
                </a:cubicBezTo>
                <a:cubicBezTo>
                  <a:pt x="536943" y="976374"/>
                  <a:pt x="521791" y="982406"/>
                  <a:pt x="506120" y="981078"/>
                </a:cubicBezTo>
                <a:cubicBezTo>
                  <a:pt x="479539" y="979895"/>
                  <a:pt x="451227" y="985061"/>
                  <a:pt x="425945" y="974556"/>
                </a:cubicBezTo>
                <a:cubicBezTo>
                  <a:pt x="395756" y="962809"/>
                  <a:pt x="365972" y="950053"/>
                  <a:pt x="336736" y="936171"/>
                </a:cubicBezTo>
                <a:cubicBezTo>
                  <a:pt x="309924" y="921914"/>
                  <a:pt x="284238" y="905203"/>
                  <a:pt x="255378" y="895275"/>
                </a:cubicBezTo>
                <a:cubicBezTo>
                  <a:pt x="220572" y="875794"/>
                  <a:pt x="189315" y="847424"/>
                  <a:pt x="148449" y="841306"/>
                </a:cubicBezTo>
                <a:cubicBezTo>
                  <a:pt x="144928" y="830252"/>
                  <a:pt x="143138" y="817957"/>
                  <a:pt x="134942" y="809126"/>
                </a:cubicBezTo>
                <a:cubicBezTo>
                  <a:pt x="125966" y="799313"/>
                  <a:pt x="116673" y="789414"/>
                  <a:pt x="113844" y="775820"/>
                </a:cubicBezTo>
                <a:cubicBezTo>
                  <a:pt x="110756" y="776657"/>
                  <a:pt x="107697" y="777494"/>
                  <a:pt x="104638" y="778360"/>
                </a:cubicBezTo>
                <a:cubicBezTo>
                  <a:pt x="105706" y="790626"/>
                  <a:pt x="113700" y="804970"/>
                  <a:pt x="105071" y="816052"/>
                </a:cubicBezTo>
                <a:cubicBezTo>
                  <a:pt x="96268" y="826673"/>
                  <a:pt x="86629" y="845144"/>
                  <a:pt x="69283" y="837265"/>
                </a:cubicBezTo>
                <a:cubicBezTo>
                  <a:pt x="48388" y="826442"/>
                  <a:pt x="36498" y="804191"/>
                  <a:pt x="19816" y="788317"/>
                </a:cubicBezTo>
                <a:cubicBezTo>
                  <a:pt x="19095" y="766181"/>
                  <a:pt x="21952" y="743064"/>
                  <a:pt x="13092" y="722024"/>
                </a:cubicBezTo>
                <a:cubicBezTo>
                  <a:pt x="8445" y="706526"/>
                  <a:pt x="-2320" y="692355"/>
                  <a:pt x="191" y="675270"/>
                </a:cubicBezTo>
                <a:cubicBezTo>
                  <a:pt x="5270" y="643523"/>
                  <a:pt x="6569" y="611430"/>
                  <a:pt x="7521" y="579365"/>
                </a:cubicBezTo>
                <a:cubicBezTo>
                  <a:pt x="7666" y="544733"/>
                  <a:pt x="18402" y="511629"/>
                  <a:pt x="26281" y="478266"/>
                </a:cubicBezTo>
                <a:cubicBezTo>
                  <a:pt x="31822" y="452667"/>
                  <a:pt x="29773" y="425624"/>
                  <a:pt x="39355" y="400890"/>
                </a:cubicBezTo>
                <a:cubicBezTo>
                  <a:pt x="46974" y="382881"/>
                  <a:pt x="54074" y="364670"/>
                  <a:pt x="58951" y="345709"/>
                </a:cubicBezTo>
                <a:cubicBezTo>
                  <a:pt x="64262" y="331509"/>
                  <a:pt x="66686" y="314453"/>
                  <a:pt x="79616" y="304784"/>
                </a:cubicBezTo>
                <a:cubicBezTo>
                  <a:pt x="93440" y="314308"/>
                  <a:pt x="104869" y="326747"/>
                  <a:pt x="117337" y="337859"/>
                </a:cubicBezTo>
                <a:cubicBezTo>
                  <a:pt x="116442" y="320686"/>
                  <a:pt x="114710" y="303428"/>
                  <a:pt x="106225" y="288160"/>
                </a:cubicBezTo>
                <a:cubicBezTo>
                  <a:pt x="120309" y="281263"/>
                  <a:pt x="134364" y="273499"/>
                  <a:pt x="144639" y="261378"/>
                </a:cubicBezTo>
                <a:cubicBezTo>
                  <a:pt x="154740" y="250266"/>
                  <a:pt x="158925" y="235345"/>
                  <a:pt x="167526" y="223281"/>
                </a:cubicBezTo>
                <a:cubicBezTo>
                  <a:pt x="184496" y="205445"/>
                  <a:pt x="205766" y="192574"/>
                  <a:pt x="223833" y="176008"/>
                </a:cubicBezTo>
                <a:cubicBezTo>
                  <a:pt x="244382" y="157796"/>
                  <a:pt x="255955" y="131504"/>
                  <a:pt x="278033" y="114823"/>
                </a:cubicBezTo>
                <a:cubicBezTo>
                  <a:pt x="301843" y="95948"/>
                  <a:pt x="324615" y="75255"/>
                  <a:pt x="351340" y="60507"/>
                </a:cubicBezTo>
                <a:cubicBezTo>
                  <a:pt x="380980" y="42036"/>
                  <a:pt x="410302" y="19669"/>
                  <a:pt x="446032" y="15167"/>
                </a:cubicBezTo>
                <a:moveTo>
                  <a:pt x="435007" y="58746"/>
                </a:moveTo>
                <a:cubicBezTo>
                  <a:pt x="409119" y="66683"/>
                  <a:pt x="388253" y="85616"/>
                  <a:pt x="362134" y="93091"/>
                </a:cubicBezTo>
                <a:cubicBezTo>
                  <a:pt x="350301" y="95053"/>
                  <a:pt x="344471" y="105039"/>
                  <a:pt x="339853" y="114765"/>
                </a:cubicBezTo>
                <a:cubicBezTo>
                  <a:pt x="356102" y="118286"/>
                  <a:pt x="373534" y="119729"/>
                  <a:pt x="387675" y="129282"/>
                </a:cubicBezTo>
                <a:cubicBezTo>
                  <a:pt x="403116" y="136901"/>
                  <a:pt x="409234" y="153929"/>
                  <a:pt x="418816" y="166974"/>
                </a:cubicBezTo>
                <a:cubicBezTo>
                  <a:pt x="425598" y="165560"/>
                  <a:pt x="432554" y="165271"/>
                  <a:pt x="439423" y="166310"/>
                </a:cubicBezTo>
                <a:cubicBezTo>
                  <a:pt x="444156" y="162414"/>
                  <a:pt x="448254" y="157421"/>
                  <a:pt x="453853" y="154737"/>
                </a:cubicBezTo>
                <a:cubicBezTo>
                  <a:pt x="489958" y="154420"/>
                  <a:pt x="526005" y="161375"/>
                  <a:pt x="562167" y="158143"/>
                </a:cubicBezTo>
                <a:cubicBezTo>
                  <a:pt x="575588" y="154968"/>
                  <a:pt x="586410" y="164405"/>
                  <a:pt x="598099" y="168763"/>
                </a:cubicBezTo>
                <a:cubicBezTo>
                  <a:pt x="586035" y="201405"/>
                  <a:pt x="550190" y="214537"/>
                  <a:pt x="524908" y="234883"/>
                </a:cubicBezTo>
                <a:cubicBezTo>
                  <a:pt x="545601" y="245677"/>
                  <a:pt x="567564" y="254307"/>
                  <a:pt x="586613" y="268102"/>
                </a:cubicBezTo>
                <a:cubicBezTo>
                  <a:pt x="607623" y="284408"/>
                  <a:pt x="632241" y="301552"/>
                  <a:pt x="635936" y="330124"/>
                </a:cubicBezTo>
                <a:cubicBezTo>
                  <a:pt x="621188" y="347527"/>
                  <a:pt x="608171" y="366431"/>
                  <a:pt x="592442" y="383026"/>
                </a:cubicBezTo>
                <a:cubicBezTo>
                  <a:pt x="554000" y="361669"/>
                  <a:pt x="536712" y="317800"/>
                  <a:pt x="514316" y="282273"/>
                </a:cubicBezTo>
                <a:cubicBezTo>
                  <a:pt x="504330" y="272662"/>
                  <a:pt x="490448" y="268477"/>
                  <a:pt x="479654" y="259819"/>
                </a:cubicBezTo>
                <a:cubicBezTo>
                  <a:pt x="472988" y="261262"/>
                  <a:pt x="459654" y="264148"/>
                  <a:pt x="453016" y="265591"/>
                </a:cubicBezTo>
                <a:cubicBezTo>
                  <a:pt x="458326" y="276414"/>
                  <a:pt x="463608" y="287381"/>
                  <a:pt x="471054" y="296905"/>
                </a:cubicBezTo>
                <a:cubicBezTo>
                  <a:pt x="497866" y="318926"/>
                  <a:pt x="534663" y="327440"/>
                  <a:pt x="555529" y="356849"/>
                </a:cubicBezTo>
                <a:cubicBezTo>
                  <a:pt x="565977" y="366488"/>
                  <a:pt x="569036" y="381005"/>
                  <a:pt x="569816" y="394599"/>
                </a:cubicBezTo>
                <a:cubicBezTo>
                  <a:pt x="570479" y="427818"/>
                  <a:pt x="570220" y="461787"/>
                  <a:pt x="560407" y="493880"/>
                </a:cubicBezTo>
                <a:cubicBezTo>
                  <a:pt x="554404" y="515064"/>
                  <a:pt x="542715" y="535872"/>
                  <a:pt x="547881" y="558615"/>
                </a:cubicBezTo>
                <a:cubicBezTo>
                  <a:pt x="554144" y="594460"/>
                  <a:pt x="569152" y="627823"/>
                  <a:pt x="580061" y="662340"/>
                </a:cubicBezTo>
                <a:cubicBezTo>
                  <a:pt x="587825" y="680465"/>
                  <a:pt x="593279" y="700292"/>
                  <a:pt x="606094" y="715732"/>
                </a:cubicBezTo>
                <a:cubicBezTo>
                  <a:pt x="612962" y="724160"/>
                  <a:pt x="617291" y="734117"/>
                  <a:pt x="621996" y="743814"/>
                </a:cubicBezTo>
                <a:cubicBezTo>
                  <a:pt x="627393" y="755156"/>
                  <a:pt x="638129" y="762545"/>
                  <a:pt x="648346" y="769298"/>
                </a:cubicBezTo>
                <a:cubicBezTo>
                  <a:pt x="657350" y="742659"/>
                  <a:pt x="677582" y="721995"/>
                  <a:pt x="688982" y="696655"/>
                </a:cubicBezTo>
                <a:cubicBezTo>
                  <a:pt x="691637" y="644793"/>
                  <a:pt x="692185" y="592728"/>
                  <a:pt x="693830" y="540779"/>
                </a:cubicBezTo>
                <a:cubicBezTo>
                  <a:pt x="690655" y="515381"/>
                  <a:pt x="688404" y="489753"/>
                  <a:pt x="693368" y="464442"/>
                </a:cubicBezTo>
                <a:cubicBezTo>
                  <a:pt x="691925" y="421843"/>
                  <a:pt x="684277" y="379649"/>
                  <a:pt x="681709" y="337079"/>
                </a:cubicBezTo>
                <a:cubicBezTo>
                  <a:pt x="680987" y="308565"/>
                  <a:pt x="667798" y="282677"/>
                  <a:pt x="658707" y="256240"/>
                </a:cubicBezTo>
                <a:cubicBezTo>
                  <a:pt x="647999" y="230727"/>
                  <a:pt x="629788" y="209082"/>
                  <a:pt x="619658" y="183223"/>
                </a:cubicBezTo>
                <a:cubicBezTo>
                  <a:pt x="601736" y="140999"/>
                  <a:pt x="571749" y="104923"/>
                  <a:pt x="536799" y="75659"/>
                </a:cubicBezTo>
                <a:cubicBezTo>
                  <a:pt x="525861" y="68184"/>
                  <a:pt x="514663" y="57707"/>
                  <a:pt x="500492" y="58054"/>
                </a:cubicBezTo>
                <a:cubicBezTo>
                  <a:pt x="478702" y="59381"/>
                  <a:pt x="456508" y="53522"/>
                  <a:pt x="435007" y="58746"/>
                </a:cubicBezTo>
                <a:moveTo>
                  <a:pt x="279996" y="168619"/>
                </a:moveTo>
                <a:cubicBezTo>
                  <a:pt x="252549" y="190957"/>
                  <a:pt x="227181" y="215951"/>
                  <a:pt x="202072" y="240886"/>
                </a:cubicBezTo>
                <a:cubicBezTo>
                  <a:pt x="184755" y="257020"/>
                  <a:pt x="175924" y="279300"/>
                  <a:pt x="167526" y="300859"/>
                </a:cubicBezTo>
                <a:cubicBezTo>
                  <a:pt x="203284" y="295404"/>
                  <a:pt x="227498" y="264148"/>
                  <a:pt x="261554" y="254047"/>
                </a:cubicBezTo>
                <a:cubicBezTo>
                  <a:pt x="283171" y="247669"/>
                  <a:pt x="304960" y="241262"/>
                  <a:pt x="324990" y="230670"/>
                </a:cubicBezTo>
                <a:cubicBezTo>
                  <a:pt x="337169" y="218231"/>
                  <a:pt x="343230" y="201376"/>
                  <a:pt x="351138" y="186195"/>
                </a:cubicBezTo>
                <a:cubicBezTo>
                  <a:pt x="330762" y="173352"/>
                  <a:pt x="304008" y="152169"/>
                  <a:pt x="279996" y="168619"/>
                </a:cubicBezTo>
                <a:moveTo>
                  <a:pt x="277774" y="325160"/>
                </a:moveTo>
                <a:cubicBezTo>
                  <a:pt x="251222" y="333645"/>
                  <a:pt x="225882" y="345766"/>
                  <a:pt x="201235" y="358523"/>
                </a:cubicBezTo>
                <a:cubicBezTo>
                  <a:pt x="183457" y="378668"/>
                  <a:pt x="170383" y="402536"/>
                  <a:pt x="154336" y="424066"/>
                </a:cubicBezTo>
                <a:cubicBezTo>
                  <a:pt x="130180" y="454081"/>
                  <a:pt x="123195" y="493736"/>
                  <a:pt x="123455" y="531312"/>
                </a:cubicBezTo>
                <a:cubicBezTo>
                  <a:pt x="123167" y="584474"/>
                  <a:pt x="122301" y="639280"/>
                  <a:pt x="100107" y="688632"/>
                </a:cubicBezTo>
                <a:cubicBezTo>
                  <a:pt x="107784" y="696425"/>
                  <a:pt x="115374" y="704246"/>
                  <a:pt x="122993" y="712125"/>
                </a:cubicBezTo>
                <a:cubicBezTo>
                  <a:pt x="139300" y="699282"/>
                  <a:pt x="154134" y="684274"/>
                  <a:pt x="172403" y="674173"/>
                </a:cubicBezTo>
                <a:cubicBezTo>
                  <a:pt x="188334" y="669296"/>
                  <a:pt x="205131" y="667362"/>
                  <a:pt x="220658" y="661128"/>
                </a:cubicBezTo>
                <a:cubicBezTo>
                  <a:pt x="241698" y="654721"/>
                  <a:pt x="257946" y="638790"/>
                  <a:pt x="273242" y="623753"/>
                </a:cubicBezTo>
                <a:cubicBezTo>
                  <a:pt x="244266" y="621300"/>
                  <a:pt x="212115" y="624561"/>
                  <a:pt x="187237" y="606783"/>
                </a:cubicBezTo>
                <a:cubicBezTo>
                  <a:pt x="169430" y="591833"/>
                  <a:pt x="164091" y="567359"/>
                  <a:pt x="163860" y="545165"/>
                </a:cubicBezTo>
                <a:cubicBezTo>
                  <a:pt x="170469" y="508743"/>
                  <a:pt x="193414" y="478064"/>
                  <a:pt x="212202" y="447125"/>
                </a:cubicBezTo>
                <a:cubicBezTo>
                  <a:pt x="221986" y="428857"/>
                  <a:pt x="240803" y="417889"/>
                  <a:pt x="251164" y="400054"/>
                </a:cubicBezTo>
                <a:cubicBezTo>
                  <a:pt x="256676" y="390501"/>
                  <a:pt x="263314" y="381438"/>
                  <a:pt x="272088" y="374569"/>
                </a:cubicBezTo>
                <a:cubicBezTo>
                  <a:pt x="305191" y="348162"/>
                  <a:pt x="342479" y="327902"/>
                  <a:pt x="379537" y="307728"/>
                </a:cubicBezTo>
                <a:cubicBezTo>
                  <a:pt x="378440" y="301667"/>
                  <a:pt x="377257" y="295635"/>
                  <a:pt x="376073" y="289603"/>
                </a:cubicBezTo>
                <a:cubicBezTo>
                  <a:pt x="338930" y="287872"/>
                  <a:pt x="311137" y="314424"/>
                  <a:pt x="277774" y="325160"/>
                </a:cubicBezTo>
                <a:moveTo>
                  <a:pt x="348973" y="413474"/>
                </a:moveTo>
                <a:cubicBezTo>
                  <a:pt x="359998" y="428366"/>
                  <a:pt x="374688" y="441959"/>
                  <a:pt x="380200" y="460055"/>
                </a:cubicBezTo>
                <a:cubicBezTo>
                  <a:pt x="380258" y="476102"/>
                  <a:pt x="366289" y="488252"/>
                  <a:pt x="361210" y="502942"/>
                </a:cubicBezTo>
                <a:cubicBezTo>
                  <a:pt x="355467" y="522885"/>
                  <a:pt x="342277" y="539942"/>
                  <a:pt x="338266" y="560433"/>
                </a:cubicBezTo>
                <a:cubicBezTo>
                  <a:pt x="361095" y="554545"/>
                  <a:pt x="367040" y="528599"/>
                  <a:pt x="384414" y="515468"/>
                </a:cubicBezTo>
                <a:cubicBezTo>
                  <a:pt x="397777" y="502856"/>
                  <a:pt x="415930" y="489464"/>
                  <a:pt x="417402" y="469781"/>
                </a:cubicBezTo>
                <a:cubicBezTo>
                  <a:pt x="412669" y="449348"/>
                  <a:pt x="407618" y="428914"/>
                  <a:pt x="405511" y="407990"/>
                </a:cubicBezTo>
                <a:cubicBezTo>
                  <a:pt x="404328" y="399476"/>
                  <a:pt x="402741" y="382997"/>
                  <a:pt x="390590" y="382968"/>
                </a:cubicBezTo>
                <a:cubicBezTo>
                  <a:pt x="369204" y="378264"/>
                  <a:pt x="360056" y="400054"/>
                  <a:pt x="348973" y="413474"/>
                </a:cubicBezTo>
                <a:moveTo>
                  <a:pt x="275349" y="488050"/>
                </a:moveTo>
                <a:cubicBezTo>
                  <a:pt x="294628" y="491340"/>
                  <a:pt x="294340" y="471628"/>
                  <a:pt x="298524" y="459795"/>
                </a:cubicBezTo>
                <a:cubicBezTo>
                  <a:pt x="288567" y="467155"/>
                  <a:pt x="280429" y="476708"/>
                  <a:pt x="275349" y="488050"/>
                </a:cubicBezTo>
                <a:moveTo>
                  <a:pt x="434401" y="658357"/>
                </a:moveTo>
                <a:cubicBezTo>
                  <a:pt x="426320" y="665197"/>
                  <a:pt x="421529" y="674837"/>
                  <a:pt x="417892" y="684592"/>
                </a:cubicBezTo>
                <a:cubicBezTo>
                  <a:pt x="433246" y="674981"/>
                  <a:pt x="447792" y="664072"/>
                  <a:pt x="460895" y="651546"/>
                </a:cubicBezTo>
                <a:cubicBezTo>
                  <a:pt x="452064" y="653711"/>
                  <a:pt x="442684" y="654490"/>
                  <a:pt x="434401" y="658357"/>
                </a:cubicBezTo>
                <a:moveTo>
                  <a:pt x="447417" y="780438"/>
                </a:moveTo>
                <a:cubicBezTo>
                  <a:pt x="404703" y="786903"/>
                  <a:pt x="362278" y="795532"/>
                  <a:pt x="320487" y="806442"/>
                </a:cubicBezTo>
                <a:cubicBezTo>
                  <a:pt x="308337" y="808895"/>
                  <a:pt x="295812" y="806269"/>
                  <a:pt x="283603" y="807856"/>
                </a:cubicBezTo>
                <a:cubicBezTo>
                  <a:pt x="263718" y="810569"/>
                  <a:pt x="243949" y="814234"/>
                  <a:pt x="224150" y="817640"/>
                </a:cubicBezTo>
                <a:cubicBezTo>
                  <a:pt x="234944" y="833080"/>
                  <a:pt x="251279" y="843701"/>
                  <a:pt x="269779" y="847366"/>
                </a:cubicBezTo>
                <a:cubicBezTo>
                  <a:pt x="301468" y="853802"/>
                  <a:pt x="332782" y="870397"/>
                  <a:pt x="365799" y="864856"/>
                </a:cubicBezTo>
                <a:cubicBezTo>
                  <a:pt x="384010" y="863586"/>
                  <a:pt x="402423" y="867655"/>
                  <a:pt x="420461" y="863442"/>
                </a:cubicBezTo>
                <a:cubicBezTo>
                  <a:pt x="445801" y="857785"/>
                  <a:pt x="473594" y="859978"/>
                  <a:pt x="496769" y="846789"/>
                </a:cubicBezTo>
                <a:cubicBezTo>
                  <a:pt x="512296" y="837987"/>
                  <a:pt x="528400" y="830252"/>
                  <a:pt x="544764" y="823066"/>
                </a:cubicBezTo>
                <a:cubicBezTo>
                  <a:pt x="539252" y="797293"/>
                  <a:pt x="523407" y="775503"/>
                  <a:pt x="515817" y="750481"/>
                </a:cubicBezTo>
                <a:cubicBezTo>
                  <a:pt x="494778" y="763814"/>
                  <a:pt x="472670" y="777466"/>
                  <a:pt x="447417" y="780438"/>
                </a:cubicBezTo>
                <a:close/>
              </a:path>
            </a:pathLst>
          </a:custGeom>
          <a:gradFill>
            <a:gsLst>
              <a:gs pos="100000">
                <a:srgbClr val="EE644E"/>
              </a:gs>
              <a:gs pos="0">
                <a:srgbClr val="E73215"/>
              </a:gs>
            </a:gsLst>
            <a:lin ang="1620000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图形 7" descr="D:\51PPT模板网\51pptmoban.com\图片001.jpg">
            <a:extLst>
              <a:ext uri="{FF2B5EF4-FFF2-40B4-BE49-F238E27FC236}">
                <a16:creationId xmlns:a16="http://schemas.microsoft.com/office/drawing/2014/main" id="{9BD1AECA-F42B-A1A8-1561-AC517373C4C4}"/>
              </a:ext>
            </a:extLst>
          </p:cNvPr>
          <p:cNvGrpSpPr/>
          <p:nvPr/>
        </p:nvGrpSpPr>
        <p:grpSpPr>
          <a:xfrm>
            <a:off x="5805959" y="2362446"/>
            <a:ext cx="1637947" cy="1983708"/>
            <a:chOff x="5648496" y="2888823"/>
            <a:chExt cx="897472" cy="1086924"/>
          </a:xfrm>
          <a:solidFill>
            <a:srgbClr val="E60B12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9355500-FC36-9196-A0D8-112544BD6D1A}"/>
                </a:ext>
              </a:extLst>
            </p:cNvPr>
            <p:cNvSpPr/>
            <p:nvPr/>
          </p:nvSpPr>
          <p:spPr>
            <a:xfrm>
              <a:off x="5648496" y="2888823"/>
              <a:ext cx="750761" cy="1043979"/>
            </a:xfrm>
            <a:custGeom>
              <a:avLst/>
              <a:gdLst>
                <a:gd name="connsiteX0" fmla="*/ 594977 w 750761"/>
                <a:gd name="connsiteY0" fmla="*/ -180 h 1043979"/>
                <a:gd name="connsiteX1" fmla="*/ 688948 w 750761"/>
                <a:gd name="connsiteY1" fmla="*/ 38378 h 1043979"/>
                <a:gd name="connsiteX2" fmla="*/ 680867 w 750761"/>
                <a:gd name="connsiteY2" fmla="*/ 106894 h 1043979"/>
                <a:gd name="connsiteX3" fmla="*/ 688400 w 750761"/>
                <a:gd name="connsiteY3" fmla="*/ 124268 h 1043979"/>
                <a:gd name="connsiteX4" fmla="*/ 653276 w 750761"/>
                <a:gd name="connsiteY4" fmla="*/ 137804 h 1043979"/>
                <a:gd name="connsiteX5" fmla="*/ 592409 w 750761"/>
                <a:gd name="connsiteY5" fmla="*/ 136765 h 1043979"/>
                <a:gd name="connsiteX6" fmla="*/ 547530 w 750761"/>
                <a:gd name="connsiteY6" fmla="*/ 178930 h 1043979"/>
                <a:gd name="connsiteX7" fmla="*/ 513965 w 750761"/>
                <a:gd name="connsiteY7" fmla="*/ 198902 h 1043979"/>
                <a:gd name="connsiteX8" fmla="*/ 581990 w 750761"/>
                <a:gd name="connsiteY8" fmla="*/ 246233 h 1043979"/>
                <a:gd name="connsiteX9" fmla="*/ 580028 w 750761"/>
                <a:gd name="connsiteY9" fmla="*/ 329208 h 1043979"/>
                <a:gd name="connsiteX10" fmla="*/ 547646 w 750761"/>
                <a:gd name="connsiteY10" fmla="*/ 341503 h 1043979"/>
                <a:gd name="connsiteX11" fmla="*/ 485653 w 750761"/>
                <a:gd name="connsiteY11" fmla="*/ 370566 h 1043979"/>
                <a:gd name="connsiteX12" fmla="*/ 442968 w 750761"/>
                <a:gd name="connsiteY12" fmla="*/ 422775 h 1043979"/>
                <a:gd name="connsiteX13" fmla="*/ 328852 w 750761"/>
                <a:gd name="connsiteY13" fmla="*/ 576401 h 1043979"/>
                <a:gd name="connsiteX14" fmla="*/ 315952 w 750761"/>
                <a:gd name="connsiteY14" fmla="*/ 614872 h 1043979"/>
                <a:gd name="connsiteX15" fmla="*/ 321002 w 750761"/>
                <a:gd name="connsiteY15" fmla="*/ 620875 h 1043979"/>
                <a:gd name="connsiteX16" fmla="*/ 434685 w 750761"/>
                <a:gd name="connsiteY16" fmla="*/ 603645 h 1043979"/>
                <a:gd name="connsiteX17" fmla="*/ 500747 w 750761"/>
                <a:gd name="connsiteY17" fmla="*/ 567309 h 1043979"/>
                <a:gd name="connsiteX18" fmla="*/ 524557 w 750761"/>
                <a:gd name="connsiteY18" fmla="*/ 502026 h 1043979"/>
                <a:gd name="connsiteX19" fmla="*/ 527126 w 750761"/>
                <a:gd name="connsiteY19" fmla="*/ 447912 h 1043979"/>
                <a:gd name="connsiteX20" fmla="*/ 587012 w 750761"/>
                <a:gd name="connsiteY20" fmla="*/ 468201 h 1043979"/>
                <a:gd name="connsiteX21" fmla="*/ 583520 w 750761"/>
                <a:gd name="connsiteY21" fmla="*/ 487221 h 1043979"/>
                <a:gd name="connsiteX22" fmla="*/ 607821 w 750761"/>
                <a:gd name="connsiteY22" fmla="*/ 465662 h 1043979"/>
                <a:gd name="connsiteX23" fmla="*/ 703234 w 750761"/>
                <a:gd name="connsiteY23" fmla="*/ 471982 h 1043979"/>
                <a:gd name="connsiteX24" fmla="*/ 716770 w 750761"/>
                <a:gd name="connsiteY24" fmla="*/ 485980 h 1043979"/>
                <a:gd name="connsiteX25" fmla="*/ 745544 w 750761"/>
                <a:gd name="connsiteY25" fmla="*/ 489530 h 1043979"/>
                <a:gd name="connsiteX26" fmla="*/ 738502 w 750761"/>
                <a:gd name="connsiteY26" fmla="*/ 512330 h 1043979"/>
                <a:gd name="connsiteX27" fmla="*/ 750595 w 750761"/>
                <a:gd name="connsiteY27" fmla="*/ 577180 h 1043979"/>
                <a:gd name="connsiteX28" fmla="*/ 663868 w 750761"/>
                <a:gd name="connsiteY28" fmla="*/ 616113 h 1043979"/>
                <a:gd name="connsiteX29" fmla="*/ 633362 w 750761"/>
                <a:gd name="connsiteY29" fmla="*/ 654151 h 1043979"/>
                <a:gd name="connsiteX30" fmla="*/ 610418 w 750761"/>
                <a:gd name="connsiteY30" fmla="*/ 703243 h 1043979"/>
                <a:gd name="connsiteX31" fmla="*/ 596594 w 750761"/>
                <a:gd name="connsiteY31" fmla="*/ 769363 h 1043979"/>
                <a:gd name="connsiteX32" fmla="*/ 539940 w 750761"/>
                <a:gd name="connsiteY32" fmla="*/ 825931 h 1043979"/>
                <a:gd name="connsiteX33" fmla="*/ 501959 w 750761"/>
                <a:gd name="connsiteY33" fmla="*/ 875744 h 1043979"/>
                <a:gd name="connsiteX34" fmla="*/ 443718 w 750761"/>
                <a:gd name="connsiteY34" fmla="*/ 899583 h 1043979"/>
                <a:gd name="connsiteX35" fmla="*/ 438466 w 750761"/>
                <a:gd name="connsiteY35" fmla="*/ 889482 h 1043979"/>
                <a:gd name="connsiteX36" fmla="*/ 428336 w 750761"/>
                <a:gd name="connsiteY36" fmla="*/ 896610 h 1043979"/>
                <a:gd name="connsiteX37" fmla="*/ 417628 w 750761"/>
                <a:gd name="connsiteY37" fmla="*/ 879813 h 1043979"/>
                <a:gd name="connsiteX38" fmla="*/ 397050 w 750761"/>
                <a:gd name="connsiteY38" fmla="*/ 888847 h 1043979"/>
                <a:gd name="connsiteX39" fmla="*/ 402794 w 750761"/>
                <a:gd name="connsiteY39" fmla="*/ 847374 h 1043979"/>
                <a:gd name="connsiteX40" fmla="*/ 390643 w 750761"/>
                <a:gd name="connsiteY40" fmla="*/ 847432 h 1043979"/>
                <a:gd name="connsiteX41" fmla="*/ 386112 w 750761"/>
                <a:gd name="connsiteY41" fmla="*/ 794703 h 1043979"/>
                <a:gd name="connsiteX42" fmla="*/ 398811 w 750761"/>
                <a:gd name="connsiteY42" fmla="*/ 737819 h 1043979"/>
                <a:gd name="connsiteX43" fmla="*/ 370066 w 750761"/>
                <a:gd name="connsiteY43" fmla="*/ 734269 h 1043979"/>
                <a:gd name="connsiteX44" fmla="*/ 323052 w 750761"/>
                <a:gd name="connsiteY44" fmla="*/ 749911 h 1043979"/>
                <a:gd name="connsiteX45" fmla="*/ 261232 w 750761"/>
                <a:gd name="connsiteY45" fmla="*/ 733201 h 1043979"/>
                <a:gd name="connsiteX46" fmla="*/ 218749 w 750761"/>
                <a:gd name="connsiteY46" fmla="*/ 751441 h 1043979"/>
                <a:gd name="connsiteX47" fmla="*/ 186684 w 750761"/>
                <a:gd name="connsiteY47" fmla="*/ 804689 h 1043979"/>
                <a:gd name="connsiteX48" fmla="*/ 161431 w 750761"/>
                <a:gd name="connsiteY48" fmla="*/ 860159 h 1043979"/>
                <a:gd name="connsiteX49" fmla="*/ 98140 w 750761"/>
                <a:gd name="connsiteY49" fmla="*/ 996180 h 1043979"/>
                <a:gd name="connsiteX50" fmla="*/ 71530 w 750761"/>
                <a:gd name="connsiteY50" fmla="*/ 1018287 h 1043979"/>
                <a:gd name="connsiteX51" fmla="*/ 48182 w 750761"/>
                <a:gd name="connsiteY51" fmla="*/ 1024464 h 1043979"/>
                <a:gd name="connsiteX52" fmla="*/ 47489 w 750761"/>
                <a:gd name="connsiteY52" fmla="*/ 1037249 h 1043979"/>
                <a:gd name="connsiteX53" fmla="*/ 11413 w 750761"/>
                <a:gd name="connsiteY53" fmla="*/ 1043800 h 1043979"/>
                <a:gd name="connsiteX54" fmla="*/ 359 w 750761"/>
                <a:gd name="connsiteY54" fmla="*/ 995776 h 1043979"/>
                <a:gd name="connsiteX55" fmla="*/ 21485 w 750761"/>
                <a:gd name="connsiteY55" fmla="*/ 908039 h 1043979"/>
                <a:gd name="connsiteX56" fmla="*/ 44920 w 750761"/>
                <a:gd name="connsiteY56" fmla="*/ 877678 h 1043979"/>
                <a:gd name="connsiteX57" fmla="*/ 58052 w 750761"/>
                <a:gd name="connsiteY57" fmla="*/ 849135 h 1043979"/>
                <a:gd name="connsiteX58" fmla="*/ 120045 w 750761"/>
                <a:gd name="connsiteY58" fmla="*/ 734500 h 1043979"/>
                <a:gd name="connsiteX59" fmla="*/ 151041 w 750761"/>
                <a:gd name="connsiteY59" fmla="*/ 678568 h 1043979"/>
                <a:gd name="connsiteX60" fmla="*/ 182067 w 750761"/>
                <a:gd name="connsiteY60" fmla="*/ 649534 h 1043979"/>
                <a:gd name="connsiteX61" fmla="*/ 191446 w 750761"/>
                <a:gd name="connsiteY61" fmla="*/ 622289 h 1043979"/>
                <a:gd name="connsiteX62" fmla="*/ 242328 w 750761"/>
                <a:gd name="connsiteY62" fmla="*/ 569128 h 1043979"/>
                <a:gd name="connsiteX63" fmla="*/ 282127 w 750761"/>
                <a:gd name="connsiteY63" fmla="*/ 510454 h 1043979"/>
                <a:gd name="connsiteX64" fmla="*/ 321724 w 750761"/>
                <a:gd name="connsiteY64" fmla="*/ 448547 h 1043979"/>
                <a:gd name="connsiteX65" fmla="*/ 343254 w 750761"/>
                <a:gd name="connsiteY65" fmla="*/ 415242 h 1043979"/>
                <a:gd name="connsiteX66" fmla="*/ 321147 w 750761"/>
                <a:gd name="connsiteY66" fmla="*/ 399773 h 1043979"/>
                <a:gd name="connsiteX67" fmla="*/ 270785 w 750761"/>
                <a:gd name="connsiteY67" fmla="*/ 341272 h 1043979"/>
                <a:gd name="connsiteX68" fmla="*/ 275258 w 750761"/>
                <a:gd name="connsiteY68" fmla="*/ 316307 h 1043979"/>
                <a:gd name="connsiteX69" fmla="*/ 382562 w 750761"/>
                <a:gd name="connsiteY69" fmla="*/ 266840 h 1043979"/>
                <a:gd name="connsiteX70" fmla="*/ 443978 w 750761"/>
                <a:gd name="connsiteY70" fmla="*/ 248109 h 1043979"/>
                <a:gd name="connsiteX71" fmla="*/ 529290 w 750761"/>
                <a:gd name="connsiteY71" fmla="*/ 157920 h 1043979"/>
                <a:gd name="connsiteX72" fmla="*/ 509607 w 750761"/>
                <a:gd name="connsiteY72" fmla="*/ 141382 h 1043979"/>
                <a:gd name="connsiteX73" fmla="*/ 456417 w 750761"/>
                <a:gd name="connsiteY73" fmla="*/ 148713 h 1043979"/>
                <a:gd name="connsiteX74" fmla="*/ 320252 w 750761"/>
                <a:gd name="connsiteY74" fmla="*/ 152696 h 1043979"/>
                <a:gd name="connsiteX75" fmla="*/ 259904 w 750761"/>
                <a:gd name="connsiteY75" fmla="*/ 141902 h 1043979"/>
                <a:gd name="connsiteX76" fmla="*/ 272603 w 750761"/>
                <a:gd name="connsiteY76" fmla="*/ 116245 h 1043979"/>
                <a:gd name="connsiteX77" fmla="*/ 354943 w 750761"/>
                <a:gd name="connsiteY77" fmla="*/ 63660 h 1043979"/>
                <a:gd name="connsiteX78" fmla="*/ 421322 w 750761"/>
                <a:gd name="connsiteY78" fmla="*/ 46546 h 1043979"/>
                <a:gd name="connsiteX79" fmla="*/ 507010 w 750761"/>
                <a:gd name="connsiteY79" fmla="*/ 25478 h 1043979"/>
                <a:gd name="connsiteX80" fmla="*/ 594977 w 750761"/>
                <a:gd name="connsiteY80" fmla="*/ -180 h 1043979"/>
                <a:gd name="connsiteX81" fmla="*/ 15511 w 750761"/>
                <a:gd name="connsiteY81" fmla="*/ 1016556 h 1043979"/>
                <a:gd name="connsiteX82" fmla="*/ 19696 w 750761"/>
                <a:gd name="connsiteY82" fmla="*/ 1020741 h 1043979"/>
                <a:gd name="connsiteX83" fmla="*/ 15511 w 750761"/>
                <a:gd name="connsiteY83" fmla="*/ 1016556 h 104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50761" h="1043979">
                  <a:moveTo>
                    <a:pt x="594977" y="-180"/>
                  </a:moveTo>
                  <a:cubicBezTo>
                    <a:pt x="628139" y="5823"/>
                    <a:pt x="667187" y="8825"/>
                    <a:pt x="688948" y="38378"/>
                  </a:cubicBezTo>
                  <a:cubicBezTo>
                    <a:pt x="705947" y="57628"/>
                    <a:pt x="711431" y="98207"/>
                    <a:pt x="680867" y="106894"/>
                  </a:cubicBezTo>
                  <a:cubicBezTo>
                    <a:pt x="683551" y="112579"/>
                    <a:pt x="686062" y="118380"/>
                    <a:pt x="688400" y="124268"/>
                  </a:cubicBezTo>
                  <a:cubicBezTo>
                    <a:pt x="677057" y="129405"/>
                    <a:pt x="666379" y="138583"/>
                    <a:pt x="653276" y="137804"/>
                  </a:cubicBezTo>
                  <a:cubicBezTo>
                    <a:pt x="632987" y="137313"/>
                    <a:pt x="612640" y="135148"/>
                    <a:pt x="592409" y="136765"/>
                  </a:cubicBezTo>
                  <a:cubicBezTo>
                    <a:pt x="575525" y="148396"/>
                    <a:pt x="568224" y="172610"/>
                    <a:pt x="547530" y="178930"/>
                  </a:cubicBezTo>
                  <a:cubicBezTo>
                    <a:pt x="535236" y="183519"/>
                    <a:pt x="524817" y="191744"/>
                    <a:pt x="513965" y="198902"/>
                  </a:cubicBezTo>
                  <a:cubicBezTo>
                    <a:pt x="530272" y="223462"/>
                    <a:pt x="560575" y="228051"/>
                    <a:pt x="581990" y="246233"/>
                  </a:cubicBezTo>
                  <a:cubicBezTo>
                    <a:pt x="583635" y="273622"/>
                    <a:pt x="594343" y="303320"/>
                    <a:pt x="580028" y="329208"/>
                  </a:cubicBezTo>
                  <a:cubicBezTo>
                    <a:pt x="574255" y="340954"/>
                    <a:pt x="557863" y="337376"/>
                    <a:pt x="547646" y="341503"/>
                  </a:cubicBezTo>
                  <a:cubicBezTo>
                    <a:pt x="524355" y="343725"/>
                    <a:pt x="502536" y="354634"/>
                    <a:pt x="485653" y="370566"/>
                  </a:cubicBezTo>
                  <a:cubicBezTo>
                    <a:pt x="468336" y="385342"/>
                    <a:pt x="457975" y="405949"/>
                    <a:pt x="442968" y="422775"/>
                  </a:cubicBezTo>
                  <a:cubicBezTo>
                    <a:pt x="402678" y="472300"/>
                    <a:pt x="376386" y="532850"/>
                    <a:pt x="328852" y="576401"/>
                  </a:cubicBezTo>
                  <a:cubicBezTo>
                    <a:pt x="327611" y="590109"/>
                    <a:pt x="321984" y="602693"/>
                    <a:pt x="315952" y="614872"/>
                  </a:cubicBezTo>
                  <a:cubicBezTo>
                    <a:pt x="317626" y="616863"/>
                    <a:pt x="319300" y="618855"/>
                    <a:pt x="321002" y="620875"/>
                  </a:cubicBezTo>
                  <a:cubicBezTo>
                    <a:pt x="359272" y="620182"/>
                    <a:pt x="398753" y="618191"/>
                    <a:pt x="434685" y="603645"/>
                  </a:cubicBezTo>
                  <a:cubicBezTo>
                    <a:pt x="458812" y="596430"/>
                    <a:pt x="485422" y="589243"/>
                    <a:pt x="500747" y="567309"/>
                  </a:cubicBezTo>
                  <a:cubicBezTo>
                    <a:pt x="519160" y="550801"/>
                    <a:pt x="519362" y="524422"/>
                    <a:pt x="524557" y="502026"/>
                  </a:cubicBezTo>
                  <a:cubicBezTo>
                    <a:pt x="528338" y="484190"/>
                    <a:pt x="527010" y="465979"/>
                    <a:pt x="527126" y="447912"/>
                  </a:cubicBezTo>
                  <a:cubicBezTo>
                    <a:pt x="547011" y="454897"/>
                    <a:pt x="567618" y="459688"/>
                    <a:pt x="587012" y="468201"/>
                  </a:cubicBezTo>
                  <a:cubicBezTo>
                    <a:pt x="585684" y="474493"/>
                    <a:pt x="584501" y="480842"/>
                    <a:pt x="583520" y="487221"/>
                  </a:cubicBezTo>
                  <a:cubicBezTo>
                    <a:pt x="592005" y="480467"/>
                    <a:pt x="600057" y="473194"/>
                    <a:pt x="607821" y="465662"/>
                  </a:cubicBezTo>
                  <a:cubicBezTo>
                    <a:pt x="639683" y="465950"/>
                    <a:pt x="671689" y="467047"/>
                    <a:pt x="703234" y="471982"/>
                  </a:cubicBezTo>
                  <a:cubicBezTo>
                    <a:pt x="709064" y="475013"/>
                    <a:pt x="712354" y="481275"/>
                    <a:pt x="716770" y="485980"/>
                  </a:cubicBezTo>
                  <a:cubicBezTo>
                    <a:pt x="726323" y="486874"/>
                    <a:pt x="736049" y="487769"/>
                    <a:pt x="745544" y="489530"/>
                  </a:cubicBezTo>
                  <a:cubicBezTo>
                    <a:pt x="743351" y="497178"/>
                    <a:pt x="740984" y="504768"/>
                    <a:pt x="738502" y="512330"/>
                  </a:cubicBezTo>
                  <a:cubicBezTo>
                    <a:pt x="756425" y="529617"/>
                    <a:pt x="748863" y="555303"/>
                    <a:pt x="750595" y="577180"/>
                  </a:cubicBezTo>
                  <a:cubicBezTo>
                    <a:pt x="723985" y="594410"/>
                    <a:pt x="695759" y="611293"/>
                    <a:pt x="663868" y="616113"/>
                  </a:cubicBezTo>
                  <a:cubicBezTo>
                    <a:pt x="645570" y="617844"/>
                    <a:pt x="637258" y="638595"/>
                    <a:pt x="633362" y="654151"/>
                  </a:cubicBezTo>
                  <a:cubicBezTo>
                    <a:pt x="628485" y="671728"/>
                    <a:pt x="615815" y="685812"/>
                    <a:pt x="610418" y="703243"/>
                  </a:cubicBezTo>
                  <a:cubicBezTo>
                    <a:pt x="604213" y="724918"/>
                    <a:pt x="601009" y="747285"/>
                    <a:pt x="596594" y="769363"/>
                  </a:cubicBezTo>
                  <a:cubicBezTo>
                    <a:pt x="571687" y="780273"/>
                    <a:pt x="550330" y="800620"/>
                    <a:pt x="539940" y="825931"/>
                  </a:cubicBezTo>
                  <a:cubicBezTo>
                    <a:pt x="531195" y="844892"/>
                    <a:pt x="524355" y="869452"/>
                    <a:pt x="501959" y="875744"/>
                  </a:cubicBezTo>
                  <a:cubicBezTo>
                    <a:pt x="484008" y="887462"/>
                    <a:pt x="462824" y="890694"/>
                    <a:pt x="443718" y="899583"/>
                  </a:cubicBezTo>
                  <a:cubicBezTo>
                    <a:pt x="441987" y="896206"/>
                    <a:pt x="440226" y="892830"/>
                    <a:pt x="438466" y="889482"/>
                  </a:cubicBezTo>
                  <a:cubicBezTo>
                    <a:pt x="435060" y="891848"/>
                    <a:pt x="431712" y="894215"/>
                    <a:pt x="428336" y="896610"/>
                  </a:cubicBezTo>
                  <a:cubicBezTo>
                    <a:pt x="424843" y="890954"/>
                    <a:pt x="421236" y="885355"/>
                    <a:pt x="417628" y="879813"/>
                  </a:cubicBezTo>
                  <a:cubicBezTo>
                    <a:pt x="410730" y="882700"/>
                    <a:pt x="403890" y="885788"/>
                    <a:pt x="397050" y="888847"/>
                  </a:cubicBezTo>
                  <a:cubicBezTo>
                    <a:pt x="396906" y="874792"/>
                    <a:pt x="399965" y="861054"/>
                    <a:pt x="402794" y="847374"/>
                  </a:cubicBezTo>
                  <a:cubicBezTo>
                    <a:pt x="398753" y="847374"/>
                    <a:pt x="394713" y="847403"/>
                    <a:pt x="390643" y="847432"/>
                  </a:cubicBezTo>
                  <a:cubicBezTo>
                    <a:pt x="389489" y="829798"/>
                    <a:pt x="388075" y="812250"/>
                    <a:pt x="386112" y="794703"/>
                  </a:cubicBezTo>
                  <a:cubicBezTo>
                    <a:pt x="383082" y="774731"/>
                    <a:pt x="391653" y="755914"/>
                    <a:pt x="398811" y="737819"/>
                  </a:cubicBezTo>
                  <a:cubicBezTo>
                    <a:pt x="389662" y="734644"/>
                    <a:pt x="379676" y="729709"/>
                    <a:pt x="370066" y="734269"/>
                  </a:cubicBezTo>
                  <a:cubicBezTo>
                    <a:pt x="354769" y="740474"/>
                    <a:pt x="339935" y="748757"/>
                    <a:pt x="323052" y="749911"/>
                  </a:cubicBezTo>
                  <a:cubicBezTo>
                    <a:pt x="300886" y="751441"/>
                    <a:pt x="282098" y="737617"/>
                    <a:pt x="261232" y="733201"/>
                  </a:cubicBezTo>
                  <a:cubicBezTo>
                    <a:pt x="246224" y="736866"/>
                    <a:pt x="232746" y="745149"/>
                    <a:pt x="218749" y="751441"/>
                  </a:cubicBezTo>
                  <a:cubicBezTo>
                    <a:pt x="217537" y="773490"/>
                    <a:pt x="198084" y="787517"/>
                    <a:pt x="186684" y="804689"/>
                  </a:cubicBezTo>
                  <a:cubicBezTo>
                    <a:pt x="172860" y="820505"/>
                    <a:pt x="172456" y="842785"/>
                    <a:pt x="161431" y="860159"/>
                  </a:cubicBezTo>
                  <a:cubicBezTo>
                    <a:pt x="136871" y="903855"/>
                    <a:pt x="118111" y="950349"/>
                    <a:pt x="98140" y="996180"/>
                  </a:cubicBezTo>
                  <a:cubicBezTo>
                    <a:pt x="94503" y="1008504"/>
                    <a:pt x="80679" y="1011476"/>
                    <a:pt x="71530" y="1018287"/>
                  </a:cubicBezTo>
                  <a:cubicBezTo>
                    <a:pt x="64777" y="1023338"/>
                    <a:pt x="56176" y="1023454"/>
                    <a:pt x="48182" y="1024464"/>
                  </a:cubicBezTo>
                  <a:cubicBezTo>
                    <a:pt x="47951" y="1028706"/>
                    <a:pt x="47749" y="1032978"/>
                    <a:pt x="47489" y="1037249"/>
                  </a:cubicBezTo>
                  <a:cubicBezTo>
                    <a:pt x="35310" y="1038461"/>
                    <a:pt x="23275" y="1040741"/>
                    <a:pt x="11413" y="1043800"/>
                  </a:cubicBezTo>
                  <a:cubicBezTo>
                    <a:pt x="9855" y="1027292"/>
                    <a:pt x="1225" y="1012429"/>
                    <a:pt x="359" y="995776"/>
                  </a:cubicBezTo>
                  <a:cubicBezTo>
                    <a:pt x="-2325" y="964953"/>
                    <a:pt x="10259" y="935977"/>
                    <a:pt x="21485" y="908039"/>
                  </a:cubicBezTo>
                  <a:cubicBezTo>
                    <a:pt x="25843" y="895485"/>
                    <a:pt x="37619" y="888212"/>
                    <a:pt x="44920" y="877678"/>
                  </a:cubicBezTo>
                  <a:cubicBezTo>
                    <a:pt x="49105" y="868067"/>
                    <a:pt x="50952" y="857244"/>
                    <a:pt x="58052" y="849135"/>
                  </a:cubicBezTo>
                  <a:cubicBezTo>
                    <a:pt x="84864" y="814733"/>
                    <a:pt x="109049" y="777185"/>
                    <a:pt x="120045" y="734500"/>
                  </a:cubicBezTo>
                  <a:cubicBezTo>
                    <a:pt x="130925" y="716173"/>
                    <a:pt x="143393" y="698683"/>
                    <a:pt x="151041" y="678568"/>
                  </a:cubicBezTo>
                  <a:cubicBezTo>
                    <a:pt x="160450" y="667889"/>
                    <a:pt x="174938" y="662261"/>
                    <a:pt x="182067" y="649534"/>
                  </a:cubicBezTo>
                  <a:cubicBezTo>
                    <a:pt x="187464" y="641395"/>
                    <a:pt x="189224" y="631640"/>
                    <a:pt x="191446" y="622289"/>
                  </a:cubicBezTo>
                  <a:cubicBezTo>
                    <a:pt x="216613" y="614699"/>
                    <a:pt x="227840" y="588753"/>
                    <a:pt x="242328" y="569128"/>
                  </a:cubicBezTo>
                  <a:cubicBezTo>
                    <a:pt x="253728" y="548406"/>
                    <a:pt x="265676" y="527655"/>
                    <a:pt x="282127" y="510454"/>
                  </a:cubicBezTo>
                  <a:cubicBezTo>
                    <a:pt x="299530" y="492733"/>
                    <a:pt x="308333" y="469038"/>
                    <a:pt x="321724" y="448547"/>
                  </a:cubicBezTo>
                  <a:cubicBezTo>
                    <a:pt x="328506" y="437205"/>
                    <a:pt x="337424" y="427161"/>
                    <a:pt x="343254" y="415242"/>
                  </a:cubicBezTo>
                  <a:cubicBezTo>
                    <a:pt x="337597" y="407940"/>
                    <a:pt x="328679" y="404650"/>
                    <a:pt x="321147" y="399773"/>
                  </a:cubicBezTo>
                  <a:cubicBezTo>
                    <a:pt x="298722" y="386150"/>
                    <a:pt x="282127" y="364649"/>
                    <a:pt x="270785" y="341272"/>
                  </a:cubicBezTo>
                  <a:cubicBezTo>
                    <a:pt x="266831" y="333047"/>
                    <a:pt x="269890" y="323119"/>
                    <a:pt x="275258" y="316307"/>
                  </a:cubicBezTo>
                  <a:cubicBezTo>
                    <a:pt x="306803" y="291862"/>
                    <a:pt x="344870" y="278529"/>
                    <a:pt x="382562" y="266840"/>
                  </a:cubicBezTo>
                  <a:cubicBezTo>
                    <a:pt x="402303" y="258240"/>
                    <a:pt x="422967" y="252525"/>
                    <a:pt x="443978" y="248109"/>
                  </a:cubicBezTo>
                  <a:cubicBezTo>
                    <a:pt x="482392" y="229119"/>
                    <a:pt x="505105" y="191398"/>
                    <a:pt x="529290" y="157920"/>
                  </a:cubicBezTo>
                  <a:cubicBezTo>
                    <a:pt x="522999" y="152090"/>
                    <a:pt x="516447" y="146548"/>
                    <a:pt x="509607" y="141382"/>
                  </a:cubicBezTo>
                  <a:cubicBezTo>
                    <a:pt x="496216" y="158554"/>
                    <a:pt x="474253" y="147703"/>
                    <a:pt x="456417" y="148713"/>
                  </a:cubicBezTo>
                  <a:cubicBezTo>
                    <a:pt x="411192" y="153388"/>
                    <a:pt x="365650" y="155149"/>
                    <a:pt x="320252" y="152696"/>
                  </a:cubicBezTo>
                  <a:cubicBezTo>
                    <a:pt x="299415" y="153215"/>
                    <a:pt x="280338" y="143836"/>
                    <a:pt x="259904" y="141902"/>
                  </a:cubicBezTo>
                  <a:cubicBezTo>
                    <a:pt x="264176" y="133388"/>
                    <a:pt x="267783" y="124499"/>
                    <a:pt x="272603" y="116245"/>
                  </a:cubicBezTo>
                  <a:cubicBezTo>
                    <a:pt x="297769" y="95465"/>
                    <a:pt x="326342" y="79245"/>
                    <a:pt x="354943" y="63660"/>
                  </a:cubicBezTo>
                  <a:cubicBezTo>
                    <a:pt x="375145" y="51539"/>
                    <a:pt x="400629" y="57542"/>
                    <a:pt x="421322" y="46546"/>
                  </a:cubicBezTo>
                  <a:cubicBezTo>
                    <a:pt x="448451" y="34713"/>
                    <a:pt x="477889" y="29720"/>
                    <a:pt x="507010" y="25478"/>
                  </a:cubicBezTo>
                  <a:cubicBezTo>
                    <a:pt x="537545" y="21553"/>
                    <a:pt x="565309" y="7238"/>
                    <a:pt x="594977" y="-180"/>
                  </a:cubicBezTo>
                  <a:moveTo>
                    <a:pt x="15511" y="1016556"/>
                  </a:moveTo>
                  <a:cubicBezTo>
                    <a:pt x="14270" y="1020567"/>
                    <a:pt x="15656" y="1021982"/>
                    <a:pt x="19696" y="1020741"/>
                  </a:cubicBezTo>
                  <a:cubicBezTo>
                    <a:pt x="20966" y="1016671"/>
                    <a:pt x="19552" y="1015286"/>
                    <a:pt x="15511" y="1016556"/>
                  </a:cubicBezTo>
                  <a:close/>
                </a:path>
              </a:pathLst>
            </a:custGeom>
            <a:gradFill>
              <a:gsLst>
                <a:gs pos="100000">
                  <a:srgbClr val="EE644E"/>
                </a:gs>
                <a:gs pos="0">
                  <a:srgbClr val="E73215"/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7CB8B27-E759-39E2-3244-A831FB749F71}"/>
                </a:ext>
              </a:extLst>
            </p:cNvPr>
            <p:cNvSpPr/>
            <p:nvPr/>
          </p:nvSpPr>
          <p:spPr>
            <a:xfrm>
              <a:off x="6344493" y="3694673"/>
              <a:ext cx="201476" cy="281074"/>
            </a:xfrm>
            <a:custGeom>
              <a:avLst/>
              <a:gdLst>
                <a:gd name="connsiteX0" fmla="*/ -108 w 201476"/>
                <a:gd name="connsiteY0" fmla="*/ 2575 h 281074"/>
                <a:gd name="connsiteX1" fmla="*/ 40152 w 201476"/>
                <a:gd name="connsiteY1" fmla="*/ 4912 h 281074"/>
                <a:gd name="connsiteX2" fmla="*/ 109678 w 201476"/>
                <a:gd name="connsiteY2" fmla="*/ 53687 h 281074"/>
                <a:gd name="connsiteX3" fmla="*/ 178597 w 201476"/>
                <a:gd name="connsiteY3" fmla="*/ 143617 h 281074"/>
                <a:gd name="connsiteX4" fmla="*/ 199983 w 201476"/>
                <a:gd name="connsiteY4" fmla="*/ 205639 h 281074"/>
                <a:gd name="connsiteX5" fmla="*/ 180820 w 201476"/>
                <a:gd name="connsiteY5" fmla="*/ 264775 h 281074"/>
                <a:gd name="connsiteX6" fmla="*/ 152998 w 201476"/>
                <a:gd name="connsiteY6" fmla="*/ 280792 h 281074"/>
                <a:gd name="connsiteX7" fmla="*/ 123473 w 201476"/>
                <a:gd name="connsiteY7" fmla="*/ 226448 h 281074"/>
                <a:gd name="connsiteX8" fmla="*/ 116027 w 201476"/>
                <a:gd name="connsiteY8" fmla="*/ 173603 h 281074"/>
                <a:gd name="connsiteX9" fmla="*/ 71899 w 201476"/>
                <a:gd name="connsiteY9" fmla="*/ 106012 h 281074"/>
                <a:gd name="connsiteX10" fmla="*/ 32822 w 201476"/>
                <a:gd name="connsiteY10" fmla="*/ 40988 h 281074"/>
                <a:gd name="connsiteX11" fmla="*/ -108 w 201476"/>
                <a:gd name="connsiteY11" fmla="*/ 2575 h 28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1476" h="281074">
                  <a:moveTo>
                    <a:pt x="-108" y="2575"/>
                  </a:moveTo>
                  <a:cubicBezTo>
                    <a:pt x="13168" y="1507"/>
                    <a:pt x="28579" y="-4467"/>
                    <a:pt x="40152" y="4912"/>
                  </a:cubicBezTo>
                  <a:cubicBezTo>
                    <a:pt x="62346" y="22575"/>
                    <a:pt x="88032" y="35245"/>
                    <a:pt x="109678" y="53687"/>
                  </a:cubicBezTo>
                  <a:cubicBezTo>
                    <a:pt x="138798" y="78392"/>
                    <a:pt x="156779" y="112852"/>
                    <a:pt x="178597" y="143617"/>
                  </a:cubicBezTo>
                  <a:cubicBezTo>
                    <a:pt x="191989" y="161482"/>
                    <a:pt x="196549" y="184051"/>
                    <a:pt x="199983" y="205639"/>
                  </a:cubicBezTo>
                  <a:cubicBezTo>
                    <a:pt x="205957" y="227717"/>
                    <a:pt x="191296" y="246996"/>
                    <a:pt x="180820" y="264775"/>
                  </a:cubicBezTo>
                  <a:cubicBezTo>
                    <a:pt x="175452" y="275251"/>
                    <a:pt x="162897" y="276983"/>
                    <a:pt x="152998" y="280792"/>
                  </a:cubicBezTo>
                  <a:cubicBezTo>
                    <a:pt x="140761" y="264082"/>
                    <a:pt x="128380" y="246968"/>
                    <a:pt x="123473" y="226448"/>
                  </a:cubicBezTo>
                  <a:cubicBezTo>
                    <a:pt x="120905" y="208814"/>
                    <a:pt x="121193" y="190776"/>
                    <a:pt x="116027" y="173603"/>
                  </a:cubicBezTo>
                  <a:cubicBezTo>
                    <a:pt x="103963" y="149418"/>
                    <a:pt x="86358" y="128696"/>
                    <a:pt x="71899" y="106012"/>
                  </a:cubicBezTo>
                  <a:cubicBezTo>
                    <a:pt x="57584" y="85145"/>
                    <a:pt x="46473" y="62288"/>
                    <a:pt x="32822" y="40988"/>
                  </a:cubicBezTo>
                  <a:cubicBezTo>
                    <a:pt x="23702" y="26645"/>
                    <a:pt x="10022" y="16082"/>
                    <a:pt x="-108" y="2575"/>
                  </a:cubicBezTo>
                  <a:close/>
                </a:path>
              </a:pathLst>
            </a:custGeom>
            <a:gradFill>
              <a:gsLst>
                <a:gs pos="100000">
                  <a:srgbClr val="EE644E"/>
                </a:gs>
                <a:gs pos="0">
                  <a:srgbClr val="E73215"/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 descr="D:\51PPT模板网\51pptmoban.com\图片001.jpg">
            <a:extLst>
              <a:ext uri="{FF2B5EF4-FFF2-40B4-BE49-F238E27FC236}">
                <a16:creationId xmlns:a16="http://schemas.microsoft.com/office/drawing/2014/main" id="{B099A26F-20A3-0C93-C3AB-D61B060E81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285" y="777984"/>
            <a:ext cx="2324940" cy="136396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BCD3B9A4-829A-67A0-C9CA-7B5C64B18487}"/>
              </a:ext>
            </a:extLst>
          </p:cNvPr>
          <p:cNvSpPr txBox="1"/>
          <p:nvPr/>
        </p:nvSpPr>
        <p:spPr>
          <a:xfrm>
            <a:off x="4113952" y="3466480"/>
            <a:ext cx="1789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rgbClr val="EE644E">
                        <a:alpha val="49000"/>
                      </a:srgbClr>
                    </a:gs>
                    <a:gs pos="0">
                      <a:srgbClr val="E94227"/>
                    </a:gs>
                  </a:gsLst>
                  <a:lin ang="162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国庆节主题班会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B78FB327-44C2-BDAB-2626-16928B2C32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3689" y="1904039"/>
            <a:ext cx="526763" cy="500040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845B1527-9F45-B3B3-69B0-C443CD42DF5B}"/>
              </a:ext>
            </a:extLst>
          </p:cNvPr>
          <p:cNvSpPr/>
          <p:nvPr/>
        </p:nvSpPr>
        <p:spPr>
          <a:xfrm>
            <a:off x="0" y="1116866"/>
            <a:ext cx="12192000" cy="5741135"/>
          </a:xfrm>
          <a:custGeom>
            <a:avLst/>
            <a:gdLst>
              <a:gd name="connsiteX0" fmla="*/ 45638 w 12192000"/>
              <a:gd name="connsiteY0" fmla="*/ 0 h 5741135"/>
              <a:gd name="connsiteX1" fmla="*/ 508000 w 12192000"/>
              <a:gd name="connsiteY1" fmla="*/ 254735 h 5741135"/>
              <a:gd name="connsiteX2" fmla="*/ 2476500 w 12192000"/>
              <a:gd name="connsiteY2" fmla="*/ 2769335 h 5741135"/>
              <a:gd name="connsiteX3" fmla="*/ 5003801 w 12192000"/>
              <a:gd name="connsiteY3" fmla="*/ 3302735 h 5741135"/>
              <a:gd name="connsiteX4" fmla="*/ 7086600 w 12192000"/>
              <a:gd name="connsiteY4" fmla="*/ 4661635 h 5741135"/>
              <a:gd name="connsiteX5" fmla="*/ 11557000 w 12192000"/>
              <a:gd name="connsiteY5" fmla="*/ 2870935 h 5741135"/>
              <a:gd name="connsiteX6" fmla="*/ 12088270 w 12192000"/>
              <a:gd name="connsiteY6" fmla="*/ 2930878 h 5741135"/>
              <a:gd name="connsiteX7" fmla="*/ 12192000 w 12192000"/>
              <a:gd name="connsiteY7" fmla="*/ 2967533 h 5741135"/>
              <a:gd name="connsiteX8" fmla="*/ 12192000 w 12192000"/>
              <a:gd name="connsiteY8" fmla="*/ 5741135 h 5741135"/>
              <a:gd name="connsiteX9" fmla="*/ 0 w 12192000"/>
              <a:gd name="connsiteY9" fmla="*/ 5741135 h 5741135"/>
              <a:gd name="connsiteX10" fmla="*/ 0 w 12192000"/>
              <a:gd name="connsiteY10" fmla="*/ 3395 h 5741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741135">
                <a:moveTo>
                  <a:pt x="45638" y="0"/>
                </a:moveTo>
                <a:cubicBezTo>
                  <a:pt x="160156" y="971"/>
                  <a:pt x="306123" y="68601"/>
                  <a:pt x="508000" y="254735"/>
                </a:cubicBezTo>
                <a:cubicBezTo>
                  <a:pt x="969433" y="680185"/>
                  <a:pt x="1727200" y="2261335"/>
                  <a:pt x="2476500" y="2769335"/>
                </a:cubicBezTo>
                <a:cubicBezTo>
                  <a:pt x="3225800" y="3277335"/>
                  <a:pt x="4235451" y="2987352"/>
                  <a:pt x="5003801" y="3302735"/>
                </a:cubicBezTo>
                <a:cubicBezTo>
                  <a:pt x="5772150" y="3618118"/>
                  <a:pt x="5994400" y="4733602"/>
                  <a:pt x="7086600" y="4661635"/>
                </a:cubicBezTo>
                <a:cubicBezTo>
                  <a:pt x="8178800" y="4589668"/>
                  <a:pt x="10498667" y="2911152"/>
                  <a:pt x="11557000" y="2870935"/>
                </a:cubicBezTo>
                <a:cubicBezTo>
                  <a:pt x="11755437" y="2863395"/>
                  <a:pt x="11931104" y="2885210"/>
                  <a:pt x="12088270" y="2930878"/>
                </a:cubicBezTo>
                <a:lnTo>
                  <a:pt x="12192000" y="2967533"/>
                </a:lnTo>
                <a:lnTo>
                  <a:pt x="12192000" y="5741135"/>
                </a:lnTo>
                <a:lnTo>
                  <a:pt x="0" y="5741135"/>
                </a:lnTo>
                <a:lnTo>
                  <a:pt x="0" y="3395"/>
                </a:lnTo>
                <a:close/>
              </a:path>
            </a:pathLst>
          </a:custGeom>
          <a:gradFill flip="none" rotWithShape="1">
            <a:gsLst>
              <a:gs pos="52000">
                <a:srgbClr val="EE644E"/>
              </a:gs>
              <a:gs pos="0">
                <a:srgbClr val="FFEEAC">
                  <a:alpha val="0"/>
                </a:srgbClr>
              </a:gs>
              <a:gs pos="100000">
                <a:srgbClr val="FFDB4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F22723FC-B547-5DF5-029E-BB51B9C4C6F7}"/>
              </a:ext>
            </a:extLst>
          </p:cNvPr>
          <p:cNvSpPr/>
          <p:nvPr/>
        </p:nvSpPr>
        <p:spPr>
          <a:xfrm>
            <a:off x="0" y="1487361"/>
            <a:ext cx="12192000" cy="5370639"/>
          </a:xfrm>
          <a:custGeom>
            <a:avLst/>
            <a:gdLst>
              <a:gd name="connsiteX0" fmla="*/ 0 w 12192000"/>
              <a:gd name="connsiteY0" fmla="*/ 0 h 5370639"/>
              <a:gd name="connsiteX1" fmla="*/ 12452 w 12192000"/>
              <a:gd name="connsiteY1" fmla="*/ 7667 h 5370639"/>
              <a:gd name="connsiteX2" fmla="*/ 635000 w 12192000"/>
              <a:gd name="connsiteY2" fmla="*/ 658939 h 5370639"/>
              <a:gd name="connsiteX3" fmla="*/ 1968500 w 12192000"/>
              <a:gd name="connsiteY3" fmla="*/ 2932239 h 5370639"/>
              <a:gd name="connsiteX4" fmla="*/ 4406900 w 12192000"/>
              <a:gd name="connsiteY4" fmla="*/ 3287839 h 5370639"/>
              <a:gd name="connsiteX5" fmla="*/ 6972300 w 12192000"/>
              <a:gd name="connsiteY5" fmla="*/ 4900739 h 5370639"/>
              <a:gd name="connsiteX6" fmla="*/ 10655300 w 12192000"/>
              <a:gd name="connsiteY6" fmla="*/ 3300539 h 5370639"/>
              <a:gd name="connsiteX7" fmla="*/ 12018963 w 12192000"/>
              <a:gd name="connsiteY7" fmla="*/ 3373564 h 5370639"/>
              <a:gd name="connsiteX8" fmla="*/ 12192000 w 12192000"/>
              <a:gd name="connsiteY8" fmla="*/ 3434563 h 5370639"/>
              <a:gd name="connsiteX9" fmla="*/ 12192000 w 12192000"/>
              <a:gd name="connsiteY9" fmla="*/ 5370639 h 5370639"/>
              <a:gd name="connsiteX10" fmla="*/ 0 w 12192000"/>
              <a:gd name="connsiteY10" fmla="*/ 5370639 h 5370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370639">
                <a:moveTo>
                  <a:pt x="0" y="0"/>
                </a:moveTo>
                <a:lnTo>
                  <a:pt x="12452" y="7667"/>
                </a:lnTo>
                <a:cubicBezTo>
                  <a:pt x="181571" y="117601"/>
                  <a:pt x="369888" y="281114"/>
                  <a:pt x="635000" y="658939"/>
                </a:cubicBezTo>
                <a:cubicBezTo>
                  <a:pt x="988483" y="1162706"/>
                  <a:pt x="1339850" y="2494089"/>
                  <a:pt x="1968500" y="2932239"/>
                </a:cubicBezTo>
                <a:cubicBezTo>
                  <a:pt x="2597150" y="3370389"/>
                  <a:pt x="3572933" y="2959756"/>
                  <a:pt x="4406900" y="3287839"/>
                </a:cubicBezTo>
                <a:cubicBezTo>
                  <a:pt x="5240867" y="3615922"/>
                  <a:pt x="5930900" y="4898622"/>
                  <a:pt x="6972300" y="4900739"/>
                </a:cubicBezTo>
                <a:cubicBezTo>
                  <a:pt x="8013700" y="4902856"/>
                  <a:pt x="9662583" y="3469872"/>
                  <a:pt x="10655300" y="3300539"/>
                </a:cubicBezTo>
                <a:cubicBezTo>
                  <a:pt x="11151659" y="3215873"/>
                  <a:pt x="11623146" y="3258206"/>
                  <a:pt x="12018963" y="3373564"/>
                </a:cubicBezTo>
                <a:lnTo>
                  <a:pt x="12192000" y="3434563"/>
                </a:lnTo>
                <a:lnTo>
                  <a:pt x="12192000" y="5370639"/>
                </a:lnTo>
                <a:lnTo>
                  <a:pt x="0" y="5370639"/>
                </a:lnTo>
                <a:close/>
              </a:path>
            </a:pathLst>
          </a:cu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EFAFCE7-62DA-3920-3408-E012CCBCB79C}"/>
              </a:ext>
            </a:extLst>
          </p:cNvPr>
          <p:cNvSpPr/>
          <p:nvPr/>
        </p:nvSpPr>
        <p:spPr>
          <a:xfrm>
            <a:off x="0" y="1506894"/>
            <a:ext cx="12192000" cy="4961078"/>
          </a:xfrm>
          <a:custGeom>
            <a:avLst/>
            <a:gdLst>
              <a:gd name="connsiteX0" fmla="*/ 45638 w 12192000"/>
              <a:gd name="connsiteY0" fmla="*/ 0 h 4961078"/>
              <a:gd name="connsiteX1" fmla="*/ 508000 w 12192000"/>
              <a:gd name="connsiteY1" fmla="*/ 254735 h 4961078"/>
              <a:gd name="connsiteX2" fmla="*/ 2476500 w 12192000"/>
              <a:gd name="connsiteY2" fmla="*/ 2769335 h 4961078"/>
              <a:gd name="connsiteX3" fmla="*/ 5003801 w 12192000"/>
              <a:gd name="connsiteY3" fmla="*/ 3302735 h 4961078"/>
              <a:gd name="connsiteX4" fmla="*/ 7086600 w 12192000"/>
              <a:gd name="connsiteY4" fmla="*/ 4661635 h 4961078"/>
              <a:gd name="connsiteX5" fmla="*/ 11557000 w 12192000"/>
              <a:gd name="connsiteY5" fmla="*/ 2870935 h 4961078"/>
              <a:gd name="connsiteX6" fmla="*/ 12088270 w 12192000"/>
              <a:gd name="connsiteY6" fmla="*/ 2930878 h 4961078"/>
              <a:gd name="connsiteX7" fmla="*/ 12192000 w 12192000"/>
              <a:gd name="connsiteY7" fmla="*/ 2967533 h 4961078"/>
              <a:gd name="connsiteX8" fmla="*/ 12192000 w 12192000"/>
              <a:gd name="connsiteY8" fmla="*/ 3494900 h 4961078"/>
              <a:gd name="connsiteX9" fmla="*/ 12018963 w 12192000"/>
              <a:gd name="connsiteY9" fmla="*/ 3433901 h 4961078"/>
              <a:gd name="connsiteX10" fmla="*/ 10655300 w 12192000"/>
              <a:gd name="connsiteY10" fmla="*/ 3360876 h 4961078"/>
              <a:gd name="connsiteX11" fmla="*/ 6972300 w 12192000"/>
              <a:gd name="connsiteY11" fmla="*/ 4961076 h 4961078"/>
              <a:gd name="connsiteX12" fmla="*/ 4406900 w 12192000"/>
              <a:gd name="connsiteY12" fmla="*/ 3348176 h 4961078"/>
              <a:gd name="connsiteX13" fmla="*/ 1968500 w 12192000"/>
              <a:gd name="connsiteY13" fmla="*/ 2992576 h 4961078"/>
              <a:gd name="connsiteX14" fmla="*/ 635000 w 12192000"/>
              <a:gd name="connsiteY14" fmla="*/ 719276 h 4961078"/>
              <a:gd name="connsiteX15" fmla="*/ 12452 w 12192000"/>
              <a:gd name="connsiteY15" fmla="*/ 68004 h 4961078"/>
              <a:gd name="connsiteX16" fmla="*/ 0 w 12192000"/>
              <a:gd name="connsiteY16" fmla="*/ 60337 h 4961078"/>
              <a:gd name="connsiteX17" fmla="*/ 0 w 12192000"/>
              <a:gd name="connsiteY17" fmla="*/ 3395 h 4961078"/>
              <a:gd name="connsiteX18" fmla="*/ 45638 w 12192000"/>
              <a:gd name="connsiteY18" fmla="*/ 0 h 496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4961078">
                <a:moveTo>
                  <a:pt x="45638" y="0"/>
                </a:moveTo>
                <a:cubicBezTo>
                  <a:pt x="160156" y="971"/>
                  <a:pt x="306123" y="68601"/>
                  <a:pt x="508000" y="254735"/>
                </a:cubicBezTo>
                <a:cubicBezTo>
                  <a:pt x="969433" y="680185"/>
                  <a:pt x="1727200" y="2261335"/>
                  <a:pt x="2476500" y="2769335"/>
                </a:cubicBezTo>
                <a:cubicBezTo>
                  <a:pt x="3225800" y="3277335"/>
                  <a:pt x="4235451" y="2987352"/>
                  <a:pt x="5003801" y="3302735"/>
                </a:cubicBezTo>
                <a:cubicBezTo>
                  <a:pt x="5772150" y="3618118"/>
                  <a:pt x="5994400" y="4733602"/>
                  <a:pt x="7086600" y="4661635"/>
                </a:cubicBezTo>
                <a:cubicBezTo>
                  <a:pt x="8178800" y="4589668"/>
                  <a:pt x="10498667" y="2911152"/>
                  <a:pt x="11557000" y="2870935"/>
                </a:cubicBezTo>
                <a:cubicBezTo>
                  <a:pt x="11755437" y="2863395"/>
                  <a:pt x="11931104" y="2885210"/>
                  <a:pt x="12088270" y="2930878"/>
                </a:cubicBezTo>
                <a:lnTo>
                  <a:pt x="12192000" y="2967533"/>
                </a:lnTo>
                <a:lnTo>
                  <a:pt x="12192000" y="3494900"/>
                </a:lnTo>
                <a:lnTo>
                  <a:pt x="12018963" y="3433901"/>
                </a:lnTo>
                <a:cubicBezTo>
                  <a:pt x="11623146" y="3318543"/>
                  <a:pt x="11151659" y="3276210"/>
                  <a:pt x="10655300" y="3360876"/>
                </a:cubicBezTo>
                <a:cubicBezTo>
                  <a:pt x="9662583" y="3530209"/>
                  <a:pt x="8013700" y="4963193"/>
                  <a:pt x="6972300" y="4961076"/>
                </a:cubicBezTo>
                <a:cubicBezTo>
                  <a:pt x="5930900" y="4958959"/>
                  <a:pt x="5240867" y="3676259"/>
                  <a:pt x="4406900" y="3348176"/>
                </a:cubicBezTo>
                <a:cubicBezTo>
                  <a:pt x="3572933" y="3020093"/>
                  <a:pt x="2597150" y="3430726"/>
                  <a:pt x="1968500" y="2992576"/>
                </a:cubicBezTo>
                <a:cubicBezTo>
                  <a:pt x="1339850" y="2554426"/>
                  <a:pt x="988483" y="1223043"/>
                  <a:pt x="635000" y="719276"/>
                </a:cubicBezTo>
                <a:cubicBezTo>
                  <a:pt x="369888" y="341451"/>
                  <a:pt x="181571" y="177938"/>
                  <a:pt x="12452" y="68004"/>
                </a:cubicBezTo>
                <a:lnTo>
                  <a:pt x="0" y="60337"/>
                </a:lnTo>
                <a:lnTo>
                  <a:pt x="0" y="3395"/>
                </a:lnTo>
                <a:lnTo>
                  <a:pt x="45638" y="0"/>
                </a:lnTo>
                <a:close/>
              </a:path>
            </a:pathLst>
          </a:custGeom>
          <a:gradFill flip="none" rotWithShape="1">
            <a:gsLst>
              <a:gs pos="68000">
                <a:srgbClr val="FFFF00"/>
              </a:gs>
              <a:gs pos="32000">
                <a:srgbClr val="FFEEAC"/>
              </a:gs>
              <a:gs pos="0">
                <a:srgbClr val="E73215">
                  <a:alpha val="0"/>
                </a:srgbClr>
              </a:gs>
              <a:gs pos="100000">
                <a:srgbClr val="E73215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图形 4">
            <a:extLst>
              <a:ext uri="{FF2B5EF4-FFF2-40B4-BE49-F238E27FC236}">
                <a16:creationId xmlns:a16="http://schemas.microsoft.com/office/drawing/2014/main" id="{2535F06D-0594-7890-2F0A-BB5D8CC0D491}"/>
              </a:ext>
            </a:extLst>
          </p:cNvPr>
          <p:cNvSpPr/>
          <p:nvPr/>
        </p:nvSpPr>
        <p:spPr>
          <a:xfrm>
            <a:off x="7544340" y="2387523"/>
            <a:ext cx="1437364" cy="3404282"/>
          </a:xfrm>
          <a:custGeom>
            <a:avLst/>
            <a:gdLst>
              <a:gd name="connsiteX0" fmla="*/ 987266 w 1266825"/>
              <a:gd name="connsiteY0" fmla="*/ 1353407 h 3000375"/>
              <a:gd name="connsiteX1" fmla="*/ 882396 w 1266825"/>
              <a:gd name="connsiteY1" fmla="*/ 1563719 h 3000375"/>
              <a:gd name="connsiteX2" fmla="*/ 812483 w 1266825"/>
              <a:gd name="connsiteY2" fmla="*/ 1353407 h 3000375"/>
              <a:gd name="connsiteX3" fmla="*/ 760095 w 1266825"/>
              <a:gd name="connsiteY3" fmla="*/ 1248347 h 3000375"/>
              <a:gd name="connsiteX4" fmla="*/ 864965 w 1266825"/>
              <a:gd name="connsiteY4" fmla="*/ 1055561 h 3000375"/>
              <a:gd name="connsiteX5" fmla="*/ 987266 w 1266825"/>
              <a:gd name="connsiteY5" fmla="*/ 1353407 h 3000375"/>
              <a:gd name="connsiteX6" fmla="*/ 375666 w 1266825"/>
              <a:gd name="connsiteY6" fmla="*/ 280321 h 3000375"/>
              <a:gd name="connsiteX7" fmla="*/ 497967 w 1266825"/>
              <a:gd name="connsiteY7" fmla="*/ 354806 h 3000375"/>
              <a:gd name="connsiteX8" fmla="*/ 550450 w 1266825"/>
              <a:gd name="connsiteY8" fmla="*/ 459867 h 3000375"/>
              <a:gd name="connsiteX9" fmla="*/ 550450 w 1266825"/>
              <a:gd name="connsiteY9" fmla="*/ 565023 h 3000375"/>
              <a:gd name="connsiteX10" fmla="*/ 497967 w 1266825"/>
              <a:gd name="connsiteY10" fmla="*/ 582549 h 3000375"/>
              <a:gd name="connsiteX11" fmla="*/ 270796 w 1266825"/>
              <a:gd name="connsiteY11" fmla="*/ 442436 h 3000375"/>
              <a:gd name="connsiteX12" fmla="*/ 305753 w 1266825"/>
              <a:gd name="connsiteY12" fmla="*/ 354806 h 3000375"/>
              <a:gd name="connsiteX13" fmla="*/ 375666 w 1266825"/>
              <a:gd name="connsiteY13" fmla="*/ 280321 h 3000375"/>
              <a:gd name="connsiteX14" fmla="*/ 200978 w 1266825"/>
              <a:gd name="connsiteY14" fmla="*/ 138017 h 3000375"/>
              <a:gd name="connsiteX15" fmla="*/ 345091 w 1266825"/>
              <a:gd name="connsiteY15" fmla="*/ 212408 h 3000375"/>
              <a:gd name="connsiteX16" fmla="*/ 497967 w 1266825"/>
              <a:gd name="connsiteY16" fmla="*/ 319754 h 3000375"/>
              <a:gd name="connsiteX17" fmla="*/ 585407 w 1266825"/>
              <a:gd name="connsiteY17" fmla="*/ 232124 h 3000375"/>
              <a:gd name="connsiteX18" fmla="*/ 550450 w 1266825"/>
              <a:gd name="connsiteY18" fmla="*/ 179546 h 3000375"/>
              <a:gd name="connsiteX19" fmla="*/ 550450 w 1266825"/>
              <a:gd name="connsiteY19" fmla="*/ 109538 h 3000375"/>
              <a:gd name="connsiteX20" fmla="*/ 620268 w 1266825"/>
              <a:gd name="connsiteY20" fmla="*/ 144590 h 3000375"/>
              <a:gd name="connsiteX21" fmla="*/ 690182 w 1266825"/>
              <a:gd name="connsiteY21" fmla="*/ 92012 h 3000375"/>
              <a:gd name="connsiteX22" fmla="*/ 917353 w 1266825"/>
              <a:gd name="connsiteY22" fmla="*/ 302228 h 3000375"/>
              <a:gd name="connsiteX23" fmla="*/ 777526 w 1266825"/>
              <a:gd name="connsiteY23" fmla="*/ 477393 h 3000375"/>
              <a:gd name="connsiteX24" fmla="*/ 795052 w 1266825"/>
              <a:gd name="connsiteY24" fmla="*/ 582549 h 3000375"/>
              <a:gd name="connsiteX25" fmla="*/ 952310 w 1266825"/>
              <a:gd name="connsiteY25" fmla="*/ 687705 h 3000375"/>
              <a:gd name="connsiteX26" fmla="*/ 1144524 w 1266825"/>
              <a:gd name="connsiteY26" fmla="*/ 1090613 h 3000375"/>
              <a:gd name="connsiteX27" fmla="*/ 1109567 w 1266825"/>
              <a:gd name="connsiteY27" fmla="*/ 1160717 h 3000375"/>
              <a:gd name="connsiteX28" fmla="*/ 952310 w 1266825"/>
              <a:gd name="connsiteY28" fmla="*/ 1703832 h 3000375"/>
              <a:gd name="connsiteX29" fmla="*/ 882396 w 1266825"/>
              <a:gd name="connsiteY29" fmla="*/ 1686306 h 3000375"/>
              <a:gd name="connsiteX30" fmla="*/ 1039654 w 1266825"/>
              <a:gd name="connsiteY30" fmla="*/ 2159413 h 3000375"/>
              <a:gd name="connsiteX31" fmla="*/ 1109567 w 1266825"/>
              <a:gd name="connsiteY31" fmla="*/ 2317052 h 3000375"/>
              <a:gd name="connsiteX32" fmla="*/ 1144524 w 1266825"/>
              <a:gd name="connsiteY32" fmla="*/ 2527364 h 3000375"/>
              <a:gd name="connsiteX33" fmla="*/ 1266825 w 1266825"/>
              <a:gd name="connsiteY33" fmla="*/ 2737580 h 3000375"/>
              <a:gd name="connsiteX34" fmla="*/ 1144524 w 1266825"/>
              <a:gd name="connsiteY34" fmla="*/ 3000375 h 3000375"/>
              <a:gd name="connsiteX35" fmla="*/ 1004697 w 1266825"/>
              <a:gd name="connsiteY35" fmla="*/ 3000375 h 3000375"/>
              <a:gd name="connsiteX36" fmla="*/ 987266 w 1266825"/>
              <a:gd name="connsiteY36" fmla="*/ 2965323 h 3000375"/>
              <a:gd name="connsiteX37" fmla="*/ 1092137 w 1266825"/>
              <a:gd name="connsiteY37" fmla="*/ 2755106 h 3000375"/>
              <a:gd name="connsiteX38" fmla="*/ 830009 w 1266825"/>
              <a:gd name="connsiteY38" fmla="*/ 2229517 h 3000375"/>
              <a:gd name="connsiteX39" fmla="*/ 760095 w 1266825"/>
              <a:gd name="connsiteY39" fmla="*/ 2176939 h 3000375"/>
              <a:gd name="connsiteX40" fmla="*/ 550450 w 1266825"/>
              <a:gd name="connsiteY40" fmla="*/ 1791462 h 3000375"/>
              <a:gd name="connsiteX41" fmla="*/ 497967 w 1266825"/>
              <a:gd name="connsiteY41" fmla="*/ 2054257 h 3000375"/>
              <a:gd name="connsiteX42" fmla="*/ 428054 w 1266825"/>
              <a:gd name="connsiteY42" fmla="*/ 2544890 h 3000375"/>
              <a:gd name="connsiteX43" fmla="*/ 463010 w 1266825"/>
              <a:gd name="connsiteY43" fmla="*/ 2772632 h 3000375"/>
              <a:gd name="connsiteX44" fmla="*/ 131064 w 1266825"/>
              <a:gd name="connsiteY44" fmla="*/ 2842736 h 3000375"/>
              <a:gd name="connsiteX45" fmla="*/ 61151 w 1266825"/>
              <a:gd name="connsiteY45" fmla="*/ 2825210 h 3000375"/>
              <a:gd name="connsiteX46" fmla="*/ 305753 w 1266825"/>
              <a:gd name="connsiteY46" fmla="*/ 2597372 h 3000375"/>
              <a:gd name="connsiteX47" fmla="*/ 305753 w 1266825"/>
              <a:gd name="connsiteY47" fmla="*/ 2527364 h 3000375"/>
              <a:gd name="connsiteX48" fmla="*/ 218408 w 1266825"/>
              <a:gd name="connsiteY48" fmla="*/ 1686306 h 3000375"/>
              <a:gd name="connsiteX49" fmla="*/ 148495 w 1266825"/>
              <a:gd name="connsiteY49" fmla="*/ 1581245 h 3000375"/>
              <a:gd name="connsiteX50" fmla="*/ 218408 w 1266825"/>
              <a:gd name="connsiteY50" fmla="*/ 1300925 h 3000375"/>
              <a:gd name="connsiteX51" fmla="*/ 305753 w 1266825"/>
              <a:gd name="connsiteY51" fmla="*/ 1195769 h 3000375"/>
              <a:gd name="connsiteX52" fmla="*/ 270796 w 1266825"/>
              <a:gd name="connsiteY52" fmla="*/ 1090613 h 3000375"/>
              <a:gd name="connsiteX53" fmla="*/ 340709 w 1266825"/>
              <a:gd name="connsiteY53" fmla="*/ 845344 h 3000375"/>
              <a:gd name="connsiteX54" fmla="*/ 43720 w 1266825"/>
              <a:gd name="connsiteY54" fmla="*/ 424910 h 3000375"/>
              <a:gd name="connsiteX55" fmla="*/ 235934 w 1266825"/>
              <a:gd name="connsiteY55" fmla="*/ 267176 h 3000375"/>
              <a:gd name="connsiteX56" fmla="*/ 0 w 1266825"/>
              <a:gd name="connsiteY56" fmla="*/ 170783 h 3000375"/>
              <a:gd name="connsiteX57" fmla="*/ 43720 w 1266825"/>
              <a:gd name="connsiteY57" fmla="*/ 92012 h 3000375"/>
              <a:gd name="connsiteX58" fmla="*/ 115729 w 1266825"/>
              <a:gd name="connsiteY58" fmla="*/ 0 h 3000375"/>
              <a:gd name="connsiteX59" fmla="*/ 200978 w 1266825"/>
              <a:gd name="connsiteY59" fmla="*/ 138017 h 300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66825" h="3000375">
                <a:moveTo>
                  <a:pt x="987266" y="1353407"/>
                </a:moveTo>
                <a:cubicBezTo>
                  <a:pt x="987266" y="1441037"/>
                  <a:pt x="1004697" y="1511141"/>
                  <a:pt x="882396" y="1563719"/>
                </a:cubicBezTo>
                <a:cubicBezTo>
                  <a:pt x="864965" y="1493615"/>
                  <a:pt x="847439" y="1405985"/>
                  <a:pt x="812483" y="1353407"/>
                </a:cubicBezTo>
                <a:cubicBezTo>
                  <a:pt x="795052" y="1300925"/>
                  <a:pt x="760095" y="1283399"/>
                  <a:pt x="760095" y="1248347"/>
                </a:cubicBezTo>
                <a:cubicBezTo>
                  <a:pt x="760095" y="1195769"/>
                  <a:pt x="847439" y="1125665"/>
                  <a:pt x="864965" y="1055561"/>
                </a:cubicBezTo>
                <a:cubicBezTo>
                  <a:pt x="1004697" y="1248347"/>
                  <a:pt x="987266" y="1213295"/>
                  <a:pt x="987266" y="1353407"/>
                </a:cubicBezTo>
                <a:close/>
                <a:moveTo>
                  <a:pt x="375666" y="280321"/>
                </a:moveTo>
                <a:cubicBezTo>
                  <a:pt x="428054" y="280321"/>
                  <a:pt x="480536" y="372332"/>
                  <a:pt x="497967" y="354806"/>
                </a:cubicBezTo>
                <a:cubicBezTo>
                  <a:pt x="497967" y="354806"/>
                  <a:pt x="515493" y="424910"/>
                  <a:pt x="550450" y="459867"/>
                </a:cubicBezTo>
                <a:lnTo>
                  <a:pt x="550450" y="565023"/>
                </a:lnTo>
                <a:cubicBezTo>
                  <a:pt x="532924" y="565023"/>
                  <a:pt x="550450" y="582549"/>
                  <a:pt x="497967" y="582549"/>
                </a:cubicBezTo>
                <a:cubicBezTo>
                  <a:pt x="410623" y="582549"/>
                  <a:pt x="270796" y="459867"/>
                  <a:pt x="270796" y="442436"/>
                </a:cubicBezTo>
                <a:cubicBezTo>
                  <a:pt x="270796" y="389858"/>
                  <a:pt x="288322" y="389858"/>
                  <a:pt x="305753" y="354806"/>
                </a:cubicBezTo>
                <a:cubicBezTo>
                  <a:pt x="340709" y="372332"/>
                  <a:pt x="340709" y="280321"/>
                  <a:pt x="375666" y="280321"/>
                </a:cubicBezTo>
                <a:close/>
                <a:moveTo>
                  <a:pt x="200978" y="138017"/>
                </a:moveTo>
                <a:cubicBezTo>
                  <a:pt x="218408" y="155448"/>
                  <a:pt x="283940" y="188309"/>
                  <a:pt x="345091" y="212408"/>
                </a:cubicBezTo>
                <a:cubicBezTo>
                  <a:pt x="415004" y="264986"/>
                  <a:pt x="428054" y="267176"/>
                  <a:pt x="497967" y="319754"/>
                </a:cubicBezTo>
                <a:cubicBezTo>
                  <a:pt x="515493" y="284702"/>
                  <a:pt x="550450" y="249650"/>
                  <a:pt x="585407" y="232124"/>
                </a:cubicBezTo>
                <a:cubicBezTo>
                  <a:pt x="585407" y="214598"/>
                  <a:pt x="567881" y="197072"/>
                  <a:pt x="550450" y="179546"/>
                </a:cubicBezTo>
                <a:lnTo>
                  <a:pt x="550450" y="109538"/>
                </a:lnTo>
                <a:cubicBezTo>
                  <a:pt x="567881" y="109538"/>
                  <a:pt x="567881" y="144590"/>
                  <a:pt x="620268" y="144590"/>
                </a:cubicBezTo>
                <a:cubicBezTo>
                  <a:pt x="655225" y="144590"/>
                  <a:pt x="637794" y="92012"/>
                  <a:pt x="690182" y="92012"/>
                </a:cubicBezTo>
                <a:cubicBezTo>
                  <a:pt x="760095" y="92012"/>
                  <a:pt x="917353" y="197072"/>
                  <a:pt x="917353" y="302228"/>
                </a:cubicBezTo>
                <a:cubicBezTo>
                  <a:pt x="917353" y="407384"/>
                  <a:pt x="777526" y="424910"/>
                  <a:pt x="777526" y="477393"/>
                </a:cubicBezTo>
                <a:cubicBezTo>
                  <a:pt x="777526" y="529971"/>
                  <a:pt x="795052" y="547497"/>
                  <a:pt x="795052" y="582549"/>
                </a:cubicBezTo>
                <a:cubicBezTo>
                  <a:pt x="847439" y="617601"/>
                  <a:pt x="917353" y="617601"/>
                  <a:pt x="952310" y="687705"/>
                </a:cubicBezTo>
                <a:cubicBezTo>
                  <a:pt x="1022223" y="792766"/>
                  <a:pt x="1144524" y="1038130"/>
                  <a:pt x="1144524" y="1090613"/>
                </a:cubicBezTo>
                <a:cubicBezTo>
                  <a:pt x="1144524" y="1125665"/>
                  <a:pt x="1126998" y="1143191"/>
                  <a:pt x="1109567" y="1160717"/>
                </a:cubicBezTo>
                <a:cubicBezTo>
                  <a:pt x="1109567" y="1160717"/>
                  <a:pt x="1074611" y="1703832"/>
                  <a:pt x="952310" y="1703832"/>
                </a:cubicBezTo>
                <a:cubicBezTo>
                  <a:pt x="917353" y="1703832"/>
                  <a:pt x="917353" y="1668780"/>
                  <a:pt x="882396" y="1686306"/>
                </a:cubicBezTo>
                <a:cubicBezTo>
                  <a:pt x="987266" y="1844040"/>
                  <a:pt x="1004697" y="2001679"/>
                  <a:pt x="1039654" y="2159413"/>
                </a:cubicBezTo>
                <a:cubicBezTo>
                  <a:pt x="1039654" y="2211991"/>
                  <a:pt x="1109567" y="2264474"/>
                  <a:pt x="1109567" y="2317052"/>
                </a:cubicBezTo>
                <a:cubicBezTo>
                  <a:pt x="1126998" y="2387156"/>
                  <a:pt x="1109567" y="2457260"/>
                  <a:pt x="1144524" y="2527364"/>
                </a:cubicBezTo>
                <a:cubicBezTo>
                  <a:pt x="1179481" y="2597372"/>
                  <a:pt x="1266825" y="2685003"/>
                  <a:pt x="1266825" y="2737580"/>
                </a:cubicBezTo>
                <a:cubicBezTo>
                  <a:pt x="1266825" y="2772632"/>
                  <a:pt x="1161955" y="2965323"/>
                  <a:pt x="1144524" y="3000375"/>
                </a:cubicBezTo>
                <a:lnTo>
                  <a:pt x="1004697" y="3000375"/>
                </a:lnTo>
                <a:cubicBezTo>
                  <a:pt x="1004697" y="3000375"/>
                  <a:pt x="987266" y="3000375"/>
                  <a:pt x="987266" y="2965323"/>
                </a:cubicBezTo>
                <a:cubicBezTo>
                  <a:pt x="987266" y="2912745"/>
                  <a:pt x="1092137" y="2790158"/>
                  <a:pt x="1092137" y="2755106"/>
                </a:cubicBezTo>
                <a:cubicBezTo>
                  <a:pt x="1092137" y="2702528"/>
                  <a:pt x="917353" y="2387156"/>
                  <a:pt x="830009" y="2229517"/>
                </a:cubicBezTo>
                <a:cubicBezTo>
                  <a:pt x="830009" y="2211991"/>
                  <a:pt x="777526" y="2194465"/>
                  <a:pt x="760095" y="2176939"/>
                </a:cubicBezTo>
                <a:cubicBezTo>
                  <a:pt x="672751" y="2054257"/>
                  <a:pt x="620268" y="1914144"/>
                  <a:pt x="550450" y="1791462"/>
                </a:cubicBezTo>
                <a:cubicBezTo>
                  <a:pt x="480536" y="1879092"/>
                  <a:pt x="515493" y="1966627"/>
                  <a:pt x="497967" y="2054257"/>
                </a:cubicBezTo>
                <a:cubicBezTo>
                  <a:pt x="463010" y="2194465"/>
                  <a:pt x="428054" y="2509838"/>
                  <a:pt x="428054" y="2544890"/>
                </a:cubicBezTo>
                <a:cubicBezTo>
                  <a:pt x="428054" y="2597372"/>
                  <a:pt x="445580" y="2649950"/>
                  <a:pt x="463010" y="2772632"/>
                </a:cubicBezTo>
                <a:cubicBezTo>
                  <a:pt x="358235" y="2790158"/>
                  <a:pt x="183452" y="2842736"/>
                  <a:pt x="131064" y="2842736"/>
                </a:cubicBezTo>
                <a:cubicBezTo>
                  <a:pt x="96107" y="2842736"/>
                  <a:pt x="78677" y="2842736"/>
                  <a:pt x="61151" y="2825210"/>
                </a:cubicBezTo>
                <a:cubicBezTo>
                  <a:pt x="78677" y="2720054"/>
                  <a:pt x="270796" y="2737580"/>
                  <a:pt x="305753" y="2597372"/>
                </a:cubicBezTo>
                <a:lnTo>
                  <a:pt x="305753" y="2527364"/>
                </a:lnTo>
                <a:cubicBezTo>
                  <a:pt x="305753" y="2124361"/>
                  <a:pt x="218408" y="2176939"/>
                  <a:pt x="218408" y="1686306"/>
                </a:cubicBezTo>
                <a:cubicBezTo>
                  <a:pt x="218408" y="1616297"/>
                  <a:pt x="148495" y="1668780"/>
                  <a:pt x="148495" y="1581245"/>
                </a:cubicBezTo>
                <a:cubicBezTo>
                  <a:pt x="148495" y="1528667"/>
                  <a:pt x="183452" y="1370933"/>
                  <a:pt x="218408" y="1300925"/>
                </a:cubicBezTo>
                <a:cubicBezTo>
                  <a:pt x="235934" y="1248347"/>
                  <a:pt x="305753" y="1230821"/>
                  <a:pt x="305753" y="1195769"/>
                </a:cubicBezTo>
                <a:cubicBezTo>
                  <a:pt x="305753" y="1143191"/>
                  <a:pt x="270796" y="1143191"/>
                  <a:pt x="270796" y="1090613"/>
                </a:cubicBezTo>
                <a:cubicBezTo>
                  <a:pt x="270796" y="1055561"/>
                  <a:pt x="340709" y="897922"/>
                  <a:pt x="340709" y="845344"/>
                </a:cubicBezTo>
                <a:cubicBezTo>
                  <a:pt x="340709" y="740283"/>
                  <a:pt x="43720" y="600075"/>
                  <a:pt x="43720" y="424910"/>
                </a:cubicBezTo>
                <a:cubicBezTo>
                  <a:pt x="43720" y="354806"/>
                  <a:pt x="131064" y="284702"/>
                  <a:pt x="235934" y="267176"/>
                </a:cubicBezTo>
                <a:cubicBezTo>
                  <a:pt x="166021" y="127064"/>
                  <a:pt x="69914" y="170783"/>
                  <a:pt x="0" y="170783"/>
                </a:cubicBezTo>
                <a:lnTo>
                  <a:pt x="43720" y="92012"/>
                </a:lnTo>
                <a:cubicBezTo>
                  <a:pt x="61151" y="74486"/>
                  <a:pt x="98298" y="17526"/>
                  <a:pt x="115729" y="0"/>
                </a:cubicBezTo>
                <a:cubicBezTo>
                  <a:pt x="150686" y="35052"/>
                  <a:pt x="148495" y="120491"/>
                  <a:pt x="200978" y="138017"/>
                </a:cubicBezTo>
                <a:close/>
              </a:path>
            </a:pathLst>
          </a:custGeom>
          <a:gradFill flip="none" rotWithShape="1">
            <a:gsLst>
              <a:gs pos="62400">
                <a:srgbClr val="E94227">
                  <a:alpha val="19000"/>
                </a:srgbClr>
              </a:gs>
              <a:gs pos="100000">
                <a:srgbClr val="E94227"/>
              </a:gs>
              <a:gs pos="0">
                <a:srgbClr val="FFDB47">
                  <a:alpha val="0"/>
                </a:srgbClr>
              </a:gs>
            </a:gsLst>
            <a:lin ang="16200000" scaled="1"/>
            <a:tileRect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5F62B0D-5A6A-E4C0-60EA-DF5AEA8ACBC1}"/>
              </a:ext>
            </a:extLst>
          </p:cNvPr>
          <p:cNvGrpSpPr/>
          <p:nvPr/>
        </p:nvGrpSpPr>
        <p:grpSpPr>
          <a:xfrm>
            <a:off x="4059260" y="2932358"/>
            <a:ext cx="994635" cy="514900"/>
            <a:chOff x="3550795" y="966785"/>
            <a:chExt cx="1243304" cy="643630"/>
          </a:xfrm>
        </p:grpSpPr>
        <p:sp>
          <p:nvSpPr>
            <p:cNvPr id="37" name="梯形 36">
              <a:extLst>
                <a:ext uri="{FF2B5EF4-FFF2-40B4-BE49-F238E27FC236}">
                  <a16:creationId xmlns:a16="http://schemas.microsoft.com/office/drawing/2014/main" id="{F81326C7-6AC9-BD28-305B-58EC062849EF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iconfont-1096-617929">
              <a:extLst>
                <a:ext uri="{FF2B5EF4-FFF2-40B4-BE49-F238E27FC236}">
                  <a16:creationId xmlns:a16="http://schemas.microsoft.com/office/drawing/2014/main" id="{3E21967A-4386-F7BA-CA0F-5D385DB32B96}"/>
                </a:ext>
              </a:extLst>
            </p:cNvPr>
            <p:cNvSpPr/>
            <p:nvPr/>
          </p:nvSpPr>
          <p:spPr>
            <a:xfrm rot="18297638">
              <a:off x="3550308" y="967272"/>
              <a:ext cx="251039" cy="250065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BDD4AD5-59CA-31BC-0A20-3DC1AD7862A3}"/>
              </a:ext>
            </a:extLst>
          </p:cNvPr>
          <p:cNvGrpSpPr/>
          <p:nvPr/>
        </p:nvGrpSpPr>
        <p:grpSpPr>
          <a:xfrm>
            <a:off x="4665906" y="669601"/>
            <a:ext cx="1617974" cy="905474"/>
            <a:chOff x="3477539" y="873623"/>
            <a:chExt cx="1316560" cy="736792"/>
          </a:xfrm>
        </p:grpSpPr>
        <p:sp>
          <p:nvSpPr>
            <p:cNvPr id="40" name="梯形 39">
              <a:extLst>
                <a:ext uri="{FF2B5EF4-FFF2-40B4-BE49-F238E27FC236}">
                  <a16:creationId xmlns:a16="http://schemas.microsoft.com/office/drawing/2014/main" id="{E903701C-ABA5-97F5-3E0C-0BC0A9532AF1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iconfont-1096-617929">
              <a:extLst>
                <a:ext uri="{FF2B5EF4-FFF2-40B4-BE49-F238E27FC236}">
                  <a16:creationId xmlns:a16="http://schemas.microsoft.com/office/drawing/2014/main" id="{E9BAD4A3-4CA7-6398-020B-A8BBC2741C03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694E1D7-53E9-5DE0-2C25-CFF653A86840}"/>
              </a:ext>
            </a:extLst>
          </p:cNvPr>
          <p:cNvGrpSpPr/>
          <p:nvPr/>
        </p:nvGrpSpPr>
        <p:grpSpPr>
          <a:xfrm rot="6681134">
            <a:off x="7053664" y="1789003"/>
            <a:ext cx="1227807" cy="687123"/>
            <a:chOff x="3477539" y="873623"/>
            <a:chExt cx="1316560" cy="736792"/>
          </a:xfrm>
        </p:grpSpPr>
        <p:sp>
          <p:nvSpPr>
            <p:cNvPr id="47" name="梯形 46">
              <a:extLst>
                <a:ext uri="{FF2B5EF4-FFF2-40B4-BE49-F238E27FC236}">
                  <a16:creationId xmlns:a16="http://schemas.microsoft.com/office/drawing/2014/main" id="{05C729F1-CA30-AEBB-2E5A-5C826283DD5E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iconfont-1096-617929">
              <a:extLst>
                <a:ext uri="{FF2B5EF4-FFF2-40B4-BE49-F238E27FC236}">
                  <a16:creationId xmlns:a16="http://schemas.microsoft.com/office/drawing/2014/main" id="{D8AAE971-6B3E-A655-9053-AAB4156EC90F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C2A5D1B-3D24-5129-43D6-557301FF6585}"/>
              </a:ext>
            </a:extLst>
          </p:cNvPr>
          <p:cNvSpPr txBox="1"/>
          <p:nvPr/>
        </p:nvSpPr>
        <p:spPr>
          <a:xfrm>
            <a:off x="4113952" y="3813046"/>
            <a:ext cx="11977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rgbClr val="EE644E">
                        <a:alpha val="49000"/>
                      </a:srgbClr>
                    </a:gs>
                    <a:gs pos="0">
                      <a:srgbClr val="E94227"/>
                    </a:gs>
                  </a:gsLst>
                  <a:lin ang="162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800" dirty="0">
                <a:latin typeface="+mn-ea"/>
                <a:ea typeface="+mn-ea"/>
                <a:sym typeface="+mn-lt"/>
              </a:rPr>
              <a:t>汇报</a:t>
            </a:r>
            <a:r>
              <a:rPr lang="zh-CN" altLang="en-US" sz="800">
                <a:latin typeface="+mn-ea"/>
                <a:ea typeface="+mn-ea"/>
                <a:sym typeface="+mn-lt"/>
              </a:rPr>
              <a:t>人：</a:t>
            </a:r>
            <a:r>
              <a:rPr lang="en-US" altLang="zh-CN" sz="800" dirty="0">
                <a:latin typeface="+mn-ea"/>
                <a:ea typeface="+mn-ea"/>
                <a:sym typeface="+mn-lt"/>
              </a:rPr>
              <a:t>51PPT</a:t>
            </a:r>
            <a:r>
              <a:rPr lang="zh-CN" altLang="en-US" sz="800" dirty="0">
                <a:latin typeface="+mn-ea"/>
                <a:ea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89164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4D2618B8-5E04-5467-CC06-5B95ECC626A6}"/>
              </a:ext>
            </a:extLst>
          </p:cNvPr>
          <p:cNvGrpSpPr/>
          <p:nvPr/>
        </p:nvGrpSpPr>
        <p:grpSpPr>
          <a:xfrm>
            <a:off x="5720442" y="1727200"/>
            <a:ext cx="3683000" cy="622300"/>
            <a:chOff x="2069075" y="1727200"/>
            <a:chExt cx="3683000" cy="62230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2BAE9B7E-0687-A26B-04AD-2E7BCCB69FAB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A0764FE-0C60-4A42-111B-C9CFFEFCC91B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CB373B4-5E5B-2A6A-42DA-9F07BA5D0E1B}"/>
              </a:ext>
            </a:extLst>
          </p:cNvPr>
          <p:cNvSpPr txBox="1"/>
          <p:nvPr/>
        </p:nvSpPr>
        <p:spPr>
          <a:xfrm>
            <a:off x="5626418" y="2475984"/>
            <a:ext cx="43049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E538AE-BCFE-A9C8-C083-0CCD7D4A3683}"/>
              </a:ext>
            </a:extLst>
          </p:cNvPr>
          <p:cNvGrpSpPr/>
          <p:nvPr/>
        </p:nvGrpSpPr>
        <p:grpSpPr>
          <a:xfrm>
            <a:off x="3033915" y="498022"/>
            <a:ext cx="1617974" cy="905474"/>
            <a:chOff x="3477539" y="873623"/>
            <a:chExt cx="1316560" cy="736792"/>
          </a:xfrm>
        </p:grpSpPr>
        <p:sp>
          <p:nvSpPr>
            <p:cNvPr id="5" name="梯形 4">
              <a:extLst>
                <a:ext uri="{FF2B5EF4-FFF2-40B4-BE49-F238E27FC236}">
                  <a16:creationId xmlns:a16="http://schemas.microsoft.com/office/drawing/2014/main" id="{D76F1F6F-B170-5C3E-8230-E3DE11E7430E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iconfont-1096-617929">
              <a:extLst>
                <a:ext uri="{FF2B5EF4-FFF2-40B4-BE49-F238E27FC236}">
                  <a16:creationId xmlns:a16="http://schemas.microsoft.com/office/drawing/2014/main" id="{2AADB369-CF5F-0680-847E-F3F7BA024EFA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35E7AD5-7494-5EAB-CCDE-63CA985BB5E9}"/>
              </a:ext>
            </a:extLst>
          </p:cNvPr>
          <p:cNvGrpSpPr/>
          <p:nvPr/>
        </p:nvGrpSpPr>
        <p:grpSpPr>
          <a:xfrm>
            <a:off x="1077204" y="968099"/>
            <a:ext cx="1336215" cy="747792"/>
            <a:chOff x="3477539" y="873623"/>
            <a:chExt cx="1316560" cy="736792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0FB83FDA-6B3F-0CD8-5E45-0433C8E8B31D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iconfont-1096-617929">
              <a:extLst>
                <a:ext uri="{FF2B5EF4-FFF2-40B4-BE49-F238E27FC236}">
                  <a16:creationId xmlns:a16="http://schemas.microsoft.com/office/drawing/2014/main" id="{5B8FCBD2-02C2-E5A6-078E-31106DDD2D71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1BE2A68-A745-F10E-E449-EEE000FF32C3}"/>
              </a:ext>
            </a:extLst>
          </p:cNvPr>
          <p:cNvSpPr txBox="1"/>
          <p:nvPr/>
        </p:nvSpPr>
        <p:spPr>
          <a:xfrm>
            <a:off x="2377881" y="972334"/>
            <a:ext cx="305564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199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1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4DF4AA88-15FF-D717-4EE5-2A6C7D79F2DF}"/>
              </a:ext>
            </a:extLst>
          </p:cNvPr>
          <p:cNvSpPr txBox="1"/>
          <p:nvPr/>
        </p:nvSpPr>
        <p:spPr>
          <a:xfrm>
            <a:off x="289623" y="204258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073DDFF-115E-6044-E0A1-9690F29DA1AA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1FC60984-11EC-7F05-7CDE-22EFF27C04BA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1C1B23F-12BA-039F-914D-E8F89B41798C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pic>
        <p:nvPicPr>
          <p:cNvPr id="7" name="图片 6" descr="D:\51PPT模板网\51pptmoban.com\图片001.jpg">
            <a:extLst>
              <a:ext uri="{FF2B5EF4-FFF2-40B4-BE49-F238E27FC236}">
                <a16:creationId xmlns:a16="http://schemas.microsoft.com/office/drawing/2014/main" id="{77E2C554-820C-A5AF-C4E0-348D86919A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8462" y="1914524"/>
            <a:ext cx="4817538" cy="3028951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0776BA3A-8A52-A8EA-9DC0-7AB9C1366E1F}"/>
              </a:ext>
            </a:extLst>
          </p:cNvPr>
          <p:cNvGrpSpPr/>
          <p:nvPr/>
        </p:nvGrpSpPr>
        <p:grpSpPr>
          <a:xfrm>
            <a:off x="6096000" y="1673524"/>
            <a:ext cx="5113338" cy="1755476"/>
            <a:chOff x="6096000" y="1673524"/>
            <a:chExt cx="5113338" cy="1755476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2DFAF76B-C209-0C44-92A1-DB29216A4BFF}"/>
                </a:ext>
              </a:extLst>
            </p:cNvPr>
            <p:cNvSpPr/>
            <p:nvPr/>
          </p:nvSpPr>
          <p:spPr>
            <a:xfrm>
              <a:off x="6096000" y="2047510"/>
              <a:ext cx="5113338" cy="1381490"/>
            </a:xfrm>
            <a:prstGeom prst="roundRect">
              <a:avLst>
                <a:gd name="adj" fmla="val 0"/>
              </a:avLst>
            </a:prstGeom>
            <a:noFill/>
            <a:ln w="6350">
              <a:solidFill>
                <a:srgbClr val="E9422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35CB308F-B8F3-4E8C-8063-FF0B9904474E}"/>
                </a:ext>
              </a:extLst>
            </p:cNvPr>
            <p:cNvSpPr/>
            <p:nvPr/>
          </p:nvSpPr>
          <p:spPr>
            <a:xfrm flipV="1">
              <a:off x="8883652" y="2003578"/>
              <a:ext cx="2325686" cy="140265"/>
            </a:xfrm>
            <a:prstGeom prst="parallelogram">
              <a:avLst/>
            </a:prstGeom>
            <a:solidFill>
              <a:srgbClr val="E94227"/>
            </a:soli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6882BDD8-D9EC-7F51-3020-8FA9D8E37E6E}"/>
                </a:ext>
              </a:extLst>
            </p:cNvPr>
            <p:cNvSpPr/>
            <p:nvPr/>
          </p:nvSpPr>
          <p:spPr>
            <a:xfrm>
              <a:off x="7618644" y="1798276"/>
              <a:ext cx="1901825" cy="345570"/>
            </a:xfrm>
            <a:prstGeom prst="parallelogram">
              <a:avLst/>
            </a:prstGeom>
            <a:solidFill>
              <a:schemeClr val="bg1"/>
            </a:soli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061B712-FBCB-9E3D-E391-622889EC68FC}"/>
                </a:ext>
              </a:extLst>
            </p:cNvPr>
            <p:cNvGrpSpPr/>
            <p:nvPr/>
          </p:nvGrpSpPr>
          <p:grpSpPr>
            <a:xfrm flipV="1">
              <a:off x="6096000" y="1682182"/>
              <a:ext cx="3397251" cy="461665"/>
              <a:chOff x="6743700" y="844199"/>
              <a:chExt cx="3397251" cy="409576"/>
            </a:xfrm>
            <a:gradFill flip="none" rotWithShape="1">
              <a:gsLst>
                <a:gs pos="90000">
                  <a:srgbClr val="E00E0C"/>
                </a:gs>
                <a:gs pos="0">
                  <a:srgbClr val="E86458"/>
                </a:gs>
              </a:gsLst>
              <a:lin ang="0" scaled="1"/>
              <a:tileRect/>
            </a:gradFill>
          </p:grpSpPr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6C20C98B-4DBC-1AC9-FBBC-EB369E25A26A}"/>
                  </a:ext>
                </a:extLst>
              </p:cNvPr>
              <p:cNvSpPr/>
              <p:nvPr/>
            </p:nvSpPr>
            <p:spPr>
              <a:xfrm flipV="1">
                <a:off x="8239126" y="844200"/>
                <a:ext cx="1901825" cy="409575"/>
              </a:xfrm>
              <a:prstGeom prst="parallelogram">
                <a:avLst/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2602449C-2D1D-531E-95B2-F881F1A8C9F5}"/>
                  </a:ext>
                </a:extLst>
              </p:cNvPr>
              <p:cNvSpPr/>
              <p:nvPr/>
            </p:nvSpPr>
            <p:spPr>
              <a:xfrm flipV="1">
                <a:off x="6743700" y="844199"/>
                <a:ext cx="1819275" cy="409575"/>
              </a:xfrm>
              <a:prstGeom prst="parallelogram">
                <a:avLst>
                  <a:gd name="adj" fmla="val 0"/>
                </a:avLst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06175B0-C266-C0D5-FB29-3C9AA61DA2F6}"/>
                </a:ext>
              </a:extLst>
            </p:cNvPr>
            <p:cNvSpPr txBox="1"/>
            <p:nvPr/>
          </p:nvSpPr>
          <p:spPr>
            <a:xfrm>
              <a:off x="6792509" y="1728348"/>
              <a:ext cx="2727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18000">
                        <a:srgbClr val="E00E0C">
                          <a:alpha val="80000"/>
                        </a:srgbClr>
                      </a:gs>
                      <a:gs pos="100000">
                        <a:srgbClr val="E00E0C">
                          <a:lumMod val="90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A64A752-0CCB-0487-0F4B-4EFEA3176509}"/>
                </a:ext>
              </a:extLst>
            </p:cNvPr>
            <p:cNvSpPr txBox="1"/>
            <p:nvPr/>
          </p:nvSpPr>
          <p:spPr>
            <a:xfrm>
              <a:off x="6216649" y="2240933"/>
              <a:ext cx="4992689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BDB7437-BD1E-72D8-EF36-34C391BE7938}"/>
                </a:ext>
              </a:extLst>
            </p:cNvPr>
            <p:cNvSpPr txBox="1"/>
            <p:nvPr/>
          </p:nvSpPr>
          <p:spPr>
            <a:xfrm>
              <a:off x="6216649" y="1673524"/>
              <a:ext cx="7118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18000">
                        <a:srgbClr val="E00E0C">
                          <a:alpha val="80000"/>
                        </a:srgbClr>
                      </a:gs>
                      <a:gs pos="100000">
                        <a:srgbClr val="E00E0C">
                          <a:lumMod val="90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</a:rPr>
                <a:t>01</a:t>
              </a:r>
              <a:endParaRPr lang="zh-CN" altLang="en-US" dirty="0">
                <a:gradFill flip="none" rotWithShape="1">
                  <a:gsLst>
                    <a:gs pos="18000">
                      <a:srgbClr val="FCDFBA"/>
                    </a:gs>
                    <a:gs pos="100000">
                      <a:srgbClr val="FEBF70"/>
                    </a:gs>
                  </a:gsLst>
                  <a:lin ang="5400000" scaled="1"/>
                  <a:tileRect/>
                </a:gradFill>
                <a:effectLst>
                  <a:outerShdw blurRad="127000" sx="102000" sy="102000" algn="ctr" rotWithShape="0">
                    <a:srgbClr val="711919">
                      <a:alpha val="20000"/>
                    </a:srgbClr>
                  </a:outerShdw>
                </a:effectLst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BBE43EF-74D1-6139-1F8F-3FF1D451EA6A}"/>
              </a:ext>
            </a:extLst>
          </p:cNvPr>
          <p:cNvGrpSpPr/>
          <p:nvPr/>
        </p:nvGrpSpPr>
        <p:grpSpPr>
          <a:xfrm>
            <a:off x="6096000" y="3578524"/>
            <a:ext cx="5113338" cy="1755476"/>
            <a:chOff x="6096000" y="1673524"/>
            <a:chExt cx="5113338" cy="175547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B34995FD-0A2B-BD5D-04B4-336A488DC446}"/>
                </a:ext>
              </a:extLst>
            </p:cNvPr>
            <p:cNvSpPr/>
            <p:nvPr/>
          </p:nvSpPr>
          <p:spPr>
            <a:xfrm>
              <a:off x="6096000" y="2047510"/>
              <a:ext cx="5113338" cy="1381490"/>
            </a:xfrm>
            <a:prstGeom prst="roundRect">
              <a:avLst>
                <a:gd name="adj" fmla="val 0"/>
              </a:avLst>
            </a:prstGeom>
            <a:noFill/>
            <a:ln w="6350">
              <a:solidFill>
                <a:srgbClr val="E9422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95C81092-4DBF-992E-0AC3-811798866DC5}"/>
                </a:ext>
              </a:extLst>
            </p:cNvPr>
            <p:cNvSpPr/>
            <p:nvPr/>
          </p:nvSpPr>
          <p:spPr>
            <a:xfrm flipV="1">
              <a:off x="8883652" y="2003578"/>
              <a:ext cx="2325686" cy="140265"/>
            </a:xfrm>
            <a:prstGeom prst="parallelogram">
              <a:avLst/>
            </a:prstGeom>
            <a:solidFill>
              <a:srgbClr val="E94227"/>
            </a:soli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265C6071-BDC1-78DF-9704-72E105E647C0}"/>
                </a:ext>
              </a:extLst>
            </p:cNvPr>
            <p:cNvSpPr/>
            <p:nvPr/>
          </p:nvSpPr>
          <p:spPr>
            <a:xfrm>
              <a:off x="7618644" y="1798276"/>
              <a:ext cx="1901825" cy="345570"/>
            </a:xfrm>
            <a:prstGeom prst="parallelogram">
              <a:avLst/>
            </a:prstGeom>
            <a:solidFill>
              <a:schemeClr val="bg1"/>
            </a:soli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4D6DDDF3-3DDC-89C2-82E6-C153CD904932}"/>
                </a:ext>
              </a:extLst>
            </p:cNvPr>
            <p:cNvGrpSpPr/>
            <p:nvPr/>
          </p:nvGrpSpPr>
          <p:grpSpPr>
            <a:xfrm flipV="1">
              <a:off x="6096000" y="1682182"/>
              <a:ext cx="3397251" cy="461665"/>
              <a:chOff x="6743700" y="844199"/>
              <a:chExt cx="3397251" cy="409576"/>
            </a:xfrm>
            <a:gradFill flip="none" rotWithShape="1">
              <a:gsLst>
                <a:gs pos="90000">
                  <a:srgbClr val="E00E0C"/>
                </a:gs>
                <a:gs pos="0">
                  <a:srgbClr val="E86458"/>
                </a:gs>
              </a:gsLst>
              <a:lin ang="0" scaled="1"/>
              <a:tileRect/>
            </a:gradFill>
          </p:grpSpPr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id="{619EA2C4-AFB7-FE16-E6FB-315858CBE454}"/>
                  </a:ext>
                </a:extLst>
              </p:cNvPr>
              <p:cNvSpPr/>
              <p:nvPr/>
            </p:nvSpPr>
            <p:spPr>
              <a:xfrm flipV="1">
                <a:off x="8239126" y="844200"/>
                <a:ext cx="1901825" cy="409575"/>
              </a:xfrm>
              <a:prstGeom prst="parallelogram">
                <a:avLst/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id="{7252D206-A761-63EB-C438-71508B8805B5}"/>
                  </a:ext>
                </a:extLst>
              </p:cNvPr>
              <p:cNvSpPr/>
              <p:nvPr/>
            </p:nvSpPr>
            <p:spPr>
              <a:xfrm flipV="1">
                <a:off x="6743700" y="844199"/>
                <a:ext cx="1819275" cy="409575"/>
              </a:xfrm>
              <a:prstGeom prst="parallelogram">
                <a:avLst>
                  <a:gd name="adj" fmla="val 0"/>
                </a:avLst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5BDBB86-97DF-F7C8-7DE7-8D930D534CC7}"/>
                </a:ext>
              </a:extLst>
            </p:cNvPr>
            <p:cNvSpPr txBox="1"/>
            <p:nvPr/>
          </p:nvSpPr>
          <p:spPr>
            <a:xfrm>
              <a:off x="6792509" y="1728348"/>
              <a:ext cx="2727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18000">
                        <a:srgbClr val="E00E0C">
                          <a:alpha val="80000"/>
                        </a:srgbClr>
                      </a:gs>
                      <a:gs pos="100000">
                        <a:srgbClr val="E00E0C">
                          <a:lumMod val="90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4C318F9-CF0D-C06C-288A-73908801D8B8}"/>
                </a:ext>
              </a:extLst>
            </p:cNvPr>
            <p:cNvSpPr txBox="1"/>
            <p:nvPr/>
          </p:nvSpPr>
          <p:spPr>
            <a:xfrm>
              <a:off x="6216649" y="2240933"/>
              <a:ext cx="4992689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CCD0F7F-0108-D615-26F8-C0C3B3F54EF2}"/>
                </a:ext>
              </a:extLst>
            </p:cNvPr>
            <p:cNvSpPr txBox="1"/>
            <p:nvPr/>
          </p:nvSpPr>
          <p:spPr>
            <a:xfrm>
              <a:off x="6216649" y="1673524"/>
              <a:ext cx="7118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18000">
                        <a:srgbClr val="E00E0C">
                          <a:alpha val="80000"/>
                        </a:srgbClr>
                      </a:gs>
                      <a:gs pos="100000">
                        <a:srgbClr val="E00E0C">
                          <a:lumMod val="90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</a:rPr>
                <a:t>02</a:t>
              </a:r>
              <a:endParaRPr lang="zh-CN" altLang="en-US" dirty="0">
                <a:gradFill flip="none" rotWithShape="1">
                  <a:gsLst>
                    <a:gs pos="18000">
                      <a:srgbClr val="FCDFBA"/>
                    </a:gs>
                    <a:gs pos="100000">
                      <a:srgbClr val="FEBF70"/>
                    </a:gs>
                  </a:gsLst>
                  <a:lin ang="5400000" scaled="1"/>
                  <a:tileRect/>
                </a:gradFill>
                <a:effectLst>
                  <a:outerShdw blurRad="127000" sx="102000" sy="102000" algn="ctr" rotWithShape="0">
                    <a:srgbClr val="711919">
                      <a:alpha val="2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012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51PPT模板网\51pptmoban.com\图片001.jpg">
            <a:extLst>
              <a:ext uri="{FF2B5EF4-FFF2-40B4-BE49-F238E27FC236}">
                <a16:creationId xmlns:a16="http://schemas.microsoft.com/office/drawing/2014/main" id="{C802A878-2E41-48FE-D926-4F5E46F857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80595"/>
            <a:ext cx="12192000" cy="337740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C3B7288-2E4B-8A17-F9A2-DB242F74032E}"/>
              </a:ext>
            </a:extLst>
          </p:cNvPr>
          <p:cNvSpPr txBox="1"/>
          <p:nvPr/>
        </p:nvSpPr>
        <p:spPr>
          <a:xfrm>
            <a:off x="289623" y="204258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6E26FA-C2F8-62D4-9C75-75A89ED290ED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F7CDCDC-CBCD-E4F0-5E19-6797B612988D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4941A81-FA86-5C8A-2FFE-E59962B40AD0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6BFE773-7077-2609-4D5B-8EFDE3601EA7}"/>
              </a:ext>
            </a:extLst>
          </p:cNvPr>
          <p:cNvSpPr txBox="1"/>
          <p:nvPr/>
        </p:nvSpPr>
        <p:spPr>
          <a:xfrm>
            <a:off x="4732020" y="1565600"/>
            <a:ext cx="272796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44450">
              <a:bevelT w="3810" h="1270"/>
              <a:extrusionClr>
                <a:srgbClr val="FFFF00"/>
              </a:extrusionClr>
            </a:sp3d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18000">
                      <a:srgbClr val="E00E0C">
                        <a:alpha val="80000"/>
                      </a:srgbClr>
                    </a:gs>
                    <a:gs pos="100000">
                      <a:srgbClr val="E00E0C">
                        <a:lumMod val="90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rgbClr val="E60B12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B44DB7-E117-5A5B-8C5D-AEBEEA0E2E9C}"/>
              </a:ext>
            </a:extLst>
          </p:cNvPr>
          <p:cNvSpPr txBox="1"/>
          <p:nvPr/>
        </p:nvSpPr>
        <p:spPr>
          <a:xfrm>
            <a:off x="1854993" y="1995757"/>
            <a:ext cx="8482014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85019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7">
            <a:extLst>
              <a:ext uri="{FF2B5EF4-FFF2-40B4-BE49-F238E27FC236}">
                <a16:creationId xmlns:a16="http://schemas.microsoft.com/office/drawing/2014/main" id="{97DFEC2A-3CAB-E2A0-777D-D9536EBA7C47}"/>
              </a:ext>
            </a:extLst>
          </p:cNvPr>
          <p:cNvSpPr/>
          <p:nvPr/>
        </p:nvSpPr>
        <p:spPr>
          <a:xfrm>
            <a:off x="7923621" y="1735008"/>
            <a:ext cx="924817" cy="924817"/>
          </a:xfrm>
          <a:prstGeom prst="ellipse">
            <a:avLst/>
          </a:prstGeom>
          <a:noFill/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id-ID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grpSp>
        <p:nvGrpSpPr>
          <p:cNvPr id="4" name="Group 49">
            <a:extLst>
              <a:ext uri="{FF2B5EF4-FFF2-40B4-BE49-F238E27FC236}">
                <a16:creationId xmlns:a16="http://schemas.microsoft.com/office/drawing/2014/main" id="{050892B1-A819-55DA-F940-51F9775B88C5}"/>
              </a:ext>
            </a:extLst>
          </p:cNvPr>
          <p:cNvGrpSpPr/>
          <p:nvPr/>
        </p:nvGrpSpPr>
        <p:grpSpPr>
          <a:xfrm>
            <a:off x="8209407" y="1930018"/>
            <a:ext cx="353246" cy="513292"/>
            <a:chOff x="-1587" y="-1587"/>
            <a:chExt cx="4211637" cy="6119812"/>
          </a:xfrm>
          <a:solidFill>
            <a:srgbClr val="E60B12"/>
          </a:solidFill>
        </p:grpSpPr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E98E7828-ACD6-48DA-A919-C7AFE1B5E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87" y="-1587"/>
              <a:ext cx="4211637" cy="6119812"/>
            </a:xfrm>
            <a:custGeom>
              <a:avLst/>
              <a:gdLst>
                <a:gd name="T0" fmla="*/ 560 w 1120"/>
                <a:gd name="T1" fmla="*/ 0 h 1629"/>
                <a:gd name="T2" fmla="*/ 0 w 1120"/>
                <a:gd name="T3" fmla="*/ 560 h 1629"/>
                <a:gd name="T4" fmla="*/ 256 w 1120"/>
                <a:gd name="T5" fmla="*/ 1174 h 1629"/>
                <a:gd name="T6" fmla="*/ 560 w 1120"/>
                <a:gd name="T7" fmla="*/ 1629 h 1629"/>
                <a:gd name="T8" fmla="*/ 864 w 1120"/>
                <a:gd name="T9" fmla="*/ 1175 h 1629"/>
                <a:gd name="T10" fmla="*/ 1120 w 1120"/>
                <a:gd name="T11" fmla="*/ 560 h 1629"/>
                <a:gd name="T12" fmla="*/ 560 w 1120"/>
                <a:gd name="T13" fmla="*/ 0 h 1629"/>
                <a:gd name="T14" fmla="*/ 692 w 1120"/>
                <a:gd name="T15" fmla="*/ 1383 h 1629"/>
                <a:gd name="T16" fmla="*/ 440 w 1120"/>
                <a:gd name="T17" fmla="*/ 1415 h 1629"/>
                <a:gd name="T18" fmla="*/ 409 w 1120"/>
                <a:gd name="T19" fmla="*/ 1319 h 1629"/>
                <a:gd name="T20" fmla="*/ 409 w 1120"/>
                <a:gd name="T21" fmla="*/ 1317 h 1629"/>
                <a:gd name="T22" fmla="*/ 724 w 1120"/>
                <a:gd name="T23" fmla="*/ 1278 h 1629"/>
                <a:gd name="T24" fmla="*/ 710 w 1120"/>
                <a:gd name="T25" fmla="*/ 1323 h 1629"/>
                <a:gd name="T26" fmla="*/ 692 w 1120"/>
                <a:gd name="T27" fmla="*/ 1383 h 1629"/>
                <a:gd name="T28" fmla="*/ 394 w 1120"/>
                <a:gd name="T29" fmla="*/ 1268 h 1629"/>
                <a:gd name="T30" fmla="*/ 363 w 1120"/>
                <a:gd name="T31" fmla="*/ 1171 h 1629"/>
                <a:gd name="T32" fmla="*/ 758 w 1120"/>
                <a:gd name="T33" fmla="*/ 1171 h 1629"/>
                <a:gd name="T34" fmla="*/ 740 w 1120"/>
                <a:gd name="T35" fmla="*/ 1225 h 1629"/>
                <a:gd name="T36" fmla="*/ 394 w 1120"/>
                <a:gd name="T37" fmla="*/ 1268 h 1629"/>
                <a:gd name="T38" fmla="*/ 560 w 1120"/>
                <a:gd name="T39" fmla="*/ 1527 h 1629"/>
                <a:gd name="T40" fmla="*/ 458 w 1120"/>
                <a:gd name="T41" fmla="*/ 1464 h 1629"/>
                <a:gd name="T42" fmla="*/ 674 w 1120"/>
                <a:gd name="T43" fmla="*/ 1437 h 1629"/>
                <a:gd name="T44" fmla="*/ 560 w 1120"/>
                <a:gd name="T45" fmla="*/ 1527 h 1629"/>
                <a:gd name="T46" fmla="*/ 798 w 1120"/>
                <a:gd name="T47" fmla="*/ 1069 h 1629"/>
                <a:gd name="T48" fmla="*/ 323 w 1120"/>
                <a:gd name="T49" fmla="*/ 1069 h 1629"/>
                <a:gd name="T50" fmla="*/ 237 w 1120"/>
                <a:gd name="T51" fmla="*/ 905 h 1629"/>
                <a:gd name="T52" fmla="*/ 102 w 1120"/>
                <a:gd name="T53" fmla="*/ 560 h 1629"/>
                <a:gd name="T54" fmla="*/ 560 w 1120"/>
                <a:gd name="T55" fmla="*/ 102 h 1629"/>
                <a:gd name="T56" fmla="*/ 1018 w 1120"/>
                <a:gd name="T57" fmla="*/ 560 h 1629"/>
                <a:gd name="T58" fmla="*/ 883 w 1120"/>
                <a:gd name="T59" fmla="*/ 906 h 1629"/>
                <a:gd name="T60" fmla="*/ 798 w 1120"/>
                <a:gd name="T61" fmla="*/ 106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0" h="1629">
                  <a:moveTo>
                    <a:pt x="560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765"/>
                    <a:pt x="188" y="983"/>
                    <a:pt x="256" y="1174"/>
                  </a:cubicBezTo>
                  <a:cubicBezTo>
                    <a:pt x="358" y="1459"/>
                    <a:pt x="347" y="1629"/>
                    <a:pt x="560" y="1629"/>
                  </a:cubicBezTo>
                  <a:cubicBezTo>
                    <a:pt x="776" y="1629"/>
                    <a:pt x="762" y="1459"/>
                    <a:pt x="864" y="1175"/>
                  </a:cubicBezTo>
                  <a:cubicBezTo>
                    <a:pt x="932" y="983"/>
                    <a:pt x="1120" y="764"/>
                    <a:pt x="1120" y="560"/>
                  </a:cubicBezTo>
                  <a:cubicBezTo>
                    <a:pt x="1120" y="251"/>
                    <a:pt x="869" y="0"/>
                    <a:pt x="560" y="0"/>
                  </a:cubicBezTo>
                  <a:close/>
                  <a:moveTo>
                    <a:pt x="692" y="1383"/>
                  </a:moveTo>
                  <a:cubicBezTo>
                    <a:pt x="440" y="1415"/>
                    <a:pt x="440" y="1415"/>
                    <a:pt x="440" y="1415"/>
                  </a:cubicBezTo>
                  <a:cubicBezTo>
                    <a:pt x="431" y="1389"/>
                    <a:pt x="421" y="1358"/>
                    <a:pt x="409" y="1319"/>
                  </a:cubicBezTo>
                  <a:cubicBezTo>
                    <a:pt x="409" y="1318"/>
                    <a:pt x="409" y="1318"/>
                    <a:pt x="409" y="1317"/>
                  </a:cubicBezTo>
                  <a:cubicBezTo>
                    <a:pt x="724" y="1278"/>
                    <a:pt x="724" y="1278"/>
                    <a:pt x="724" y="1278"/>
                  </a:cubicBezTo>
                  <a:cubicBezTo>
                    <a:pt x="719" y="1293"/>
                    <a:pt x="714" y="1309"/>
                    <a:pt x="710" y="1323"/>
                  </a:cubicBezTo>
                  <a:cubicBezTo>
                    <a:pt x="704" y="1346"/>
                    <a:pt x="698" y="1365"/>
                    <a:pt x="692" y="1383"/>
                  </a:cubicBezTo>
                  <a:close/>
                  <a:moveTo>
                    <a:pt x="394" y="1268"/>
                  </a:moveTo>
                  <a:cubicBezTo>
                    <a:pt x="385" y="1237"/>
                    <a:pt x="374" y="1205"/>
                    <a:pt x="363" y="1171"/>
                  </a:cubicBezTo>
                  <a:cubicBezTo>
                    <a:pt x="758" y="1171"/>
                    <a:pt x="758" y="1171"/>
                    <a:pt x="758" y="1171"/>
                  </a:cubicBezTo>
                  <a:cubicBezTo>
                    <a:pt x="752" y="1189"/>
                    <a:pt x="745" y="1208"/>
                    <a:pt x="740" y="1225"/>
                  </a:cubicBezTo>
                  <a:lnTo>
                    <a:pt x="394" y="1268"/>
                  </a:lnTo>
                  <a:close/>
                  <a:moveTo>
                    <a:pt x="560" y="1527"/>
                  </a:moveTo>
                  <a:cubicBezTo>
                    <a:pt x="508" y="1527"/>
                    <a:pt x="485" y="1521"/>
                    <a:pt x="458" y="1464"/>
                  </a:cubicBezTo>
                  <a:cubicBezTo>
                    <a:pt x="674" y="1437"/>
                    <a:pt x="674" y="1437"/>
                    <a:pt x="674" y="1437"/>
                  </a:cubicBezTo>
                  <a:cubicBezTo>
                    <a:pt x="643" y="1521"/>
                    <a:pt x="620" y="1527"/>
                    <a:pt x="560" y="1527"/>
                  </a:cubicBezTo>
                  <a:close/>
                  <a:moveTo>
                    <a:pt x="798" y="1069"/>
                  </a:moveTo>
                  <a:cubicBezTo>
                    <a:pt x="323" y="1069"/>
                    <a:pt x="323" y="1069"/>
                    <a:pt x="323" y="1069"/>
                  </a:cubicBezTo>
                  <a:cubicBezTo>
                    <a:pt x="297" y="1014"/>
                    <a:pt x="267" y="959"/>
                    <a:pt x="237" y="905"/>
                  </a:cubicBezTo>
                  <a:cubicBezTo>
                    <a:pt x="170" y="786"/>
                    <a:pt x="102" y="664"/>
                    <a:pt x="102" y="560"/>
                  </a:cubicBezTo>
                  <a:cubicBezTo>
                    <a:pt x="102" y="307"/>
                    <a:pt x="307" y="102"/>
                    <a:pt x="560" y="102"/>
                  </a:cubicBezTo>
                  <a:cubicBezTo>
                    <a:pt x="813" y="102"/>
                    <a:pt x="1018" y="307"/>
                    <a:pt x="1018" y="560"/>
                  </a:cubicBezTo>
                  <a:cubicBezTo>
                    <a:pt x="1018" y="663"/>
                    <a:pt x="949" y="786"/>
                    <a:pt x="883" y="906"/>
                  </a:cubicBezTo>
                  <a:cubicBezTo>
                    <a:pt x="853" y="960"/>
                    <a:pt x="823" y="1014"/>
                    <a:pt x="798" y="10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" name="Freeform 40">
              <a:extLst>
                <a:ext uri="{FF2B5EF4-FFF2-40B4-BE49-F238E27FC236}">
                  <a16:creationId xmlns:a16="http://schemas.microsoft.com/office/drawing/2014/main" id="{94DE4DD1-1643-9417-E9CB-FD3C95D90C82}"/>
                </a:ext>
              </a:extLst>
            </p:cNvPr>
            <p:cNvSpPr/>
            <p:nvPr/>
          </p:nvSpPr>
          <p:spPr bwMode="auto">
            <a:xfrm>
              <a:off x="957263" y="955675"/>
              <a:ext cx="1239837" cy="1239837"/>
            </a:xfrm>
            <a:custGeom>
              <a:avLst/>
              <a:gdLst>
                <a:gd name="T0" fmla="*/ 305 w 330"/>
                <a:gd name="T1" fmla="*/ 0 h 330"/>
                <a:gd name="T2" fmla="*/ 0 w 330"/>
                <a:gd name="T3" fmla="*/ 305 h 330"/>
                <a:gd name="T4" fmla="*/ 25 w 330"/>
                <a:gd name="T5" fmla="*/ 330 h 330"/>
                <a:gd name="T6" fmla="*/ 50 w 330"/>
                <a:gd name="T7" fmla="*/ 305 h 330"/>
                <a:gd name="T8" fmla="*/ 305 w 330"/>
                <a:gd name="T9" fmla="*/ 50 h 330"/>
                <a:gd name="T10" fmla="*/ 330 w 330"/>
                <a:gd name="T11" fmla="*/ 25 h 330"/>
                <a:gd name="T12" fmla="*/ 305 w 330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0">
                  <a:moveTo>
                    <a:pt x="305" y="0"/>
                  </a:moveTo>
                  <a:cubicBezTo>
                    <a:pt x="137" y="0"/>
                    <a:pt x="0" y="137"/>
                    <a:pt x="0" y="305"/>
                  </a:cubicBezTo>
                  <a:cubicBezTo>
                    <a:pt x="0" y="319"/>
                    <a:pt x="11" y="330"/>
                    <a:pt x="25" y="330"/>
                  </a:cubicBezTo>
                  <a:cubicBezTo>
                    <a:pt x="39" y="330"/>
                    <a:pt x="50" y="319"/>
                    <a:pt x="50" y="305"/>
                  </a:cubicBezTo>
                  <a:cubicBezTo>
                    <a:pt x="50" y="165"/>
                    <a:pt x="165" y="50"/>
                    <a:pt x="305" y="50"/>
                  </a:cubicBezTo>
                  <a:cubicBezTo>
                    <a:pt x="319" y="50"/>
                    <a:pt x="330" y="39"/>
                    <a:pt x="330" y="25"/>
                  </a:cubicBezTo>
                  <a:cubicBezTo>
                    <a:pt x="330" y="11"/>
                    <a:pt x="31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" name="Oval 48">
            <a:extLst>
              <a:ext uri="{FF2B5EF4-FFF2-40B4-BE49-F238E27FC236}">
                <a16:creationId xmlns:a16="http://schemas.microsoft.com/office/drawing/2014/main" id="{29FA084E-E89D-A1DB-D73F-AF42C094662E}"/>
              </a:ext>
            </a:extLst>
          </p:cNvPr>
          <p:cNvSpPr/>
          <p:nvPr/>
        </p:nvSpPr>
        <p:spPr>
          <a:xfrm>
            <a:off x="7923621" y="3206304"/>
            <a:ext cx="924817" cy="924817"/>
          </a:xfrm>
          <a:prstGeom prst="ellipse">
            <a:avLst/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id-ID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grpSp>
        <p:nvGrpSpPr>
          <p:cNvPr id="8" name="Group 52">
            <a:extLst>
              <a:ext uri="{FF2B5EF4-FFF2-40B4-BE49-F238E27FC236}">
                <a16:creationId xmlns:a16="http://schemas.microsoft.com/office/drawing/2014/main" id="{91199C2D-E147-E70D-0FD9-24E96A077C17}"/>
              </a:ext>
            </a:extLst>
          </p:cNvPr>
          <p:cNvGrpSpPr/>
          <p:nvPr/>
        </p:nvGrpSpPr>
        <p:grpSpPr>
          <a:xfrm>
            <a:off x="8193705" y="3488658"/>
            <a:ext cx="384647" cy="384495"/>
            <a:chOff x="0" y="1588"/>
            <a:chExt cx="4016375" cy="4014787"/>
          </a:xfrm>
          <a:solidFill>
            <a:srgbClr val="7FA3A9"/>
          </a:solidFill>
        </p:grpSpPr>
        <p:sp>
          <p:nvSpPr>
            <p:cNvPr id="9" name="Freeform 48">
              <a:extLst>
                <a:ext uri="{FF2B5EF4-FFF2-40B4-BE49-F238E27FC236}">
                  <a16:creationId xmlns:a16="http://schemas.microsoft.com/office/drawing/2014/main" id="{C952398D-F6F7-3ACA-3C48-1007425676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1588"/>
              <a:ext cx="4016375" cy="4014787"/>
            </a:xfrm>
            <a:custGeom>
              <a:avLst/>
              <a:gdLst>
                <a:gd name="T0" fmla="*/ 690 w 1068"/>
                <a:gd name="T1" fmla="*/ 335 h 1068"/>
                <a:gd name="T2" fmla="*/ 534 w 1068"/>
                <a:gd name="T3" fmla="*/ 0 h 1068"/>
                <a:gd name="T4" fmla="*/ 301 w 1068"/>
                <a:gd name="T5" fmla="*/ 342 h 1068"/>
                <a:gd name="T6" fmla="*/ 267 w 1068"/>
                <a:gd name="T7" fmla="*/ 360 h 1068"/>
                <a:gd name="T8" fmla="*/ 100 w 1068"/>
                <a:gd name="T9" fmla="*/ 334 h 1068"/>
                <a:gd name="T10" fmla="*/ 0 w 1068"/>
                <a:gd name="T11" fmla="*/ 968 h 1068"/>
                <a:gd name="T12" fmla="*/ 201 w 1068"/>
                <a:gd name="T13" fmla="*/ 1068 h 1068"/>
                <a:gd name="T14" fmla="*/ 291 w 1068"/>
                <a:gd name="T15" fmla="*/ 1011 h 1068"/>
                <a:gd name="T16" fmla="*/ 301 w 1068"/>
                <a:gd name="T17" fmla="*/ 1013 h 1068"/>
                <a:gd name="T18" fmla="*/ 635 w 1068"/>
                <a:gd name="T19" fmla="*/ 1068 h 1068"/>
                <a:gd name="T20" fmla="*/ 937 w 1068"/>
                <a:gd name="T21" fmla="*/ 1004 h 1068"/>
                <a:gd name="T22" fmla="*/ 952 w 1068"/>
                <a:gd name="T23" fmla="*/ 909 h 1068"/>
                <a:gd name="T24" fmla="*/ 1007 w 1068"/>
                <a:gd name="T25" fmla="*/ 732 h 1068"/>
                <a:gd name="T26" fmla="*/ 1039 w 1068"/>
                <a:gd name="T27" fmla="*/ 560 h 1068"/>
                <a:gd name="T28" fmla="*/ 1068 w 1068"/>
                <a:gd name="T29" fmla="*/ 481 h 1068"/>
                <a:gd name="T30" fmla="*/ 974 w 1068"/>
                <a:gd name="T31" fmla="*/ 349 h 1068"/>
                <a:gd name="T32" fmla="*/ 201 w 1068"/>
                <a:gd name="T33" fmla="*/ 1001 h 1068"/>
                <a:gd name="T34" fmla="*/ 67 w 1068"/>
                <a:gd name="T35" fmla="*/ 968 h 1068"/>
                <a:gd name="T36" fmla="*/ 100 w 1068"/>
                <a:gd name="T37" fmla="*/ 401 h 1068"/>
                <a:gd name="T38" fmla="*/ 234 w 1068"/>
                <a:gd name="T39" fmla="*/ 434 h 1068"/>
                <a:gd name="T40" fmla="*/ 1001 w 1068"/>
                <a:gd name="T41" fmla="*/ 485 h 1068"/>
                <a:gd name="T42" fmla="*/ 868 w 1068"/>
                <a:gd name="T43" fmla="*/ 534 h 1068"/>
                <a:gd name="T44" fmla="*/ 868 w 1068"/>
                <a:gd name="T45" fmla="*/ 567 h 1068"/>
                <a:gd name="T46" fmla="*/ 986 w 1068"/>
                <a:gd name="T47" fmla="*/ 629 h 1068"/>
                <a:gd name="T48" fmla="*/ 835 w 1068"/>
                <a:gd name="T49" fmla="*/ 701 h 1068"/>
                <a:gd name="T50" fmla="*/ 835 w 1068"/>
                <a:gd name="T51" fmla="*/ 734 h 1068"/>
                <a:gd name="T52" fmla="*/ 944 w 1068"/>
                <a:gd name="T53" fmla="*/ 803 h 1068"/>
                <a:gd name="T54" fmla="*/ 801 w 1068"/>
                <a:gd name="T55" fmla="*/ 868 h 1068"/>
                <a:gd name="T56" fmla="*/ 801 w 1068"/>
                <a:gd name="T57" fmla="*/ 901 h 1068"/>
                <a:gd name="T58" fmla="*/ 888 w 1068"/>
                <a:gd name="T59" fmla="*/ 948 h 1068"/>
                <a:gd name="T60" fmla="*/ 818 w 1068"/>
                <a:gd name="T61" fmla="*/ 1001 h 1068"/>
                <a:gd name="T62" fmla="*/ 450 w 1068"/>
                <a:gd name="T63" fmla="*/ 980 h 1068"/>
                <a:gd name="T64" fmla="*/ 268 w 1068"/>
                <a:gd name="T65" fmla="*/ 914 h 1068"/>
                <a:gd name="T66" fmla="*/ 294 w 1068"/>
                <a:gd name="T67" fmla="*/ 418 h 1068"/>
                <a:gd name="T68" fmla="*/ 501 w 1068"/>
                <a:gd name="T69" fmla="*/ 100 h 1068"/>
                <a:gd name="T70" fmla="*/ 632 w 1068"/>
                <a:gd name="T71" fmla="*/ 225 h 1068"/>
                <a:gd name="T72" fmla="*/ 962 w 1068"/>
                <a:gd name="T73" fmla="*/ 413 h 1068"/>
                <a:gd name="T74" fmla="*/ 1001 w 1068"/>
                <a:gd name="T75" fmla="*/ 485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8" h="1068">
                  <a:moveTo>
                    <a:pt x="974" y="349"/>
                  </a:moveTo>
                  <a:cubicBezTo>
                    <a:pt x="932" y="339"/>
                    <a:pt x="834" y="339"/>
                    <a:pt x="690" y="335"/>
                  </a:cubicBezTo>
                  <a:cubicBezTo>
                    <a:pt x="697" y="304"/>
                    <a:pt x="699" y="275"/>
                    <a:pt x="699" y="225"/>
                  </a:cubicBezTo>
                  <a:cubicBezTo>
                    <a:pt x="699" y="105"/>
                    <a:pt x="611" y="0"/>
                    <a:pt x="534" y="0"/>
                  </a:cubicBezTo>
                  <a:cubicBezTo>
                    <a:pt x="480" y="0"/>
                    <a:pt x="435" y="45"/>
                    <a:pt x="434" y="99"/>
                  </a:cubicBezTo>
                  <a:cubicBezTo>
                    <a:pt x="433" y="167"/>
                    <a:pt x="413" y="283"/>
                    <a:pt x="301" y="342"/>
                  </a:cubicBezTo>
                  <a:cubicBezTo>
                    <a:pt x="292" y="346"/>
                    <a:pt x="269" y="357"/>
                    <a:pt x="265" y="35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50" y="345"/>
                    <a:pt x="225" y="334"/>
                    <a:pt x="201" y="334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45" y="334"/>
                    <a:pt x="0" y="379"/>
                    <a:pt x="0" y="434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1023"/>
                    <a:pt x="45" y="1068"/>
                    <a:pt x="100" y="1068"/>
                  </a:cubicBezTo>
                  <a:cubicBezTo>
                    <a:pt x="201" y="1068"/>
                    <a:pt x="201" y="1068"/>
                    <a:pt x="201" y="1068"/>
                  </a:cubicBezTo>
                  <a:cubicBezTo>
                    <a:pt x="240" y="1068"/>
                    <a:pt x="273" y="1044"/>
                    <a:pt x="290" y="1010"/>
                  </a:cubicBezTo>
                  <a:cubicBezTo>
                    <a:pt x="290" y="1011"/>
                    <a:pt x="291" y="1011"/>
                    <a:pt x="291" y="1011"/>
                  </a:cubicBezTo>
                  <a:cubicBezTo>
                    <a:pt x="293" y="1011"/>
                    <a:pt x="296" y="1012"/>
                    <a:pt x="299" y="1013"/>
                  </a:cubicBezTo>
                  <a:cubicBezTo>
                    <a:pt x="300" y="1013"/>
                    <a:pt x="300" y="1013"/>
                    <a:pt x="301" y="1013"/>
                  </a:cubicBezTo>
                  <a:cubicBezTo>
                    <a:pt x="320" y="1018"/>
                    <a:pt x="357" y="1027"/>
                    <a:pt x="436" y="1045"/>
                  </a:cubicBezTo>
                  <a:cubicBezTo>
                    <a:pt x="453" y="1049"/>
                    <a:pt x="542" y="1068"/>
                    <a:pt x="635" y="1068"/>
                  </a:cubicBezTo>
                  <a:cubicBezTo>
                    <a:pt x="818" y="1068"/>
                    <a:pt x="818" y="1068"/>
                    <a:pt x="818" y="1068"/>
                  </a:cubicBezTo>
                  <a:cubicBezTo>
                    <a:pt x="873" y="1068"/>
                    <a:pt x="913" y="1047"/>
                    <a:pt x="937" y="1004"/>
                  </a:cubicBezTo>
                  <a:cubicBezTo>
                    <a:pt x="938" y="1003"/>
                    <a:pt x="945" y="988"/>
                    <a:pt x="952" y="968"/>
                  </a:cubicBezTo>
                  <a:cubicBezTo>
                    <a:pt x="956" y="952"/>
                    <a:pt x="958" y="931"/>
                    <a:pt x="952" y="909"/>
                  </a:cubicBezTo>
                  <a:cubicBezTo>
                    <a:pt x="988" y="884"/>
                    <a:pt x="1000" y="847"/>
                    <a:pt x="1007" y="823"/>
                  </a:cubicBezTo>
                  <a:cubicBezTo>
                    <a:pt x="1020" y="783"/>
                    <a:pt x="1016" y="753"/>
                    <a:pt x="1007" y="732"/>
                  </a:cubicBezTo>
                  <a:cubicBezTo>
                    <a:pt x="1027" y="713"/>
                    <a:pt x="1045" y="684"/>
                    <a:pt x="1052" y="640"/>
                  </a:cubicBezTo>
                  <a:cubicBezTo>
                    <a:pt x="1056" y="612"/>
                    <a:pt x="1052" y="584"/>
                    <a:pt x="1039" y="560"/>
                  </a:cubicBezTo>
                  <a:cubicBezTo>
                    <a:pt x="1058" y="539"/>
                    <a:pt x="1066" y="513"/>
                    <a:pt x="1067" y="488"/>
                  </a:cubicBezTo>
                  <a:cubicBezTo>
                    <a:pt x="1068" y="481"/>
                    <a:pt x="1068" y="481"/>
                    <a:pt x="1068" y="481"/>
                  </a:cubicBezTo>
                  <a:cubicBezTo>
                    <a:pt x="1068" y="476"/>
                    <a:pt x="1068" y="474"/>
                    <a:pt x="1068" y="464"/>
                  </a:cubicBezTo>
                  <a:cubicBezTo>
                    <a:pt x="1068" y="422"/>
                    <a:pt x="1039" y="368"/>
                    <a:pt x="974" y="349"/>
                  </a:cubicBezTo>
                  <a:close/>
                  <a:moveTo>
                    <a:pt x="234" y="968"/>
                  </a:moveTo>
                  <a:cubicBezTo>
                    <a:pt x="234" y="986"/>
                    <a:pt x="219" y="1001"/>
                    <a:pt x="201" y="1001"/>
                  </a:cubicBezTo>
                  <a:cubicBezTo>
                    <a:pt x="100" y="1001"/>
                    <a:pt x="100" y="1001"/>
                    <a:pt x="100" y="1001"/>
                  </a:cubicBezTo>
                  <a:cubicBezTo>
                    <a:pt x="82" y="1001"/>
                    <a:pt x="67" y="986"/>
                    <a:pt x="67" y="968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7" y="415"/>
                    <a:pt x="82" y="401"/>
                    <a:pt x="100" y="401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19" y="401"/>
                    <a:pt x="234" y="415"/>
                    <a:pt x="234" y="434"/>
                  </a:cubicBezTo>
                  <a:lnTo>
                    <a:pt x="234" y="968"/>
                  </a:lnTo>
                  <a:close/>
                  <a:moveTo>
                    <a:pt x="1001" y="485"/>
                  </a:moveTo>
                  <a:cubicBezTo>
                    <a:pt x="1000" y="502"/>
                    <a:pt x="993" y="534"/>
                    <a:pt x="935" y="534"/>
                  </a:cubicBezTo>
                  <a:cubicBezTo>
                    <a:pt x="885" y="534"/>
                    <a:pt x="868" y="534"/>
                    <a:pt x="868" y="534"/>
                  </a:cubicBezTo>
                  <a:cubicBezTo>
                    <a:pt x="859" y="534"/>
                    <a:pt x="851" y="541"/>
                    <a:pt x="851" y="551"/>
                  </a:cubicBezTo>
                  <a:cubicBezTo>
                    <a:pt x="851" y="560"/>
                    <a:pt x="859" y="567"/>
                    <a:pt x="868" y="567"/>
                  </a:cubicBezTo>
                  <a:cubicBezTo>
                    <a:pt x="868" y="567"/>
                    <a:pt x="883" y="567"/>
                    <a:pt x="933" y="567"/>
                  </a:cubicBezTo>
                  <a:cubicBezTo>
                    <a:pt x="983" y="567"/>
                    <a:pt x="989" y="609"/>
                    <a:pt x="986" y="629"/>
                  </a:cubicBezTo>
                  <a:cubicBezTo>
                    <a:pt x="982" y="654"/>
                    <a:pt x="970" y="701"/>
                    <a:pt x="914" y="701"/>
                  </a:cubicBezTo>
                  <a:cubicBezTo>
                    <a:pt x="858" y="701"/>
                    <a:pt x="835" y="701"/>
                    <a:pt x="835" y="701"/>
                  </a:cubicBezTo>
                  <a:cubicBezTo>
                    <a:pt x="825" y="701"/>
                    <a:pt x="818" y="708"/>
                    <a:pt x="818" y="718"/>
                  </a:cubicBezTo>
                  <a:cubicBezTo>
                    <a:pt x="818" y="727"/>
                    <a:pt x="825" y="734"/>
                    <a:pt x="835" y="734"/>
                  </a:cubicBezTo>
                  <a:cubicBezTo>
                    <a:pt x="835" y="734"/>
                    <a:pt x="874" y="734"/>
                    <a:pt x="900" y="734"/>
                  </a:cubicBezTo>
                  <a:cubicBezTo>
                    <a:pt x="957" y="734"/>
                    <a:pt x="952" y="777"/>
                    <a:pt x="944" y="803"/>
                  </a:cubicBezTo>
                  <a:cubicBezTo>
                    <a:pt x="933" y="837"/>
                    <a:pt x="926" y="868"/>
                    <a:pt x="856" y="868"/>
                  </a:cubicBezTo>
                  <a:cubicBezTo>
                    <a:pt x="831" y="868"/>
                    <a:pt x="801" y="868"/>
                    <a:pt x="801" y="868"/>
                  </a:cubicBezTo>
                  <a:cubicBezTo>
                    <a:pt x="792" y="868"/>
                    <a:pt x="784" y="875"/>
                    <a:pt x="784" y="884"/>
                  </a:cubicBezTo>
                  <a:cubicBezTo>
                    <a:pt x="784" y="894"/>
                    <a:pt x="792" y="901"/>
                    <a:pt x="801" y="901"/>
                  </a:cubicBezTo>
                  <a:cubicBezTo>
                    <a:pt x="801" y="901"/>
                    <a:pt x="824" y="901"/>
                    <a:pt x="853" y="901"/>
                  </a:cubicBezTo>
                  <a:cubicBezTo>
                    <a:pt x="890" y="901"/>
                    <a:pt x="892" y="936"/>
                    <a:pt x="888" y="948"/>
                  </a:cubicBezTo>
                  <a:cubicBezTo>
                    <a:pt x="884" y="962"/>
                    <a:pt x="879" y="972"/>
                    <a:pt x="878" y="972"/>
                  </a:cubicBezTo>
                  <a:cubicBezTo>
                    <a:pt x="868" y="990"/>
                    <a:pt x="852" y="1001"/>
                    <a:pt x="818" y="1001"/>
                  </a:cubicBezTo>
                  <a:cubicBezTo>
                    <a:pt x="635" y="1001"/>
                    <a:pt x="635" y="1001"/>
                    <a:pt x="635" y="1001"/>
                  </a:cubicBezTo>
                  <a:cubicBezTo>
                    <a:pt x="544" y="1001"/>
                    <a:pt x="453" y="980"/>
                    <a:pt x="450" y="980"/>
                  </a:cubicBezTo>
                  <a:cubicBezTo>
                    <a:pt x="312" y="948"/>
                    <a:pt x="304" y="946"/>
                    <a:pt x="296" y="943"/>
                  </a:cubicBezTo>
                  <a:cubicBezTo>
                    <a:pt x="296" y="943"/>
                    <a:pt x="268" y="938"/>
                    <a:pt x="268" y="914"/>
                  </a:cubicBezTo>
                  <a:cubicBezTo>
                    <a:pt x="267" y="453"/>
                    <a:pt x="267" y="453"/>
                    <a:pt x="267" y="453"/>
                  </a:cubicBezTo>
                  <a:cubicBezTo>
                    <a:pt x="267" y="437"/>
                    <a:pt x="277" y="423"/>
                    <a:pt x="294" y="418"/>
                  </a:cubicBezTo>
                  <a:cubicBezTo>
                    <a:pt x="296" y="417"/>
                    <a:pt x="299" y="416"/>
                    <a:pt x="301" y="415"/>
                  </a:cubicBezTo>
                  <a:cubicBezTo>
                    <a:pt x="453" y="352"/>
                    <a:pt x="500" y="214"/>
                    <a:pt x="501" y="100"/>
                  </a:cubicBezTo>
                  <a:cubicBezTo>
                    <a:pt x="501" y="84"/>
                    <a:pt x="513" y="67"/>
                    <a:pt x="534" y="67"/>
                  </a:cubicBezTo>
                  <a:cubicBezTo>
                    <a:pt x="570" y="67"/>
                    <a:pt x="632" y="138"/>
                    <a:pt x="632" y="225"/>
                  </a:cubicBezTo>
                  <a:cubicBezTo>
                    <a:pt x="632" y="304"/>
                    <a:pt x="629" y="318"/>
                    <a:pt x="601" y="401"/>
                  </a:cubicBezTo>
                  <a:cubicBezTo>
                    <a:pt x="935" y="401"/>
                    <a:pt x="932" y="405"/>
                    <a:pt x="962" y="413"/>
                  </a:cubicBezTo>
                  <a:cubicBezTo>
                    <a:pt x="998" y="423"/>
                    <a:pt x="1002" y="454"/>
                    <a:pt x="1002" y="464"/>
                  </a:cubicBezTo>
                  <a:cubicBezTo>
                    <a:pt x="1002" y="476"/>
                    <a:pt x="1001" y="474"/>
                    <a:pt x="1001" y="4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0" name="Freeform 49">
              <a:extLst>
                <a:ext uri="{FF2B5EF4-FFF2-40B4-BE49-F238E27FC236}">
                  <a16:creationId xmlns:a16="http://schemas.microsoft.com/office/drawing/2014/main" id="{8B1CAA95-D9E7-F099-816E-B4E43357DD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8" y="3263900"/>
              <a:ext cx="379413" cy="376237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1" name="Oval 56">
            <a:extLst>
              <a:ext uri="{FF2B5EF4-FFF2-40B4-BE49-F238E27FC236}">
                <a16:creationId xmlns:a16="http://schemas.microsoft.com/office/drawing/2014/main" id="{25208DB6-6983-9385-8A6E-3AA0EA79041F}"/>
              </a:ext>
            </a:extLst>
          </p:cNvPr>
          <p:cNvSpPr/>
          <p:nvPr/>
        </p:nvSpPr>
        <p:spPr>
          <a:xfrm>
            <a:off x="3343563" y="1735008"/>
            <a:ext cx="924817" cy="924817"/>
          </a:xfrm>
          <a:prstGeom prst="ellipse">
            <a:avLst/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80808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59">
            <a:extLst>
              <a:ext uri="{FF2B5EF4-FFF2-40B4-BE49-F238E27FC236}">
                <a16:creationId xmlns:a16="http://schemas.microsoft.com/office/drawing/2014/main" id="{DBAE504E-2637-A8A2-C8A8-A0BDDE7D9069}"/>
              </a:ext>
            </a:extLst>
          </p:cNvPr>
          <p:cNvGrpSpPr/>
          <p:nvPr/>
        </p:nvGrpSpPr>
        <p:grpSpPr>
          <a:xfrm>
            <a:off x="3563760" y="2027808"/>
            <a:ext cx="472209" cy="407316"/>
            <a:chOff x="-122237" y="-128588"/>
            <a:chExt cx="4632324" cy="3995738"/>
          </a:xfrm>
          <a:solidFill>
            <a:srgbClr val="7FA3A9"/>
          </a:solidFill>
        </p:grpSpPr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5DD235B9-87C6-B00A-4AF0-98E3579996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2237" y="-128588"/>
              <a:ext cx="4632324" cy="3995738"/>
            </a:xfrm>
            <a:custGeom>
              <a:avLst/>
              <a:gdLst>
                <a:gd name="T0" fmla="*/ 1096 w 1232"/>
                <a:gd name="T1" fmla="*/ 134 h 1062"/>
                <a:gd name="T2" fmla="*/ 616 w 1232"/>
                <a:gd name="T3" fmla="*/ 123 h 1062"/>
                <a:gd name="T4" fmla="*/ 136 w 1232"/>
                <a:gd name="T5" fmla="*/ 134 h 1062"/>
                <a:gd name="T6" fmla="*/ 136 w 1232"/>
                <a:gd name="T7" fmla="*/ 622 h 1062"/>
                <a:gd name="T8" fmla="*/ 538 w 1232"/>
                <a:gd name="T9" fmla="*/ 1020 h 1062"/>
                <a:gd name="T10" fmla="*/ 694 w 1232"/>
                <a:gd name="T11" fmla="*/ 1020 h 1062"/>
                <a:gd name="T12" fmla="*/ 1096 w 1232"/>
                <a:gd name="T13" fmla="*/ 622 h 1062"/>
                <a:gd name="T14" fmla="*/ 1096 w 1232"/>
                <a:gd name="T15" fmla="*/ 134 h 1062"/>
                <a:gd name="T16" fmla="*/ 1044 w 1232"/>
                <a:gd name="T17" fmla="*/ 570 h 1062"/>
                <a:gd name="T18" fmla="*/ 642 w 1232"/>
                <a:gd name="T19" fmla="*/ 968 h 1062"/>
                <a:gd name="T20" fmla="*/ 590 w 1232"/>
                <a:gd name="T21" fmla="*/ 968 h 1062"/>
                <a:gd name="T22" fmla="*/ 188 w 1232"/>
                <a:gd name="T23" fmla="*/ 570 h 1062"/>
                <a:gd name="T24" fmla="*/ 188 w 1232"/>
                <a:gd name="T25" fmla="*/ 185 h 1062"/>
                <a:gd name="T26" fmla="*/ 567 w 1232"/>
                <a:gd name="T27" fmla="*/ 177 h 1062"/>
                <a:gd name="T28" fmla="*/ 616 w 1232"/>
                <a:gd name="T29" fmla="*/ 221 h 1062"/>
                <a:gd name="T30" fmla="*/ 665 w 1232"/>
                <a:gd name="T31" fmla="*/ 177 h 1062"/>
                <a:gd name="T32" fmla="*/ 1044 w 1232"/>
                <a:gd name="T33" fmla="*/ 185 h 1062"/>
                <a:gd name="T34" fmla="*/ 1044 w 1232"/>
                <a:gd name="T35" fmla="*/ 57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2" h="1062">
                  <a:moveTo>
                    <a:pt x="1096" y="134"/>
                  </a:moveTo>
                  <a:cubicBezTo>
                    <a:pt x="964" y="3"/>
                    <a:pt x="753" y="0"/>
                    <a:pt x="616" y="123"/>
                  </a:cubicBezTo>
                  <a:cubicBezTo>
                    <a:pt x="479" y="0"/>
                    <a:pt x="268" y="3"/>
                    <a:pt x="136" y="134"/>
                  </a:cubicBezTo>
                  <a:cubicBezTo>
                    <a:pt x="0" y="268"/>
                    <a:pt x="0" y="487"/>
                    <a:pt x="136" y="622"/>
                  </a:cubicBezTo>
                  <a:cubicBezTo>
                    <a:pt x="175" y="660"/>
                    <a:pt x="538" y="1020"/>
                    <a:pt x="538" y="1020"/>
                  </a:cubicBezTo>
                  <a:cubicBezTo>
                    <a:pt x="581" y="1062"/>
                    <a:pt x="651" y="1062"/>
                    <a:pt x="694" y="1020"/>
                  </a:cubicBezTo>
                  <a:cubicBezTo>
                    <a:pt x="694" y="1020"/>
                    <a:pt x="1092" y="626"/>
                    <a:pt x="1096" y="622"/>
                  </a:cubicBezTo>
                  <a:cubicBezTo>
                    <a:pt x="1232" y="487"/>
                    <a:pt x="1232" y="268"/>
                    <a:pt x="1096" y="134"/>
                  </a:cubicBezTo>
                  <a:close/>
                  <a:moveTo>
                    <a:pt x="1044" y="570"/>
                  </a:moveTo>
                  <a:cubicBezTo>
                    <a:pt x="642" y="968"/>
                    <a:pt x="642" y="968"/>
                    <a:pt x="642" y="968"/>
                  </a:cubicBezTo>
                  <a:cubicBezTo>
                    <a:pt x="628" y="982"/>
                    <a:pt x="604" y="982"/>
                    <a:pt x="590" y="968"/>
                  </a:cubicBezTo>
                  <a:cubicBezTo>
                    <a:pt x="188" y="570"/>
                    <a:pt x="188" y="570"/>
                    <a:pt x="188" y="570"/>
                  </a:cubicBezTo>
                  <a:cubicBezTo>
                    <a:pt x="81" y="464"/>
                    <a:pt x="81" y="291"/>
                    <a:pt x="188" y="185"/>
                  </a:cubicBezTo>
                  <a:cubicBezTo>
                    <a:pt x="291" y="82"/>
                    <a:pt x="458" y="79"/>
                    <a:pt x="567" y="177"/>
                  </a:cubicBezTo>
                  <a:cubicBezTo>
                    <a:pt x="616" y="221"/>
                    <a:pt x="616" y="221"/>
                    <a:pt x="616" y="221"/>
                  </a:cubicBezTo>
                  <a:cubicBezTo>
                    <a:pt x="665" y="177"/>
                    <a:pt x="665" y="177"/>
                    <a:pt x="665" y="177"/>
                  </a:cubicBezTo>
                  <a:cubicBezTo>
                    <a:pt x="774" y="79"/>
                    <a:pt x="941" y="82"/>
                    <a:pt x="1044" y="185"/>
                  </a:cubicBezTo>
                  <a:cubicBezTo>
                    <a:pt x="1151" y="291"/>
                    <a:pt x="1151" y="464"/>
                    <a:pt x="1044" y="5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4" name="Freeform 35">
              <a:extLst>
                <a:ext uri="{FF2B5EF4-FFF2-40B4-BE49-F238E27FC236}">
                  <a16:creationId xmlns:a16="http://schemas.microsoft.com/office/drawing/2014/main" id="{B6DEBE1B-C626-7ABF-DEE4-275247F3B309}"/>
                </a:ext>
              </a:extLst>
            </p:cNvPr>
            <p:cNvSpPr/>
            <p:nvPr/>
          </p:nvSpPr>
          <p:spPr bwMode="auto">
            <a:xfrm>
              <a:off x="688975" y="681038"/>
              <a:ext cx="650875" cy="650875"/>
            </a:xfrm>
            <a:custGeom>
              <a:avLst/>
              <a:gdLst>
                <a:gd name="T0" fmla="*/ 154 w 173"/>
                <a:gd name="T1" fmla="*/ 0 h 173"/>
                <a:gd name="T2" fmla="*/ 154 w 173"/>
                <a:gd name="T3" fmla="*/ 0 h 173"/>
                <a:gd name="T4" fmla="*/ 0 w 173"/>
                <a:gd name="T5" fmla="*/ 154 h 173"/>
                <a:gd name="T6" fmla="*/ 0 w 173"/>
                <a:gd name="T7" fmla="*/ 154 h 173"/>
                <a:gd name="T8" fmla="*/ 18 w 173"/>
                <a:gd name="T9" fmla="*/ 173 h 173"/>
                <a:gd name="T10" fmla="*/ 36 w 173"/>
                <a:gd name="T11" fmla="*/ 154 h 173"/>
                <a:gd name="T12" fmla="*/ 36 w 173"/>
                <a:gd name="T13" fmla="*/ 154 h 173"/>
                <a:gd name="T14" fmla="*/ 154 w 173"/>
                <a:gd name="T15" fmla="*/ 36 h 173"/>
                <a:gd name="T16" fmla="*/ 154 w 173"/>
                <a:gd name="T17" fmla="*/ 36 h 173"/>
                <a:gd name="T18" fmla="*/ 173 w 173"/>
                <a:gd name="T19" fmla="*/ 18 h 173"/>
                <a:gd name="T20" fmla="*/ 154 w 173"/>
                <a:gd name="T2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173"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5"/>
                    <a:pt x="8" y="173"/>
                    <a:pt x="18" y="173"/>
                  </a:cubicBezTo>
                  <a:cubicBezTo>
                    <a:pt x="28" y="173"/>
                    <a:pt x="36" y="165"/>
                    <a:pt x="36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6" y="89"/>
                    <a:pt x="89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65" y="36"/>
                    <a:pt x="173" y="28"/>
                    <a:pt x="173" y="18"/>
                  </a:cubicBezTo>
                  <a:cubicBezTo>
                    <a:pt x="173" y="8"/>
                    <a:pt x="165" y="0"/>
                    <a:pt x="1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5" name="Oval 57">
            <a:extLst>
              <a:ext uri="{FF2B5EF4-FFF2-40B4-BE49-F238E27FC236}">
                <a16:creationId xmlns:a16="http://schemas.microsoft.com/office/drawing/2014/main" id="{0E956B6C-9ABC-8721-0925-71CBBE9F07B7}"/>
              </a:ext>
            </a:extLst>
          </p:cNvPr>
          <p:cNvSpPr/>
          <p:nvPr/>
        </p:nvSpPr>
        <p:spPr>
          <a:xfrm>
            <a:off x="3343563" y="3206304"/>
            <a:ext cx="924817" cy="924817"/>
          </a:xfrm>
          <a:prstGeom prst="ellipse">
            <a:avLst/>
          </a:prstGeom>
          <a:noFill/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id-ID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FBA5B5F5-6FED-35AA-7486-2202D44F8D5F}"/>
              </a:ext>
            </a:extLst>
          </p:cNvPr>
          <p:cNvSpPr>
            <a:spLocks noEditPoints="1"/>
          </p:cNvSpPr>
          <p:nvPr/>
        </p:nvSpPr>
        <p:spPr bwMode="auto">
          <a:xfrm>
            <a:off x="3597521" y="3540701"/>
            <a:ext cx="423963" cy="318212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EEDDB"/>
            </a:solidFill>
          </a:ln>
          <a:effectLst>
            <a:outerShdw dist="63500" dir="2700000" algn="tl" rotWithShape="0">
              <a:srgbClr val="E94227">
                <a:alpha val="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cs typeface="+mn-ea"/>
            </a:endParaRPr>
          </a:p>
        </p:txBody>
      </p:sp>
      <p:sp>
        <p:nvSpPr>
          <p:cNvPr id="17" name="Oval 58">
            <a:extLst>
              <a:ext uri="{FF2B5EF4-FFF2-40B4-BE49-F238E27FC236}">
                <a16:creationId xmlns:a16="http://schemas.microsoft.com/office/drawing/2014/main" id="{7DDD65A9-4752-F3E3-842E-AECB3A4B3FED}"/>
              </a:ext>
            </a:extLst>
          </p:cNvPr>
          <p:cNvSpPr/>
          <p:nvPr/>
        </p:nvSpPr>
        <p:spPr>
          <a:xfrm>
            <a:off x="3343563" y="4677601"/>
            <a:ext cx="924817" cy="924817"/>
          </a:xfrm>
          <a:prstGeom prst="ellipse">
            <a:avLst/>
          </a:prstGeom>
          <a:solidFill>
            <a:srgbClr val="E9422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id-ID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grpSp>
        <p:nvGrpSpPr>
          <p:cNvPr id="18" name="Group 75">
            <a:extLst>
              <a:ext uri="{FF2B5EF4-FFF2-40B4-BE49-F238E27FC236}">
                <a16:creationId xmlns:a16="http://schemas.microsoft.com/office/drawing/2014/main" id="{9AF1EBEE-EEC6-E3F6-CD24-9BD46DD8BA6C}"/>
              </a:ext>
            </a:extLst>
          </p:cNvPr>
          <p:cNvGrpSpPr/>
          <p:nvPr/>
        </p:nvGrpSpPr>
        <p:grpSpPr>
          <a:xfrm>
            <a:off x="3563760" y="4909330"/>
            <a:ext cx="463400" cy="461357"/>
            <a:chOff x="-365126" y="-2462213"/>
            <a:chExt cx="4321176" cy="4302126"/>
          </a:xfrm>
          <a:solidFill>
            <a:srgbClr val="7FA3A9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DD09DF3-6F1A-9F1A-A0A1-97EB19EDF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65126" y="-2058988"/>
              <a:ext cx="3937000" cy="3898901"/>
            </a:xfrm>
            <a:custGeom>
              <a:avLst/>
              <a:gdLst>
                <a:gd name="T0" fmla="*/ 744 w 1047"/>
                <a:gd name="T1" fmla="*/ 26 h 1037"/>
                <a:gd name="T2" fmla="*/ 681 w 1047"/>
                <a:gd name="T3" fmla="*/ 0 h 1037"/>
                <a:gd name="T4" fmla="*/ 618 w 1047"/>
                <a:gd name="T5" fmla="*/ 26 h 1037"/>
                <a:gd name="T6" fmla="*/ 568 w 1047"/>
                <a:gd name="T7" fmla="*/ 77 h 1037"/>
                <a:gd name="T8" fmla="*/ 541 w 1047"/>
                <a:gd name="T9" fmla="*/ 140 h 1037"/>
                <a:gd name="T10" fmla="*/ 555 w 1047"/>
                <a:gd name="T11" fmla="*/ 187 h 1037"/>
                <a:gd name="T12" fmla="*/ 69 w 1047"/>
                <a:gd name="T13" fmla="*/ 382 h 1037"/>
                <a:gd name="T14" fmla="*/ 7 w 1047"/>
                <a:gd name="T15" fmla="*/ 460 h 1037"/>
                <a:gd name="T16" fmla="*/ 37 w 1047"/>
                <a:gd name="T17" fmla="*/ 556 h 1037"/>
                <a:gd name="T18" fmla="*/ 491 w 1047"/>
                <a:gd name="T19" fmla="*/ 1006 h 1037"/>
                <a:gd name="T20" fmla="*/ 565 w 1047"/>
                <a:gd name="T21" fmla="*/ 1037 h 1037"/>
                <a:gd name="T22" fmla="*/ 567 w 1047"/>
                <a:gd name="T23" fmla="*/ 1037 h 1037"/>
                <a:gd name="T24" fmla="*/ 589 w 1047"/>
                <a:gd name="T25" fmla="*/ 1035 h 1037"/>
                <a:gd name="T26" fmla="*/ 667 w 1047"/>
                <a:gd name="T27" fmla="*/ 969 h 1037"/>
                <a:gd name="T28" fmla="*/ 858 w 1047"/>
                <a:gd name="T29" fmla="*/ 491 h 1037"/>
                <a:gd name="T30" fmla="*/ 907 w 1047"/>
                <a:gd name="T31" fmla="*/ 506 h 1037"/>
                <a:gd name="T32" fmla="*/ 970 w 1047"/>
                <a:gd name="T33" fmla="*/ 480 h 1037"/>
                <a:gd name="T34" fmla="*/ 1020 w 1047"/>
                <a:gd name="T35" fmla="*/ 429 h 1037"/>
                <a:gd name="T36" fmla="*/ 1047 w 1047"/>
                <a:gd name="T37" fmla="*/ 366 h 1037"/>
                <a:gd name="T38" fmla="*/ 1021 w 1047"/>
                <a:gd name="T39" fmla="*/ 303 h 1037"/>
                <a:gd name="T40" fmla="*/ 744 w 1047"/>
                <a:gd name="T41" fmla="*/ 26 h 1037"/>
                <a:gd name="T42" fmla="*/ 601 w 1047"/>
                <a:gd name="T43" fmla="*/ 943 h 1037"/>
                <a:gd name="T44" fmla="*/ 575 w 1047"/>
                <a:gd name="T45" fmla="*/ 965 h 1037"/>
                <a:gd name="T46" fmla="*/ 566 w 1047"/>
                <a:gd name="T47" fmla="*/ 966 h 1037"/>
                <a:gd name="T48" fmla="*/ 542 w 1047"/>
                <a:gd name="T49" fmla="*/ 955 h 1037"/>
                <a:gd name="T50" fmla="*/ 87 w 1047"/>
                <a:gd name="T51" fmla="*/ 505 h 1037"/>
                <a:gd name="T52" fmla="*/ 77 w 1047"/>
                <a:gd name="T53" fmla="*/ 473 h 1037"/>
                <a:gd name="T54" fmla="*/ 98 w 1047"/>
                <a:gd name="T55" fmla="*/ 447 h 1037"/>
                <a:gd name="T56" fmla="*/ 320 w 1047"/>
                <a:gd name="T57" fmla="*/ 358 h 1037"/>
                <a:gd name="T58" fmla="*/ 770 w 1047"/>
                <a:gd name="T59" fmla="*/ 520 h 1037"/>
                <a:gd name="T60" fmla="*/ 601 w 1047"/>
                <a:gd name="T61" fmla="*/ 943 h 1037"/>
                <a:gd name="T62" fmla="*/ 970 w 1047"/>
                <a:gd name="T63" fmla="*/ 378 h 1037"/>
                <a:gd name="T64" fmla="*/ 919 w 1047"/>
                <a:gd name="T65" fmla="*/ 429 h 1037"/>
                <a:gd name="T66" fmla="*/ 894 w 1047"/>
                <a:gd name="T67" fmla="*/ 429 h 1037"/>
                <a:gd name="T68" fmla="*/ 831 w 1047"/>
                <a:gd name="T69" fmla="*/ 366 h 1037"/>
                <a:gd name="T70" fmla="*/ 780 w 1047"/>
                <a:gd name="T71" fmla="*/ 494 h 1037"/>
                <a:gd name="T72" fmla="*/ 784 w 1047"/>
                <a:gd name="T73" fmla="*/ 483 h 1037"/>
                <a:gd name="T74" fmla="*/ 468 w 1047"/>
                <a:gd name="T75" fmla="*/ 350 h 1037"/>
                <a:gd name="T76" fmla="*/ 376 w 1047"/>
                <a:gd name="T77" fmla="*/ 336 h 1037"/>
                <a:gd name="T78" fmla="*/ 679 w 1047"/>
                <a:gd name="T79" fmla="*/ 214 h 1037"/>
                <a:gd name="T80" fmla="*/ 618 w 1047"/>
                <a:gd name="T81" fmla="*/ 153 h 1037"/>
                <a:gd name="T82" fmla="*/ 618 w 1047"/>
                <a:gd name="T83" fmla="*/ 128 h 1037"/>
                <a:gd name="T84" fmla="*/ 669 w 1047"/>
                <a:gd name="T85" fmla="*/ 77 h 1037"/>
                <a:gd name="T86" fmla="*/ 694 w 1047"/>
                <a:gd name="T87" fmla="*/ 77 h 1037"/>
                <a:gd name="T88" fmla="*/ 970 w 1047"/>
                <a:gd name="T89" fmla="*/ 353 h 1037"/>
                <a:gd name="T90" fmla="*/ 970 w 1047"/>
                <a:gd name="T91" fmla="*/ 378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47" h="1037">
                  <a:moveTo>
                    <a:pt x="744" y="26"/>
                  </a:moveTo>
                  <a:cubicBezTo>
                    <a:pt x="727" y="10"/>
                    <a:pt x="705" y="0"/>
                    <a:pt x="681" y="0"/>
                  </a:cubicBezTo>
                  <a:cubicBezTo>
                    <a:pt x="657" y="0"/>
                    <a:pt x="635" y="10"/>
                    <a:pt x="618" y="26"/>
                  </a:cubicBezTo>
                  <a:cubicBezTo>
                    <a:pt x="568" y="77"/>
                    <a:pt x="568" y="77"/>
                    <a:pt x="568" y="77"/>
                  </a:cubicBezTo>
                  <a:cubicBezTo>
                    <a:pt x="551" y="94"/>
                    <a:pt x="541" y="116"/>
                    <a:pt x="541" y="140"/>
                  </a:cubicBezTo>
                  <a:cubicBezTo>
                    <a:pt x="541" y="157"/>
                    <a:pt x="546" y="173"/>
                    <a:pt x="555" y="187"/>
                  </a:cubicBezTo>
                  <a:cubicBezTo>
                    <a:pt x="69" y="382"/>
                    <a:pt x="69" y="382"/>
                    <a:pt x="69" y="382"/>
                  </a:cubicBezTo>
                  <a:cubicBezTo>
                    <a:pt x="37" y="396"/>
                    <a:pt x="13" y="425"/>
                    <a:pt x="7" y="460"/>
                  </a:cubicBezTo>
                  <a:cubicBezTo>
                    <a:pt x="0" y="495"/>
                    <a:pt x="11" y="531"/>
                    <a:pt x="37" y="556"/>
                  </a:cubicBezTo>
                  <a:cubicBezTo>
                    <a:pt x="491" y="1006"/>
                    <a:pt x="491" y="1006"/>
                    <a:pt x="491" y="1006"/>
                  </a:cubicBezTo>
                  <a:cubicBezTo>
                    <a:pt x="511" y="1025"/>
                    <a:pt x="537" y="1036"/>
                    <a:pt x="565" y="1037"/>
                  </a:cubicBezTo>
                  <a:cubicBezTo>
                    <a:pt x="565" y="1037"/>
                    <a:pt x="567" y="1037"/>
                    <a:pt x="567" y="1037"/>
                  </a:cubicBezTo>
                  <a:cubicBezTo>
                    <a:pt x="575" y="1037"/>
                    <a:pt x="582" y="1036"/>
                    <a:pt x="589" y="1035"/>
                  </a:cubicBezTo>
                  <a:cubicBezTo>
                    <a:pt x="625" y="1027"/>
                    <a:pt x="654" y="1003"/>
                    <a:pt x="667" y="969"/>
                  </a:cubicBezTo>
                  <a:cubicBezTo>
                    <a:pt x="858" y="491"/>
                    <a:pt x="858" y="491"/>
                    <a:pt x="858" y="491"/>
                  </a:cubicBezTo>
                  <a:cubicBezTo>
                    <a:pt x="872" y="501"/>
                    <a:pt x="889" y="506"/>
                    <a:pt x="907" y="506"/>
                  </a:cubicBezTo>
                  <a:cubicBezTo>
                    <a:pt x="931" y="506"/>
                    <a:pt x="953" y="496"/>
                    <a:pt x="970" y="480"/>
                  </a:cubicBezTo>
                  <a:cubicBezTo>
                    <a:pt x="1020" y="429"/>
                    <a:pt x="1020" y="429"/>
                    <a:pt x="1020" y="429"/>
                  </a:cubicBezTo>
                  <a:cubicBezTo>
                    <a:pt x="1037" y="412"/>
                    <a:pt x="1047" y="390"/>
                    <a:pt x="1047" y="366"/>
                  </a:cubicBezTo>
                  <a:cubicBezTo>
                    <a:pt x="1047" y="342"/>
                    <a:pt x="1037" y="319"/>
                    <a:pt x="1021" y="303"/>
                  </a:cubicBezTo>
                  <a:lnTo>
                    <a:pt x="744" y="26"/>
                  </a:lnTo>
                  <a:close/>
                  <a:moveTo>
                    <a:pt x="601" y="943"/>
                  </a:moveTo>
                  <a:cubicBezTo>
                    <a:pt x="596" y="954"/>
                    <a:pt x="586" y="962"/>
                    <a:pt x="575" y="965"/>
                  </a:cubicBezTo>
                  <a:cubicBezTo>
                    <a:pt x="572" y="965"/>
                    <a:pt x="569" y="966"/>
                    <a:pt x="566" y="966"/>
                  </a:cubicBezTo>
                  <a:cubicBezTo>
                    <a:pt x="557" y="965"/>
                    <a:pt x="549" y="962"/>
                    <a:pt x="542" y="955"/>
                  </a:cubicBezTo>
                  <a:cubicBezTo>
                    <a:pt x="87" y="505"/>
                    <a:pt x="87" y="505"/>
                    <a:pt x="87" y="505"/>
                  </a:cubicBezTo>
                  <a:cubicBezTo>
                    <a:pt x="79" y="497"/>
                    <a:pt x="75" y="485"/>
                    <a:pt x="77" y="473"/>
                  </a:cubicBezTo>
                  <a:cubicBezTo>
                    <a:pt x="79" y="462"/>
                    <a:pt x="87" y="452"/>
                    <a:pt x="98" y="447"/>
                  </a:cubicBezTo>
                  <a:cubicBezTo>
                    <a:pt x="320" y="358"/>
                    <a:pt x="320" y="358"/>
                    <a:pt x="320" y="358"/>
                  </a:cubicBezTo>
                  <a:cubicBezTo>
                    <a:pt x="470" y="408"/>
                    <a:pt x="620" y="360"/>
                    <a:pt x="770" y="520"/>
                  </a:cubicBezTo>
                  <a:lnTo>
                    <a:pt x="601" y="943"/>
                  </a:lnTo>
                  <a:close/>
                  <a:moveTo>
                    <a:pt x="970" y="378"/>
                  </a:moveTo>
                  <a:cubicBezTo>
                    <a:pt x="919" y="429"/>
                    <a:pt x="919" y="429"/>
                    <a:pt x="919" y="429"/>
                  </a:cubicBezTo>
                  <a:cubicBezTo>
                    <a:pt x="912" y="436"/>
                    <a:pt x="901" y="436"/>
                    <a:pt x="894" y="429"/>
                  </a:cubicBezTo>
                  <a:cubicBezTo>
                    <a:pt x="831" y="366"/>
                    <a:pt x="831" y="366"/>
                    <a:pt x="831" y="366"/>
                  </a:cubicBezTo>
                  <a:cubicBezTo>
                    <a:pt x="780" y="494"/>
                    <a:pt x="780" y="494"/>
                    <a:pt x="780" y="494"/>
                  </a:cubicBezTo>
                  <a:cubicBezTo>
                    <a:pt x="784" y="483"/>
                    <a:pt x="784" y="483"/>
                    <a:pt x="784" y="483"/>
                  </a:cubicBezTo>
                  <a:cubicBezTo>
                    <a:pt x="676" y="376"/>
                    <a:pt x="567" y="362"/>
                    <a:pt x="468" y="350"/>
                  </a:cubicBezTo>
                  <a:cubicBezTo>
                    <a:pt x="437" y="346"/>
                    <a:pt x="406" y="342"/>
                    <a:pt x="376" y="336"/>
                  </a:cubicBezTo>
                  <a:cubicBezTo>
                    <a:pt x="679" y="214"/>
                    <a:pt x="679" y="214"/>
                    <a:pt x="679" y="214"/>
                  </a:cubicBezTo>
                  <a:cubicBezTo>
                    <a:pt x="618" y="153"/>
                    <a:pt x="618" y="153"/>
                    <a:pt x="618" y="153"/>
                  </a:cubicBezTo>
                  <a:cubicBezTo>
                    <a:pt x="611" y="146"/>
                    <a:pt x="611" y="135"/>
                    <a:pt x="618" y="128"/>
                  </a:cubicBezTo>
                  <a:cubicBezTo>
                    <a:pt x="669" y="77"/>
                    <a:pt x="669" y="77"/>
                    <a:pt x="669" y="77"/>
                  </a:cubicBezTo>
                  <a:cubicBezTo>
                    <a:pt x="676" y="70"/>
                    <a:pt x="687" y="70"/>
                    <a:pt x="694" y="77"/>
                  </a:cubicBezTo>
                  <a:cubicBezTo>
                    <a:pt x="970" y="353"/>
                    <a:pt x="970" y="353"/>
                    <a:pt x="970" y="353"/>
                  </a:cubicBezTo>
                  <a:cubicBezTo>
                    <a:pt x="977" y="360"/>
                    <a:pt x="977" y="372"/>
                    <a:pt x="970" y="3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55745DE0-AD29-AD61-7CA9-711E518D04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6700" y="-311150"/>
              <a:ext cx="669925" cy="673100"/>
            </a:xfrm>
            <a:custGeom>
              <a:avLst/>
              <a:gdLst>
                <a:gd name="T0" fmla="*/ 89 w 178"/>
                <a:gd name="T1" fmla="*/ 179 h 179"/>
                <a:gd name="T2" fmla="*/ 178 w 178"/>
                <a:gd name="T3" fmla="*/ 89 h 179"/>
                <a:gd name="T4" fmla="*/ 89 w 178"/>
                <a:gd name="T5" fmla="*/ 0 h 179"/>
                <a:gd name="T6" fmla="*/ 0 w 178"/>
                <a:gd name="T7" fmla="*/ 89 h 179"/>
                <a:gd name="T8" fmla="*/ 89 w 178"/>
                <a:gd name="T9" fmla="*/ 179 h 179"/>
                <a:gd name="T10" fmla="*/ 89 w 178"/>
                <a:gd name="T11" fmla="*/ 36 h 179"/>
                <a:gd name="T12" fmla="*/ 143 w 178"/>
                <a:gd name="T13" fmla="*/ 89 h 179"/>
                <a:gd name="T14" fmla="*/ 89 w 178"/>
                <a:gd name="T15" fmla="*/ 143 h 179"/>
                <a:gd name="T16" fmla="*/ 35 w 178"/>
                <a:gd name="T17" fmla="*/ 89 h 179"/>
                <a:gd name="T18" fmla="*/ 89 w 178"/>
                <a:gd name="T19" fmla="*/ 3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9">
                  <a:moveTo>
                    <a:pt x="89" y="179"/>
                  </a:moveTo>
                  <a:cubicBezTo>
                    <a:pt x="138" y="179"/>
                    <a:pt x="178" y="139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89" y="179"/>
                  </a:cubicBezTo>
                  <a:close/>
                  <a:moveTo>
                    <a:pt x="89" y="36"/>
                  </a:move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89" y="143"/>
                  </a:cubicBezTo>
                  <a:cubicBezTo>
                    <a:pt x="59" y="143"/>
                    <a:pt x="35" y="119"/>
                    <a:pt x="35" y="89"/>
                  </a:cubicBezTo>
                  <a:cubicBezTo>
                    <a:pt x="35" y="60"/>
                    <a:pt x="59" y="36"/>
                    <a:pt x="8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7CDB8EF7-E44D-5B5E-CB42-302E9653EE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2950" y="-2462213"/>
              <a:ext cx="673100" cy="673100"/>
            </a:xfrm>
            <a:custGeom>
              <a:avLst/>
              <a:gdLst>
                <a:gd name="T0" fmla="*/ 90 w 179"/>
                <a:gd name="T1" fmla="*/ 0 h 179"/>
                <a:gd name="T2" fmla="*/ 0 w 179"/>
                <a:gd name="T3" fmla="*/ 89 h 179"/>
                <a:gd name="T4" fmla="*/ 90 w 179"/>
                <a:gd name="T5" fmla="*/ 179 h 179"/>
                <a:gd name="T6" fmla="*/ 179 w 179"/>
                <a:gd name="T7" fmla="*/ 89 h 179"/>
                <a:gd name="T8" fmla="*/ 90 w 179"/>
                <a:gd name="T9" fmla="*/ 0 h 179"/>
                <a:gd name="T10" fmla="*/ 90 w 179"/>
                <a:gd name="T11" fmla="*/ 143 h 179"/>
                <a:gd name="T12" fmla="*/ 36 w 179"/>
                <a:gd name="T13" fmla="*/ 89 h 179"/>
                <a:gd name="T14" fmla="*/ 90 w 179"/>
                <a:gd name="T15" fmla="*/ 36 h 179"/>
                <a:gd name="T16" fmla="*/ 143 w 179"/>
                <a:gd name="T17" fmla="*/ 89 h 179"/>
                <a:gd name="T18" fmla="*/ 90 w 179"/>
                <a:gd name="T19" fmla="*/ 14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  <a:moveTo>
                    <a:pt x="90" y="143"/>
                  </a:moveTo>
                  <a:cubicBezTo>
                    <a:pt x="60" y="143"/>
                    <a:pt x="36" y="119"/>
                    <a:pt x="36" y="89"/>
                  </a:cubicBezTo>
                  <a:cubicBezTo>
                    <a:pt x="36" y="60"/>
                    <a:pt x="60" y="36"/>
                    <a:pt x="90" y="36"/>
                  </a:cubicBez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90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478C6D6A-22E1-66BB-C37C-97D8622255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662" y="-446088"/>
              <a:ext cx="538163" cy="536575"/>
            </a:xfrm>
            <a:custGeom>
              <a:avLst/>
              <a:gdLst>
                <a:gd name="T0" fmla="*/ 0 w 143"/>
                <a:gd name="T1" fmla="*/ 72 h 143"/>
                <a:gd name="T2" fmla="*/ 72 w 143"/>
                <a:gd name="T3" fmla="*/ 143 h 143"/>
                <a:gd name="T4" fmla="*/ 143 w 143"/>
                <a:gd name="T5" fmla="*/ 72 h 143"/>
                <a:gd name="T6" fmla="*/ 72 w 143"/>
                <a:gd name="T7" fmla="*/ 0 h 143"/>
                <a:gd name="T8" fmla="*/ 0 w 143"/>
                <a:gd name="T9" fmla="*/ 72 h 143"/>
                <a:gd name="T10" fmla="*/ 72 w 143"/>
                <a:gd name="T11" fmla="*/ 36 h 143"/>
                <a:gd name="T12" fmla="*/ 107 w 143"/>
                <a:gd name="T13" fmla="*/ 72 h 143"/>
                <a:gd name="T14" fmla="*/ 72 w 143"/>
                <a:gd name="T15" fmla="*/ 108 h 143"/>
                <a:gd name="T16" fmla="*/ 36 w 143"/>
                <a:gd name="T17" fmla="*/ 72 h 143"/>
                <a:gd name="T18" fmla="*/ 72 w 143"/>
                <a:gd name="T19" fmla="*/ 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43">
                  <a:moveTo>
                    <a:pt x="0" y="72"/>
                  </a:moveTo>
                  <a:cubicBezTo>
                    <a:pt x="0" y="111"/>
                    <a:pt x="32" y="143"/>
                    <a:pt x="72" y="143"/>
                  </a:cubicBezTo>
                  <a:cubicBezTo>
                    <a:pt x="111" y="143"/>
                    <a:pt x="143" y="111"/>
                    <a:pt x="143" y="72"/>
                  </a:cubicBezTo>
                  <a:cubicBezTo>
                    <a:pt x="143" y="32"/>
                    <a:pt x="111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lose/>
                  <a:moveTo>
                    <a:pt x="72" y="36"/>
                  </a:moveTo>
                  <a:cubicBezTo>
                    <a:pt x="91" y="36"/>
                    <a:pt x="107" y="52"/>
                    <a:pt x="107" y="72"/>
                  </a:cubicBezTo>
                  <a:cubicBezTo>
                    <a:pt x="107" y="92"/>
                    <a:pt x="91" y="108"/>
                    <a:pt x="72" y="108"/>
                  </a:cubicBezTo>
                  <a:cubicBezTo>
                    <a:pt x="52" y="108"/>
                    <a:pt x="36" y="92"/>
                    <a:pt x="36" y="72"/>
                  </a:cubicBezTo>
                  <a:cubicBezTo>
                    <a:pt x="36" y="52"/>
                    <a:pt x="52" y="36"/>
                    <a:pt x="72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3" name="Oval 9">
              <a:extLst>
                <a:ext uri="{FF2B5EF4-FFF2-40B4-BE49-F238E27FC236}">
                  <a16:creationId xmlns:a16="http://schemas.microsoft.com/office/drawing/2014/main" id="{72C8B6A4-A6BE-BB45-1846-C7C091BBC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6825" y="496888"/>
              <a:ext cx="269875" cy="266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4" name="Oval 10">
              <a:extLst>
                <a:ext uri="{FF2B5EF4-FFF2-40B4-BE49-F238E27FC236}">
                  <a16:creationId xmlns:a16="http://schemas.microsoft.com/office/drawing/2014/main" id="{155C29A6-02D5-43AA-4716-AB55303E0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7887" y="-1522413"/>
              <a:ext cx="269875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80808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25" name="Oval 55">
            <a:extLst>
              <a:ext uri="{FF2B5EF4-FFF2-40B4-BE49-F238E27FC236}">
                <a16:creationId xmlns:a16="http://schemas.microsoft.com/office/drawing/2014/main" id="{45BCF906-9A77-36E0-CF1D-7D21622328FC}"/>
              </a:ext>
            </a:extLst>
          </p:cNvPr>
          <p:cNvSpPr/>
          <p:nvPr/>
        </p:nvSpPr>
        <p:spPr>
          <a:xfrm>
            <a:off x="7923621" y="4677601"/>
            <a:ext cx="924817" cy="924817"/>
          </a:xfrm>
          <a:prstGeom prst="ellipse">
            <a:avLst/>
          </a:prstGeom>
          <a:noFill/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id-ID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A2223A0D-C86C-0943-0E7B-96368FB845F7}"/>
              </a:ext>
            </a:extLst>
          </p:cNvPr>
          <p:cNvSpPr>
            <a:spLocks noEditPoints="1"/>
          </p:cNvSpPr>
          <p:nvPr/>
        </p:nvSpPr>
        <p:spPr bwMode="auto">
          <a:xfrm>
            <a:off x="8205871" y="4906991"/>
            <a:ext cx="437362" cy="437095"/>
          </a:xfrm>
          <a:custGeom>
            <a:avLst/>
            <a:gdLst>
              <a:gd name="T0" fmla="*/ 434 w 688"/>
              <a:gd name="T1" fmla="*/ 77 h 688"/>
              <a:gd name="T2" fmla="*/ 284 w 688"/>
              <a:gd name="T3" fmla="*/ 194 h 688"/>
              <a:gd name="T4" fmla="*/ 175 w 688"/>
              <a:gd name="T5" fmla="*/ 194 h 688"/>
              <a:gd name="T6" fmla="*/ 0 w 688"/>
              <a:gd name="T7" fmla="*/ 301 h 688"/>
              <a:gd name="T8" fmla="*/ 129 w 688"/>
              <a:gd name="T9" fmla="*/ 452 h 688"/>
              <a:gd name="T10" fmla="*/ 172 w 688"/>
              <a:gd name="T11" fmla="*/ 688 h 688"/>
              <a:gd name="T12" fmla="*/ 301 w 688"/>
              <a:gd name="T13" fmla="*/ 645 h 688"/>
              <a:gd name="T14" fmla="*/ 279 w 688"/>
              <a:gd name="T15" fmla="*/ 581 h 688"/>
              <a:gd name="T16" fmla="*/ 280 w 688"/>
              <a:gd name="T17" fmla="*/ 429 h 688"/>
              <a:gd name="T18" fmla="*/ 283 w 688"/>
              <a:gd name="T19" fmla="*/ 418 h 688"/>
              <a:gd name="T20" fmla="*/ 290 w 688"/>
              <a:gd name="T21" fmla="*/ 412 h 688"/>
              <a:gd name="T22" fmla="*/ 296 w 688"/>
              <a:gd name="T23" fmla="*/ 410 h 688"/>
              <a:gd name="T24" fmla="*/ 434 w 688"/>
              <a:gd name="T25" fmla="*/ 525 h 688"/>
              <a:gd name="T26" fmla="*/ 688 w 688"/>
              <a:gd name="T27" fmla="*/ 301 h 688"/>
              <a:gd name="T28" fmla="*/ 430 w 688"/>
              <a:gd name="T29" fmla="*/ 301 h 688"/>
              <a:gd name="T30" fmla="*/ 495 w 688"/>
              <a:gd name="T31" fmla="*/ 237 h 688"/>
              <a:gd name="T32" fmla="*/ 495 w 688"/>
              <a:gd name="T33" fmla="*/ 366 h 688"/>
              <a:gd name="T34" fmla="*/ 430 w 688"/>
              <a:gd name="T35" fmla="*/ 301 h 688"/>
              <a:gd name="T36" fmla="*/ 86 w 688"/>
              <a:gd name="T37" fmla="*/ 237 h 688"/>
              <a:gd name="T38" fmla="*/ 215 w 688"/>
              <a:gd name="T39" fmla="*/ 301 h 688"/>
              <a:gd name="T40" fmla="*/ 86 w 688"/>
              <a:gd name="T41" fmla="*/ 366 h 688"/>
              <a:gd name="T42" fmla="*/ 258 w 688"/>
              <a:gd name="T43" fmla="*/ 645 h 688"/>
              <a:gd name="T44" fmla="*/ 172 w 688"/>
              <a:gd name="T45" fmla="*/ 452 h 688"/>
              <a:gd name="T46" fmla="*/ 175 w 688"/>
              <a:gd name="T47" fmla="*/ 409 h 688"/>
              <a:gd name="T48" fmla="*/ 240 w 688"/>
              <a:gd name="T49" fmla="*/ 409 h 688"/>
              <a:gd name="T50" fmla="*/ 236 w 688"/>
              <a:gd name="T51" fmla="*/ 581 h 688"/>
              <a:gd name="T52" fmla="*/ 258 w 688"/>
              <a:gd name="T53" fmla="*/ 627 h 688"/>
              <a:gd name="T54" fmla="*/ 284 w 688"/>
              <a:gd name="T55" fmla="*/ 366 h 688"/>
              <a:gd name="T56" fmla="*/ 280 w 688"/>
              <a:gd name="T57" fmla="*/ 366 h 688"/>
              <a:gd name="T58" fmla="*/ 280 w 688"/>
              <a:gd name="T59" fmla="*/ 237 h 688"/>
              <a:gd name="T60" fmla="*/ 396 w 688"/>
              <a:gd name="T61" fmla="*/ 193 h 688"/>
              <a:gd name="T62" fmla="*/ 396 w 688"/>
              <a:gd name="T63" fmla="*/ 409 h 688"/>
              <a:gd name="T64" fmla="*/ 538 w 688"/>
              <a:gd name="T65" fmla="*/ 559 h 688"/>
              <a:gd name="T66" fmla="*/ 495 w 688"/>
              <a:gd name="T67" fmla="*/ 409 h 688"/>
              <a:gd name="T68" fmla="*/ 495 w 688"/>
              <a:gd name="T69" fmla="*/ 194 h 688"/>
              <a:gd name="T70" fmla="*/ 538 w 688"/>
              <a:gd name="T71" fmla="*/ 43 h 688"/>
              <a:gd name="T72" fmla="*/ 538 w 688"/>
              <a:gd name="T73" fmla="*/ 55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EEDDB"/>
            </a:solidFill>
          </a:ln>
          <a:effectLst>
            <a:outerShdw dist="63500" dir="2700000" algn="tl" rotWithShape="0">
              <a:srgbClr val="E94227">
                <a:alpha val="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cs typeface="+mn-ea"/>
            </a:endParaRPr>
          </a:p>
        </p:txBody>
      </p:sp>
      <p:cxnSp>
        <p:nvCxnSpPr>
          <p:cNvPr id="34" name="Straight Connector 83">
            <a:extLst>
              <a:ext uri="{FF2B5EF4-FFF2-40B4-BE49-F238E27FC236}">
                <a16:creationId xmlns:a16="http://schemas.microsoft.com/office/drawing/2014/main" id="{AE190741-D3D1-CE43-D708-D0666DAAD34E}"/>
              </a:ext>
            </a:extLst>
          </p:cNvPr>
          <p:cNvCxnSpPr/>
          <p:nvPr/>
        </p:nvCxnSpPr>
        <p:spPr>
          <a:xfrm>
            <a:off x="4449226" y="2201241"/>
            <a:ext cx="597432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  <a:effectLst/>
        </p:spPr>
      </p:cxnSp>
      <p:cxnSp>
        <p:nvCxnSpPr>
          <p:cNvPr id="35" name="Straight Connector 84">
            <a:extLst>
              <a:ext uri="{FF2B5EF4-FFF2-40B4-BE49-F238E27FC236}">
                <a16:creationId xmlns:a16="http://schemas.microsoft.com/office/drawing/2014/main" id="{4192DEFF-0B6E-C760-8239-869B248D5472}"/>
              </a:ext>
            </a:extLst>
          </p:cNvPr>
          <p:cNvCxnSpPr/>
          <p:nvPr/>
        </p:nvCxnSpPr>
        <p:spPr>
          <a:xfrm>
            <a:off x="7114416" y="2201241"/>
            <a:ext cx="597432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oval"/>
          </a:ln>
          <a:effectLst/>
        </p:spPr>
      </p:cxnSp>
      <p:cxnSp>
        <p:nvCxnSpPr>
          <p:cNvPr id="36" name="Straight Connector 85">
            <a:extLst>
              <a:ext uri="{FF2B5EF4-FFF2-40B4-BE49-F238E27FC236}">
                <a16:creationId xmlns:a16="http://schemas.microsoft.com/office/drawing/2014/main" id="{EE22D3E3-C6B5-682D-F901-5C3EA0BA6768}"/>
              </a:ext>
            </a:extLst>
          </p:cNvPr>
          <p:cNvCxnSpPr/>
          <p:nvPr/>
        </p:nvCxnSpPr>
        <p:spPr>
          <a:xfrm>
            <a:off x="4449226" y="3681435"/>
            <a:ext cx="597432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  <a:effectLst/>
        </p:spPr>
      </p:cxnSp>
      <p:cxnSp>
        <p:nvCxnSpPr>
          <p:cNvPr id="37" name="Straight Connector 86">
            <a:extLst>
              <a:ext uri="{FF2B5EF4-FFF2-40B4-BE49-F238E27FC236}">
                <a16:creationId xmlns:a16="http://schemas.microsoft.com/office/drawing/2014/main" id="{BDBA6675-3B46-1F2A-B717-3389DB66DDA9}"/>
              </a:ext>
            </a:extLst>
          </p:cNvPr>
          <p:cNvCxnSpPr/>
          <p:nvPr/>
        </p:nvCxnSpPr>
        <p:spPr>
          <a:xfrm>
            <a:off x="7114416" y="3681435"/>
            <a:ext cx="597432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oval"/>
          </a:ln>
          <a:effectLst/>
        </p:spPr>
      </p:cxnSp>
      <p:cxnSp>
        <p:nvCxnSpPr>
          <p:cNvPr id="38" name="Straight Connector 87">
            <a:extLst>
              <a:ext uri="{FF2B5EF4-FFF2-40B4-BE49-F238E27FC236}">
                <a16:creationId xmlns:a16="http://schemas.microsoft.com/office/drawing/2014/main" id="{6FEA749C-7BB8-3296-6839-29172E31DB2F}"/>
              </a:ext>
            </a:extLst>
          </p:cNvPr>
          <p:cNvCxnSpPr/>
          <p:nvPr/>
        </p:nvCxnSpPr>
        <p:spPr>
          <a:xfrm>
            <a:off x="4449226" y="5161631"/>
            <a:ext cx="597432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  <a:effectLst/>
        </p:spPr>
      </p:cxnSp>
      <p:cxnSp>
        <p:nvCxnSpPr>
          <p:cNvPr id="39" name="Straight Connector 88">
            <a:extLst>
              <a:ext uri="{FF2B5EF4-FFF2-40B4-BE49-F238E27FC236}">
                <a16:creationId xmlns:a16="http://schemas.microsoft.com/office/drawing/2014/main" id="{B46C7ADE-1EAF-43C4-FF13-0AA2001A2863}"/>
              </a:ext>
            </a:extLst>
          </p:cNvPr>
          <p:cNvCxnSpPr/>
          <p:nvPr/>
        </p:nvCxnSpPr>
        <p:spPr>
          <a:xfrm>
            <a:off x="7114416" y="5161631"/>
            <a:ext cx="597432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oval"/>
          </a:ln>
          <a:effectLst/>
        </p:spPr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B4754491-642D-4181-D538-FCE18A0A6859}"/>
              </a:ext>
            </a:extLst>
          </p:cNvPr>
          <p:cNvSpPr txBox="1"/>
          <p:nvPr/>
        </p:nvSpPr>
        <p:spPr>
          <a:xfrm>
            <a:off x="289623" y="204258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FE9D485-CB92-7BF7-347F-82FED7151CAC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E9914EB7-02BB-F6B0-CC81-F8E1BEEB0FF0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E645ABF-AA59-0723-1310-C3896C94BFF8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pic>
        <p:nvPicPr>
          <p:cNvPr id="47" name="图片 46" descr="D:\51PPT模板网\51pptmoban.com\图片001.jpg">
            <a:extLst>
              <a:ext uri="{FF2B5EF4-FFF2-40B4-BE49-F238E27FC236}">
                <a16:creationId xmlns:a16="http://schemas.microsoft.com/office/drawing/2014/main" id="{BFBB46DB-F91F-1875-96DE-2A0263947FE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8457" y="667601"/>
            <a:ext cx="2079132" cy="5486398"/>
          </a:xfrm>
          <a:prstGeom prst="rect">
            <a:avLst/>
          </a:prstGeom>
          <a:effectLst>
            <a:reflection blurRad="6350" stA="15000" endPos="13000" dir="5400000" sy="-100000" algn="bl" rotWithShape="0"/>
          </a:effectLst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1B98359C-A202-A016-6430-9E8A5B01E119}"/>
              </a:ext>
            </a:extLst>
          </p:cNvPr>
          <p:cNvGrpSpPr/>
          <p:nvPr/>
        </p:nvGrpSpPr>
        <p:grpSpPr>
          <a:xfrm>
            <a:off x="8934712" y="1726574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77FD52D-D9F6-9F36-4003-3C3051A5AF7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3919E37-6289-D4F0-1DA6-D7725F165B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9A354A6-D80D-FB46-2796-B631CAF8C0B0}"/>
              </a:ext>
            </a:extLst>
          </p:cNvPr>
          <p:cNvGrpSpPr/>
          <p:nvPr/>
        </p:nvGrpSpPr>
        <p:grpSpPr>
          <a:xfrm>
            <a:off x="293436" y="1726574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FB47319-3508-DC11-87A4-F3DB95ECED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9E04296-CD99-2B67-7834-738B9215346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EB8D9E2-6CFB-7746-BC98-BA933A53A538}"/>
              </a:ext>
            </a:extLst>
          </p:cNvPr>
          <p:cNvGrpSpPr/>
          <p:nvPr/>
        </p:nvGrpSpPr>
        <p:grpSpPr>
          <a:xfrm>
            <a:off x="8934712" y="3252216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B750578-65D0-1A8E-9973-569B76F9E6D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908D369-28FB-9599-7260-0EA904754A9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2B64A48-7BDC-8CE6-56AF-EBB7DCE0E06F}"/>
              </a:ext>
            </a:extLst>
          </p:cNvPr>
          <p:cNvGrpSpPr/>
          <p:nvPr/>
        </p:nvGrpSpPr>
        <p:grpSpPr>
          <a:xfrm>
            <a:off x="293436" y="3252216"/>
            <a:ext cx="2984539" cy="816522"/>
            <a:chOff x="283598" y="1906534"/>
            <a:chExt cx="2984539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E9F2D9E-728A-2407-CF72-43CC3BDB5F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DA05902-AE23-93A9-24A8-A76CCFE2CF6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DB29F13-D36D-F82A-DDF9-F60817376BF1}"/>
              </a:ext>
            </a:extLst>
          </p:cNvPr>
          <p:cNvGrpSpPr/>
          <p:nvPr/>
        </p:nvGrpSpPr>
        <p:grpSpPr>
          <a:xfrm>
            <a:off x="8934712" y="4740213"/>
            <a:ext cx="2966425" cy="816522"/>
            <a:chOff x="283598" y="1906534"/>
            <a:chExt cx="2966425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04D7621-72F8-FBED-2B80-C1857ECC8A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8975CFD-6AB6-B5AF-63AA-99EFD617E11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E13EE38-E5A6-655F-96DC-1CD880AA9436}"/>
              </a:ext>
            </a:extLst>
          </p:cNvPr>
          <p:cNvGrpSpPr/>
          <p:nvPr/>
        </p:nvGrpSpPr>
        <p:grpSpPr>
          <a:xfrm>
            <a:off x="293436" y="4740213"/>
            <a:ext cx="2984539" cy="816522"/>
            <a:chOff x="283598" y="1906534"/>
            <a:chExt cx="2984539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7BEF7FA-495C-7F78-9CD5-77AF482B650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2AA867E-8309-A418-764F-BA781911A19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948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  <p:bldP spid="15" grpId="0" animBg="1"/>
      <p:bldP spid="16" grpId="0" animBg="1"/>
      <p:bldP spid="17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69FE87FF-6D74-76A5-2EDE-4E504B308054}"/>
              </a:ext>
            </a:extLst>
          </p:cNvPr>
          <p:cNvSpPr txBox="1"/>
          <p:nvPr/>
        </p:nvSpPr>
        <p:spPr>
          <a:xfrm>
            <a:off x="289623" y="204258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9BBC613-0AEF-A425-900F-EE549529621B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0D2F388A-6796-F2AC-77A4-108F2E2BA814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C0FD3AA-CE30-FC61-0491-502A70086FFA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46" name="Group 13">
            <a:extLst>
              <a:ext uri="{FF2B5EF4-FFF2-40B4-BE49-F238E27FC236}">
                <a16:creationId xmlns:a16="http://schemas.microsoft.com/office/drawing/2014/main" id="{E82F5D3B-731F-D7BD-60C8-7B0A336D6E8F}"/>
              </a:ext>
            </a:extLst>
          </p:cNvPr>
          <p:cNvGrpSpPr/>
          <p:nvPr/>
        </p:nvGrpSpPr>
        <p:grpSpPr>
          <a:xfrm>
            <a:off x="5918682" y="2635350"/>
            <a:ext cx="1599704" cy="1599704"/>
            <a:chOff x="5886055" y="2646544"/>
            <a:chExt cx="1935595" cy="1935595"/>
          </a:xfrm>
        </p:grpSpPr>
        <p:sp>
          <p:nvSpPr>
            <p:cNvPr id="47" name="Teardrop 14">
              <a:extLst>
                <a:ext uri="{FF2B5EF4-FFF2-40B4-BE49-F238E27FC236}">
                  <a16:creationId xmlns:a16="http://schemas.microsoft.com/office/drawing/2014/main" id="{8A1EFFD0-2BA7-091B-641A-197A949936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055" y="2646544"/>
              <a:ext cx="1935595" cy="1935595"/>
            </a:xfrm>
            <a:prstGeom prst="teardrop">
              <a:avLst/>
            </a:prstGeom>
            <a:solidFill>
              <a:srgbClr val="E9422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kern="0">
                <a:solidFill>
                  <a:srgbClr val="080808">
                    <a:lumMod val="75000"/>
                    <a:lumOff val="25000"/>
                  </a:srgbClr>
                </a:solidFill>
                <a:latin typeface="Calibri" panose="020F0502020204030204"/>
              </a:endParaRPr>
            </a:p>
          </p:txBody>
        </p:sp>
        <p:sp>
          <p:nvSpPr>
            <p:cNvPr id="48" name="Freeform: Shape 15" descr="D:\51PPT模板网\51pptmoban.com\图片001.jpg">
              <a:extLst>
                <a:ext uri="{FF2B5EF4-FFF2-40B4-BE49-F238E27FC236}">
                  <a16:creationId xmlns:a16="http://schemas.microsoft.com/office/drawing/2014/main" id="{AB588359-9721-D158-E52A-6277ED4FE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195" y="3315977"/>
              <a:ext cx="677313" cy="605385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Group 16">
            <a:extLst>
              <a:ext uri="{FF2B5EF4-FFF2-40B4-BE49-F238E27FC236}">
                <a16:creationId xmlns:a16="http://schemas.microsoft.com/office/drawing/2014/main" id="{C2EC3026-01C1-F4EC-C84B-FFCE8BD41810}"/>
              </a:ext>
            </a:extLst>
          </p:cNvPr>
          <p:cNvGrpSpPr/>
          <p:nvPr/>
        </p:nvGrpSpPr>
        <p:grpSpPr>
          <a:xfrm>
            <a:off x="3413326" y="2635349"/>
            <a:ext cx="1599704" cy="1599704"/>
            <a:chOff x="2854647" y="2646544"/>
            <a:chExt cx="1935595" cy="1935596"/>
          </a:xfrm>
        </p:grpSpPr>
        <p:sp>
          <p:nvSpPr>
            <p:cNvPr id="50" name="Teardrop 17">
              <a:extLst>
                <a:ext uri="{FF2B5EF4-FFF2-40B4-BE49-F238E27FC236}">
                  <a16:creationId xmlns:a16="http://schemas.microsoft.com/office/drawing/2014/main" id="{75AEE138-7CAA-B3D2-587E-9FE23952EE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4647" y="2646544"/>
              <a:ext cx="1935595" cy="1935596"/>
            </a:xfrm>
            <a:prstGeom prst="teardrop">
              <a:avLst/>
            </a:prstGeom>
            <a:solidFill>
              <a:srgbClr val="E9422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kern="0">
                <a:solidFill>
                  <a:srgbClr val="080808">
                    <a:lumMod val="75000"/>
                    <a:lumOff val="25000"/>
                  </a:srgbClr>
                </a:solidFill>
                <a:latin typeface="Calibri" panose="020F0502020204030204"/>
              </a:endParaRPr>
            </a:p>
          </p:txBody>
        </p:sp>
        <p:sp>
          <p:nvSpPr>
            <p:cNvPr id="51" name="Freeform: Shape 18">
              <a:extLst>
                <a:ext uri="{FF2B5EF4-FFF2-40B4-BE49-F238E27FC236}">
                  <a16:creationId xmlns:a16="http://schemas.microsoft.com/office/drawing/2014/main" id="{F6626340-4D07-AA9E-974C-686BD7E57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780" y="3319068"/>
              <a:ext cx="587791" cy="599203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3" name="Teardrop 20">
            <a:extLst>
              <a:ext uri="{FF2B5EF4-FFF2-40B4-BE49-F238E27FC236}">
                <a16:creationId xmlns:a16="http://schemas.microsoft.com/office/drawing/2014/main" id="{E38C0E2A-83EF-7FD1-3235-010DF74C2C83}"/>
              </a:ext>
            </a:extLst>
          </p:cNvPr>
          <p:cNvSpPr>
            <a:spLocks noChangeAspect="1"/>
          </p:cNvSpPr>
          <p:nvPr/>
        </p:nvSpPr>
        <p:spPr>
          <a:xfrm rot="5400000" flipV="1">
            <a:off x="4666004" y="2635350"/>
            <a:ext cx="1599704" cy="1599704"/>
          </a:xfrm>
          <a:prstGeom prst="teardrop">
            <a:avLst/>
          </a:pr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54" name="Freeform: Shape 21">
            <a:extLst>
              <a:ext uri="{FF2B5EF4-FFF2-40B4-BE49-F238E27FC236}">
                <a16:creationId xmlns:a16="http://schemas.microsoft.com/office/drawing/2014/main" id="{7CE0FA53-39CF-B478-4BB2-0DAD4CCF64B8}"/>
              </a:ext>
            </a:extLst>
          </p:cNvPr>
          <p:cNvSpPr>
            <a:spLocks/>
          </p:cNvSpPr>
          <p:nvPr/>
        </p:nvSpPr>
        <p:spPr bwMode="auto">
          <a:xfrm>
            <a:off x="5275396" y="3191168"/>
            <a:ext cx="385735" cy="471450"/>
          </a:xfrm>
          <a:custGeom>
            <a:avLst/>
            <a:gdLst>
              <a:gd name="T0" fmla="*/ 346 w 355"/>
              <a:gd name="T1" fmla="*/ 283 h 435"/>
              <a:gd name="T2" fmla="*/ 346 w 355"/>
              <a:gd name="T3" fmla="*/ 283 h 435"/>
              <a:gd name="T4" fmla="*/ 178 w 355"/>
              <a:gd name="T5" fmla="*/ 345 h 435"/>
              <a:gd name="T6" fmla="*/ 9 w 355"/>
              <a:gd name="T7" fmla="*/ 283 h 435"/>
              <a:gd name="T8" fmla="*/ 0 w 355"/>
              <a:gd name="T9" fmla="*/ 283 h 435"/>
              <a:gd name="T10" fmla="*/ 0 w 355"/>
              <a:gd name="T11" fmla="*/ 336 h 435"/>
              <a:gd name="T12" fmla="*/ 178 w 355"/>
              <a:gd name="T13" fmla="*/ 434 h 435"/>
              <a:gd name="T14" fmla="*/ 354 w 355"/>
              <a:gd name="T15" fmla="*/ 336 h 435"/>
              <a:gd name="T16" fmla="*/ 354 w 355"/>
              <a:gd name="T17" fmla="*/ 283 h 435"/>
              <a:gd name="T18" fmla="*/ 346 w 355"/>
              <a:gd name="T19" fmla="*/ 283 h 435"/>
              <a:gd name="T20" fmla="*/ 346 w 355"/>
              <a:gd name="T21" fmla="*/ 160 h 435"/>
              <a:gd name="T22" fmla="*/ 346 w 355"/>
              <a:gd name="T23" fmla="*/ 160 h 435"/>
              <a:gd name="T24" fmla="*/ 178 w 355"/>
              <a:gd name="T25" fmla="*/ 213 h 435"/>
              <a:gd name="T26" fmla="*/ 9 w 355"/>
              <a:gd name="T27" fmla="*/ 160 h 435"/>
              <a:gd name="T28" fmla="*/ 0 w 355"/>
              <a:gd name="T29" fmla="*/ 160 h 435"/>
              <a:gd name="T30" fmla="*/ 0 w 355"/>
              <a:gd name="T31" fmla="*/ 222 h 435"/>
              <a:gd name="T32" fmla="*/ 178 w 355"/>
              <a:gd name="T33" fmla="*/ 292 h 435"/>
              <a:gd name="T34" fmla="*/ 354 w 355"/>
              <a:gd name="T35" fmla="*/ 222 h 435"/>
              <a:gd name="T36" fmla="*/ 354 w 355"/>
              <a:gd name="T37" fmla="*/ 160 h 435"/>
              <a:gd name="T38" fmla="*/ 346 w 355"/>
              <a:gd name="T39" fmla="*/ 160 h 435"/>
              <a:gd name="T40" fmla="*/ 178 w 355"/>
              <a:gd name="T41" fmla="*/ 0 h 435"/>
              <a:gd name="T42" fmla="*/ 178 w 355"/>
              <a:gd name="T43" fmla="*/ 0 h 435"/>
              <a:gd name="T44" fmla="*/ 0 w 355"/>
              <a:gd name="T45" fmla="*/ 62 h 435"/>
              <a:gd name="T46" fmla="*/ 0 w 355"/>
              <a:gd name="T47" fmla="*/ 97 h 435"/>
              <a:gd name="T48" fmla="*/ 178 w 355"/>
              <a:gd name="T49" fmla="*/ 160 h 435"/>
              <a:gd name="T50" fmla="*/ 354 w 355"/>
              <a:gd name="T51" fmla="*/ 97 h 435"/>
              <a:gd name="T52" fmla="*/ 354 w 355"/>
              <a:gd name="T53" fmla="*/ 62 h 435"/>
              <a:gd name="T54" fmla="*/ 178 w 355"/>
              <a:gd name="T55" fmla="*/ 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55" h="435">
                <a:moveTo>
                  <a:pt x="346" y="283"/>
                </a:moveTo>
                <a:lnTo>
                  <a:pt x="346" y="283"/>
                </a:lnTo>
                <a:cubicBezTo>
                  <a:pt x="328" y="319"/>
                  <a:pt x="257" y="345"/>
                  <a:pt x="178" y="345"/>
                </a:cubicBezTo>
                <a:cubicBezTo>
                  <a:pt x="97" y="345"/>
                  <a:pt x="36" y="319"/>
                  <a:pt x="9" y="283"/>
                </a:cubicBezTo>
                <a:cubicBezTo>
                  <a:pt x="9" y="275"/>
                  <a:pt x="0" y="283"/>
                  <a:pt x="0" y="283"/>
                </a:cubicBezTo>
                <a:cubicBezTo>
                  <a:pt x="0" y="292"/>
                  <a:pt x="0" y="336"/>
                  <a:pt x="0" y="336"/>
                </a:cubicBezTo>
                <a:cubicBezTo>
                  <a:pt x="0" y="381"/>
                  <a:pt x="80" y="434"/>
                  <a:pt x="178" y="434"/>
                </a:cubicBezTo>
                <a:cubicBezTo>
                  <a:pt x="275" y="434"/>
                  <a:pt x="354" y="381"/>
                  <a:pt x="354" y="336"/>
                </a:cubicBezTo>
                <a:cubicBezTo>
                  <a:pt x="354" y="336"/>
                  <a:pt x="354" y="292"/>
                  <a:pt x="354" y="283"/>
                </a:cubicBezTo>
                <a:cubicBezTo>
                  <a:pt x="354" y="283"/>
                  <a:pt x="346" y="275"/>
                  <a:pt x="346" y="283"/>
                </a:cubicBezTo>
                <a:close/>
                <a:moveTo>
                  <a:pt x="346" y="160"/>
                </a:moveTo>
                <a:lnTo>
                  <a:pt x="346" y="160"/>
                </a:lnTo>
                <a:cubicBezTo>
                  <a:pt x="328" y="186"/>
                  <a:pt x="257" y="213"/>
                  <a:pt x="178" y="213"/>
                </a:cubicBezTo>
                <a:cubicBezTo>
                  <a:pt x="97" y="213"/>
                  <a:pt x="36" y="186"/>
                  <a:pt x="9" y="160"/>
                </a:cubicBezTo>
                <a:cubicBezTo>
                  <a:pt x="9" y="151"/>
                  <a:pt x="0" y="160"/>
                  <a:pt x="0" y="160"/>
                </a:cubicBezTo>
                <a:lnTo>
                  <a:pt x="0" y="222"/>
                </a:lnTo>
                <a:cubicBezTo>
                  <a:pt x="0" y="257"/>
                  <a:pt x="80" y="292"/>
                  <a:pt x="178" y="292"/>
                </a:cubicBezTo>
                <a:cubicBezTo>
                  <a:pt x="275" y="292"/>
                  <a:pt x="354" y="257"/>
                  <a:pt x="354" y="222"/>
                </a:cubicBezTo>
                <a:lnTo>
                  <a:pt x="354" y="160"/>
                </a:lnTo>
                <a:cubicBezTo>
                  <a:pt x="354" y="160"/>
                  <a:pt x="346" y="151"/>
                  <a:pt x="346" y="160"/>
                </a:cubicBezTo>
                <a:close/>
                <a:moveTo>
                  <a:pt x="178" y="0"/>
                </a:moveTo>
                <a:lnTo>
                  <a:pt x="178" y="0"/>
                </a:lnTo>
                <a:cubicBezTo>
                  <a:pt x="80" y="0"/>
                  <a:pt x="0" y="26"/>
                  <a:pt x="0" y="62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33"/>
                  <a:pt x="80" y="160"/>
                  <a:pt x="178" y="160"/>
                </a:cubicBezTo>
                <a:cubicBezTo>
                  <a:pt x="275" y="160"/>
                  <a:pt x="354" y="133"/>
                  <a:pt x="354" y="97"/>
                </a:cubicBezTo>
                <a:cubicBezTo>
                  <a:pt x="354" y="62"/>
                  <a:pt x="354" y="62"/>
                  <a:pt x="354" y="62"/>
                </a:cubicBezTo>
                <a:cubicBezTo>
                  <a:pt x="354" y="26"/>
                  <a:pt x="275" y="0"/>
                  <a:pt x="178" y="0"/>
                </a:cubicBezTo>
                <a:close/>
              </a:path>
            </a:pathLst>
          </a:custGeom>
          <a:solidFill>
            <a:srgbClr val="E9422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Teardrop 23">
            <a:extLst>
              <a:ext uri="{FF2B5EF4-FFF2-40B4-BE49-F238E27FC236}">
                <a16:creationId xmlns:a16="http://schemas.microsoft.com/office/drawing/2014/main" id="{3A7CD485-056D-53EF-5D19-7B44063EC928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7171360" y="2635350"/>
            <a:ext cx="1599704" cy="1599704"/>
          </a:xfrm>
          <a:prstGeom prst="teardrop">
            <a:avLst/>
          </a:prstGeom>
          <a:solidFill>
            <a:schemeClr val="bg1"/>
          </a:solidFill>
          <a:ln w="127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57" name="Freeform: Shape 24" descr="D:\51PPT模板网\51pptmoban.com\图片001.jpg">
            <a:extLst>
              <a:ext uri="{FF2B5EF4-FFF2-40B4-BE49-F238E27FC236}">
                <a16:creationId xmlns:a16="http://schemas.microsoft.com/office/drawing/2014/main" id="{D3DB656D-4E32-5409-636D-7C6CE76E6914}"/>
              </a:ext>
            </a:extLst>
          </p:cNvPr>
          <p:cNvSpPr>
            <a:spLocks/>
          </p:cNvSpPr>
          <p:nvPr/>
        </p:nvSpPr>
        <p:spPr bwMode="auto">
          <a:xfrm>
            <a:off x="7691323" y="3153962"/>
            <a:ext cx="558805" cy="558805"/>
          </a:xfrm>
          <a:custGeom>
            <a:avLst/>
            <a:gdLst>
              <a:gd name="T0" fmla="*/ 239 w 479"/>
              <a:gd name="T1" fmla="*/ 0 h 479"/>
              <a:gd name="T2" fmla="*/ 239 w 479"/>
              <a:gd name="T3" fmla="*/ 0 h 479"/>
              <a:gd name="T4" fmla="*/ 0 w 479"/>
              <a:gd name="T5" fmla="*/ 239 h 479"/>
              <a:gd name="T6" fmla="*/ 239 w 479"/>
              <a:gd name="T7" fmla="*/ 478 h 479"/>
              <a:gd name="T8" fmla="*/ 478 w 479"/>
              <a:gd name="T9" fmla="*/ 239 h 479"/>
              <a:gd name="T10" fmla="*/ 239 w 479"/>
              <a:gd name="T11" fmla="*/ 0 h 479"/>
              <a:gd name="T12" fmla="*/ 443 w 479"/>
              <a:gd name="T13" fmla="*/ 239 h 479"/>
              <a:gd name="T14" fmla="*/ 443 w 479"/>
              <a:gd name="T15" fmla="*/ 239 h 479"/>
              <a:gd name="T16" fmla="*/ 399 w 479"/>
              <a:gd name="T17" fmla="*/ 363 h 479"/>
              <a:gd name="T18" fmla="*/ 390 w 479"/>
              <a:gd name="T19" fmla="*/ 328 h 479"/>
              <a:gd name="T20" fmla="*/ 399 w 479"/>
              <a:gd name="T21" fmla="*/ 257 h 479"/>
              <a:gd name="T22" fmla="*/ 372 w 479"/>
              <a:gd name="T23" fmla="*/ 204 h 479"/>
              <a:gd name="T24" fmla="*/ 319 w 479"/>
              <a:gd name="T25" fmla="*/ 178 h 479"/>
              <a:gd name="T26" fmla="*/ 346 w 479"/>
              <a:gd name="T27" fmla="*/ 88 h 479"/>
              <a:gd name="T28" fmla="*/ 293 w 479"/>
              <a:gd name="T29" fmla="*/ 62 h 479"/>
              <a:gd name="T30" fmla="*/ 301 w 479"/>
              <a:gd name="T31" fmla="*/ 53 h 479"/>
              <a:gd name="T32" fmla="*/ 443 w 479"/>
              <a:gd name="T33" fmla="*/ 239 h 479"/>
              <a:gd name="T34" fmla="*/ 212 w 479"/>
              <a:gd name="T35" fmla="*/ 44 h 479"/>
              <a:gd name="T36" fmla="*/ 212 w 479"/>
              <a:gd name="T37" fmla="*/ 44 h 479"/>
              <a:gd name="T38" fmla="*/ 186 w 479"/>
              <a:gd name="T39" fmla="*/ 62 h 479"/>
              <a:gd name="T40" fmla="*/ 150 w 479"/>
              <a:gd name="T41" fmla="*/ 88 h 479"/>
              <a:gd name="T42" fmla="*/ 115 w 479"/>
              <a:gd name="T43" fmla="*/ 133 h 479"/>
              <a:gd name="T44" fmla="*/ 133 w 479"/>
              <a:gd name="T45" fmla="*/ 159 h 479"/>
              <a:gd name="T46" fmla="*/ 177 w 479"/>
              <a:gd name="T47" fmla="*/ 159 h 479"/>
              <a:gd name="T48" fmla="*/ 248 w 479"/>
              <a:gd name="T49" fmla="*/ 239 h 479"/>
              <a:gd name="T50" fmla="*/ 186 w 479"/>
              <a:gd name="T51" fmla="*/ 292 h 479"/>
              <a:gd name="T52" fmla="*/ 177 w 479"/>
              <a:gd name="T53" fmla="*/ 337 h 479"/>
              <a:gd name="T54" fmla="*/ 177 w 479"/>
              <a:gd name="T55" fmla="*/ 390 h 479"/>
              <a:gd name="T56" fmla="*/ 133 w 479"/>
              <a:gd name="T57" fmla="*/ 345 h 479"/>
              <a:gd name="T58" fmla="*/ 124 w 479"/>
              <a:gd name="T59" fmla="*/ 284 h 479"/>
              <a:gd name="T60" fmla="*/ 88 w 479"/>
              <a:gd name="T61" fmla="*/ 239 h 479"/>
              <a:gd name="T62" fmla="*/ 106 w 479"/>
              <a:gd name="T63" fmla="*/ 186 h 479"/>
              <a:gd name="T64" fmla="*/ 53 w 479"/>
              <a:gd name="T65" fmla="*/ 169 h 479"/>
              <a:gd name="T66" fmla="*/ 212 w 479"/>
              <a:gd name="T67" fmla="*/ 44 h 479"/>
              <a:gd name="T68" fmla="*/ 177 w 479"/>
              <a:gd name="T69" fmla="*/ 434 h 479"/>
              <a:gd name="T70" fmla="*/ 177 w 479"/>
              <a:gd name="T71" fmla="*/ 434 h 479"/>
              <a:gd name="T72" fmla="*/ 204 w 479"/>
              <a:gd name="T73" fmla="*/ 416 h 479"/>
              <a:gd name="T74" fmla="*/ 239 w 479"/>
              <a:gd name="T75" fmla="*/ 407 h 479"/>
              <a:gd name="T76" fmla="*/ 293 w 479"/>
              <a:gd name="T77" fmla="*/ 390 h 479"/>
              <a:gd name="T78" fmla="*/ 354 w 479"/>
              <a:gd name="T79" fmla="*/ 407 h 479"/>
              <a:gd name="T80" fmla="*/ 239 w 479"/>
              <a:gd name="T81" fmla="*/ 443 h 479"/>
              <a:gd name="T82" fmla="*/ 177 w 479"/>
              <a:gd name="T83" fmla="*/ 434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rgbClr val="E9422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58" name="Connector: Elbow 25">
            <a:extLst>
              <a:ext uri="{FF2B5EF4-FFF2-40B4-BE49-F238E27FC236}">
                <a16:creationId xmlns:a16="http://schemas.microsoft.com/office/drawing/2014/main" id="{58FC4961-648C-E808-2971-56F3016D6226}"/>
              </a:ext>
            </a:extLst>
          </p:cNvPr>
          <p:cNvCxnSpPr>
            <a:cxnSpLocks/>
          </p:cNvCxnSpPr>
          <p:nvPr/>
        </p:nvCxnSpPr>
        <p:spPr>
          <a:xfrm rot="10800000">
            <a:off x="4358627" y="2011966"/>
            <a:ext cx="654405" cy="623385"/>
          </a:xfrm>
          <a:prstGeom prst="bentConnector3">
            <a:avLst>
              <a:gd name="adj1" fmla="val 1579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26">
            <a:extLst>
              <a:ext uri="{FF2B5EF4-FFF2-40B4-BE49-F238E27FC236}">
                <a16:creationId xmlns:a16="http://schemas.microsoft.com/office/drawing/2014/main" id="{68E1BFCB-1CD1-0422-82DC-0E42F5D6DD0F}"/>
              </a:ext>
            </a:extLst>
          </p:cNvPr>
          <p:cNvCxnSpPr>
            <a:cxnSpLocks/>
          </p:cNvCxnSpPr>
          <p:nvPr/>
        </p:nvCxnSpPr>
        <p:spPr>
          <a:xfrm rot="10800000" flipV="1">
            <a:off x="4026947" y="4235052"/>
            <a:ext cx="639058" cy="541289"/>
          </a:xfrm>
          <a:prstGeom prst="bentConnector3">
            <a:avLst>
              <a:gd name="adj1" fmla="val 416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27">
            <a:extLst>
              <a:ext uri="{FF2B5EF4-FFF2-40B4-BE49-F238E27FC236}">
                <a16:creationId xmlns:a16="http://schemas.microsoft.com/office/drawing/2014/main" id="{0C3DBA05-1C7C-CD3B-D69B-5D971D896281}"/>
              </a:ext>
            </a:extLst>
          </p:cNvPr>
          <p:cNvCxnSpPr>
            <a:cxnSpLocks/>
          </p:cNvCxnSpPr>
          <p:nvPr/>
        </p:nvCxnSpPr>
        <p:spPr>
          <a:xfrm flipV="1">
            <a:off x="7518387" y="2126757"/>
            <a:ext cx="731741" cy="496073"/>
          </a:xfrm>
          <a:prstGeom prst="bentConnector3">
            <a:avLst>
              <a:gd name="adj1" fmla="val 51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: Elbow 28">
            <a:extLst>
              <a:ext uri="{FF2B5EF4-FFF2-40B4-BE49-F238E27FC236}">
                <a16:creationId xmlns:a16="http://schemas.microsoft.com/office/drawing/2014/main" id="{849AF84E-9659-A8E8-5191-94092156730E}"/>
              </a:ext>
            </a:extLst>
          </p:cNvPr>
          <p:cNvCxnSpPr>
            <a:cxnSpLocks/>
          </p:cNvCxnSpPr>
          <p:nvPr/>
        </p:nvCxnSpPr>
        <p:spPr>
          <a:xfrm>
            <a:off x="7171359" y="4231378"/>
            <a:ext cx="712898" cy="559620"/>
          </a:xfrm>
          <a:prstGeom prst="bentConnector3">
            <a:avLst>
              <a:gd name="adj1" fmla="val 1742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2A57070-ECC1-5920-BD20-5A10702691B1}"/>
              </a:ext>
            </a:extLst>
          </p:cNvPr>
          <p:cNvGrpSpPr/>
          <p:nvPr/>
        </p:nvGrpSpPr>
        <p:grpSpPr>
          <a:xfrm>
            <a:off x="8424038" y="1842688"/>
            <a:ext cx="2966425" cy="816522"/>
            <a:chOff x="283598" y="1906534"/>
            <a:chExt cx="2966425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AE2E27F-A0E2-6EFC-14B1-DFDF372DC75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FD82038-AE76-60E5-BD17-060ECA99035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6D5245E-E524-F469-A2AA-A6EB8C22103F}"/>
              </a:ext>
            </a:extLst>
          </p:cNvPr>
          <p:cNvGrpSpPr/>
          <p:nvPr/>
        </p:nvGrpSpPr>
        <p:grpSpPr>
          <a:xfrm>
            <a:off x="1336075" y="1655917"/>
            <a:ext cx="2984539" cy="816522"/>
            <a:chOff x="283598" y="1906534"/>
            <a:chExt cx="2984539" cy="8165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83DF3AA-16D6-2D25-7601-C99F6EF72F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90F912B-0909-BE2E-8051-9F12944D030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D43051D-8F04-8407-1CFB-8A65E277C8A3}"/>
              </a:ext>
            </a:extLst>
          </p:cNvPr>
          <p:cNvGrpSpPr/>
          <p:nvPr/>
        </p:nvGrpSpPr>
        <p:grpSpPr>
          <a:xfrm>
            <a:off x="7884257" y="4492273"/>
            <a:ext cx="2966425" cy="816522"/>
            <a:chOff x="283598" y="1906534"/>
            <a:chExt cx="2966425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2D24367-2C05-C7AE-5796-1407D286379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4E0CE87-360F-B525-FDC1-5689AD127A8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1D3EE847-F34C-7406-51C1-2ACA69388A41}"/>
              </a:ext>
            </a:extLst>
          </p:cNvPr>
          <p:cNvGrpSpPr/>
          <p:nvPr/>
        </p:nvGrpSpPr>
        <p:grpSpPr>
          <a:xfrm>
            <a:off x="989048" y="4397963"/>
            <a:ext cx="2984539" cy="816522"/>
            <a:chOff x="283598" y="1906534"/>
            <a:chExt cx="2984539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6FAD31C-CCD3-294A-ECCB-6EAA10FF954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B4D97E8-33EB-44C3-B109-E862CCB9520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372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FA49CC4A-F555-4C0B-9880-7F2FEB498C29}"/>
              </a:ext>
            </a:extLst>
          </p:cNvPr>
          <p:cNvSpPr txBox="1"/>
          <p:nvPr/>
        </p:nvSpPr>
        <p:spPr>
          <a:xfrm>
            <a:off x="1610119" y="972334"/>
            <a:ext cx="393569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199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D2618B8-5E04-5467-CC06-5B95ECC626A6}"/>
              </a:ext>
            </a:extLst>
          </p:cNvPr>
          <p:cNvGrpSpPr/>
          <p:nvPr/>
        </p:nvGrpSpPr>
        <p:grpSpPr>
          <a:xfrm>
            <a:off x="5720442" y="1727200"/>
            <a:ext cx="3683000" cy="622300"/>
            <a:chOff x="2069075" y="1727200"/>
            <a:chExt cx="3683000" cy="62230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2BAE9B7E-0687-A26B-04AD-2E7BCCB69FAB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A0764FE-0C60-4A42-111B-C9CFFEFCC91B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CB373B4-5E5B-2A6A-42DA-9F07BA5D0E1B}"/>
              </a:ext>
            </a:extLst>
          </p:cNvPr>
          <p:cNvSpPr txBox="1"/>
          <p:nvPr/>
        </p:nvSpPr>
        <p:spPr>
          <a:xfrm>
            <a:off x="5626418" y="2475984"/>
            <a:ext cx="43049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E538AE-BCFE-A9C8-C083-0CCD7D4A3683}"/>
              </a:ext>
            </a:extLst>
          </p:cNvPr>
          <p:cNvGrpSpPr/>
          <p:nvPr/>
        </p:nvGrpSpPr>
        <p:grpSpPr>
          <a:xfrm>
            <a:off x="3033915" y="498022"/>
            <a:ext cx="1617974" cy="905474"/>
            <a:chOff x="3477539" y="873623"/>
            <a:chExt cx="1316560" cy="736792"/>
          </a:xfrm>
        </p:grpSpPr>
        <p:sp>
          <p:nvSpPr>
            <p:cNvPr id="5" name="梯形 4">
              <a:extLst>
                <a:ext uri="{FF2B5EF4-FFF2-40B4-BE49-F238E27FC236}">
                  <a16:creationId xmlns:a16="http://schemas.microsoft.com/office/drawing/2014/main" id="{D76F1F6F-B170-5C3E-8230-E3DE11E7430E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iconfont-1096-617929">
              <a:extLst>
                <a:ext uri="{FF2B5EF4-FFF2-40B4-BE49-F238E27FC236}">
                  <a16:creationId xmlns:a16="http://schemas.microsoft.com/office/drawing/2014/main" id="{2AADB369-CF5F-0680-847E-F3F7BA024EFA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35E7AD5-7494-5EAB-CCDE-63CA985BB5E9}"/>
              </a:ext>
            </a:extLst>
          </p:cNvPr>
          <p:cNvGrpSpPr/>
          <p:nvPr/>
        </p:nvGrpSpPr>
        <p:grpSpPr>
          <a:xfrm>
            <a:off x="1077204" y="968099"/>
            <a:ext cx="1336215" cy="747792"/>
            <a:chOff x="3477539" y="873623"/>
            <a:chExt cx="1316560" cy="736792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0FB83FDA-6B3F-0CD8-5E45-0433C8E8B31D}"/>
                </a:ext>
              </a:extLst>
            </p:cNvPr>
            <p:cNvSpPr/>
            <p:nvPr/>
          </p:nvSpPr>
          <p:spPr>
            <a:xfrm rot="18231299">
              <a:off x="4034878" y="851194"/>
              <a:ext cx="337342" cy="1181100"/>
            </a:xfrm>
            <a:prstGeom prst="trapezoid">
              <a:avLst>
                <a:gd name="adj" fmla="val 36866"/>
              </a:avLst>
            </a:prstGeom>
            <a:gradFill>
              <a:gsLst>
                <a:gs pos="100000">
                  <a:srgbClr val="EE644E">
                    <a:alpha val="19000"/>
                  </a:srgbClr>
                </a:gs>
                <a:gs pos="28000">
                  <a:srgbClr val="E73215">
                    <a:alpha val="0"/>
                  </a:srgbClr>
                </a:gs>
              </a:gsLst>
              <a:lin ang="1620000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iconfont-1096-617929">
              <a:extLst>
                <a:ext uri="{FF2B5EF4-FFF2-40B4-BE49-F238E27FC236}">
                  <a16:creationId xmlns:a16="http://schemas.microsoft.com/office/drawing/2014/main" id="{5B8FCBD2-02C2-E5A6-078E-31106DDD2D71}"/>
                </a:ext>
              </a:extLst>
            </p:cNvPr>
            <p:cNvSpPr/>
            <p:nvPr/>
          </p:nvSpPr>
          <p:spPr>
            <a:xfrm rot="18297638">
              <a:off x="3476660" y="874502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100000">
                  <a:srgbClr val="F9E7AD"/>
                </a:gs>
                <a:gs pos="4000">
                  <a:srgbClr val="E94227">
                    <a:alpha val="34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215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4DF4AA88-15FF-D717-4EE5-2A6C7D79F2DF}"/>
              </a:ext>
            </a:extLst>
          </p:cNvPr>
          <p:cNvSpPr txBox="1"/>
          <p:nvPr/>
        </p:nvSpPr>
        <p:spPr>
          <a:xfrm>
            <a:off x="231567" y="204258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00000">
                      <a:srgbClr val="EE644E"/>
                    </a:gs>
                    <a:gs pos="0">
                      <a:srgbClr val="E73215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800" dirty="0">
              <a:gradFill>
                <a:gsLst>
                  <a:gs pos="100000">
                    <a:srgbClr val="EE644E"/>
                  </a:gs>
                  <a:gs pos="0">
                    <a:srgbClr val="E73215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DDF60E-95FA-9419-E82B-71CDAC01A0CF}"/>
              </a:ext>
            </a:extLst>
          </p:cNvPr>
          <p:cNvSpPr txBox="1"/>
          <p:nvPr/>
        </p:nvSpPr>
        <p:spPr>
          <a:xfrm rot="16200000">
            <a:off x="2699428" y="1704120"/>
            <a:ext cx="11604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100" dirty="0">
                <a:solidFill>
                  <a:schemeClr val="bg1"/>
                </a:solidFill>
              </a:rPr>
              <a:t>PART </a:t>
            </a:r>
            <a:endParaRPr kumimoji="1"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ïśḷïḓè">
            <a:extLst>
              <a:ext uri="{FF2B5EF4-FFF2-40B4-BE49-F238E27FC236}">
                <a16:creationId xmlns:a16="http://schemas.microsoft.com/office/drawing/2014/main" id="{4C9045BA-F5DC-D3E3-8045-F526B5803005}"/>
              </a:ext>
            </a:extLst>
          </p:cNvPr>
          <p:cNvSpPr/>
          <p:nvPr/>
        </p:nvSpPr>
        <p:spPr bwMode="auto">
          <a:xfrm>
            <a:off x="3557300" y="1112889"/>
            <a:ext cx="5077400" cy="5063708"/>
          </a:xfrm>
          <a:prstGeom prst="donut">
            <a:avLst>
              <a:gd name="adj" fmla="val 5000"/>
            </a:avLst>
          </a:prstGeom>
          <a:solidFill>
            <a:srgbClr val="FFDCD1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" name="íṧlïḓè">
            <a:extLst>
              <a:ext uri="{FF2B5EF4-FFF2-40B4-BE49-F238E27FC236}">
                <a16:creationId xmlns:a16="http://schemas.microsoft.com/office/drawing/2014/main" id="{92894D97-D63C-8C48-0DB0-C586A1E4F5C8}"/>
              </a:ext>
            </a:extLst>
          </p:cNvPr>
          <p:cNvSpPr/>
          <p:nvPr/>
        </p:nvSpPr>
        <p:spPr bwMode="auto">
          <a:xfrm>
            <a:off x="4065040" y="1619260"/>
            <a:ext cx="4061920" cy="4050966"/>
          </a:xfrm>
          <a:prstGeom prst="donut">
            <a:avLst>
              <a:gd name="adj" fmla="val 6250"/>
            </a:avLst>
          </a:prstGeom>
          <a:solidFill>
            <a:srgbClr val="F4B083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" name="iṡḷîḓe">
            <a:extLst>
              <a:ext uri="{FF2B5EF4-FFF2-40B4-BE49-F238E27FC236}">
                <a16:creationId xmlns:a16="http://schemas.microsoft.com/office/drawing/2014/main" id="{EDA4BB9B-08B9-1D18-2257-F53342E5B2A9}"/>
              </a:ext>
            </a:extLst>
          </p:cNvPr>
          <p:cNvSpPr/>
          <p:nvPr/>
        </p:nvSpPr>
        <p:spPr bwMode="auto">
          <a:xfrm>
            <a:off x="4572780" y="2125631"/>
            <a:ext cx="3046440" cy="3038224"/>
          </a:xfrm>
          <a:prstGeom prst="donut">
            <a:avLst>
              <a:gd name="adj" fmla="val 8333"/>
            </a:avLst>
          </a:prstGeom>
          <a:solidFill>
            <a:srgbClr val="E9422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7" name="îṣ1ïḓê">
            <a:extLst>
              <a:ext uri="{FF2B5EF4-FFF2-40B4-BE49-F238E27FC236}">
                <a16:creationId xmlns:a16="http://schemas.microsoft.com/office/drawing/2014/main" id="{7353F858-916B-3E6F-58BB-FC9D915AC017}"/>
              </a:ext>
            </a:extLst>
          </p:cNvPr>
          <p:cNvGrpSpPr/>
          <p:nvPr/>
        </p:nvGrpSpPr>
        <p:grpSpPr>
          <a:xfrm>
            <a:off x="3445915" y="1809000"/>
            <a:ext cx="1238250" cy="1238250"/>
            <a:chOff x="4498403" y="2983026"/>
            <a:chExt cx="914400" cy="914400"/>
          </a:xfrm>
        </p:grpSpPr>
        <p:sp>
          <p:nvSpPr>
            <p:cNvPr id="8" name="islïḍê">
              <a:extLst>
                <a:ext uri="{FF2B5EF4-FFF2-40B4-BE49-F238E27FC236}">
                  <a16:creationId xmlns:a16="http://schemas.microsoft.com/office/drawing/2014/main" id="{EC2A34C0-AC6C-42C8-04A0-E2126306B29C}"/>
                </a:ext>
              </a:extLst>
            </p:cNvPr>
            <p:cNvSpPr/>
            <p:nvPr/>
          </p:nvSpPr>
          <p:spPr>
            <a:xfrm>
              <a:off x="4498403" y="2983026"/>
              <a:ext cx="914400" cy="914400"/>
            </a:xfrm>
            <a:prstGeom prst="ellipse">
              <a:avLst/>
            </a:prstGeom>
            <a:solidFill>
              <a:srgbClr val="E9422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kern="0">
                <a:solidFill>
                  <a:srgbClr val="080808">
                    <a:lumMod val="75000"/>
                    <a:lumOff val="25000"/>
                  </a:srgbClr>
                </a:solidFill>
                <a:latin typeface="Calibri" panose="020F0502020204030204"/>
              </a:endParaRPr>
            </a:p>
          </p:txBody>
        </p:sp>
        <p:sp>
          <p:nvSpPr>
            <p:cNvPr id="9" name="îṡḻíḓe">
              <a:extLst>
                <a:ext uri="{FF2B5EF4-FFF2-40B4-BE49-F238E27FC236}">
                  <a16:creationId xmlns:a16="http://schemas.microsoft.com/office/drawing/2014/main" id="{92D37CF8-FF45-DE5E-611D-4B88009D1379}"/>
                </a:ext>
              </a:extLst>
            </p:cNvPr>
            <p:cNvSpPr/>
            <p:nvPr/>
          </p:nvSpPr>
          <p:spPr bwMode="auto">
            <a:xfrm>
              <a:off x="4733787" y="3240201"/>
              <a:ext cx="443632" cy="400050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îŝļíḍê">
            <a:extLst>
              <a:ext uri="{FF2B5EF4-FFF2-40B4-BE49-F238E27FC236}">
                <a16:creationId xmlns:a16="http://schemas.microsoft.com/office/drawing/2014/main" id="{2C86C06B-A7BA-70BB-1FDC-EB95643ED66C}"/>
              </a:ext>
            </a:extLst>
          </p:cNvPr>
          <p:cNvGrpSpPr/>
          <p:nvPr/>
        </p:nvGrpSpPr>
        <p:grpSpPr>
          <a:xfrm>
            <a:off x="3445915" y="4178791"/>
            <a:ext cx="1238250" cy="1238250"/>
            <a:chOff x="4498403" y="2983026"/>
            <a:chExt cx="914400" cy="914400"/>
          </a:xfrm>
        </p:grpSpPr>
        <p:sp>
          <p:nvSpPr>
            <p:cNvPr id="11" name="íṡ1íḋè">
              <a:extLst>
                <a:ext uri="{FF2B5EF4-FFF2-40B4-BE49-F238E27FC236}">
                  <a16:creationId xmlns:a16="http://schemas.microsoft.com/office/drawing/2014/main" id="{FF0124DA-7F83-E0E5-2587-6EF67371AF50}"/>
                </a:ext>
              </a:extLst>
            </p:cNvPr>
            <p:cNvSpPr/>
            <p:nvPr/>
          </p:nvSpPr>
          <p:spPr>
            <a:xfrm>
              <a:off x="4498403" y="2983026"/>
              <a:ext cx="914400" cy="9144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E60B12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kern="0">
                <a:solidFill>
                  <a:srgbClr val="080808">
                    <a:lumMod val="75000"/>
                    <a:lumOff val="25000"/>
                  </a:srgbClr>
                </a:solidFill>
                <a:latin typeface="Calibri" panose="020F0502020204030204"/>
              </a:endParaRPr>
            </a:p>
          </p:txBody>
        </p:sp>
        <p:sp>
          <p:nvSpPr>
            <p:cNvPr id="12" name="îsḻïḋè">
              <a:extLst>
                <a:ext uri="{FF2B5EF4-FFF2-40B4-BE49-F238E27FC236}">
                  <a16:creationId xmlns:a16="http://schemas.microsoft.com/office/drawing/2014/main" id="{982527A6-99FF-B056-300B-E53B9473E9E9}"/>
                </a:ext>
              </a:extLst>
            </p:cNvPr>
            <p:cNvSpPr/>
            <p:nvPr/>
          </p:nvSpPr>
          <p:spPr bwMode="auto">
            <a:xfrm>
              <a:off x="4733787" y="3218667"/>
              <a:ext cx="443632" cy="443116"/>
            </a:xfrm>
            <a:custGeom>
              <a:avLst/>
              <a:gdLst>
                <a:gd name="connsiteX0" fmla="*/ 177038 w 607145"/>
                <a:gd name="connsiteY0" fmla="*/ 452889 h 606439"/>
                <a:gd name="connsiteX1" fmla="*/ 285367 w 607145"/>
                <a:gd name="connsiteY1" fmla="*/ 593703 h 606439"/>
                <a:gd name="connsiteX2" fmla="*/ 289106 w 607145"/>
                <a:gd name="connsiteY2" fmla="*/ 595925 h 606439"/>
                <a:gd name="connsiteX3" fmla="*/ 82773 w 607145"/>
                <a:gd name="connsiteY3" fmla="*/ 503916 h 606439"/>
                <a:gd name="connsiteX4" fmla="*/ 89538 w 607145"/>
                <a:gd name="connsiteY4" fmla="*/ 498316 h 606439"/>
                <a:gd name="connsiteX5" fmla="*/ 177038 w 607145"/>
                <a:gd name="connsiteY5" fmla="*/ 452889 h 606439"/>
                <a:gd name="connsiteX6" fmla="*/ 288118 w 607145"/>
                <a:gd name="connsiteY6" fmla="*/ 432001 h 606439"/>
                <a:gd name="connsiteX7" fmla="*/ 288118 w 607145"/>
                <a:gd name="connsiteY7" fmla="*/ 568968 h 606439"/>
                <a:gd name="connsiteX8" fmla="*/ 196736 w 607145"/>
                <a:gd name="connsiteY8" fmla="*/ 446400 h 606439"/>
                <a:gd name="connsiteX9" fmla="*/ 288118 w 607145"/>
                <a:gd name="connsiteY9" fmla="*/ 432001 h 606439"/>
                <a:gd name="connsiteX10" fmla="*/ 484035 w 607145"/>
                <a:gd name="connsiteY10" fmla="*/ 411043 h 606439"/>
                <a:gd name="connsiteX11" fmla="*/ 565930 w 607145"/>
                <a:gd name="connsiteY11" fmla="*/ 486394 h 606439"/>
                <a:gd name="connsiteX12" fmla="*/ 607145 w 607145"/>
                <a:gd name="connsiteY12" fmla="*/ 544862 h 606439"/>
                <a:gd name="connsiteX13" fmla="*/ 546881 w 607145"/>
                <a:gd name="connsiteY13" fmla="*/ 606439 h 606439"/>
                <a:gd name="connsiteX14" fmla="*/ 502551 w 607145"/>
                <a:gd name="connsiteY14" fmla="*/ 606439 h 606439"/>
                <a:gd name="connsiteX15" fmla="*/ 500592 w 607145"/>
                <a:gd name="connsiteY15" fmla="*/ 606350 h 606439"/>
                <a:gd name="connsiteX16" fmla="*/ 498812 w 607145"/>
                <a:gd name="connsiteY16" fmla="*/ 606439 h 606439"/>
                <a:gd name="connsiteX17" fmla="*/ 387898 w 607145"/>
                <a:gd name="connsiteY17" fmla="*/ 606439 h 606439"/>
                <a:gd name="connsiteX18" fmla="*/ 323895 w 607145"/>
                <a:gd name="connsiteY18" fmla="*/ 541041 h 606439"/>
                <a:gd name="connsiteX19" fmla="*/ 356030 w 607145"/>
                <a:gd name="connsiteY19" fmla="*/ 484439 h 606439"/>
                <a:gd name="connsiteX20" fmla="*/ 408193 w 607145"/>
                <a:gd name="connsiteY20" fmla="*/ 445253 h 606439"/>
                <a:gd name="connsiteX21" fmla="*/ 417273 w 607145"/>
                <a:gd name="connsiteY21" fmla="*/ 446053 h 606439"/>
                <a:gd name="connsiteX22" fmla="*/ 484035 w 607145"/>
                <a:gd name="connsiteY22" fmla="*/ 411043 h 606439"/>
                <a:gd name="connsiteX23" fmla="*/ 308794 w 607145"/>
                <a:gd name="connsiteY23" fmla="*/ 308230 h 606439"/>
                <a:gd name="connsiteX24" fmla="*/ 596701 w 607145"/>
                <a:gd name="connsiteY24" fmla="*/ 308230 h 606439"/>
                <a:gd name="connsiteX25" fmla="*/ 565463 w 607145"/>
                <a:gd name="connsiteY25" fmla="*/ 431229 h 606439"/>
                <a:gd name="connsiteX26" fmla="*/ 484030 w 607145"/>
                <a:gd name="connsiteY26" fmla="*/ 390525 h 606439"/>
                <a:gd name="connsiteX27" fmla="*/ 408026 w 607145"/>
                <a:gd name="connsiteY27" fmla="*/ 424741 h 606439"/>
                <a:gd name="connsiteX28" fmla="*/ 339053 w 607145"/>
                <a:gd name="connsiteY28" fmla="*/ 471043 h 606439"/>
                <a:gd name="connsiteX29" fmla="*/ 308794 w 607145"/>
                <a:gd name="connsiteY29" fmla="*/ 511035 h 606439"/>
                <a:gd name="connsiteX30" fmla="*/ 164841 w 607145"/>
                <a:gd name="connsiteY30" fmla="*/ 308230 h 606439"/>
                <a:gd name="connsiteX31" fmla="*/ 288119 w 607145"/>
                <a:gd name="connsiteY31" fmla="*/ 308230 h 606439"/>
                <a:gd name="connsiteX32" fmla="*/ 288119 w 607145"/>
                <a:gd name="connsiteY32" fmla="*/ 411461 h 606439"/>
                <a:gd name="connsiteX33" fmla="*/ 188696 w 607145"/>
                <a:gd name="connsiteY33" fmla="*/ 427274 h 606439"/>
                <a:gd name="connsiteX34" fmla="*/ 164841 w 607145"/>
                <a:gd name="connsiteY34" fmla="*/ 308230 h 606439"/>
                <a:gd name="connsiteX35" fmla="*/ 0 w 607145"/>
                <a:gd name="connsiteY35" fmla="*/ 308230 h 606439"/>
                <a:gd name="connsiteX36" fmla="*/ 144307 w 607145"/>
                <a:gd name="connsiteY36" fmla="*/ 308230 h 606439"/>
                <a:gd name="connsiteX37" fmla="*/ 169145 w 607145"/>
                <a:gd name="connsiteY37" fmla="*/ 433864 h 606439"/>
                <a:gd name="connsiteX38" fmla="*/ 77005 w 607145"/>
                <a:gd name="connsiteY38" fmla="*/ 482020 h 606439"/>
                <a:gd name="connsiteX39" fmla="*/ 69082 w 607145"/>
                <a:gd name="connsiteY39" fmla="*/ 488595 h 606439"/>
                <a:gd name="connsiteX40" fmla="*/ 0 w 607145"/>
                <a:gd name="connsiteY40" fmla="*/ 308230 h 606439"/>
                <a:gd name="connsiteX41" fmla="*/ 404568 w 607145"/>
                <a:gd name="connsiteY41" fmla="*/ 159337 h 606439"/>
                <a:gd name="connsiteX42" fmla="*/ 432072 w 607145"/>
                <a:gd name="connsiteY42" fmla="*/ 287695 h 606439"/>
                <a:gd name="connsiteX43" fmla="*/ 308794 w 607145"/>
                <a:gd name="connsiteY43" fmla="*/ 287695 h 606439"/>
                <a:gd name="connsiteX44" fmla="*/ 308794 w 607145"/>
                <a:gd name="connsiteY44" fmla="*/ 174181 h 606439"/>
                <a:gd name="connsiteX45" fmla="*/ 404568 w 607145"/>
                <a:gd name="connsiteY45" fmla="*/ 159337 h 606439"/>
                <a:gd name="connsiteX46" fmla="*/ 192256 w 607145"/>
                <a:gd name="connsiteY46" fmla="*/ 159337 h 606439"/>
                <a:gd name="connsiteX47" fmla="*/ 288119 w 607145"/>
                <a:gd name="connsiteY47" fmla="*/ 174181 h 606439"/>
                <a:gd name="connsiteX48" fmla="*/ 288119 w 607145"/>
                <a:gd name="connsiteY48" fmla="*/ 287695 h 606439"/>
                <a:gd name="connsiteX49" fmla="*/ 164841 w 607145"/>
                <a:gd name="connsiteY49" fmla="*/ 287695 h 606439"/>
                <a:gd name="connsiteX50" fmla="*/ 192256 w 607145"/>
                <a:gd name="connsiteY50" fmla="*/ 159337 h 606439"/>
                <a:gd name="connsiteX51" fmla="*/ 74418 w 607145"/>
                <a:gd name="connsiteY51" fmla="*/ 101050 h 606439"/>
                <a:gd name="connsiteX52" fmla="*/ 83586 w 607145"/>
                <a:gd name="connsiteY52" fmla="*/ 108249 h 606439"/>
                <a:gd name="connsiteX53" fmla="*/ 172603 w 607145"/>
                <a:gd name="connsiteY53" fmla="*/ 152955 h 606439"/>
                <a:gd name="connsiteX54" fmla="*/ 144296 w 607145"/>
                <a:gd name="connsiteY54" fmla="*/ 287695 h 606439"/>
                <a:gd name="connsiteX55" fmla="*/ 0 w 607145"/>
                <a:gd name="connsiteY55" fmla="*/ 287695 h 606439"/>
                <a:gd name="connsiteX56" fmla="*/ 74418 w 607145"/>
                <a:gd name="connsiteY56" fmla="*/ 101050 h 606439"/>
                <a:gd name="connsiteX57" fmla="*/ 522228 w 607145"/>
                <a:gd name="connsiteY57" fmla="*/ 100697 h 606439"/>
                <a:gd name="connsiteX58" fmla="*/ 596913 w 607145"/>
                <a:gd name="connsiteY58" fmla="*/ 287695 h 606439"/>
                <a:gd name="connsiteX59" fmla="*/ 452617 w 607145"/>
                <a:gd name="connsiteY59" fmla="*/ 287695 h 606439"/>
                <a:gd name="connsiteX60" fmla="*/ 424310 w 607145"/>
                <a:gd name="connsiteY60" fmla="*/ 152957 h 606439"/>
                <a:gd name="connsiteX61" fmla="*/ 513326 w 607145"/>
                <a:gd name="connsiteY61" fmla="*/ 108251 h 606439"/>
                <a:gd name="connsiteX62" fmla="*/ 308794 w 607145"/>
                <a:gd name="connsiteY62" fmla="*/ 26956 h 606439"/>
                <a:gd name="connsiteX63" fmla="*/ 396013 w 607145"/>
                <a:gd name="connsiteY63" fmla="*/ 140402 h 606439"/>
                <a:gd name="connsiteX64" fmla="*/ 308794 w 607145"/>
                <a:gd name="connsiteY64" fmla="*/ 153550 h 606439"/>
                <a:gd name="connsiteX65" fmla="*/ 288119 w 607145"/>
                <a:gd name="connsiteY65" fmla="*/ 26956 h 606439"/>
                <a:gd name="connsiteX66" fmla="*/ 288119 w 607145"/>
                <a:gd name="connsiteY66" fmla="*/ 153550 h 606439"/>
                <a:gd name="connsiteX67" fmla="*/ 200900 w 607145"/>
                <a:gd name="connsiteY67" fmla="*/ 140402 h 606439"/>
                <a:gd name="connsiteX68" fmla="*/ 288119 w 607145"/>
                <a:gd name="connsiteY68" fmla="*/ 26956 h 606439"/>
                <a:gd name="connsiteX69" fmla="*/ 317031 w 607145"/>
                <a:gd name="connsiteY69" fmla="*/ 353 h 606439"/>
                <a:gd name="connsiteX70" fmla="*/ 508071 w 607145"/>
                <a:gd name="connsiteY70" fmla="*/ 85739 h 606439"/>
                <a:gd name="connsiteX71" fmla="*/ 501216 w 607145"/>
                <a:gd name="connsiteY71" fmla="*/ 91603 h 606439"/>
                <a:gd name="connsiteX72" fmla="*/ 415934 w 607145"/>
                <a:gd name="connsiteY72" fmla="*/ 134074 h 606439"/>
                <a:gd name="connsiteX73" fmla="*/ 313381 w 607145"/>
                <a:gd name="connsiteY73" fmla="*/ 3818 h 606439"/>
                <a:gd name="connsiteX74" fmla="*/ 287696 w 607145"/>
                <a:gd name="connsiteY74" fmla="*/ 0 h 606439"/>
                <a:gd name="connsiteX75" fmla="*/ 285382 w 607145"/>
                <a:gd name="connsiteY75" fmla="*/ 2222 h 606439"/>
                <a:gd name="connsiteX76" fmla="*/ 180962 w 607145"/>
                <a:gd name="connsiteY76" fmla="*/ 134215 h 606439"/>
                <a:gd name="connsiteX77" fmla="*/ 95682 w 607145"/>
                <a:gd name="connsiteY77" fmla="*/ 91639 h 606439"/>
                <a:gd name="connsiteX78" fmla="*/ 88560 w 607145"/>
                <a:gd name="connsiteY78" fmla="*/ 86040 h 606439"/>
                <a:gd name="connsiteX79" fmla="*/ 287696 w 607145"/>
                <a:gd name="connsiteY79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07145" h="606439">
                  <a:moveTo>
                    <a:pt x="177038" y="452889"/>
                  </a:moveTo>
                  <a:cubicBezTo>
                    <a:pt x="201161" y="506850"/>
                    <a:pt x="237834" y="555210"/>
                    <a:pt x="285367" y="593703"/>
                  </a:cubicBezTo>
                  <a:lnTo>
                    <a:pt x="289106" y="595925"/>
                  </a:lnTo>
                  <a:cubicBezTo>
                    <a:pt x="208193" y="593436"/>
                    <a:pt x="135202" y="558588"/>
                    <a:pt x="82773" y="503916"/>
                  </a:cubicBezTo>
                  <a:lnTo>
                    <a:pt x="89538" y="498316"/>
                  </a:lnTo>
                  <a:cubicBezTo>
                    <a:pt x="116776" y="478936"/>
                    <a:pt x="146151" y="463913"/>
                    <a:pt x="177038" y="452889"/>
                  </a:cubicBezTo>
                  <a:close/>
                  <a:moveTo>
                    <a:pt x="288118" y="432001"/>
                  </a:moveTo>
                  <a:lnTo>
                    <a:pt x="288118" y="568968"/>
                  </a:lnTo>
                  <a:cubicBezTo>
                    <a:pt x="248700" y="534571"/>
                    <a:pt x="217735" y="492796"/>
                    <a:pt x="196736" y="446400"/>
                  </a:cubicBezTo>
                  <a:cubicBezTo>
                    <a:pt x="226188" y="437690"/>
                    <a:pt x="256886" y="432890"/>
                    <a:pt x="288118" y="432001"/>
                  </a:cubicBezTo>
                  <a:close/>
                  <a:moveTo>
                    <a:pt x="484035" y="411043"/>
                  </a:moveTo>
                  <a:cubicBezTo>
                    <a:pt x="526318" y="411043"/>
                    <a:pt x="561569" y="444187"/>
                    <a:pt x="565930" y="486394"/>
                  </a:cubicBezTo>
                  <a:cubicBezTo>
                    <a:pt x="590232" y="494746"/>
                    <a:pt x="607145" y="518116"/>
                    <a:pt x="607145" y="544862"/>
                  </a:cubicBezTo>
                  <a:cubicBezTo>
                    <a:pt x="607145" y="578805"/>
                    <a:pt x="580173" y="606439"/>
                    <a:pt x="546881" y="606439"/>
                  </a:cubicBezTo>
                  <a:lnTo>
                    <a:pt x="502551" y="606439"/>
                  </a:lnTo>
                  <a:cubicBezTo>
                    <a:pt x="501839" y="606439"/>
                    <a:pt x="501216" y="606350"/>
                    <a:pt x="500592" y="606350"/>
                  </a:cubicBezTo>
                  <a:cubicBezTo>
                    <a:pt x="500147" y="606350"/>
                    <a:pt x="499435" y="606439"/>
                    <a:pt x="498812" y="606439"/>
                  </a:cubicBezTo>
                  <a:lnTo>
                    <a:pt x="387898" y="606439"/>
                  </a:lnTo>
                  <a:cubicBezTo>
                    <a:pt x="352647" y="606439"/>
                    <a:pt x="323895" y="577028"/>
                    <a:pt x="323895" y="541041"/>
                  </a:cubicBezTo>
                  <a:cubicBezTo>
                    <a:pt x="323895" y="517760"/>
                    <a:pt x="336357" y="496079"/>
                    <a:pt x="356030" y="484439"/>
                  </a:cubicBezTo>
                  <a:cubicBezTo>
                    <a:pt x="363062" y="461425"/>
                    <a:pt x="384337" y="445253"/>
                    <a:pt x="408193" y="445253"/>
                  </a:cubicBezTo>
                  <a:cubicBezTo>
                    <a:pt x="411220" y="445253"/>
                    <a:pt x="414247" y="445520"/>
                    <a:pt x="417273" y="446053"/>
                  </a:cubicBezTo>
                  <a:cubicBezTo>
                    <a:pt x="432673" y="424283"/>
                    <a:pt x="457598" y="411043"/>
                    <a:pt x="484035" y="411043"/>
                  </a:cubicBezTo>
                  <a:close/>
                  <a:moveTo>
                    <a:pt x="308794" y="308230"/>
                  </a:moveTo>
                  <a:lnTo>
                    <a:pt x="596701" y="308230"/>
                  </a:lnTo>
                  <a:cubicBezTo>
                    <a:pt x="595188" y="351422"/>
                    <a:pt x="584597" y="393103"/>
                    <a:pt x="565463" y="431229"/>
                  </a:cubicBezTo>
                  <a:cubicBezTo>
                    <a:pt x="546595" y="406344"/>
                    <a:pt x="517048" y="390525"/>
                    <a:pt x="484030" y="390525"/>
                  </a:cubicBezTo>
                  <a:cubicBezTo>
                    <a:pt x="455106" y="390525"/>
                    <a:pt x="427428" y="403145"/>
                    <a:pt x="408026" y="424741"/>
                  </a:cubicBezTo>
                  <a:cubicBezTo>
                    <a:pt x="378123" y="424741"/>
                    <a:pt x="350801" y="443404"/>
                    <a:pt x="339053" y="471043"/>
                  </a:cubicBezTo>
                  <a:cubicBezTo>
                    <a:pt x="325170" y="481086"/>
                    <a:pt x="314668" y="495127"/>
                    <a:pt x="308794" y="511035"/>
                  </a:cubicBezTo>
                  <a:close/>
                  <a:moveTo>
                    <a:pt x="164841" y="308230"/>
                  </a:moveTo>
                  <a:lnTo>
                    <a:pt x="288119" y="308230"/>
                  </a:lnTo>
                  <a:lnTo>
                    <a:pt x="288119" y="411461"/>
                  </a:lnTo>
                  <a:cubicBezTo>
                    <a:pt x="254117" y="412349"/>
                    <a:pt x="220739" y="417591"/>
                    <a:pt x="188696" y="427274"/>
                  </a:cubicBezTo>
                  <a:cubicBezTo>
                    <a:pt x="174187" y="389695"/>
                    <a:pt x="165998" y="349540"/>
                    <a:pt x="164841" y="308230"/>
                  </a:cubicBezTo>
                  <a:close/>
                  <a:moveTo>
                    <a:pt x="0" y="308230"/>
                  </a:moveTo>
                  <a:lnTo>
                    <a:pt x="144307" y="308230"/>
                  </a:lnTo>
                  <a:cubicBezTo>
                    <a:pt x="145465" y="351855"/>
                    <a:pt x="153922" y="394148"/>
                    <a:pt x="169145" y="433864"/>
                  </a:cubicBezTo>
                  <a:cubicBezTo>
                    <a:pt x="136829" y="445592"/>
                    <a:pt x="105760" y="461496"/>
                    <a:pt x="77005" y="482020"/>
                  </a:cubicBezTo>
                  <a:lnTo>
                    <a:pt x="69082" y="488595"/>
                  </a:lnTo>
                  <a:cubicBezTo>
                    <a:pt x="27864" y="439372"/>
                    <a:pt x="2404" y="376733"/>
                    <a:pt x="0" y="308230"/>
                  </a:cubicBezTo>
                  <a:close/>
                  <a:moveTo>
                    <a:pt x="404568" y="159337"/>
                  </a:moveTo>
                  <a:cubicBezTo>
                    <a:pt x="421391" y="199604"/>
                    <a:pt x="430826" y="242983"/>
                    <a:pt x="432072" y="287695"/>
                  </a:cubicBezTo>
                  <a:lnTo>
                    <a:pt x="308794" y="287695"/>
                  </a:lnTo>
                  <a:lnTo>
                    <a:pt x="308794" y="174181"/>
                  </a:lnTo>
                  <a:cubicBezTo>
                    <a:pt x="341460" y="173293"/>
                    <a:pt x="373682" y="168315"/>
                    <a:pt x="404568" y="159337"/>
                  </a:cubicBezTo>
                  <a:close/>
                  <a:moveTo>
                    <a:pt x="192256" y="159337"/>
                  </a:moveTo>
                  <a:cubicBezTo>
                    <a:pt x="223231" y="168315"/>
                    <a:pt x="255364" y="173293"/>
                    <a:pt x="288119" y="174181"/>
                  </a:cubicBezTo>
                  <a:lnTo>
                    <a:pt x="288119" y="287695"/>
                  </a:lnTo>
                  <a:lnTo>
                    <a:pt x="164841" y="287695"/>
                  </a:lnTo>
                  <a:cubicBezTo>
                    <a:pt x="166087" y="242983"/>
                    <a:pt x="175433" y="199604"/>
                    <a:pt x="192256" y="159337"/>
                  </a:cubicBezTo>
                  <a:close/>
                  <a:moveTo>
                    <a:pt x="74418" y="101050"/>
                  </a:moveTo>
                  <a:lnTo>
                    <a:pt x="83586" y="108249"/>
                  </a:lnTo>
                  <a:cubicBezTo>
                    <a:pt x="111360" y="127269"/>
                    <a:pt x="141269" y="142023"/>
                    <a:pt x="172603" y="152955"/>
                  </a:cubicBezTo>
                  <a:cubicBezTo>
                    <a:pt x="155156" y="195261"/>
                    <a:pt x="145542" y="240767"/>
                    <a:pt x="144296" y="287695"/>
                  </a:cubicBezTo>
                  <a:lnTo>
                    <a:pt x="0" y="287695"/>
                  </a:lnTo>
                  <a:cubicBezTo>
                    <a:pt x="2492" y="216325"/>
                    <a:pt x="30088" y="151266"/>
                    <a:pt x="74418" y="101050"/>
                  </a:cubicBezTo>
                  <a:close/>
                  <a:moveTo>
                    <a:pt x="522228" y="100697"/>
                  </a:moveTo>
                  <a:cubicBezTo>
                    <a:pt x="566647" y="150912"/>
                    <a:pt x="594421" y="216148"/>
                    <a:pt x="596913" y="287695"/>
                  </a:cubicBezTo>
                  <a:lnTo>
                    <a:pt x="452617" y="287695"/>
                  </a:lnTo>
                  <a:cubicBezTo>
                    <a:pt x="451371" y="240768"/>
                    <a:pt x="441757" y="195262"/>
                    <a:pt x="424310" y="152957"/>
                  </a:cubicBezTo>
                  <a:cubicBezTo>
                    <a:pt x="455644" y="142025"/>
                    <a:pt x="485553" y="127271"/>
                    <a:pt x="513326" y="108251"/>
                  </a:cubicBezTo>
                  <a:close/>
                  <a:moveTo>
                    <a:pt x="308794" y="26956"/>
                  </a:moveTo>
                  <a:cubicBezTo>
                    <a:pt x="345640" y="59026"/>
                    <a:pt x="375098" y="97671"/>
                    <a:pt x="396013" y="140402"/>
                  </a:cubicBezTo>
                  <a:cubicBezTo>
                    <a:pt x="367800" y="148308"/>
                    <a:pt x="338520" y="152750"/>
                    <a:pt x="308794" y="153550"/>
                  </a:cubicBezTo>
                  <a:close/>
                  <a:moveTo>
                    <a:pt x="288119" y="26956"/>
                  </a:moveTo>
                  <a:lnTo>
                    <a:pt x="288119" y="153550"/>
                  </a:lnTo>
                  <a:cubicBezTo>
                    <a:pt x="258393" y="152750"/>
                    <a:pt x="229113" y="148308"/>
                    <a:pt x="200900" y="140402"/>
                  </a:cubicBezTo>
                  <a:cubicBezTo>
                    <a:pt x="221726" y="97760"/>
                    <a:pt x="251184" y="59204"/>
                    <a:pt x="288119" y="26956"/>
                  </a:cubicBezTo>
                  <a:close/>
                  <a:moveTo>
                    <a:pt x="317031" y="353"/>
                  </a:moveTo>
                  <a:cubicBezTo>
                    <a:pt x="391275" y="4973"/>
                    <a:pt x="458219" y="36693"/>
                    <a:pt x="508071" y="85739"/>
                  </a:cubicBezTo>
                  <a:lnTo>
                    <a:pt x="501216" y="91603"/>
                  </a:lnTo>
                  <a:cubicBezTo>
                    <a:pt x="474599" y="109729"/>
                    <a:pt x="445934" y="123767"/>
                    <a:pt x="415934" y="134074"/>
                  </a:cubicBezTo>
                  <a:cubicBezTo>
                    <a:pt x="392165" y="84406"/>
                    <a:pt x="357447" y="39892"/>
                    <a:pt x="313381" y="3818"/>
                  </a:cubicBezTo>
                  <a:close/>
                  <a:moveTo>
                    <a:pt x="287696" y="0"/>
                  </a:moveTo>
                  <a:lnTo>
                    <a:pt x="285382" y="2222"/>
                  </a:lnTo>
                  <a:cubicBezTo>
                    <a:pt x="240427" y="38575"/>
                    <a:pt x="205086" y="83729"/>
                    <a:pt x="180962" y="134215"/>
                  </a:cubicBezTo>
                  <a:cubicBezTo>
                    <a:pt x="150873" y="123815"/>
                    <a:pt x="122209" y="109772"/>
                    <a:pt x="95682" y="91639"/>
                  </a:cubicBezTo>
                  <a:lnTo>
                    <a:pt x="88560" y="86040"/>
                  </a:lnTo>
                  <a:cubicBezTo>
                    <a:pt x="140102" y="35109"/>
                    <a:pt x="210160" y="2755"/>
                    <a:pt x="287696" y="0"/>
                  </a:cubicBezTo>
                  <a:close/>
                </a:path>
              </a:pathLst>
            </a:custGeom>
            <a:solidFill>
              <a:srgbClr val="E94227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íṡ1íḋê">
            <a:extLst>
              <a:ext uri="{FF2B5EF4-FFF2-40B4-BE49-F238E27FC236}">
                <a16:creationId xmlns:a16="http://schemas.microsoft.com/office/drawing/2014/main" id="{73026B1F-27ED-B9A2-A2DA-739284E5787A}"/>
              </a:ext>
            </a:extLst>
          </p:cNvPr>
          <p:cNvGrpSpPr/>
          <p:nvPr/>
        </p:nvGrpSpPr>
        <p:grpSpPr>
          <a:xfrm>
            <a:off x="7560715" y="1809000"/>
            <a:ext cx="1238250" cy="1238250"/>
            <a:chOff x="4498403" y="2983026"/>
            <a:chExt cx="914400" cy="914400"/>
          </a:xfrm>
        </p:grpSpPr>
        <p:sp>
          <p:nvSpPr>
            <p:cNvPr id="14" name="íŝḷíḑê">
              <a:extLst>
                <a:ext uri="{FF2B5EF4-FFF2-40B4-BE49-F238E27FC236}">
                  <a16:creationId xmlns:a16="http://schemas.microsoft.com/office/drawing/2014/main" id="{3079F060-E547-3035-248C-F116C24047B1}"/>
                </a:ext>
              </a:extLst>
            </p:cNvPr>
            <p:cNvSpPr/>
            <p:nvPr/>
          </p:nvSpPr>
          <p:spPr>
            <a:xfrm>
              <a:off x="4498403" y="2983026"/>
              <a:ext cx="914400" cy="9144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E60B12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kern="0">
                <a:solidFill>
                  <a:srgbClr val="080808">
                    <a:lumMod val="75000"/>
                    <a:lumOff val="25000"/>
                  </a:srgbClr>
                </a:solidFill>
                <a:latin typeface="Calibri" panose="020F0502020204030204"/>
              </a:endParaRPr>
            </a:p>
          </p:txBody>
        </p:sp>
        <p:sp>
          <p:nvSpPr>
            <p:cNvPr id="15" name="ï$1ïḑé">
              <a:extLst>
                <a:ext uri="{FF2B5EF4-FFF2-40B4-BE49-F238E27FC236}">
                  <a16:creationId xmlns:a16="http://schemas.microsoft.com/office/drawing/2014/main" id="{213219CF-ACC6-1355-6296-5BA7F1B08846}"/>
                </a:ext>
              </a:extLst>
            </p:cNvPr>
            <p:cNvSpPr/>
            <p:nvPr/>
          </p:nvSpPr>
          <p:spPr bwMode="auto">
            <a:xfrm>
              <a:off x="4733787" y="3271729"/>
              <a:ext cx="443632" cy="336992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rgbClr val="E94227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6" name="íšḻídê">
            <a:extLst>
              <a:ext uri="{FF2B5EF4-FFF2-40B4-BE49-F238E27FC236}">
                <a16:creationId xmlns:a16="http://schemas.microsoft.com/office/drawing/2014/main" id="{36BCCB01-8428-43CA-38BB-5FD897033CC2}"/>
              </a:ext>
            </a:extLst>
          </p:cNvPr>
          <p:cNvGrpSpPr/>
          <p:nvPr/>
        </p:nvGrpSpPr>
        <p:grpSpPr>
          <a:xfrm>
            <a:off x="7560715" y="4178791"/>
            <a:ext cx="1238250" cy="1238250"/>
            <a:chOff x="4498403" y="2983026"/>
            <a:chExt cx="914400" cy="914400"/>
          </a:xfrm>
        </p:grpSpPr>
        <p:sp>
          <p:nvSpPr>
            <p:cNvPr id="17" name="ïṩľíḋè">
              <a:extLst>
                <a:ext uri="{FF2B5EF4-FFF2-40B4-BE49-F238E27FC236}">
                  <a16:creationId xmlns:a16="http://schemas.microsoft.com/office/drawing/2014/main" id="{5C95E202-19CB-DA6B-836C-0611FA44789D}"/>
                </a:ext>
              </a:extLst>
            </p:cNvPr>
            <p:cNvSpPr/>
            <p:nvPr/>
          </p:nvSpPr>
          <p:spPr>
            <a:xfrm>
              <a:off x="4498403" y="2983026"/>
              <a:ext cx="914400" cy="914400"/>
            </a:xfrm>
            <a:prstGeom prst="ellipse">
              <a:avLst/>
            </a:prstGeom>
            <a:solidFill>
              <a:srgbClr val="E9422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kern="0">
                <a:solidFill>
                  <a:srgbClr val="080808">
                    <a:lumMod val="75000"/>
                    <a:lumOff val="25000"/>
                  </a:srgbClr>
                </a:solidFill>
                <a:latin typeface="Calibri" panose="020F0502020204030204"/>
              </a:endParaRPr>
            </a:p>
          </p:txBody>
        </p:sp>
        <p:sp>
          <p:nvSpPr>
            <p:cNvPr id="18" name="îŝļïḋè">
              <a:extLst>
                <a:ext uri="{FF2B5EF4-FFF2-40B4-BE49-F238E27FC236}">
                  <a16:creationId xmlns:a16="http://schemas.microsoft.com/office/drawing/2014/main" id="{691D7C6C-FA9F-C59E-D77B-B18D4E5C2491}"/>
                </a:ext>
              </a:extLst>
            </p:cNvPr>
            <p:cNvSpPr/>
            <p:nvPr/>
          </p:nvSpPr>
          <p:spPr bwMode="auto">
            <a:xfrm>
              <a:off x="4736037" y="3218410"/>
              <a:ext cx="439130" cy="443632"/>
            </a:xfrm>
            <a:custGeom>
              <a:avLst/>
              <a:gdLst>
                <a:gd name="T0" fmla="*/ 4165 w 6033"/>
                <a:gd name="T1" fmla="*/ 3494 h 6104"/>
                <a:gd name="T2" fmla="*/ 4030 w 6033"/>
                <a:gd name="T3" fmla="*/ 2533 h 6104"/>
                <a:gd name="T4" fmla="*/ 4030 w 6033"/>
                <a:gd name="T5" fmla="*/ 2391 h 6104"/>
                <a:gd name="T6" fmla="*/ 3550 w 6033"/>
                <a:gd name="T7" fmla="*/ 2054 h 6104"/>
                <a:gd name="T8" fmla="*/ 2598 w 6033"/>
                <a:gd name="T9" fmla="*/ 1945 h 6104"/>
                <a:gd name="T10" fmla="*/ 2498 w 6033"/>
                <a:gd name="T11" fmla="*/ 1562 h 6104"/>
                <a:gd name="T12" fmla="*/ 1920 w 6033"/>
                <a:gd name="T13" fmla="*/ 1662 h 6104"/>
                <a:gd name="T14" fmla="*/ 1162 w 6033"/>
                <a:gd name="T15" fmla="*/ 2256 h 6104"/>
                <a:gd name="T16" fmla="*/ 826 w 6033"/>
                <a:gd name="T17" fmla="*/ 2063 h 6104"/>
                <a:gd name="T18" fmla="*/ 460 w 6033"/>
                <a:gd name="T19" fmla="*/ 2471 h 6104"/>
                <a:gd name="T20" fmla="*/ 679 w 6033"/>
                <a:gd name="T21" fmla="*/ 2731 h 6104"/>
                <a:gd name="T22" fmla="*/ 101 w 6033"/>
                <a:gd name="T23" fmla="*/ 3494 h 6104"/>
                <a:gd name="T24" fmla="*/ 0 w 6033"/>
                <a:gd name="T25" fmla="*/ 4071 h 6104"/>
                <a:gd name="T26" fmla="*/ 346 w 6033"/>
                <a:gd name="T27" fmla="*/ 4172 h 6104"/>
                <a:gd name="T28" fmla="*/ 480 w 6033"/>
                <a:gd name="T29" fmla="*/ 5124 h 6104"/>
                <a:gd name="T30" fmla="*/ 817 w 6033"/>
                <a:gd name="T31" fmla="*/ 5603 h 6104"/>
                <a:gd name="T32" fmla="*/ 959 w 6033"/>
                <a:gd name="T33" fmla="*/ 5603 h 6104"/>
                <a:gd name="T34" fmla="*/ 1920 w 6033"/>
                <a:gd name="T35" fmla="*/ 5763 h 6104"/>
                <a:gd name="T36" fmla="*/ 2021 w 6033"/>
                <a:gd name="T37" fmla="*/ 6104 h 6104"/>
                <a:gd name="T38" fmla="*/ 2598 w 6033"/>
                <a:gd name="T39" fmla="*/ 6004 h 6104"/>
                <a:gd name="T40" fmla="*/ 3382 w 6033"/>
                <a:gd name="T41" fmla="*/ 5435 h 6104"/>
                <a:gd name="T42" fmla="*/ 3701 w 6033"/>
                <a:gd name="T43" fmla="*/ 5612 h 6104"/>
                <a:gd name="T44" fmla="*/ 4038 w 6033"/>
                <a:gd name="T45" fmla="*/ 5133 h 6104"/>
                <a:gd name="T46" fmla="*/ 4173 w 6033"/>
                <a:gd name="T47" fmla="*/ 4172 h 6104"/>
                <a:gd name="T48" fmla="*/ 4543 w 6033"/>
                <a:gd name="T49" fmla="*/ 4071 h 6104"/>
                <a:gd name="T50" fmla="*/ 4443 w 6033"/>
                <a:gd name="T51" fmla="*/ 3494 h 6104"/>
                <a:gd name="T52" fmla="*/ 1214 w 6033"/>
                <a:gd name="T53" fmla="*/ 3833 h 6104"/>
                <a:gd name="T54" fmla="*/ 3330 w 6033"/>
                <a:gd name="T55" fmla="*/ 3833 h 6104"/>
                <a:gd name="T56" fmla="*/ 2674 w 6033"/>
                <a:gd name="T57" fmla="*/ 3833 h 6104"/>
                <a:gd name="T58" fmla="*/ 1870 w 6033"/>
                <a:gd name="T59" fmla="*/ 3833 h 6104"/>
                <a:gd name="T60" fmla="*/ 2674 w 6033"/>
                <a:gd name="T61" fmla="*/ 3833 h 6104"/>
                <a:gd name="T62" fmla="*/ 5843 w 6033"/>
                <a:gd name="T63" fmla="*/ 1525 h 6104"/>
                <a:gd name="T64" fmla="*/ 5990 w 6033"/>
                <a:gd name="T65" fmla="*/ 987 h 6104"/>
                <a:gd name="T66" fmla="*/ 5921 w 6033"/>
                <a:gd name="T67" fmla="*/ 659 h 6104"/>
                <a:gd name="T68" fmla="*/ 5699 w 6033"/>
                <a:gd name="T69" fmla="*/ 686 h 6104"/>
                <a:gd name="T70" fmla="*/ 5424 w 6033"/>
                <a:gd name="T71" fmla="*/ 204 h 6104"/>
                <a:gd name="T72" fmla="*/ 5394 w 6033"/>
                <a:gd name="T73" fmla="*/ 129 h 6104"/>
                <a:gd name="T74" fmla="*/ 5068 w 6033"/>
                <a:gd name="T75" fmla="*/ 51 h 6104"/>
                <a:gd name="T76" fmla="*/ 4540 w 6033"/>
                <a:gd name="T77" fmla="*/ 194 h 6104"/>
                <a:gd name="T78" fmla="*/ 4405 w 6033"/>
                <a:gd name="T79" fmla="*/ 12 h 6104"/>
                <a:gd name="T80" fmla="*/ 4120 w 6033"/>
                <a:gd name="T81" fmla="*/ 187 h 6104"/>
                <a:gd name="T82" fmla="*/ 3843 w 6033"/>
                <a:gd name="T83" fmla="*/ 663 h 6104"/>
                <a:gd name="T84" fmla="*/ 3624 w 6033"/>
                <a:gd name="T85" fmla="*/ 631 h 6104"/>
                <a:gd name="T86" fmla="*/ 3515 w 6033"/>
                <a:gd name="T87" fmla="*/ 925 h 6104"/>
                <a:gd name="T88" fmla="*/ 3687 w 6033"/>
                <a:gd name="T89" fmla="*/ 1017 h 6104"/>
                <a:gd name="T90" fmla="*/ 3541 w 6033"/>
                <a:gd name="T91" fmla="*/ 1545 h 6104"/>
                <a:gd name="T92" fmla="*/ 3610 w 6033"/>
                <a:gd name="T93" fmla="*/ 1872 h 6104"/>
                <a:gd name="T94" fmla="*/ 3814 w 6033"/>
                <a:gd name="T95" fmla="*/ 1853 h 6104"/>
                <a:gd name="T96" fmla="*/ 4087 w 6033"/>
                <a:gd name="T97" fmla="*/ 2330 h 6104"/>
                <a:gd name="T98" fmla="*/ 4367 w 6033"/>
                <a:gd name="T99" fmla="*/ 2513 h 6104"/>
                <a:gd name="T100" fmla="*/ 4442 w 6033"/>
                <a:gd name="T101" fmla="*/ 2483 h 6104"/>
                <a:gd name="T102" fmla="*/ 4986 w 6033"/>
                <a:gd name="T103" fmla="*/ 2365 h 6104"/>
                <a:gd name="T104" fmla="*/ 5112 w 6033"/>
                <a:gd name="T105" fmla="*/ 2525 h 6104"/>
                <a:gd name="T106" fmla="*/ 5397 w 6033"/>
                <a:gd name="T107" fmla="*/ 2350 h 6104"/>
                <a:gd name="T108" fmla="*/ 5693 w 6033"/>
                <a:gd name="T109" fmla="*/ 1882 h 6104"/>
                <a:gd name="T110" fmla="*/ 5900 w 6033"/>
                <a:gd name="T111" fmla="*/ 1909 h 6104"/>
                <a:gd name="T112" fmla="*/ 5978 w 6033"/>
                <a:gd name="T113" fmla="*/ 1583 h 6104"/>
                <a:gd name="T114" fmla="*/ 4203 w 6033"/>
                <a:gd name="T115" fmla="*/ 1489 h 6104"/>
                <a:gd name="T116" fmla="*/ 5327 w 6033"/>
                <a:gd name="T117" fmla="*/ 1042 h 6104"/>
                <a:gd name="T118" fmla="*/ 4979 w 6033"/>
                <a:gd name="T119" fmla="*/ 1181 h 6104"/>
                <a:gd name="T120" fmla="*/ 4552 w 6033"/>
                <a:gd name="T121" fmla="*/ 1351 h 6104"/>
                <a:gd name="T122" fmla="*/ 4979 w 6033"/>
                <a:gd name="T123" fmla="*/ 1181 h 6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33" h="6104">
                  <a:moveTo>
                    <a:pt x="4443" y="3494"/>
                  </a:moveTo>
                  <a:lnTo>
                    <a:pt x="4165" y="3494"/>
                  </a:lnTo>
                  <a:cubicBezTo>
                    <a:pt x="4112" y="3217"/>
                    <a:pt x="4000" y="2955"/>
                    <a:pt x="3836" y="2726"/>
                  </a:cubicBezTo>
                  <a:lnTo>
                    <a:pt x="4030" y="2533"/>
                  </a:lnTo>
                  <a:cubicBezTo>
                    <a:pt x="4048" y="2514"/>
                    <a:pt x="4059" y="2488"/>
                    <a:pt x="4059" y="2462"/>
                  </a:cubicBezTo>
                  <a:cubicBezTo>
                    <a:pt x="4059" y="2435"/>
                    <a:pt x="4048" y="2410"/>
                    <a:pt x="4030" y="2391"/>
                  </a:cubicBezTo>
                  <a:lnTo>
                    <a:pt x="3692" y="2054"/>
                  </a:lnTo>
                  <a:cubicBezTo>
                    <a:pt x="3653" y="2015"/>
                    <a:pt x="3590" y="2015"/>
                    <a:pt x="3550" y="2054"/>
                  </a:cubicBezTo>
                  <a:lnTo>
                    <a:pt x="3351" y="2253"/>
                  </a:lnTo>
                  <a:cubicBezTo>
                    <a:pt x="3125" y="2098"/>
                    <a:pt x="2867" y="1992"/>
                    <a:pt x="2598" y="1945"/>
                  </a:cubicBezTo>
                  <a:lnTo>
                    <a:pt x="2598" y="1662"/>
                  </a:lnTo>
                  <a:cubicBezTo>
                    <a:pt x="2598" y="1607"/>
                    <a:pt x="2553" y="1562"/>
                    <a:pt x="2498" y="1562"/>
                  </a:cubicBezTo>
                  <a:lnTo>
                    <a:pt x="2021" y="1562"/>
                  </a:lnTo>
                  <a:cubicBezTo>
                    <a:pt x="1965" y="1562"/>
                    <a:pt x="1920" y="1607"/>
                    <a:pt x="1920" y="1662"/>
                  </a:cubicBezTo>
                  <a:lnTo>
                    <a:pt x="1920" y="1945"/>
                  </a:lnTo>
                  <a:cubicBezTo>
                    <a:pt x="1649" y="1993"/>
                    <a:pt x="1390" y="2099"/>
                    <a:pt x="1162" y="2256"/>
                  </a:cubicBezTo>
                  <a:lnTo>
                    <a:pt x="968" y="2063"/>
                  </a:lnTo>
                  <a:cubicBezTo>
                    <a:pt x="929" y="2023"/>
                    <a:pt x="865" y="2023"/>
                    <a:pt x="826" y="2063"/>
                  </a:cubicBezTo>
                  <a:lnTo>
                    <a:pt x="489" y="2400"/>
                  </a:lnTo>
                  <a:cubicBezTo>
                    <a:pt x="470" y="2419"/>
                    <a:pt x="460" y="2444"/>
                    <a:pt x="460" y="2471"/>
                  </a:cubicBezTo>
                  <a:cubicBezTo>
                    <a:pt x="460" y="2497"/>
                    <a:pt x="470" y="2523"/>
                    <a:pt x="489" y="2542"/>
                  </a:cubicBezTo>
                  <a:lnTo>
                    <a:pt x="679" y="2731"/>
                  </a:lnTo>
                  <a:cubicBezTo>
                    <a:pt x="517" y="2959"/>
                    <a:pt x="406" y="3220"/>
                    <a:pt x="354" y="3494"/>
                  </a:cubicBezTo>
                  <a:lnTo>
                    <a:pt x="101" y="3494"/>
                  </a:lnTo>
                  <a:cubicBezTo>
                    <a:pt x="45" y="3494"/>
                    <a:pt x="0" y="3539"/>
                    <a:pt x="0" y="3594"/>
                  </a:cubicBezTo>
                  <a:lnTo>
                    <a:pt x="0" y="4071"/>
                  </a:lnTo>
                  <a:cubicBezTo>
                    <a:pt x="0" y="4127"/>
                    <a:pt x="45" y="4172"/>
                    <a:pt x="101" y="4172"/>
                  </a:cubicBezTo>
                  <a:lnTo>
                    <a:pt x="346" y="4172"/>
                  </a:lnTo>
                  <a:cubicBezTo>
                    <a:pt x="392" y="4448"/>
                    <a:pt x="498" y="4713"/>
                    <a:pt x="658" y="4946"/>
                  </a:cubicBezTo>
                  <a:lnTo>
                    <a:pt x="480" y="5124"/>
                  </a:lnTo>
                  <a:cubicBezTo>
                    <a:pt x="441" y="5163"/>
                    <a:pt x="441" y="5227"/>
                    <a:pt x="480" y="5266"/>
                  </a:cubicBezTo>
                  <a:lnTo>
                    <a:pt x="817" y="5603"/>
                  </a:lnTo>
                  <a:cubicBezTo>
                    <a:pt x="836" y="5622"/>
                    <a:pt x="862" y="5633"/>
                    <a:pt x="888" y="5633"/>
                  </a:cubicBezTo>
                  <a:cubicBezTo>
                    <a:pt x="915" y="5633"/>
                    <a:pt x="940" y="5622"/>
                    <a:pt x="959" y="5603"/>
                  </a:cubicBezTo>
                  <a:lnTo>
                    <a:pt x="1131" y="5431"/>
                  </a:lnTo>
                  <a:cubicBezTo>
                    <a:pt x="1367" y="5599"/>
                    <a:pt x="1636" y="5713"/>
                    <a:pt x="1920" y="5763"/>
                  </a:cubicBezTo>
                  <a:lnTo>
                    <a:pt x="1920" y="6004"/>
                  </a:lnTo>
                  <a:cubicBezTo>
                    <a:pt x="1920" y="6059"/>
                    <a:pt x="1965" y="6104"/>
                    <a:pt x="2021" y="6104"/>
                  </a:cubicBezTo>
                  <a:lnTo>
                    <a:pt x="2498" y="6104"/>
                  </a:lnTo>
                  <a:cubicBezTo>
                    <a:pt x="2553" y="6104"/>
                    <a:pt x="2598" y="6059"/>
                    <a:pt x="2598" y="6004"/>
                  </a:cubicBezTo>
                  <a:lnTo>
                    <a:pt x="2598" y="5763"/>
                  </a:lnTo>
                  <a:cubicBezTo>
                    <a:pt x="2880" y="5713"/>
                    <a:pt x="3148" y="5601"/>
                    <a:pt x="3382" y="5435"/>
                  </a:cubicBezTo>
                  <a:lnTo>
                    <a:pt x="3559" y="5612"/>
                  </a:lnTo>
                  <a:cubicBezTo>
                    <a:pt x="3597" y="5650"/>
                    <a:pt x="3664" y="5650"/>
                    <a:pt x="3701" y="5612"/>
                  </a:cubicBezTo>
                  <a:lnTo>
                    <a:pt x="4038" y="5275"/>
                  </a:lnTo>
                  <a:cubicBezTo>
                    <a:pt x="4078" y="5235"/>
                    <a:pt x="4078" y="5172"/>
                    <a:pt x="4038" y="5133"/>
                  </a:cubicBezTo>
                  <a:lnTo>
                    <a:pt x="3857" y="4951"/>
                  </a:lnTo>
                  <a:cubicBezTo>
                    <a:pt x="4019" y="4717"/>
                    <a:pt x="4126" y="4450"/>
                    <a:pt x="4173" y="4172"/>
                  </a:cubicBezTo>
                  <a:lnTo>
                    <a:pt x="4443" y="4172"/>
                  </a:lnTo>
                  <a:cubicBezTo>
                    <a:pt x="4498" y="4172"/>
                    <a:pt x="4543" y="4127"/>
                    <a:pt x="4543" y="4071"/>
                  </a:cubicBezTo>
                  <a:lnTo>
                    <a:pt x="4543" y="3594"/>
                  </a:lnTo>
                  <a:cubicBezTo>
                    <a:pt x="4543" y="3539"/>
                    <a:pt x="4498" y="3494"/>
                    <a:pt x="4443" y="3494"/>
                  </a:cubicBezTo>
                  <a:close/>
                  <a:moveTo>
                    <a:pt x="2272" y="4891"/>
                  </a:moveTo>
                  <a:cubicBezTo>
                    <a:pt x="1687" y="4891"/>
                    <a:pt x="1214" y="4417"/>
                    <a:pt x="1214" y="3833"/>
                  </a:cubicBezTo>
                  <a:cubicBezTo>
                    <a:pt x="1214" y="3248"/>
                    <a:pt x="1687" y="2775"/>
                    <a:pt x="2272" y="2775"/>
                  </a:cubicBezTo>
                  <a:cubicBezTo>
                    <a:pt x="2856" y="2775"/>
                    <a:pt x="3330" y="3248"/>
                    <a:pt x="3330" y="3833"/>
                  </a:cubicBezTo>
                  <a:cubicBezTo>
                    <a:pt x="3330" y="4417"/>
                    <a:pt x="2856" y="4891"/>
                    <a:pt x="2272" y="4891"/>
                  </a:cubicBezTo>
                  <a:close/>
                  <a:moveTo>
                    <a:pt x="2674" y="3833"/>
                  </a:moveTo>
                  <a:cubicBezTo>
                    <a:pt x="2674" y="4055"/>
                    <a:pt x="2494" y="4235"/>
                    <a:pt x="2272" y="4235"/>
                  </a:cubicBezTo>
                  <a:cubicBezTo>
                    <a:pt x="2050" y="4235"/>
                    <a:pt x="1870" y="4055"/>
                    <a:pt x="1870" y="3833"/>
                  </a:cubicBezTo>
                  <a:cubicBezTo>
                    <a:pt x="1870" y="3611"/>
                    <a:pt x="2050" y="3431"/>
                    <a:pt x="2272" y="3431"/>
                  </a:cubicBezTo>
                  <a:cubicBezTo>
                    <a:pt x="2494" y="3431"/>
                    <a:pt x="2674" y="3611"/>
                    <a:pt x="2674" y="3833"/>
                  </a:cubicBezTo>
                  <a:close/>
                  <a:moveTo>
                    <a:pt x="5978" y="1583"/>
                  </a:moveTo>
                  <a:lnTo>
                    <a:pt x="5843" y="1525"/>
                  </a:lnTo>
                  <a:cubicBezTo>
                    <a:pt x="5879" y="1366"/>
                    <a:pt x="5880" y="1202"/>
                    <a:pt x="5846" y="1044"/>
                  </a:cubicBezTo>
                  <a:lnTo>
                    <a:pt x="5990" y="987"/>
                  </a:lnTo>
                  <a:cubicBezTo>
                    <a:pt x="6019" y="975"/>
                    <a:pt x="6033" y="942"/>
                    <a:pt x="6022" y="913"/>
                  </a:cubicBezTo>
                  <a:lnTo>
                    <a:pt x="5921" y="659"/>
                  </a:lnTo>
                  <a:cubicBezTo>
                    <a:pt x="5909" y="630"/>
                    <a:pt x="5876" y="616"/>
                    <a:pt x="5846" y="627"/>
                  </a:cubicBezTo>
                  <a:lnTo>
                    <a:pt x="5699" y="686"/>
                  </a:lnTo>
                  <a:cubicBezTo>
                    <a:pt x="5612" y="550"/>
                    <a:pt x="5497" y="435"/>
                    <a:pt x="5362" y="348"/>
                  </a:cubicBezTo>
                  <a:lnTo>
                    <a:pt x="5424" y="204"/>
                  </a:lnTo>
                  <a:cubicBezTo>
                    <a:pt x="5430" y="190"/>
                    <a:pt x="5430" y="175"/>
                    <a:pt x="5424" y="160"/>
                  </a:cubicBezTo>
                  <a:cubicBezTo>
                    <a:pt x="5419" y="146"/>
                    <a:pt x="5408" y="135"/>
                    <a:pt x="5394" y="129"/>
                  </a:cubicBezTo>
                  <a:lnTo>
                    <a:pt x="5144" y="21"/>
                  </a:lnTo>
                  <a:cubicBezTo>
                    <a:pt x="5115" y="9"/>
                    <a:pt x="5081" y="22"/>
                    <a:pt x="5068" y="51"/>
                  </a:cubicBezTo>
                  <a:lnTo>
                    <a:pt x="5005" y="199"/>
                  </a:lnTo>
                  <a:cubicBezTo>
                    <a:pt x="4851" y="164"/>
                    <a:pt x="4693" y="163"/>
                    <a:pt x="4540" y="194"/>
                  </a:cubicBezTo>
                  <a:lnTo>
                    <a:pt x="4480" y="44"/>
                  </a:lnTo>
                  <a:cubicBezTo>
                    <a:pt x="4468" y="15"/>
                    <a:pt x="4435" y="0"/>
                    <a:pt x="4405" y="12"/>
                  </a:cubicBezTo>
                  <a:lnTo>
                    <a:pt x="4152" y="113"/>
                  </a:lnTo>
                  <a:cubicBezTo>
                    <a:pt x="4123" y="125"/>
                    <a:pt x="4108" y="158"/>
                    <a:pt x="4120" y="187"/>
                  </a:cubicBezTo>
                  <a:lnTo>
                    <a:pt x="4180" y="337"/>
                  </a:lnTo>
                  <a:cubicBezTo>
                    <a:pt x="4046" y="420"/>
                    <a:pt x="3931" y="532"/>
                    <a:pt x="3843" y="663"/>
                  </a:cubicBezTo>
                  <a:lnTo>
                    <a:pt x="3699" y="601"/>
                  </a:lnTo>
                  <a:cubicBezTo>
                    <a:pt x="3670" y="589"/>
                    <a:pt x="3636" y="602"/>
                    <a:pt x="3624" y="631"/>
                  </a:cubicBezTo>
                  <a:lnTo>
                    <a:pt x="3516" y="881"/>
                  </a:lnTo>
                  <a:cubicBezTo>
                    <a:pt x="3510" y="896"/>
                    <a:pt x="3510" y="911"/>
                    <a:pt x="3515" y="925"/>
                  </a:cubicBezTo>
                  <a:cubicBezTo>
                    <a:pt x="3521" y="940"/>
                    <a:pt x="3532" y="951"/>
                    <a:pt x="3546" y="957"/>
                  </a:cubicBezTo>
                  <a:lnTo>
                    <a:pt x="3687" y="1017"/>
                  </a:lnTo>
                  <a:cubicBezTo>
                    <a:pt x="3649" y="1173"/>
                    <a:pt x="3645" y="1334"/>
                    <a:pt x="3675" y="1491"/>
                  </a:cubicBezTo>
                  <a:lnTo>
                    <a:pt x="3541" y="1545"/>
                  </a:lnTo>
                  <a:cubicBezTo>
                    <a:pt x="3512" y="1556"/>
                    <a:pt x="3497" y="1590"/>
                    <a:pt x="3509" y="1619"/>
                  </a:cubicBezTo>
                  <a:lnTo>
                    <a:pt x="3610" y="1872"/>
                  </a:lnTo>
                  <a:cubicBezTo>
                    <a:pt x="3621" y="1902"/>
                    <a:pt x="3655" y="1916"/>
                    <a:pt x="3684" y="1904"/>
                  </a:cubicBezTo>
                  <a:lnTo>
                    <a:pt x="3814" y="1853"/>
                  </a:lnTo>
                  <a:cubicBezTo>
                    <a:pt x="3897" y="1990"/>
                    <a:pt x="4009" y="2108"/>
                    <a:pt x="4143" y="2198"/>
                  </a:cubicBezTo>
                  <a:lnTo>
                    <a:pt x="4087" y="2330"/>
                  </a:lnTo>
                  <a:cubicBezTo>
                    <a:pt x="4074" y="2359"/>
                    <a:pt x="4087" y="2393"/>
                    <a:pt x="4117" y="2405"/>
                  </a:cubicBezTo>
                  <a:lnTo>
                    <a:pt x="4367" y="2513"/>
                  </a:lnTo>
                  <a:cubicBezTo>
                    <a:pt x="4381" y="2519"/>
                    <a:pt x="4397" y="2519"/>
                    <a:pt x="4411" y="2514"/>
                  </a:cubicBezTo>
                  <a:cubicBezTo>
                    <a:pt x="4425" y="2508"/>
                    <a:pt x="4436" y="2497"/>
                    <a:pt x="4442" y="2483"/>
                  </a:cubicBezTo>
                  <a:lnTo>
                    <a:pt x="4497" y="2355"/>
                  </a:lnTo>
                  <a:cubicBezTo>
                    <a:pt x="4658" y="2395"/>
                    <a:pt x="4825" y="2398"/>
                    <a:pt x="4986" y="2365"/>
                  </a:cubicBezTo>
                  <a:lnTo>
                    <a:pt x="5037" y="2493"/>
                  </a:lnTo>
                  <a:cubicBezTo>
                    <a:pt x="5049" y="2522"/>
                    <a:pt x="5082" y="2537"/>
                    <a:pt x="5112" y="2525"/>
                  </a:cubicBezTo>
                  <a:lnTo>
                    <a:pt x="5365" y="2424"/>
                  </a:lnTo>
                  <a:cubicBezTo>
                    <a:pt x="5394" y="2413"/>
                    <a:pt x="5409" y="2379"/>
                    <a:pt x="5397" y="2350"/>
                  </a:cubicBezTo>
                  <a:lnTo>
                    <a:pt x="5346" y="2222"/>
                  </a:lnTo>
                  <a:cubicBezTo>
                    <a:pt x="5485" y="2136"/>
                    <a:pt x="5604" y="2020"/>
                    <a:pt x="5693" y="1882"/>
                  </a:cubicBezTo>
                  <a:lnTo>
                    <a:pt x="5825" y="1939"/>
                  </a:lnTo>
                  <a:cubicBezTo>
                    <a:pt x="5852" y="1951"/>
                    <a:pt x="5888" y="1937"/>
                    <a:pt x="5900" y="1909"/>
                  </a:cubicBezTo>
                  <a:lnTo>
                    <a:pt x="6008" y="1658"/>
                  </a:lnTo>
                  <a:cubicBezTo>
                    <a:pt x="6020" y="1629"/>
                    <a:pt x="6007" y="1595"/>
                    <a:pt x="5978" y="1583"/>
                  </a:cubicBezTo>
                  <a:close/>
                  <a:moveTo>
                    <a:pt x="4989" y="1828"/>
                  </a:moveTo>
                  <a:cubicBezTo>
                    <a:pt x="4678" y="1951"/>
                    <a:pt x="4327" y="1800"/>
                    <a:pt x="4203" y="1489"/>
                  </a:cubicBezTo>
                  <a:cubicBezTo>
                    <a:pt x="4080" y="1179"/>
                    <a:pt x="4231" y="828"/>
                    <a:pt x="4542" y="704"/>
                  </a:cubicBezTo>
                  <a:cubicBezTo>
                    <a:pt x="4852" y="581"/>
                    <a:pt x="5204" y="732"/>
                    <a:pt x="5327" y="1042"/>
                  </a:cubicBezTo>
                  <a:cubicBezTo>
                    <a:pt x="5451" y="1353"/>
                    <a:pt x="5299" y="1704"/>
                    <a:pt x="4989" y="1828"/>
                  </a:cubicBezTo>
                  <a:close/>
                  <a:moveTo>
                    <a:pt x="4979" y="1181"/>
                  </a:moveTo>
                  <a:cubicBezTo>
                    <a:pt x="5025" y="1299"/>
                    <a:pt x="4968" y="1432"/>
                    <a:pt x="4850" y="1479"/>
                  </a:cubicBezTo>
                  <a:cubicBezTo>
                    <a:pt x="4732" y="1526"/>
                    <a:pt x="4599" y="1468"/>
                    <a:pt x="4552" y="1351"/>
                  </a:cubicBezTo>
                  <a:cubicBezTo>
                    <a:pt x="4505" y="1233"/>
                    <a:pt x="4563" y="1099"/>
                    <a:pt x="4680" y="1053"/>
                  </a:cubicBezTo>
                  <a:cubicBezTo>
                    <a:pt x="4798" y="1006"/>
                    <a:pt x="4932" y="1063"/>
                    <a:pt x="4979" y="11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0" name="图片 19" descr="D:\51PPT模板网\51pptmoban.com\图片001.jpg">
            <a:extLst>
              <a:ext uri="{FF2B5EF4-FFF2-40B4-BE49-F238E27FC236}">
                <a16:creationId xmlns:a16="http://schemas.microsoft.com/office/drawing/2014/main" id="{4BF3BF3C-1056-470E-7136-EF5308E7D2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5550" y="1809000"/>
            <a:ext cx="3236708" cy="4016932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7A4E0A70-DEE4-CD2C-F3AD-6B53BE18E045}"/>
              </a:ext>
            </a:extLst>
          </p:cNvPr>
          <p:cNvGrpSpPr/>
          <p:nvPr/>
        </p:nvGrpSpPr>
        <p:grpSpPr>
          <a:xfrm>
            <a:off x="8842064" y="2019862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D6D9093-4DAE-4B2B-3F8D-0A51ADBB8FD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F968D44-AC8C-2659-1745-EB7C52CE956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7B784A9-D0AC-B00B-D02A-986C3AB0BC52}"/>
              </a:ext>
            </a:extLst>
          </p:cNvPr>
          <p:cNvGrpSpPr/>
          <p:nvPr/>
        </p:nvGrpSpPr>
        <p:grpSpPr>
          <a:xfrm>
            <a:off x="408496" y="1950155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4E3CCB-9B99-4CFA-F759-2E143D7CAA2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6048C69-ED42-92F2-340D-AEE9704951F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543268E-1E6B-5943-1E62-458FA2052567}"/>
              </a:ext>
            </a:extLst>
          </p:cNvPr>
          <p:cNvGrpSpPr/>
          <p:nvPr/>
        </p:nvGrpSpPr>
        <p:grpSpPr>
          <a:xfrm>
            <a:off x="8842064" y="4422218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50663A1-9D38-16AA-F409-DA18C620E60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B9A7D51-C7DA-19A4-2D34-7C4233E80EB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6F2CF5F-61B5-5172-131A-45D48B4A6BAE}"/>
              </a:ext>
            </a:extLst>
          </p:cNvPr>
          <p:cNvGrpSpPr/>
          <p:nvPr/>
        </p:nvGrpSpPr>
        <p:grpSpPr>
          <a:xfrm>
            <a:off x="408496" y="4352511"/>
            <a:ext cx="2984539" cy="816522"/>
            <a:chOff x="283598" y="1906534"/>
            <a:chExt cx="298453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5254E7A-758D-CCB0-DD12-3C28133B3C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D77B66B-46F7-6B3B-7BC2-7A6F564F3D1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 algn="ctr">
                <a:defRPr sz="2000" b="1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rgbClr val="E60B12"/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BB66ADC-7C61-93F2-F880-EBF0B9F9E9CC}"/>
              </a:ext>
            </a:extLst>
          </p:cNvPr>
          <p:cNvGrpSpPr/>
          <p:nvPr/>
        </p:nvGrpSpPr>
        <p:grpSpPr>
          <a:xfrm>
            <a:off x="1350448" y="308606"/>
            <a:ext cx="3683000" cy="622300"/>
            <a:chOff x="2069075" y="1727200"/>
            <a:chExt cx="3683000" cy="62230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60FAB26C-8BB2-51AF-9C48-F708B2EB1733}"/>
                </a:ext>
              </a:extLst>
            </p:cNvPr>
            <p:cNvSpPr/>
            <p:nvPr/>
          </p:nvSpPr>
          <p:spPr>
            <a:xfrm>
              <a:off x="2069075" y="1727200"/>
              <a:ext cx="3683000" cy="622300"/>
            </a:xfrm>
            <a:prstGeom prst="roundRect">
              <a:avLst>
                <a:gd name="adj" fmla="val 8571"/>
              </a:avLst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EEDDB"/>
              </a:solidFill>
            </a:ln>
            <a:effectLst>
              <a:outerShdw dist="63500" dir="2700000" algn="tl" rotWithShape="0">
                <a:srgbClr val="E94227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1F79ADD-9E62-84CB-3160-6C82720D3DC5}"/>
                </a:ext>
              </a:extLst>
            </p:cNvPr>
            <p:cNvSpPr txBox="1"/>
            <p:nvPr/>
          </p:nvSpPr>
          <p:spPr>
            <a:xfrm>
              <a:off x="2994810" y="1853684"/>
              <a:ext cx="1831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44450">
                <a:bevelT w="3810" h="1270"/>
                <a:extrusionClr>
                  <a:srgbClr val="FFFF00"/>
                </a:extrusionClr>
              </a:sp3d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8000">
                        <a:srgbClr val="FCDFBA"/>
                      </a:gs>
                      <a:gs pos="100000">
                        <a:srgbClr val="FEBF70"/>
                      </a:gs>
                    </a:gsLst>
                    <a:lin ang="5400000" scaled="1"/>
                    <a:tileRect/>
                  </a:gradFill>
                  <a:effectLst>
                    <a:outerShdw blurRad="127000" sx="102000" sy="102000" algn="ctr" rotWithShape="0">
                      <a:srgbClr val="71191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24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uekvlno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2">
                <a:lumMod val="60000"/>
                <a:lumOff val="40000"/>
              </a:schemeClr>
            </a:gs>
            <a:gs pos="100000">
              <a:srgbClr val="E60B12"/>
            </a:gs>
          </a:gsLst>
          <a:lin ang="5400000" scaled="1"/>
        </a:gradFill>
        <a:ln w="25400" cap="flat" cmpd="sng" algn="ctr">
          <a:noFill/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>
            <a:ln>
              <a:noFill/>
            </a:ln>
            <a:solidFill>
              <a:srgbClr val="080808">
                <a:lumMod val="75000"/>
                <a:lumOff val="25000"/>
              </a:srgbClr>
            </a:solidFill>
            <a:effectLst/>
            <a:uLnTx/>
            <a:uFillTx/>
            <a:latin typeface="Calibri" panose="020F0502020204030204"/>
            <a:ea typeface="+mn-ea"/>
            <a:cs typeface="+mn-cs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2528</Words>
  <Application>Microsoft Office PowerPoint</Application>
  <PresentationFormat>宽屏</PresentationFormat>
  <Paragraphs>227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阿里巴巴普惠体 2.0 55 Regular</vt:lpstr>
      <vt:lpstr>阿里巴巴普惠体 2.0 65 Medium</vt:lpstr>
      <vt:lpstr>等线</vt:lpstr>
      <vt:lpstr>方正黑体简体</vt:lpstr>
      <vt:lpstr>思源宋体 CN Heavy</vt:lpstr>
      <vt:lpstr>优设标题黑</vt:lpstr>
      <vt:lpstr>Arial</vt:lpstr>
      <vt:lpstr>Calibri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简约喜庆国庆节主题班会ppt模板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143</cp:revision>
  <dcterms:created xsi:type="dcterms:W3CDTF">2023-09-20T14:09:04Z</dcterms:created>
  <dcterms:modified xsi:type="dcterms:W3CDTF">2023-09-24T23:59:54Z</dcterms:modified>
</cp:coreProperties>
</file>